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84" r:id="rId3"/>
    <p:sldId id="260" r:id="rId4"/>
    <p:sldId id="285" r:id="rId5"/>
    <p:sldId id="281" r:id="rId6"/>
    <p:sldId id="282" r:id="rId7"/>
  </p:sldIdLst>
  <p:sldSz cx="9144000" cy="6858000" type="screen4x3"/>
  <p:notesSz cx="6797675" cy="992822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4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7FF753-1284-496D-9C95-CE298B48DA23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B65512-ED99-4DF9-AD52-1B2108C2D24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548554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743574-D19E-422C-93E8-39669A9A2FFA}" type="slidenum">
              <a:rPr lang="ru-RU" alt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uk-UA"/>
          </a:p>
        </p:txBody>
      </p:sp>
      <p:sp>
        <p:nvSpPr>
          <p:cNvPr id="29701" name="Дата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119B69-F9A4-4D20-925C-66DA372CC0D7}" type="datetime7">
              <a:rPr lang="ru-RU" alt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дек-16</a:t>
            </a:fld>
            <a:endParaRPr lang="ru-RU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DA2EC-FF52-4040-97F6-22A832E8232B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B5A1E-5BD1-4A05-8E16-A9C158E15C2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1729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D9A-0ED5-428C-8A79-00EFDCA255C3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8AD7-DAED-4646-A1C6-991BBE7FD0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5606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070E-1200-412F-8215-EB2049C8D555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516E0-536A-4C84-BCE5-1B34141DCC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0492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0046-5237-4248-A308-6D1C463E0BA3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16458-90BF-4EE7-909D-E0D7C724D9B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1730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5EB7-50C9-45D9-9A24-666ACC581C8E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4CE6-78DD-4F86-82D3-FB63EC49D0E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6314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253E6-F2AB-4524-A3B9-A568AFB07732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E4739-ABA8-45CA-8283-4418CA2140D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4227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4BEA0-8FDC-4151-9063-E0D03921B69E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FAB92-12A8-4437-A2F7-585DB0819D6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8256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4D9E-C1FB-4AF5-A480-EE6FD7364347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766F-0E4B-4CCC-94BC-26423F7CE0E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375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BEB50-455B-4104-A51B-082785D8A607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7D53-9130-4EC3-8E6C-9C86B5CB45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5836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29075-FC8C-4422-84D2-CEC2C2C2ACAE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F29A8-FD5A-4DD0-9E48-C3D1BCFDA25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7359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8EB2-5C50-42BB-842E-A0757127967B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C156-D6B1-4D6B-AB63-31D74411596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3225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тексту</a:t>
            </a:r>
          </a:p>
          <a:p>
            <a:pPr lvl="1"/>
            <a:r>
              <a:rPr lang="uk-UA" altLang="uk-UA" smtClean="0"/>
              <a:t>Другий рівень</a:t>
            </a:r>
          </a:p>
          <a:p>
            <a:pPr lvl="2"/>
            <a:r>
              <a:rPr lang="uk-UA" altLang="uk-UA" smtClean="0"/>
              <a:t>Третій рівень</a:t>
            </a:r>
          </a:p>
          <a:p>
            <a:pPr lvl="3"/>
            <a:r>
              <a:rPr lang="uk-UA" altLang="uk-UA" smtClean="0"/>
              <a:t>Четвертий рівень</a:t>
            </a:r>
          </a:p>
          <a:p>
            <a:pPr lvl="4"/>
            <a:r>
              <a:rPr lang="uk-UA" alt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9AF29A-E39C-4D5D-B2E1-208708A0FAC0}" type="datetimeFigureOut">
              <a:rPr lang="uk-UA"/>
              <a:pPr>
                <a:defRPr/>
              </a:pPr>
              <a:t>20.12.2016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9BEE45-9FE6-4ACB-BDB1-E2C7C05101D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ykoliuk.n@auc.org.u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6475"/>
            <a:ext cx="9144000" cy="65088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63"/>
            <a:ext cx="195263" cy="5522912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3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4486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313" y="3886200"/>
            <a:ext cx="8448675" cy="2422525"/>
          </a:xfrm>
        </p:spPr>
        <p:txBody>
          <a:bodyPr rtlCol="0"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200" b="1" dirty="0" smtClean="0">
                <a:solidFill>
                  <a:schemeClr val="tx2">
                    <a:lumMod val="75000"/>
                  </a:schemeClr>
                </a:solidFill>
              </a:rPr>
              <a:t>Центр аналізу та розробки законодавства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Миколюк Назар, аналітик Центру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Національний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прес-клуб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децентралізаційної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реформи</a:t>
            </a:r>
            <a:endParaRPr lang="ru-RU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20-21 </a:t>
            </a:r>
            <a:r>
              <a:rPr lang="ru-RU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грудня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року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67544" y="1196975"/>
            <a:ext cx="8422456" cy="22685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якість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 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Соціальний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захист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uk-UA" sz="4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025" y="5300663"/>
            <a:ext cx="2295525" cy="120808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1263"/>
            <a:ext cx="8229600" cy="704850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Реформа у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сфері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соціального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захисту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дітей</a:t>
            </a:r>
            <a:endParaRPr lang="uk-UA" b="1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6475"/>
            <a:ext cx="9144000" cy="65088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63"/>
            <a:ext cx="195263" cy="5522912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6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4486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025" y="5300663"/>
            <a:ext cx="2295525" cy="120808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251520" y="2492896"/>
            <a:ext cx="403244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Патронат над дитиною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Тимчасовий догляд в сім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ї патронатного вихователя на період подолання дитиною або батьками СЖО </a:t>
            </a:r>
            <a:endParaRPr lang="uk-UA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2492896"/>
            <a:ext cx="403244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Наставництво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Надання дитині, яка перебуває в спец. закладі, підтримки та допомоги для підготовки її до самостійного життя</a:t>
            </a:r>
            <a:endParaRPr lang="uk-UA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5" name="Picture 7" descr="C:\Users\n.mukoliuk\Desktop\завантаженн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005064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1263"/>
            <a:ext cx="8229600" cy="70485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Децентралізація соціальних послуг</a:t>
            </a:r>
            <a:endParaRPr lang="uk-UA" b="1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6475"/>
            <a:ext cx="9144000" cy="65088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63"/>
            <a:ext cx="195263" cy="5522912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6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4486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3" y="1844675"/>
            <a:ext cx="8964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Організація в ОТГ надання соціальних послуг:</a:t>
            </a:r>
            <a:endParaRPr lang="uk-UA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025" y="5300663"/>
            <a:ext cx="2295525" cy="120808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251520" y="2452826"/>
            <a:ext cx="889248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Утворити власні заклади соціального захисту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Надавати субвенцію бюджету іншого ОМС для організації обслуговування громадян своєї громади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Створити у структурі виконавчих комітетів ОТГ відділ (сектор), до повноважень якого належить надання соціальних послуг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Організувати надання соціальних послуг через соціальне замовлення</a:t>
            </a:r>
            <a:endParaRPr lang="uk-UA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 descr="http://khar-hiv.info/wp-content/uploads/2013/08/paper-pecopl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5373216"/>
            <a:ext cx="3168352" cy="1188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1263"/>
            <a:ext cx="8229600" cy="70485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Пільги, гарантовані державою</a:t>
            </a:r>
            <a:endParaRPr lang="uk-UA" b="1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6475"/>
            <a:ext cx="9144000" cy="65088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63"/>
            <a:ext cx="195263" cy="5522912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6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4486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3" y="1844675"/>
            <a:ext cx="8964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Незабезпечення субвенцією з державного бюджету:</a:t>
            </a:r>
            <a:endParaRPr lang="uk-UA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025" y="5300663"/>
            <a:ext cx="2295525" cy="120808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251520" y="2452826"/>
            <a:ext cx="583264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Безоплатне </a:t>
            </a:r>
            <a:r>
              <a:rPr lang="uk-UA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сан.-кур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лікування відповідно до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ЗУ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«Про статус ветеранів війни, гарантії їх соціального захисту» та «Про жертви нацистських переслідувань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Пільговий проїзд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Безоплатний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капітальний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ремонт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Послуги зв'язку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6093296"/>
            <a:ext cx="6912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КОРИСТУЮТЬСЯ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 млн. ос.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(12,2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млн.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пенсіонерів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https://pay.vn.ua/uploads/images/Ekonnom_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564904"/>
            <a:ext cx="2910408" cy="2182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3000375"/>
            <a:ext cx="8535987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Дякуємо за увагу!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6475"/>
            <a:ext cx="9144000" cy="65088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63"/>
            <a:ext cx="195263" cy="5522912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30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4486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084763"/>
            <a:ext cx="2366962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31900"/>
            <a:ext cx="8535987" cy="53625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3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uk-UA" sz="23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uk-UA" sz="23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6475"/>
            <a:ext cx="9144000" cy="65088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63"/>
            <a:ext cx="195263" cy="5522912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4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4486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2988" y="1557338"/>
            <a:ext cx="7308850" cy="4338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аналізу та розробки законодавства Асоціації міст України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044 486 28 41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Адреса: вул. Січових Стрільців, 73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Київ, 04053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Електронна пошта: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mykoliuk.n@auc.org.ua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Миколюк Назар, аналітик Центру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6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5140325"/>
            <a:ext cx="22955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ія в школу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 в школу</Template>
  <TotalTime>103</TotalTime>
  <Words>222</Words>
  <Application>Microsoft Office PowerPoint</Application>
  <PresentationFormat>Экран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Презентація в школу</vt:lpstr>
      <vt:lpstr>Нова якість життя. Зміни 2016  «Соціальний захист населення»</vt:lpstr>
      <vt:lpstr>Слайд 2</vt:lpstr>
      <vt:lpstr>Слайд 3</vt:lpstr>
      <vt:lpstr>Слайд 4</vt:lpstr>
      <vt:lpstr>Дякуємо за увагу!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надання послуг соціального захисту населення</dc:title>
  <dc:creator>Назар</dc:creator>
  <cp:lastModifiedBy>n.mukoliuk</cp:lastModifiedBy>
  <cp:revision>11</cp:revision>
  <dcterms:created xsi:type="dcterms:W3CDTF">2016-11-09T01:07:42Z</dcterms:created>
  <dcterms:modified xsi:type="dcterms:W3CDTF">2016-12-20T08:08:43Z</dcterms:modified>
</cp:coreProperties>
</file>