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84" r:id="rId3"/>
    <p:sldId id="260" r:id="rId4"/>
    <p:sldId id="285" r:id="rId5"/>
    <p:sldId id="281" r:id="rId6"/>
    <p:sldId id="282" r:id="rId7"/>
  </p:sldIdLst>
  <p:sldSz cx="9144000" cy="6858000" type="screen4x3"/>
  <p:notesSz cx="6797675" cy="9928225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24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97FF753-1284-496D-9C95-CE298B48DA23}" type="datetimeFigureOut">
              <a:rPr lang="uk-UA"/>
              <a:pPr>
                <a:defRPr/>
              </a:pPr>
              <a:t>20.12.2016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 smtClean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noProof="0" smtClean="0"/>
              <a:t>Зразок тексту</a:t>
            </a:r>
          </a:p>
          <a:p>
            <a:pPr lvl="1"/>
            <a:r>
              <a:rPr lang="uk-UA" noProof="0" smtClean="0"/>
              <a:t>Другий рівень</a:t>
            </a:r>
          </a:p>
          <a:p>
            <a:pPr lvl="2"/>
            <a:r>
              <a:rPr lang="uk-UA" noProof="0" smtClean="0"/>
              <a:t>Третій рівень</a:t>
            </a:r>
          </a:p>
          <a:p>
            <a:pPr lvl="3"/>
            <a:r>
              <a:rPr lang="uk-UA" noProof="0" smtClean="0"/>
              <a:t>Четвертий рівень</a:t>
            </a:r>
          </a:p>
          <a:p>
            <a:pPr lvl="4"/>
            <a:r>
              <a:rPr lang="uk-UA" noProof="0" smtClean="0"/>
              <a:t>П'ятий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2B65512-ED99-4DF9-AD52-1B2108C2D24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5485548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uk-UA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D743574-D19E-422C-93E8-39669A9A2FFA}" type="slidenum">
              <a:rPr lang="ru-RU" alt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uk-UA"/>
          </a:p>
        </p:txBody>
      </p:sp>
      <p:sp>
        <p:nvSpPr>
          <p:cNvPr id="29701" name="Дата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119B69-F9A4-4D20-925C-66DA372CC0D7}" type="datetime7">
              <a:rPr lang="ru-RU" alt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дек-16</a:t>
            </a:fld>
            <a:endParaRPr lang="ru-RU" alt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DA2EC-FF52-4040-97F6-22A832E8232B}" type="datetimeFigureOut">
              <a:rPr lang="uk-UA"/>
              <a:pPr>
                <a:defRPr/>
              </a:pPr>
              <a:t>20.12.2016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B5A1E-5BD1-4A05-8E16-A9C158E15C2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017299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23D9A-0ED5-428C-8A79-00EFDCA255C3}" type="datetimeFigureOut">
              <a:rPr lang="uk-UA"/>
              <a:pPr>
                <a:defRPr/>
              </a:pPr>
              <a:t>20.12.2016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E8AD7-DAED-4646-A1C6-991BBE7FD0C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856069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2070E-1200-412F-8215-EB2049C8D555}" type="datetimeFigureOut">
              <a:rPr lang="uk-UA"/>
              <a:pPr>
                <a:defRPr/>
              </a:pPr>
              <a:t>20.12.2016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516E0-536A-4C84-BCE5-1B34141DCCA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204928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A0046-5237-4248-A308-6D1C463E0BA3}" type="datetimeFigureOut">
              <a:rPr lang="uk-UA"/>
              <a:pPr>
                <a:defRPr/>
              </a:pPr>
              <a:t>20.12.2016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16458-90BF-4EE7-909D-E0D7C724D9B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11730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D5EB7-50C9-45D9-9A24-666ACC581C8E}" type="datetimeFigureOut">
              <a:rPr lang="uk-UA"/>
              <a:pPr>
                <a:defRPr/>
              </a:pPr>
              <a:t>20.12.2016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24CE6-78DD-4F86-82D3-FB63EC49D0E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963143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253E6-F2AB-4524-A3B9-A568AFB07732}" type="datetimeFigureOut">
              <a:rPr lang="uk-UA"/>
              <a:pPr>
                <a:defRPr/>
              </a:pPr>
              <a:t>20.12.2016</a:t>
            </a:fld>
            <a:endParaRPr lang="uk-UA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E4739-ABA8-45CA-8283-4418CA2140D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742278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4BEA0-8FDC-4151-9063-E0D03921B69E}" type="datetimeFigureOut">
              <a:rPr lang="uk-UA"/>
              <a:pPr>
                <a:defRPr/>
              </a:pPr>
              <a:t>20.12.2016</a:t>
            </a:fld>
            <a:endParaRPr lang="uk-UA"/>
          </a:p>
        </p:txBody>
      </p:sp>
      <p:sp>
        <p:nvSpPr>
          <p:cNvPr id="8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FAB92-12A8-4437-A2F7-585DB0819D6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08256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54D9E-C1FB-4AF5-A480-EE6FD7364347}" type="datetimeFigureOut">
              <a:rPr lang="uk-UA"/>
              <a:pPr>
                <a:defRPr/>
              </a:pPr>
              <a:t>20.12.2016</a:t>
            </a:fld>
            <a:endParaRPr lang="uk-UA"/>
          </a:p>
        </p:txBody>
      </p:sp>
      <p:sp>
        <p:nvSpPr>
          <p:cNvPr id="4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A766F-0E4B-4CCC-94BC-26423F7CE0E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53756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BEB50-455B-4104-A51B-082785D8A607}" type="datetimeFigureOut">
              <a:rPr lang="uk-UA"/>
              <a:pPr>
                <a:defRPr/>
              </a:pPr>
              <a:t>20.12.2016</a:t>
            </a:fld>
            <a:endParaRPr lang="uk-UA"/>
          </a:p>
        </p:txBody>
      </p:sp>
      <p:sp>
        <p:nvSpPr>
          <p:cNvPr id="3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B7D53-9130-4EC3-8E6C-9C86B5CB450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858368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29075-FC8C-4422-84D2-CEC2C2C2ACAE}" type="datetimeFigureOut">
              <a:rPr lang="uk-UA"/>
              <a:pPr>
                <a:defRPr/>
              </a:pPr>
              <a:t>20.12.2016</a:t>
            </a:fld>
            <a:endParaRPr lang="uk-UA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F29A8-FD5A-4DD0-9E48-C3D1BCFDA25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573595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68EB2-5C50-42BB-842E-A0757127967B}" type="datetimeFigureOut">
              <a:rPr lang="uk-UA"/>
              <a:pPr>
                <a:defRPr/>
              </a:pPr>
              <a:t>20.12.2016</a:t>
            </a:fld>
            <a:endParaRPr lang="uk-UA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FC156-D6B1-4D6B-AB63-31D74411596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03225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uk-UA" smtClean="0"/>
              <a:t>Зразок заголовка</a:t>
            </a:r>
          </a:p>
        </p:txBody>
      </p:sp>
      <p:sp>
        <p:nvSpPr>
          <p:cNvPr id="1027" name="Місце для тексту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uk-UA" smtClean="0"/>
              <a:t>Зразок тексту</a:t>
            </a:r>
          </a:p>
          <a:p>
            <a:pPr lvl="1"/>
            <a:r>
              <a:rPr lang="uk-UA" altLang="uk-UA" smtClean="0"/>
              <a:t>Другий рівень</a:t>
            </a:r>
          </a:p>
          <a:p>
            <a:pPr lvl="2"/>
            <a:r>
              <a:rPr lang="uk-UA" altLang="uk-UA" smtClean="0"/>
              <a:t>Третій рівень</a:t>
            </a:r>
          </a:p>
          <a:p>
            <a:pPr lvl="3"/>
            <a:r>
              <a:rPr lang="uk-UA" altLang="uk-UA" smtClean="0"/>
              <a:t>Четвертий рівень</a:t>
            </a:r>
          </a:p>
          <a:p>
            <a:pPr lvl="4"/>
            <a:r>
              <a:rPr lang="uk-UA" altLang="uk-UA" smtClean="0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9AF29A-E39C-4D5D-B2E1-208708A0FAC0}" type="datetimeFigureOut">
              <a:rPr lang="uk-UA"/>
              <a:pPr>
                <a:defRPr/>
              </a:pPr>
              <a:t>20.12.2016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9BEE45-9FE6-4ACB-BDB1-E2C7C05101D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ykoliuk.n@auc.org.u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06475"/>
            <a:ext cx="9144000" cy="65088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63"/>
            <a:ext cx="195263" cy="5522912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53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84486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313" y="3886200"/>
            <a:ext cx="8448675" cy="2422525"/>
          </a:xfrm>
        </p:spPr>
        <p:txBody>
          <a:bodyPr rtlCol="0">
            <a:norm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2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200" b="1" dirty="0" smtClean="0">
                <a:solidFill>
                  <a:schemeClr val="tx2">
                    <a:lumMod val="75000"/>
                  </a:schemeClr>
                </a:solidFill>
              </a:rPr>
              <a:t>Центр аналізу та розробки законодавства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Миколюк Назар, аналітик Центру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400" b="1" i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Національний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прес-клуб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децентралізаційної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реформи</a:t>
            </a:r>
            <a:endParaRPr lang="ru-RU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20-21 </a:t>
            </a:r>
            <a:r>
              <a:rPr lang="ru-RU" sz="1400" b="1" i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грудня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2016 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року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2000" dirty="0">
              <a:solidFill>
                <a:schemeClr val="accent1">
                  <a:lumMod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2000" dirty="0">
              <a:solidFill>
                <a:srgbClr val="0070C0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67544" y="1196975"/>
            <a:ext cx="8422456" cy="22685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Нова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якість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життя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Зміни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2016 </a:t>
            </a:r>
            <a:b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Соціальний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захист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населення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uk-UA" sz="4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04025" y="5300663"/>
            <a:ext cx="2295525" cy="1208087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211263"/>
            <a:ext cx="8229600" cy="704850"/>
          </a:xfrm>
        </p:spPr>
        <p:txBody>
          <a:bodyPr rtlCol="0">
            <a:no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Cyr" pitchFamily="34" charset="-52"/>
              </a:rPr>
              <a:t>Реформа у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Arial Cyr" pitchFamily="34" charset="-52"/>
              </a:rPr>
              <a:t>сфері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Cyr" pitchFamily="34" charset="-52"/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Arial Cyr" pitchFamily="34" charset="-52"/>
              </a:rPr>
              <a:t>соціального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Cyr" pitchFamily="34" charset="-52"/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Arial Cyr" pitchFamily="34" charset="-52"/>
              </a:rPr>
              <a:t>захисту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Cyr" pitchFamily="34" charset="-52"/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Arial Cyr" pitchFamily="34" charset="-52"/>
              </a:rPr>
              <a:t>дітей</a:t>
            </a:r>
            <a:endParaRPr lang="uk-UA" b="1" dirty="0">
              <a:solidFill>
                <a:schemeClr val="accent1">
                  <a:lumMod val="75000"/>
                </a:schemeClr>
              </a:solidFill>
              <a:latin typeface="Arial Cyr" pitchFamily="34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06475"/>
            <a:ext cx="9144000" cy="65088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63"/>
            <a:ext cx="195263" cy="5522912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126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84486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025" y="5300663"/>
            <a:ext cx="2295525" cy="1208087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251520" y="2492896"/>
            <a:ext cx="4032448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Патронат над дитиною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Тимчасовий догляд в сім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uk-UA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ї патронатного вихователя на період подолання дитиною або батьками СЖО </a:t>
            </a:r>
            <a:endParaRPr lang="uk-UA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76056" y="2492896"/>
            <a:ext cx="4032448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Наставництво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Надання дитині, яка перебуває в спец. закладі, підтримки та допомоги для підготовки її до самостійного життя</a:t>
            </a:r>
            <a:endParaRPr lang="uk-UA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3015" name="Picture 7" descr="C:\Users\n.mukoliuk\Desktop\завантаженн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4005064"/>
            <a:ext cx="2520280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211263"/>
            <a:ext cx="8229600" cy="704850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Arial Cyr" pitchFamily="34" charset="-52"/>
              </a:rPr>
              <a:t>Децентралізація соціальних послуг</a:t>
            </a:r>
            <a:endParaRPr lang="uk-UA" b="1" dirty="0">
              <a:solidFill>
                <a:schemeClr val="accent1">
                  <a:lumMod val="75000"/>
                </a:schemeClr>
              </a:solidFill>
              <a:latin typeface="Arial Cyr" pitchFamily="34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06475"/>
            <a:ext cx="9144000" cy="65088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63"/>
            <a:ext cx="195263" cy="5522912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126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84486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3" y="1844675"/>
            <a:ext cx="89644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Організація в ОТГ надання соціальних послуг:</a:t>
            </a:r>
            <a:endParaRPr lang="uk-UA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025" y="5300663"/>
            <a:ext cx="2295525" cy="1208087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251520" y="2452826"/>
            <a:ext cx="889248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Утворити власні заклади соціального захисту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endParaRPr lang="uk-UA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Надавати субвенцію бюджету іншого ОМС для організації обслуговування громадян своєї громади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endParaRPr lang="uk-UA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Створити у структурі виконавчих комітетів ОТГ відділ (сектор), до повноважень якого належить надання соціальних послуг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endParaRPr lang="uk-UA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Організувати надання соціальних послуг через соціальне замовлення</a:t>
            </a:r>
            <a:endParaRPr lang="uk-UA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80" name="Picture 4" descr="http://khar-hiv.info/wp-content/uploads/2013/08/paper-pecople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5373216"/>
            <a:ext cx="3168352" cy="11886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211263"/>
            <a:ext cx="8229600" cy="704850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Arial Cyr" pitchFamily="34" charset="-52"/>
              </a:rPr>
              <a:t>Пільги, гарантовані державою</a:t>
            </a:r>
            <a:endParaRPr lang="uk-UA" b="1" dirty="0">
              <a:solidFill>
                <a:schemeClr val="accent1">
                  <a:lumMod val="75000"/>
                </a:schemeClr>
              </a:solidFill>
              <a:latin typeface="Arial Cyr" pitchFamily="34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06475"/>
            <a:ext cx="9144000" cy="65088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63"/>
            <a:ext cx="195263" cy="5522912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126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84486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3" y="1844675"/>
            <a:ext cx="89644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Незабезпечення субвенцією з державного бюджету:</a:t>
            </a:r>
            <a:endParaRPr lang="uk-UA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025" y="5300663"/>
            <a:ext cx="2295525" cy="1208087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251520" y="2452826"/>
            <a:ext cx="583264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Безоплатне </a:t>
            </a:r>
            <a:r>
              <a:rPr lang="uk-UA" sz="20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сан.-кур</a:t>
            </a: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лікування відповідно до </a:t>
            </a: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ЗУ </a:t>
            </a: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«Про статус ветеранів війни, гарантії їх соціального захисту» та «Про жертви нацистських переслідувань</a:t>
            </a: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endParaRPr lang="uk-UA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Пільговий проїзд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endParaRPr lang="uk-UA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Безоплатний </a:t>
            </a: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капітальний </a:t>
            </a: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ремонт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endParaRPr lang="uk-UA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Послуги зв'язку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1520" y="6093296"/>
            <a:ext cx="69127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КОРИСТУЮТЬСЯ </a:t>
            </a:r>
            <a:r>
              <a:rPr lang="ru-RU" sz="20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14 млн. ос.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(12,2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млн. 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пенсіонерів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uk-UA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4034" name="Picture 2" descr="https://pay.vn.ua/uploads/images/Ekonnom_(10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2564904"/>
            <a:ext cx="2910408" cy="21828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3000375"/>
            <a:ext cx="8535987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latin typeface="Arial Cyr" pitchFamily="34" charset="-52"/>
              </a:rPr>
              <a:t>Дякуємо за увагу!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 Cyr" pitchFamily="34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06475"/>
            <a:ext cx="9144000" cy="65088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63"/>
            <a:ext cx="195263" cy="5522912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6630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84486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1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084763"/>
            <a:ext cx="2366962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231900"/>
            <a:ext cx="8535987" cy="536257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23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uk-UA" sz="23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uk-UA" sz="23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06475"/>
            <a:ext cx="9144000" cy="65088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63"/>
            <a:ext cx="195263" cy="5522912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7654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84486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42988" y="1557338"/>
            <a:ext cx="7308850" cy="43386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 аналізу та розробки законодавства Асоціації міст України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Контакти: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044 486 28 41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Адреса: вул. Січових Стрільців, 73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м. Київ, 04053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Електронна пошта: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mykoliuk.n@auc.org.ua</a:t>
            </a:r>
            <a:endParaRPr lang="en-US" sz="2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Миколюк Назар, аналітик Центру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0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0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0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656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150" y="5140325"/>
            <a:ext cx="2295525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ія в школу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Презентація в школу</Template>
  <TotalTime>103</TotalTime>
  <Words>222</Words>
  <Application>Microsoft Office PowerPoint</Application>
  <PresentationFormat>Экран (4:3)</PresentationFormat>
  <Paragraphs>47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Презентація в школу</vt:lpstr>
      <vt:lpstr>Нова якість життя. Зміни 2016  «Соціальний захист населення»</vt:lpstr>
      <vt:lpstr>Слайд 2</vt:lpstr>
      <vt:lpstr>Слайд 3</vt:lpstr>
      <vt:lpstr>Слайд 4</vt:lpstr>
      <vt:lpstr>Дякуємо за увагу!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надання послуг соціального захисту населення</dc:title>
  <dc:creator>Назар</dc:creator>
  <cp:lastModifiedBy>n.mukoliuk</cp:lastModifiedBy>
  <cp:revision>11</cp:revision>
  <dcterms:created xsi:type="dcterms:W3CDTF">2016-11-09T01:07:42Z</dcterms:created>
  <dcterms:modified xsi:type="dcterms:W3CDTF">2016-12-20T08:08:43Z</dcterms:modified>
</cp:coreProperties>
</file>