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sldIdLst>
    <p:sldId id="256" r:id="rId3"/>
    <p:sldId id="258" r:id="rId4"/>
    <p:sldId id="5086" r:id="rId5"/>
    <p:sldId id="259" r:id="rId6"/>
    <p:sldId id="260" r:id="rId7"/>
    <p:sldId id="340" r:id="rId8"/>
    <p:sldId id="339" r:id="rId9"/>
    <p:sldId id="261" r:id="rId10"/>
    <p:sldId id="265" r:id="rId11"/>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8C4"/>
    <a:srgbClr val="01296B"/>
    <a:srgbClr val="183E77"/>
    <a:srgbClr val="071940"/>
    <a:srgbClr val="93C2E8"/>
    <a:srgbClr val="F39998"/>
    <a:srgbClr val="E73939"/>
    <a:srgbClr val="FFD603"/>
    <a:srgbClr val="127053"/>
    <a:srgbClr val="5FA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65CDC-161C-406E-9859-A87A51C334BB}" v="22" dt="2024-10-20T19:58:20.184"/>
    <p1510:client id="{AE55242B-F149-4B48-92D7-167B7EE6B233}" v="2" dt="2024-10-20T20:08:00.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varScale="1">
        <p:scale>
          <a:sx n="52" d="100"/>
          <a:sy n="52" d="100"/>
        </p:scale>
        <p:origin x="3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nina, Olena GIZ UA" userId="f8343088-d9ce-4712-ab35-193fad11214c" providerId="ADAL" clId="{AE55242B-F149-4B48-92D7-167B7EE6B233}"/>
    <pc:docChg chg="custSel delSld modSld">
      <pc:chgData name="Kalinina, Olena GIZ UA" userId="f8343088-d9ce-4712-ab35-193fad11214c" providerId="ADAL" clId="{AE55242B-F149-4B48-92D7-167B7EE6B233}" dt="2024-10-21T08:20:48.712" v="35" actId="20577"/>
      <pc:docMkLst>
        <pc:docMk/>
      </pc:docMkLst>
      <pc:sldChg chg="delSp modSp mod">
        <pc:chgData name="Kalinina, Olena GIZ UA" userId="f8343088-d9ce-4712-ab35-193fad11214c" providerId="ADAL" clId="{AE55242B-F149-4B48-92D7-167B7EE6B233}" dt="2024-10-20T20:05:45.621" v="1" actId="478"/>
        <pc:sldMkLst>
          <pc:docMk/>
          <pc:sldMk cId="3671626043" sldId="256"/>
        </pc:sldMkLst>
        <pc:spChg chg="del mod">
          <ac:chgData name="Kalinina, Olena GIZ UA" userId="f8343088-d9ce-4712-ab35-193fad11214c" providerId="ADAL" clId="{AE55242B-F149-4B48-92D7-167B7EE6B233}" dt="2024-10-20T20:05:45.621" v="1" actId="478"/>
          <ac:spMkLst>
            <pc:docMk/>
            <pc:sldMk cId="3671626043" sldId="256"/>
            <ac:spMk id="2" creationId="{66B24DC4-EC76-3349-AEE5-08C195694868}"/>
          </ac:spMkLst>
        </pc:spChg>
      </pc:sldChg>
      <pc:sldChg chg="modSp mod">
        <pc:chgData name="Kalinina, Olena GIZ UA" userId="f8343088-d9ce-4712-ab35-193fad11214c" providerId="ADAL" clId="{AE55242B-F149-4B48-92D7-167B7EE6B233}" dt="2024-10-21T08:20:48.712" v="35" actId="20577"/>
        <pc:sldMkLst>
          <pc:docMk/>
          <pc:sldMk cId="2005380643" sldId="258"/>
        </pc:sldMkLst>
        <pc:spChg chg="mod">
          <ac:chgData name="Kalinina, Olena GIZ UA" userId="f8343088-d9ce-4712-ab35-193fad11214c" providerId="ADAL" clId="{AE55242B-F149-4B48-92D7-167B7EE6B233}" dt="2024-10-21T08:20:48.712" v="35" actId="20577"/>
          <ac:spMkLst>
            <pc:docMk/>
            <pc:sldMk cId="2005380643" sldId="258"/>
            <ac:spMk id="5" creationId="{9405F99C-1ED5-E0D9-EB9C-1AA24F27BAC4}"/>
          </ac:spMkLst>
        </pc:spChg>
      </pc:sldChg>
      <pc:sldChg chg="modSp mod">
        <pc:chgData name="Kalinina, Olena GIZ UA" userId="f8343088-d9ce-4712-ab35-193fad11214c" providerId="ADAL" clId="{AE55242B-F149-4B48-92D7-167B7EE6B233}" dt="2024-10-20T20:10:27.104" v="33" actId="255"/>
        <pc:sldMkLst>
          <pc:docMk/>
          <pc:sldMk cId="3175188116" sldId="261"/>
        </pc:sldMkLst>
        <pc:spChg chg="mod">
          <ac:chgData name="Kalinina, Olena GIZ UA" userId="f8343088-d9ce-4712-ab35-193fad11214c" providerId="ADAL" clId="{AE55242B-F149-4B48-92D7-167B7EE6B233}" dt="2024-10-20T20:10:27.104" v="33" actId="255"/>
          <ac:spMkLst>
            <pc:docMk/>
            <pc:sldMk cId="3175188116" sldId="261"/>
            <ac:spMk id="4" creationId="{431E013C-324A-E677-568E-D2B78140B593}"/>
          </ac:spMkLst>
        </pc:spChg>
      </pc:sldChg>
      <pc:sldChg chg="modSp mod">
        <pc:chgData name="Kalinina, Olena GIZ UA" userId="f8343088-d9ce-4712-ab35-193fad11214c" providerId="ADAL" clId="{AE55242B-F149-4B48-92D7-167B7EE6B233}" dt="2024-10-20T20:10:33.737" v="34" actId="255"/>
        <pc:sldMkLst>
          <pc:docMk/>
          <pc:sldMk cId="1877446801" sldId="265"/>
        </pc:sldMkLst>
        <pc:spChg chg="mod">
          <ac:chgData name="Kalinina, Olena GIZ UA" userId="f8343088-d9ce-4712-ab35-193fad11214c" providerId="ADAL" clId="{AE55242B-F149-4B48-92D7-167B7EE6B233}" dt="2024-10-20T20:10:33.737" v="34" actId="255"/>
          <ac:spMkLst>
            <pc:docMk/>
            <pc:sldMk cId="1877446801" sldId="265"/>
            <ac:spMk id="4" creationId="{1B45D129-A487-703A-295C-28F71016821C}"/>
          </ac:spMkLst>
        </pc:spChg>
      </pc:sldChg>
      <pc:sldChg chg="del">
        <pc:chgData name="Kalinina, Olena GIZ UA" userId="f8343088-d9ce-4712-ab35-193fad11214c" providerId="ADAL" clId="{AE55242B-F149-4B48-92D7-167B7EE6B233}" dt="2024-10-20T20:06:16.445" v="3" actId="47"/>
        <pc:sldMkLst>
          <pc:docMk/>
          <pc:sldMk cId="767721420" sldId="266"/>
        </pc:sldMkLst>
      </pc:sldChg>
      <pc:sldChg chg="del">
        <pc:chgData name="Kalinina, Olena GIZ UA" userId="f8343088-d9ce-4712-ab35-193fad11214c" providerId="ADAL" clId="{AE55242B-F149-4B48-92D7-167B7EE6B233}" dt="2024-10-20T20:06:16.445" v="3" actId="47"/>
        <pc:sldMkLst>
          <pc:docMk/>
          <pc:sldMk cId="3625984012" sldId="267"/>
        </pc:sldMkLst>
      </pc:sldChg>
      <pc:sldChg chg="del">
        <pc:chgData name="Kalinina, Olena GIZ UA" userId="f8343088-d9ce-4712-ab35-193fad11214c" providerId="ADAL" clId="{AE55242B-F149-4B48-92D7-167B7EE6B233}" dt="2024-10-20T20:06:16.445" v="3" actId="47"/>
        <pc:sldMkLst>
          <pc:docMk/>
          <pc:sldMk cId="2447322367" sldId="268"/>
        </pc:sldMkLst>
      </pc:sldChg>
      <pc:sldChg chg="del">
        <pc:chgData name="Kalinina, Olena GIZ UA" userId="f8343088-d9ce-4712-ab35-193fad11214c" providerId="ADAL" clId="{AE55242B-F149-4B48-92D7-167B7EE6B233}" dt="2024-10-20T20:06:16.445" v="3" actId="47"/>
        <pc:sldMkLst>
          <pc:docMk/>
          <pc:sldMk cId="3233551418" sldId="269"/>
        </pc:sldMkLst>
      </pc:sldChg>
      <pc:sldChg chg="del">
        <pc:chgData name="Kalinina, Olena GIZ UA" userId="f8343088-d9ce-4712-ab35-193fad11214c" providerId="ADAL" clId="{AE55242B-F149-4B48-92D7-167B7EE6B233}" dt="2024-10-20T20:06:14.023" v="2" actId="47"/>
        <pc:sldMkLst>
          <pc:docMk/>
          <pc:sldMk cId="2244566251" sldId="270"/>
        </pc:sldMkLst>
      </pc:sldChg>
      <pc:sldChg chg="del">
        <pc:chgData name="Kalinina, Olena GIZ UA" userId="f8343088-d9ce-4712-ab35-193fad11214c" providerId="ADAL" clId="{AE55242B-F149-4B48-92D7-167B7EE6B233}" dt="2024-10-20T20:06:14.023" v="2" actId="47"/>
        <pc:sldMkLst>
          <pc:docMk/>
          <pc:sldMk cId="3247912565" sldId="271"/>
        </pc:sldMkLst>
      </pc:sldChg>
      <pc:sldChg chg="del">
        <pc:chgData name="Kalinina, Olena GIZ UA" userId="f8343088-d9ce-4712-ab35-193fad11214c" providerId="ADAL" clId="{AE55242B-F149-4B48-92D7-167B7EE6B233}" dt="2024-10-20T20:06:14.023" v="2" actId="47"/>
        <pc:sldMkLst>
          <pc:docMk/>
          <pc:sldMk cId="3697097912" sldId="272"/>
        </pc:sldMkLst>
      </pc:sldChg>
      <pc:sldChg chg="del">
        <pc:chgData name="Kalinina, Olena GIZ UA" userId="f8343088-d9ce-4712-ab35-193fad11214c" providerId="ADAL" clId="{AE55242B-F149-4B48-92D7-167B7EE6B233}" dt="2024-10-20T20:06:14.023" v="2" actId="47"/>
        <pc:sldMkLst>
          <pc:docMk/>
          <pc:sldMk cId="3424566173" sldId="273"/>
        </pc:sldMkLst>
      </pc:sldChg>
      <pc:sldChg chg="modSp mod">
        <pc:chgData name="Kalinina, Olena GIZ UA" userId="f8343088-d9ce-4712-ab35-193fad11214c" providerId="ADAL" clId="{AE55242B-F149-4B48-92D7-167B7EE6B233}" dt="2024-10-20T20:10:11.222" v="31" actId="255"/>
        <pc:sldMkLst>
          <pc:docMk/>
          <pc:sldMk cId="499468691" sldId="339"/>
        </pc:sldMkLst>
        <pc:spChg chg="mod">
          <ac:chgData name="Kalinina, Olena GIZ UA" userId="f8343088-d9ce-4712-ab35-193fad11214c" providerId="ADAL" clId="{AE55242B-F149-4B48-92D7-167B7EE6B233}" dt="2024-10-20T20:10:11.222" v="31" actId="255"/>
          <ac:spMkLst>
            <pc:docMk/>
            <pc:sldMk cId="499468691" sldId="339"/>
            <ac:spMk id="2" creationId="{3709F572-FCBE-13E3-1EFF-3FB69BBC68C9}"/>
          </ac:spMkLst>
        </pc:spChg>
      </pc:sldChg>
      <pc:sldChg chg="addSp delSp modSp mod">
        <pc:chgData name="Kalinina, Olena GIZ UA" userId="f8343088-d9ce-4712-ab35-193fad11214c" providerId="ADAL" clId="{AE55242B-F149-4B48-92D7-167B7EE6B233}" dt="2024-10-20T20:10:02.654" v="30" actId="255"/>
        <pc:sldMkLst>
          <pc:docMk/>
          <pc:sldMk cId="2430049134" sldId="340"/>
        </pc:sldMkLst>
        <pc:spChg chg="mod">
          <ac:chgData name="Kalinina, Olena GIZ UA" userId="f8343088-d9ce-4712-ab35-193fad11214c" providerId="ADAL" clId="{AE55242B-F149-4B48-92D7-167B7EE6B233}" dt="2024-10-20T20:10:02.654" v="30" actId="255"/>
          <ac:spMkLst>
            <pc:docMk/>
            <pc:sldMk cId="2430049134" sldId="340"/>
            <ac:spMk id="2" creationId="{3709F572-FCBE-13E3-1EFF-3FB69BBC68C9}"/>
          </ac:spMkLst>
        </pc:spChg>
        <pc:picChg chg="add mod">
          <ac:chgData name="Kalinina, Olena GIZ UA" userId="f8343088-d9ce-4712-ab35-193fad11214c" providerId="ADAL" clId="{AE55242B-F149-4B48-92D7-167B7EE6B233}" dt="2024-10-20T20:08:00.580" v="28"/>
          <ac:picMkLst>
            <pc:docMk/>
            <pc:sldMk cId="2430049134" sldId="340"/>
            <ac:picMk id="5" creationId="{B85CE2D9-EF80-D8C3-79ED-72B1EA24FEC6}"/>
          </ac:picMkLst>
        </pc:picChg>
        <pc:picChg chg="del">
          <ac:chgData name="Kalinina, Olena GIZ UA" userId="f8343088-d9ce-4712-ab35-193fad11214c" providerId="ADAL" clId="{AE55242B-F149-4B48-92D7-167B7EE6B233}" dt="2024-10-20T20:08:00.032" v="27" actId="478"/>
          <ac:picMkLst>
            <pc:docMk/>
            <pc:sldMk cId="2430049134" sldId="340"/>
            <ac:picMk id="6" creationId="{33BD77D9-3B2C-3D53-1C5B-1DB2EBE3D19D}"/>
          </ac:picMkLst>
        </pc:picChg>
      </pc:sldChg>
      <pc:sldChg chg="addSp delSp modSp mod">
        <pc:chgData name="Kalinina, Olena GIZ UA" userId="f8343088-d9ce-4712-ab35-193fad11214c" providerId="ADAL" clId="{AE55242B-F149-4B48-92D7-167B7EE6B233}" dt="2024-10-20T20:09:38.172" v="29" actId="255"/>
        <pc:sldMkLst>
          <pc:docMk/>
          <pc:sldMk cId="3984497870" sldId="5086"/>
        </pc:sldMkLst>
        <pc:spChg chg="mod">
          <ac:chgData name="Kalinina, Olena GIZ UA" userId="f8343088-d9ce-4712-ab35-193fad11214c" providerId="ADAL" clId="{AE55242B-F149-4B48-92D7-167B7EE6B233}" dt="2024-10-20T20:09:38.172" v="29" actId="255"/>
          <ac:spMkLst>
            <pc:docMk/>
            <pc:sldMk cId="3984497870" sldId="5086"/>
            <ac:spMk id="2" creationId="{92BC3271-B4F7-4F51-B1CD-3822A5870827}"/>
          </ac:spMkLst>
        </pc:spChg>
        <pc:picChg chg="add mod">
          <ac:chgData name="Kalinina, Olena GIZ UA" userId="f8343088-d9ce-4712-ab35-193fad11214c" providerId="ADAL" clId="{AE55242B-F149-4B48-92D7-167B7EE6B233}" dt="2024-10-20T20:06:58.351" v="5"/>
          <ac:picMkLst>
            <pc:docMk/>
            <pc:sldMk cId="3984497870" sldId="5086"/>
            <ac:picMk id="4" creationId="{019081DE-E1C8-DA51-7DFA-1C9B22AEBE8F}"/>
          </ac:picMkLst>
        </pc:picChg>
        <pc:picChg chg="del">
          <ac:chgData name="Kalinina, Olena GIZ UA" userId="f8343088-d9ce-4712-ab35-193fad11214c" providerId="ADAL" clId="{AE55242B-F149-4B48-92D7-167B7EE6B233}" dt="2024-10-20T20:06:57.845" v="4" actId="478"/>
          <ac:picMkLst>
            <pc:docMk/>
            <pc:sldMk cId="3984497870" sldId="5086"/>
            <ac:picMk id="5" creationId="{1532E3ED-190E-EB7D-9655-AA3C1834611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52B43-0A0E-A84E-BB78-E1AF01A6221D}"/>
              </a:ext>
            </a:extLst>
          </p:cNvPr>
          <p:cNvPicPr>
            <a:picLocks noChangeAspect="1"/>
          </p:cNvPicPr>
          <p:nvPr userDrawn="1"/>
        </p:nvPicPr>
        <p:blipFill>
          <a:blip r:embed="rId3"/>
          <a:srcRect/>
          <a:stretch/>
        </p:blipFill>
        <p:spPr>
          <a:xfrm>
            <a:off x="4752646" y="950806"/>
            <a:ext cx="2686708" cy="895569"/>
          </a:xfrm>
          <a:prstGeom prst="rect">
            <a:avLst/>
          </a:prstGeom>
        </p:spPr>
      </p:pic>
      <p:sp>
        <p:nvSpPr>
          <p:cNvPr id="6" name="Rectangle 5">
            <a:extLst>
              <a:ext uri="{FF2B5EF4-FFF2-40B4-BE49-F238E27FC236}">
                <a16:creationId xmlns:a16="http://schemas.microsoft.com/office/drawing/2014/main" id="{0C8439AF-4D73-4801-A734-C23B548CEABA}"/>
              </a:ext>
            </a:extLst>
          </p:cNvPr>
          <p:cNvSpPr/>
          <p:nvPr userDrawn="1"/>
        </p:nvSpPr>
        <p:spPr>
          <a:xfrm>
            <a:off x="0" y="5814350"/>
            <a:ext cx="12192000" cy="10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UA" dirty="0"/>
              <a:t>м</a:t>
            </a:r>
          </a:p>
        </p:txBody>
      </p:sp>
      <p:pic>
        <p:nvPicPr>
          <p:cNvPr id="11" name="Picture 10">
            <a:extLst>
              <a:ext uri="{FF2B5EF4-FFF2-40B4-BE49-F238E27FC236}">
                <a16:creationId xmlns:a16="http://schemas.microsoft.com/office/drawing/2014/main" id="{45445E73-88CC-BA4B-B35E-2EC2729B8E37}"/>
              </a:ext>
            </a:extLst>
          </p:cNvPr>
          <p:cNvPicPr>
            <a:picLocks noChangeAspect="1"/>
          </p:cNvPicPr>
          <p:nvPr/>
        </p:nvPicPr>
        <p:blipFill>
          <a:blip r:embed="rId4"/>
          <a:srcRect/>
          <a:stretch/>
        </p:blipFill>
        <p:spPr>
          <a:xfrm>
            <a:off x="885193" y="5815264"/>
            <a:ext cx="10421612" cy="1041822"/>
          </a:xfrm>
          <a:prstGeom prst="rect">
            <a:avLst/>
          </a:prstGeom>
        </p:spPr>
      </p:pic>
      <p:sp>
        <p:nvSpPr>
          <p:cNvPr id="2" name="Title 1">
            <a:extLst>
              <a:ext uri="{FF2B5EF4-FFF2-40B4-BE49-F238E27FC236}">
                <a16:creationId xmlns:a16="http://schemas.microsoft.com/office/drawing/2014/main" id="{B24EB231-79D6-E950-DDBA-04F0C054B075}"/>
              </a:ext>
            </a:extLst>
          </p:cNvPr>
          <p:cNvSpPr txBox="1">
            <a:spLocks/>
          </p:cNvSpPr>
          <p:nvPr userDrawn="1"/>
        </p:nvSpPr>
        <p:spPr>
          <a:xfrm>
            <a:off x="575437" y="3146502"/>
            <a:ext cx="11041127" cy="211300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700" b="1" i="0" kern="1200">
                <a:solidFill>
                  <a:schemeClr val="bg1"/>
                </a:solidFill>
                <a:latin typeface="Verdana"/>
                <a:ea typeface="+mj-ea"/>
                <a:cs typeface="Verdana"/>
              </a:defRPr>
            </a:lvl1pPr>
          </a:lstStyle>
          <a:p>
            <a:pPr algn="ctr"/>
            <a:r>
              <a:rPr lang="uk-UA" dirty="0">
                <a:latin typeface="Montserrat Black" panose="00000A00000000000000" pitchFamily="2" charset="0"/>
              </a:rPr>
              <a:t>Ініціатива «Розбудова мостів довіри»</a:t>
            </a:r>
            <a:br>
              <a:rPr lang="en-GB" dirty="0">
                <a:latin typeface="Montserrat Black" panose="00000A00000000000000" pitchFamily="2" charset="0"/>
              </a:rPr>
            </a:br>
            <a:endParaRPr lang="en-GB" dirty="0">
              <a:latin typeface="Montserrat Black" panose="00000A00000000000000" pitchFamily="2" charset="0"/>
            </a:endParaRPr>
          </a:p>
          <a:p>
            <a:pPr algn="ctr"/>
            <a:r>
              <a:rPr lang="en-US" sz="2000" b="0" dirty="0">
                <a:latin typeface="Montserrat Medium" panose="00000600000000000000" pitchFamily="2" charset="0"/>
                <a:ea typeface="Calibri" panose="020F0502020204030204" pitchFamily="34" charset="0"/>
                <a:cs typeface="Times New Roman" panose="02020603050405020304" pitchFamily="18" charset="0"/>
              </a:rPr>
              <a:t>22 </a:t>
            </a:r>
            <a:r>
              <a:rPr lang="uk-UA" sz="2000" b="0" dirty="0">
                <a:latin typeface="Montserrat Medium" panose="00000600000000000000" pitchFamily="2" charset="0"/>
                <a:ea typeface="Calibri" panose="020F0502020204030204" pitchFamily="34" charset="0"/>
                <a:cs typeface="Times New Roman" panose="02020603050405020304" pitchFamily="18" charset="0"/>
              </a:rPr>
              <a:t>жовтня</a:t>
            </a:r>
            <a:r>
              <a:rPr lang="en-US" sz="2000" b="0" dirty="0">
                <a:latin typeface="Montserrat Medium" panose="00000600000000000000" pitchFamily="2" charset="0"/>
                <a:ea typeface="Calibri" panose="020F0502020204030204" pitchFamily="34" charset="0"/>
                <a:cs typeface="Times New Roman" panose="02020603050405020304" pitchFamily="18" charset="0"/>
              </a:rPr>
              <a:t> 2024</a:t>
            </a:r>
            <a:r>
              <a:rPr lang="uk-UA" sz="2000" b="0" dirty="0">
                <a:latin typeface="Montserrat Medium" panose="00000600000000000000" pitchFamily="2" charset="0"/>
                <a:ea typeface="Calibri" panose="020F0502020204030204" pitchFamily="34" charset="0"/>
                <a:cs typeface="Times New Roman" panose="02020603050405020304" pitchFamily="18" charset="0"/>
              </a:rPr>
              <a:t> року</a:t>
            </a:r>
            <a:endParaRPr lang="en-US" sz="2000" b="0" dirty="0">
              <a:latin typeface="Montserrat Medium" panose="00000600000000000000" pitchFamily="2" charset="0"/>
              <a:ea typeface="Calibri" panose="020F0502020204030204" pitchFamily="34" charset="0"/>
              <a:cs typeface="Times New Roman" panose="02020603050405020304" pitchFamily="18" charset="0"/>
            </a:endParaRPr>
          </a:p>
          <a:p>
            <a:pPr algn="ctr"/>
            <a:br>
              <a:rPr lang="en-US" sz="1800" dirty="0">
                <a:latin typeface="Montserrat Black" panose="00000A00000000000000" pitchFamily="2" charset="0"/>
                <a:ea typeface="Calibri" panose="020F0502020204030204" pitchFamily="34" charset="0"/>
                <a:cs typeface="Times New Roman" panose="02020603050405020304" pitchFamily="18" charset="0"/>
              </a:rPr>
            </a:br>
            <a:endParaRPr lang="ru-UA" dirty="0">
              <a:latin typeface="Montserrat Black" panose="00000A00000000000000" pitchFamily="2" charset="0"/>
            </a:endParaRPr>
          </a:p>
        </p:txBody>
      </p:sp>
    </p:spTree>
    <p:extLst>
      <p:ext uri="{BB962C8B-B14F-4D97-AF65-F5344CB8AC3E}">
        <p14:creationId xmlns:p14="http://schemas.microsoft.com/office/powerpoint/2010/main" val="283113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9542F-01AD-9C4C-9451-1F27B880C757}"/>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0" name="Picture Placeholder 9">
            <a:extLst>
              <a:ext uri="{FF2B5EF4-FFF2-40B4-BE49-F238E27FC236}">
                <a16:creationId xmlns:a16="http://schemas.microsoft.com/office/drawing/2014/main" id="{E84A5806-ECB1-B147-AE19-701577D97B91}"/>
              </a:ext>
            </a:extLst>
          </p:cNvPr>
          <p:cNvSpPr>
            <a:spLocks noGrp="1"/>
          </p:cNvSpPr>
          <p:nvPr>
            <p:ph type="pic" sz="quarter" idx="10"/>
          </p:nvPr>
        </p:nvSpPr>
        <p:spPr>
          <a:xfrm>
            <a:off x="685353" y="1469986"/>
            <a:ext cx="10828360" cy="3758838"/>
          </a:xfrm>
          <a:solidFill>
            <a:srgbClr val="92C1E9">
              <a:alpha val="40000"/>
            </a:srgbClr>
          </a:solidFill>
        </p:spPr>
        <p:txBody>
          <a:bodyPr>
            <a:normAutofit/>
          </a:bodyPr>
          <a:lstStyle>
            <a:lvl1pPr>
              <a:defRPr sz="800"/>
            </a:lvl1pPr>
          </a:lstStyle>
          <a:p>
            <a:r>
              <a:rPr lang="en-GB"/>
              <a:t>Click icon to add picture</a:t>
            </a:r>
            <a:endParaRPr lang="en-UA"/>
          </a:p>
        </p:txBody>
      </p:sp>
      <p:sp>
        <p:nvSpPr>
          <p:cNvPr id="12" name="Picture Placeholder 15">
            <a:extLst>
              <a:ext uri="{FF2B5EF4-FFF2-40B4-BE49-F238E27FC236}">
                <a16:creationId xmlns:a16="http://schemas.microsoft.com/office/drawing/2014/main" id="{55527A5E-FE15-CE42-99B8-4202278EFC11}"/>
              </a:ext>
            </a:extLst>
          </p:cNvPr>
          <p:cNvSpPr>
            <a:spLocks noGrp="1"/>
          </p:cNvSpPr>
          <p:nvPr>
            <p:ph type="pic" sz="quarter" idx="11"/>
          </p:nvPr>
        </p:nvSpPr>
        <p:spPr>
          <a:xfrm>
            <a:off x="685353" y="5572987"/>
            <a:ext cx="617630" cy="617629"/>
          </a:xfrm>
        </p:spPr>
        <p:txBody>
          <a:bodyPr>
            <a:normAutofit/>
          </a:bodyPr>
          <a:lstStyle>
            <a:lvl1pPr>
              <a:defRPr sz="1100"/>
            </a:lvl1pPr>
          </a:lstStyle>
          <a:p>
            <a:r>
              <a:rPr lang="en-GB"/>
              <a:t>Click icon to add picture</a:t>
            </a:r>
            <a:endParaRPr lang="en-UA" dirty="0"/>
          </a:p>
        </p:txBody>
      </p:sp>
      <p:sp>
        <p:nvSpPr>
          <p:cNvPr id="13" name="Text Placeholder 57">
            <a:extLst>
              <a:ext uri="{FF2B5EF4-FFF2-40B4-BE49-F238E27FC236}">
                <a16:creationId xmlns:a16="http://schemas.microsoft.com/office/drawing/2014/main" id="{53DEF535-C616-D64E-980B-EF486B6C5CF7}"/>
              </a:ext>
            </a:extLst>
          </p:cNvPr>
          <p:cNvSpPr>
            <a:spLocks noGrp="1"/>
          </p:cNvSpPr>
          <p:nvPr>
            <p:ph type="body" sz="quarter" idx="26" hasCustomPrompt="1"/>
          </p:nvPr>
        </p:nvSpPr>
        <p:spPr>
          <a:xfrm>
            <a:off x="1491808" y="5565439"/>
            <a:ext cx="2513289" cy="275041"/>
          </a:xfrm>
          <a:solidFill>
            <a:srgbClr val="EBE7F3"/>
          </a:solidFill>
        </p:spPr>
        <p:txBody>
          <a:bodyPr>
            <a:noAutofit/>
          </a:bodyPr>
          <a:lstStyle>
            <a:lvl1pPr>
              <a:defRPr sz="1600" b="1" i="0">
                <a:solidFill>
                  <a:srgbClr val="826AAD"/>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14" name="Text Placeholder 59">
            <a:extLst>
              <a:ext uri="{FF2B5EF4-FFF2-40B4-BE49-F238E27FC236}">
                <a16:creationId xmlns:a16="http://schemas.microsoft.com/office/drawing/2014/main" id="{362B7D9C-8E95-414B-9FC1-A0CC1BB5DF50}"/>
              </a:ext>
            </a:extLst>
          </p:cNvPr>
          <p:cNvSpPr>
            <a:spLocks noGrp="1"/>
          </p:cNvSpPr>
          <p:nvPr>
            <p:ph type="body" sz="quarter" idx="27" hasCustomPrompt="1"/>
          </p:nvPr>
        </p:nvSpPr>
        <p:spPr>
          <a:xfrm>
            <a:off x="1492130" y="5867146"/>
            <a:ext cx="2513199" cy="429578"/>
          </a:xfrm>
        </p:spPr>
        <p:txBody>
          <a:bodyPr>
            <a:noAutofit/>
          </a:bodyPr>
          <a:lstStyle>
            <a:lvl1pPr>
              <a:defRPr sz="1400"/>
            </a:lvl1pPr>
          </a:lstStyle>
          <a:p>
            <a:r>
              <a:rPr lang="en-GB" dirty="0"/>
              <a:t>times increase of local budgets revenues since 2014</a:t>
            </a:r>
            <a:endParaRPr lang="en-UA" dirty="0"/>
          </a:p>
        </p:txBody>
      </p:sp>
      <p:sp>
        <p:nvSpPr>
          <p:cNvPr id="21" name="Picture Placeholder 15">
            <a:extLst>
              <a:ext uri="{FF2B5EF4-FFF2-40B4-BE49-F238E27FC236}">
                <a16:creationId xmlns:a16="http://schemas.microsoft.com/office/drawing/2014/main" id="{B4FFE140-97A4-F647-ABB5-9FFD69DA7413}"/>
              </a:ext>
            </a:extLst>
          </p:cNvPr>
          <p:cNvSpPr>
            <a:spLocks noGrp="1"/>
          </p:cNvSpPr>
          <p:nvPr>
            <p:ph type="pic" sz="quarter" idx="28"/>
          </p:nvPr>
        </p:nvSpPr>
        <p:spPr>
          <a:xfrm>
            <a:off x="8193737" y="5574914"/>
            <a:ext cx="617630" cy="617629"/>
          </a:xfrm>
        </p:spPr>
        <p:txBody>
          <a:bodyPr>
            <a:normAutofit/>
          </a:bodyPr>
          <a:lstStyle>
            <a:lvl1pPr>
              <a:defRPr sz="1100"/>
            </a:lvl1pPr>
          </a:lstStyle>
          <a:p>
            <a:r>
              <a:rPr lang="en-GB"/>
              <a:t>Click icon to add picture</a:t>
            </a:r>
            <a:endParaRPr lang="en-UA" dirty="0"/>
          </a:p>
        </p:txBody>
      </p:sp>
      <p:sp>
        <p:nvSpPr>
          <p:cNvPr id="22" name="Text Placeholder 57">
            <a:extLst>
              <a:ext uri="{FF2B5EF4-FFF2-40B4-BE49-F238E27FC236}">
                <a16:creationId xmlns:a16="http://schemas.microsoft.com/office/drawing/2014/main" id="{9C0A1626-5ABD-C844-B9FE-CF093ED8B8D6}"/>
              </a:ext>
            </a:extLst>
          </p:cNvPr>
          <p:cNvSpPr>
            <a:spLocks noGrp="1"/>
          </p:cNvSpPr>
          <p:nvPr>
            <p:ph type="body" sz="quarter" idx="29" hasCustomPrompt="1"/>
          </p:nvPr>
        </p:nvSpPr>
        <p:spPr>
          <a:xfrm>
            <a:off x="9000192" y="5567366"/>
            <a:ext cx="2513289" cy="275041"/>
          </a:xfrm>
          <a:solidFill>
            <a:srgbClr val="EBE7F3"/>
          </a:solidFill>
        </p:spPr>
        <p:txBody>
          <a:bodyPr>
            <a:noAutofit/>
          </a:bodyPr>
          <a:lstStyle>
            <a:lvl1pPr>
              <a:defRPr sz="1600" b="1" i="0">
                <a:solidFill>
                  <a:srgbClr val="826AAD"/>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23" name="Text Placeholder 59">
            <a:extLst>
              <a:ext uri="{FF2B5EF4-FFF2-40B4-BE49-F238E27FC236}">
                <a16:creationId xmlns:a16="http://schemas.microsoft.com/office/drawing/2014/main" id="{5C34C242-1A8E-3943-9DA1-D60C0FCEF3C8}"/>
              </a:ext>
            </a:extLst>
          </p:cNvPr>
          <p:cNvSpPr>
            <a:spLocks noGrp="1"/>
          </p:cNvSpPr>
          <p:nvPr>
            <p:ph type="body" sz="quarter" idx="30" hasCustomPrompt="1"/>
          </p:nvPr>
        </p:nvSpPr>
        <p:spPr>
          <a:xfrm>
            <a:off x="9000514" y="5869073"/>
            <a:ext cx="2513199" cy="429578"/>
          </a:xfrm>
        </p:spPr>
        <p:txBody>
          <a:bodyPr>
            <a:noAutofit/>
          </a:bodyPr>
          <a:lstStyle>
            <a:lvl1pPr>
              <a:defRPr sz="1400"/>
            </a:lvl1pPr>
          </a:lstStyle>
          <a:p>
            <a:r>
              <a:rPr lang="en-GB" dirty="0"/>
              <a:t>times increase of local budgets revenues since 2014</a:t>
            </a:r>
            <a:endParaRPr lang="en-UA" dirty="0"/>
          </a:p>
        </p:txBody>
      </p:sp>
      <p:sp>
        <p:nvSpPr>
          <p:cNvPr id="24" name="Picture Placeholder 15">
            <a:extLst>
              <a:ext uri="{FF2B5EF4-FFF2-40B4-BE49-F238E27FC236}">
                <a16:creationId xmlns:a16="http://schemas.microsoft.com/office/drawing/2014/main" id="{662188CF-E9DF-2844-971E-0325C9AC3DA9}"/>
              </a:ext>
            </a:extLst>
          </p:cNvPr>
          <p:cNvSpPr>
            <a:spLocks noGrp="1"/>
          </p:cNvSpPr>
          <p:nvPr>
            <p:ph type="pic" sz="quarter" idx="31"/>
          </p:nvPr>
        </p:nvSpPr>
        <p:spPr>
          <a:xfrm>
            <a:off x="4392090" y="5572987"/>
            <a:ext cx="617630" cy="617629"/>
          </a:xfrm>
        </p:spPr>
        <p:txBody>
          <a:bodyPr>
            <a:normAutofit/>
          </a:bodyPr>
          <a:lstStyle>
            <a:lvl1pPr>
              <a:defRPr sz="1100"/>
            </a:lvl1pPr>
          </a:lstStyle>
          <a:p>
            <a:r>
              <a:rPr lang="en-GB"/>
              <a:t>Click icon to add picture</a:t>
            </a:r>
            <a:endParaRPr lang="en-UA" dirty="0"/>
          </a:p>
        </p:txBody>
      </p:sp>
      <p:sp>
        <p:nvSpPr>
          <p:cNvPr id="25" name="Text Placeholder 57">
            <a:extLst>
              <a:ext uri="{FF2B5EF4-FFF2-40B4-BE49-F238E27FC236}">
                <a16:creationId xmlns:a16="http://schemas.microsoft.com/office/drawing/2014/main" id="{168BCF2A-956F-B143-86C4-B394E4980E32}"/>
              </a:ext>
            </a:extLst>
          </p:cNvPr>
          <p:cNvSpPr>
            <a:spLocks noGrp="1"/>
          </p:cNvSpPr>
          <p:nvPr>
            <p:ph type="body" sz="quarter" idx="32" hasCustomPrompt="1"/>
          </p:nvPr>
        </p:nvSpPr>
        <p:spPr>
          <a:xfrm>
            <a:off x="5198545" y="5565439"/>
            <a:ext cx="2513289" cy="275041"/>
          </a:xfrm>
          <a:solidFill>
            <a:srgbClr val="EBE7F3"/>
          </a:solidFill>
        </p:spPr>
        <p:txBody>
          <a:bodyPr>
            <a:noAutofit/>
          </a:bodyPr>
          <a:lstStyle>
            <a:lvl1pPr>
              <a:defRPr sz="1600" b="1" i="0">
                <a:solidFill>
                  <a:srgbClr val="826AAD"/>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26" name="Text Placeholder 59">
            <a:extLst>
              <a:ext uri="{FF2B5EF4-FFF2-40B4-BE49-F238E27FC236}">
                <a16:creationId xmlns:a16="http://schemas.microsoft.com/office/drawing/2014/main" id="{CA6BAF2A-B7B1-824D-9B95-7848688DA604}"/>
              </a:ext>
            </a:extLst>
          </p:cNvPr>
          <p:cNvSpPr>
            <a:spLocks noGrp="1"/>
          </p:cNvSpPr>
          <p:nvPr>
            <p:ph type="body" sz="quarter" idx="33" hasCustomPrompt="1"/>
          </p:nvPr>
        </p:nvSpPr>
        <p:spPr>
          <a:xfrm>
            <a:off x="5198867" y="5867146"/>
            <a:ext cx="2513199" cy="429578"/>
          </a:xfrm>
        </p:spPr>
        <p:txBody>
          <a:bodyPr>
            <a:noAutofit/>
          </a:bodyPr>
          <a:lstStyle>
            <a:lvl1pPr>
              <a:defRPr sz="1400"/>
            </a:lvl1pPr>
          </a:lstStyle>
          <a:p>
            <a:r>
              <a:rPr lang="en-GB" dirty="0"/>
              <a:t>times increase of local budgets revenues since 2014</a:t>
            </a:r>
            <a:endParaRPr lang="en-UA" dirty="0"/>
          </a:p>
        </p:txBody>
      </p:sp>
      <p:sp>
        <p:nvSpPr>
          <p:cNvPr id="15" name="Text Placeholder 7">
            <a:extLst>
              <a:ext uri="{FF2B5EF4-FFF2-40B4-BE49-F238E27FC236}">
                <a16:creationId xmlns:a16="http://schemas.microsoft.com/office/drawing/2014/main" id="{BC8F0FBE-A761-4EE7-96BC-A516C4E76D3D}"/>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EU MS know-how for Ukraine study tour destinations </a:t>
            </a:r>
            <a:endParaRPr lang="en-UA" dirty="0"/>
          </a:p>
        </p:txBody>
      </p:sp>
    </p:spTree>
    <p:extLst>
      <p:ext uri="{BB962C8B-B14F-4D97-AF65-F5344CB8AC3E}">
        <p14:creationId xmlns:p14="http://schemas.microsoft.com/office/powerpoint/2010/main" val="366282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9542F-01AD-9C4C-9451-1F27B880C757}"/>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29" name="Table Placeholder 28">
            <a:extLst>
              <a:ext uri="{FF2B5EF4-FFF2-40B4-BE49-F238E27FC236}">
                <a16:creationId xmlns:a16="http://schemas.microsoft.com/office/drawing/2014/main" id="{67388EE2-45D0-3840-B0A8-B28EF8C1BEEB}"/>
              </a:ext>
            </a:extLst>
          </p:cNvPr>
          <p:cNvSpPr>
            <a:spLocks noGrp="1"/>
          </p:cNvSpPr>
          <p:nvPr>
            <p:ph type="tbl" sz="quarter" idx="10"/>
          </p:nvPr>
        </p:nvSpPr>
        <p:spPr>
          <a:xfrm>
            <a:off x="801857" y="1365250"/>
            <a:ext cx="10761785" cy="4829488"/>
          </a:xfrm>
          <a:noFill/>
        </p:spPr>
        <p:txBody>
          <a:bodyPr/>
          <a:lstStyle/>
          <a:p>
            <a:r>
              <a:rPr lang="en-GB"/>
              <a:t>Click icon to add table</a:t>
            </a:r>
            <a:endParaRPr lang="en-UA"/>
          </a:p>
        </p:txBody>
      </p:sp>
      <p:sp>
        <p:nvSpPr>
          <p:cNvPr id="6" name="Text Placeholder 7">
            <a:extLst>
              <a:ext uri="{FF2B5EF4-FFF2-40B4-BE49-F238E27FC236}">
                <a16:creationId xmlns:a16="http://schemas.microsoft.com/office/drawing/2014/main" id="{B10326CD-F7B6-4C53-A1E0-F045B774F8AE}"/>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EU MS know-how for Ukraine study tour destinations </a:t>
            </a:r>
            <a:endParaRPr lang="en-UA" dirty="0"/>
          </a:p>
        </p:txBody>
      </p:sp>
    </p:spTree>
    <p:extLst>
      <p:ext uri="{BB962C8B-B14F-4D97-AF65-F5344CB8AC3E}">
        <p14:creationId xmlns:p14="http://schemas.microsoft.com/office/powerpoint/2010/main" val="60480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F8FA37E0-C30D-8B4B-8A29-6233799EEDE6}"/>
              </a:ext>
            </a:extLst>
          </p:cNvPr>
          <p:cNvSpPr>
            <a:spLocks noGrp="1"/>
          </p:cNvSpPr>
          <p:nvPr>
            <p:ph type="pic" sz="quarter" idx="11"/>
          </p:nvPr>
        </p:nvSpPr>
        <p:spPr>
          <a:xfrm>
            <a:off x="9092048" y="4304713"/>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4" name="Picture Placeholder 9">
            <a:extLst>
              <a:ext uri="{FF2B5EF4-FFF2-40B4-BE49-F238E27FC236}">
                <a16:creationId xmlns:a16="http://schemas.microsoft.com/office/drawing/2014/main" id="{D9C92E17-C4BE-8745-A203-EDD6F5D4F6C2}"/>
              </a:ext>
            </a:extLst>
          </p:cNvPr>
          <p:cNvSpPr>
            <a:spLocks noGrp="1"/>
          </p:cNvSpPr>
          <p:nvPr>
            <p:ph type="pic" sz="quarter" idx="13"/>
          </p:nvPr>
        </p:nvSpPr>
        <p:spPr>
          <a:xfrm>
            <a:off x="6493789" y="4304714"/>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5" name="Picture Placeholder 9">
            <a:extLst>
              <a:ext uri="{FF2B5EF4-FFF2-40B4-BE49-F238E27FC236}">
                <a16:creationId xmlns:a16="http://schemas.microsoft.com/office/drawing/2014/main" id="{3A826E2E-ABB8-3143-B1C4-596E5FFFE819}"/>
              </a:ext>
            </a:extLst>
          </p:cNvPr>
          <p:cNvSpPr>
            <a:spLocks noGrp="1"/>
          </p:cNvSpPr>
          <p:nvPr>
            <p:ph type="pic" sz="quarter" idx="14"/>
          </p:nvPr>
        </p:nvSpPr>
        <p:spPr>
          <a:xfrm>
            <a:off x="685352" y="2227963"/>
            <a:ext cx="5715961" cy="4065001"/>
          </a:xfrm>
          <a:solidFill>
            <a:srgbClr val="92C1E9">
              <a:alpha val="40000"/>
            </a:srgbClr>
          </a:solidFill>
        </p:spPr>
        <p:txBody>
          <a:bodyPr>
            <a:normAutofit/>
          </a:bodyPr>
          <a:lstStyle>
            <a:lvl1pPr>
              <a:defRPr sz="800"/>
            </a:lvl1pPr>
          </a:lstStyle>
          <a:p>
            <a:r>
              <a:rPr lang="en-GB"/>
              <a:t>Click icon to add picture</a:t>
            </a:r>
            <a:endParaRPr lang="en-UA" dirty="0"/>
          </a:p>
        </p:txBody>
      </p:sp>
      <p:sp>
        <p:nvSpPr>
          <p:cNvPr id="16" name="Text Placeholder 78">
            <a:extLst>
              <a:ext uri="{FF2B5EF4-FFF2-40B4-BE49-F238E27FC236}">
                <a16:creationId xmlns:a16="http://schemas.microsoft.com/office/drawing/2014/main" id="{EFCB852F-4288-8947-BE4A-638ACB100774}"/>
              </a:ext>
            </a:extLst>
          </p:cNvPr>
          <p:cNvSpPr>
            <a:spLocks noGrp="1"/>
          </p:cNvSpPr>
          <p:nvPr>
            <p:ph type="body" sz="quarter" idx="42" hasCustomPrompt="1"/>
          </p:nvPr>
        </p:nvSpPr>
        <p:spPr>
          <a:xfrm>
            <a:off x="685352" y="1469985"/>
            <a:ext cx="8129588" cy="532986"/>
          </a:xfrm>
        </p:spPr>
        <p:txBody>
          <a:bodyPr/>
          <a:lstStyle>
            <a:lvl1pPr>
              <a:lnSpc>
                <a:spcPct val="140000"/>
              </a:lnSpc>
              <a:defRPr b="1" i="0">
                <a:solidFill>
                  <a:srgbClr val="F2841B"/>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Local Development Initiatives</a:t>
            </a:r>
            <a:endParaRPr lang="en-UA" dirty="0"/>
          </a:p>
        </p:txBody>
      </p:sp>
      <p:sp>
        <p:nvSpPr>
          <p:cNvPr id="20" name="Picture Placeholder 9">
            <a:extLst>
              <a:ext uri="{FF2B5EF4-FFF2-40B4-BE49-F238E27FC236}">
                <a16:creationId xmlns:a16="http://schemas.microsoft.com/office/drawing/2014/main" id="{DF8B92AA-202E-3242-BE9E-AD497D4607B0}"/>
              </a:ext>
            </a:extLst>
          </p:cNvPr>
          <p:cNvSpPr>
            <a:spLocks noGrp="1"/>
          </p:cNvSpPr>
          <p:nvPr>
            <p:ph type="pic" sz="quarter" idx="43"/>
          </p:nvPr>
        </p:nvSpPr>
        <p:spPr>
          <a:xfrm>
            <a:off x="9092048" y="2220899"/>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21" name="Picture Placeholder 9">
            <a:extLst>
              <a:ext uri="{FF2B5EF4-FFF2-40B4-BE49-F238E27FC236}">
                <a16:creationId xmlns:a16="http://schemas.microsoft.com/office/drawing/2014/main" id="{795BF359-72A0-5942-B854-B0850F8F8029}"/>
              </a:ext>
            </a:extLst>
          </p:cNvPr>
          <p:cNvSpPr>
            <a:spLocks noGrp="1"/>
          </p:cNvSpPr>
          <p:nvPr>
            <p:ph type="pic" sz="quarter" idx="44"/>
          </p:nvPr>
        </p:nvSpPr>
        <p:spPr>
          <a:xfrm>
            <a:off x="6493789" y="2220900"/>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0" name="Text Placeholder 7">
            <a:extLst>
              <a:ext uri="{FF2B5EF4-FFF2-40B4-BE49-F238E27FC236}">
                <a16:creationId xmlns:a16="http://schemas.microsoft.com/office/drawing/2014/main" id="{1A8C109F-AFFE-44C8-8D01-AE939B7DFC16}"/>
              </a:ext>
            </a:extLst>
          </p:cNvPr>
          <p:cNvSpPr>
            <a:spLocks noGrp="1"/>
          </p:cNvSpPr>
          <p:nvPr>
            <p:ph type="body" sz="quarter" idx="45" hasCustomPrompt="1"/>
          </p:nvPr>
        </p:nvSpPr>
        <p:spPr>
          <a:xfrm>
            <a:off x="-1" y="450305"/>
            <a:ext cx="9889436" cy="673592"/>
          </a:xfrm>
          <a:noFill/>
        </p:spPr>
        <p:txBody>
          <a:bodyPr anchor="ctr">
            <a:noAutofit/>
          </a:bodyPr>
          <a:lstStyle>
            <a:lvl1pPr marL="684000">
              <a:defRPr sz="26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2669482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D9B167-C472-AF40-B9FF-4EF3CDED7AF4}"/>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6" name="Text Placeholder 78">
            <a:extLst>
              <a:ext uri="{FF2B5EF4-FFF2-40B4-BE49-F238E27FC236}">
                <a16:creationId xmlns:a16="http://schemas.microsoft.com/office/drawing/2014/main" id="{EFCB852F-4288-8947-BE4A-638ACB100774}"/>
              </a:ext>
            </a:extLst>
          </p:cNvPr>
          <p:cNvSpPr>
            <a:spLocks noGrp="1"/>
          </p:cNvSpPr>
          <p:nvPr>
            <p:ph type="body" sz="quarter" idx="42" hasCustomPrompt="1"/>
          </p:nvPr>
        </p:nvSpPr>
        <p:spPr>
          <a:xfrm>
            <a:off x="690153" y="1459200"/>
            <a:ext cx="10811694" cy="625933"/>
          </a:xfrm>
        </p:spPr>
        <p:txBody>
          <a:bodyPr/>
          <a:lstStyle>
            <a:lvl1pPr>
              <a:lnSpc>
                <a:spcPct val="140000"/>
              </a:lnSpc>
              <a:defRPr b="1" i="0">
                <a:solidFill>
                  <a:srgbClr val="826AAD"/>
                </a:solidFill>
                <a:latin typeface="Montserrat Black" panose="00000A00000000000000" pitchFamily="2" charset="0"/>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Citizens Engagement and reform communication</a:t>
            </a:r>
            <a:endParaRPr lang="en-UA" dirty="0"/>
          </a:p>
        </p:txBody>
      </p:sp>
      <p:sp>
        <p:nvSpPr>
          <p:cNvPr id="27" name="Picture Placeholder 9">
            <a:extLst>
              <a:ext uri="{FF2B5EF4-FFF2-40B4-BE49-F238E27FC236}">
                <a16:creationId xmlns:a16="http://schemas.microsoft.com/office/drawing/2014/main" id="{E6DF671E-9645-404B-A48C-B099E4D5713F}"/>
              </a:ext>
            </a:extLst>
          </p:cNvPr>
          <p:cNvSpPr>
            <a:spLocks noGrp="1"/>
          </p:cNvSpPr>
          <p:nvPr>
            <p:ph type="pic" sz="quarter" idx="51"/>
          </p:nvPr>
        </p:nvSpPr>
        <p:spPr>
          <a:xfrm>
            <a:off x="7235556" y="2085134"/>
            <a:ext cx="4266291" cy="2821252"/>
          </a:xfrm>
          <a:solidFill>
            <a:srgbClr val="92C1E9">
              <a:alpha val="40000"/>
            </a:srgbClr>
          </a:solidFill>
        </p:spPr>
        <p:txBody>
          <a:bodyPr>
            <a:normAutofit/>
          </a:bodyPr>
          <a:lstStyle>
            <a:lvl1pPr>
              <a:defRPr sz="800"/>
            </a:lvl1pPr>
          </a:lstStyle>
          <a:p>
            <a:r>
              <a:rPr lang="en-GB"/>
              <a:t>Click icon to add picture</a:t>
            </a:r>
            <a:endParaRPr lang="en-UA"/>
          </a:p>
        </p:txBody>
      </p:sp>
      <p:sp>
        <p:nvSpPr>
          <p:cNvPr id="31" name="Picture Placeholder 9">
            <a:extLst>
              <a:ext uri="{FF2B5EF4-FFF2-40B4-BE49-F238E27FC236}">
                <a16:creationId xmlns:a16="http://schemas.microsoft.com/office/drawing/2014/main" id="{34CB0ECC-2B3D-8245-9ED9-1437BC0B8B58}"/>
              </a:ext>
            </a:extLst>
          </p:cNvPr>
          <p:cNvSpPr>
            <a:spLocks noGrp="1"/>
          </p:cNvSpPr>
          <p:nvPr>
            <p:ph type="pic" sz="quarter" idx="54"/>
          </p:nvPr>
        </p:nvSpPr>
        <p:spPr>
          <a:xfrm>
            <a:off x="9417357"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2" name="Picture Placeholder 9">
            <a:extLst>
              <a:ext uri="{FF2B5EF4-FFF2-40B4-BE49-F238E27FC236}">
                <a16:creationId xmlns:a16="http://schemas.microsoft.com/office/drawing/2014/main" id="{0A3BB78D-E08E-D744-8A96-3D158FF7D2AF}"/>
              </a:ext>
            </a:extLst>
          </p:cNvPr>
          <p:cNvSpPr>
            <a:spLocks noGrp="1"/>
          </p:cNvSpPr>
          <p:nvPr>
            <p:ph type="pic" sz="quarter" idx="55"/>
          </p:nvPr>
        </p:nvSpPr>
        <p:spPr>
          <a:xfrm>
            <a:off x="7235556"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3" name="Picture Placeholder 9">
            <a:extLst>
              <a:ext uri="{FF2B5EF4-FFF2-40B4-BE49-F238E27FC236}">
                <a16:creationId xmlns:a16="http://schemas.microsoft.com/office/drawing/2014/main" id="{D00E97B8-542F-9A48-843C-8B3D218C86AD}"/>
              </a:ext>
            </a:extLst>
          </p:cNvPr>
          <p:cNvSpPr>
            <a:spLocks noGrp="1"/>
          </p:cNvSpPr>
          <p:nvPr>
            <p:ph type="pic" sz="quarter" idx="56"/>
          </p:nvPr>
        </p:nvSpPr>
        <p:spPr>
          <a:xfrm>
            <a:off x="5053755"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4" name="Picture Placeholder 9">
            <a:extLst>
              <a:ext uri="{FF2B5EF4-FFF2-40B4-BE49-F238E27FC236}">
                <a16:creationId xmlns:a16="http://schemas.microsoft.com/office/drawing/2014/main" id="{8B359E43-48B6-1C4E-9AAC-BCD1E74DF9CB}"/>
              </a:ext>
            </a:extLst>
          </p:cNvPr>
          <p:cNvSpPr>
            <a:spLocks noGrp="1"/>
          </p:cNvSpPr>
          <p:nvPr>
            <p:ph type="pic" sz="quarter" idx="57"/>
          </p:nvPr>
        </p:nvSpPr>
        <p:spPr>
          <a:xfrm>
            <a:off x="5053755"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5" name="Picture Placeholder 9">
            <a:extLst>
              <a:ext uri="{FF2B5EF4-FFF2-40B4-BE49-F238E27FC236}">
                <a16:creationId xmlns:a16="http://schemas.microsoft.com/office/drawing/2014/main" id="{93113D01-DAAB-844B-B47F-5D5C9965D598}"/>
              </a:ext>
            </a:extLst>
          </p:cNvPr>
          <p:cNvSpPr>
            <a:spLocks noGrp="1"/>
          </p:cNvSpPr>
          <p:nvPr>
            <p:ph type="pic" sz="quarter" idx="58"/>
          </p:nvPr>
        </p:nvSpPr>
        <p:spPr>
          <a:xfrm>
            <a:off x="5053755"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6" name="Picture Placeholder 9">
            <a:extLst>
              <a:ext uri="{FF2B5EF4-FFF2-40B4-BE49-F238E27FC236}">
                <a16:creationId xmlns:a16="http://schemas.microsoft.com/office/drawing/2014/main" id="{DD9EF0EF-4E98-EE45-9745-93309FF64CB5}"/>
              </a:ext>
            </a:extLst>
          </p:cNvPr>
          <p:cNvSpPr>
            <a:spLocks noGrp="1"/>
          </p:cNvSpPr>
          <p:nvPr>
            <p:ph type="pic" sz="quarter" idx="59"/>
          </p:nvPr>
        </p:nvSpPr>
        <p:spPr>
          <a:xfrm>
            <a:off x="2871954"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7" name="Picture Placeholder 9">
            <a:extLst>
              <a:ext uri="{FF2B5EF4-FFF2-40B4-BE49-F238E27FC236}">
                <a16:creationId xmlns:a16="http://schemas.microsoft.com/office/drawing/2014/main" id="{5DD9F7A2-9481-C34A-BEB8-0AABB1EC871A}"/>
              </a:ext>
            </a:extLst>
          </p:cNvPr>
          <p:cNvSpPr>
            <a:spLocks noGrp="1"/>
          </p:cNvSpPr>
          <p:nvPr>
            <p:ph type="pic" sz="quarter" idx="60"/>
          </p:nvPr>
        </p:nvSpPr>
        <p:spPr>
          <a:xfrm>
            <a:off x="2871954"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8" name="Picture Placeholder 9">
            <a:extLst>
              <a:ext uri="{FF2B5EF4-FFF2-40B4-BE49-F238E27FC236}">
                <a16:creationId xmlns:a16="http://schemas.microsoft.com/office/drawing/2014/main" id="{5F24CAEF-7402-A04D-9CD8-74EF1379F69C}"/>
              </a:ext>
            </a:extLst>
          </p:cNvPr>
          <p:cNvSpPr>
            <a:spLocks noGrp="1"/>
          </p:cNvSpPr>
          <p:nvPr>
            <p:ph type="pic" sz="quarter" idx="61"/>
          </p:nvPr>
        </p:nvSpPr>
        <p:spPr>
          <a:xfrm>
            <a:off x="2871954"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9" name="Picture Placeholder 9">
            <a:extLst>
              <a:ext uri="{FF2B5EF4-FFF2-40B4-BE49-F238E27FC236}">
                <a16:creationId xmlns:a16="http://schemas.microsoft.com/office/drawing/2014/main" id="{B79AFDAD-EFF9-7441-B333-BC2FFEECEDD7}"/>
              </a:ext>
            </a:extLst>
          </p:cNvPr>
          <p:cNvSpPr>
            <a:spLocks noGrp="1"/>
          </p:cNvSpPr>
          <p:nvPr>
            <p:ph type="pic" sz="quarter" idx="62"/>
          </p:nvPr>
        </p:nvSpPr>
        <p:spPr>
          <a:xfrm>
            <a:off x="690153"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40" name="Picture Placeholder 9">
            <a:extLst>
              <a:ext uri="{FF2B5EF4-FFF2-40B4-BE49-F238E27FC236}">
                <a16:creationId xmlns:a16="http://schemas.microsoft.com/office/drawing/2014/main" id="{E31876D1-E7B6-914A-B2EE-D79B6522FCF2}"/>
              </a:ext>
            </a:extLst>
          </p:cNvPr>
          <p:cNvSpPr>
            <a:spLocks noGrp="1"/>
          </p:cNvSpPr>
          <p:nvPr>
            <p:ph type="pic" sz="quarter" idx="63"/>
          </p:nvPr>
        </p:nvSpPr>
        <p:spPr>
          <a:xfrm>
            <a:off x="690153"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41" name="Picture Placeholder 9">
            <a:extLst>
              <a:ext uri="{FF2B5EF4-FFF2-40B4-BE49-F238E27FC236}">
                <a16:creationId xmlns:a16="http://schemas.microsoft.com/office/drawing/2014/main" id="{0FAC112E-51DD-3242-8BA5-AEA0DB5A0FE1}"/>
              </a:ext>
            </a:extLst>
          </p:cNvPr>
          <p:cNvSpPr>
            <a:spLocks noGrp="1"/>
          </p:cNvSpPr>
          <p:nvPr>
            <p:ph type="pic" sz="quarter" idx="64"/>
          </p:nvPr>
        </p:nvSpPr>
        <p:spPr>
          <a:xfrm>
            <a:off x="690153"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Text Placeholder 7">
            <a:extLst>
              <a:ext uri="{FF2B5EF4-FFF2-40B4-BE49-F238E27FC236}">
                <a16:creationId xmlns:a16="http://schemas.microsoft.com/office/drawing/2014/main" id="{06F0F649-89B9-49BA-80A8-04B13E54C478}"/>
              </a:ext>
            </a:extLst>
          </p:cNvPr>
          <p:cNvSpPr>
            <a:spLocks noGrp="1"/>
          </p:cNvSpPr>
          <p:nvPr>
            <p:ph type="body" sz="quarter" idx="45" hasCustomPrompt="1"/>
          </p:nvPr>
        </p:nvSpPr>
        <p:spPr>
          <a:xfrm>
            <a:off x="-1" y="450305"/>
            <a:ext cx="9889436" cy="673592"/>
          </a:xfrm>
          <a:noFill/>
        </p:spPr>
        <p:txBody>
          <a:bodyPr anchor="ctr">
            <a:noAutofit/>
          </a:bodyPr>
          <a:lstStyle>
            <a:lvl1pPr marL="684000">
              <a:defRPr sz="26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177160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4" name="Picture Placeholder 15">
            <a:extLst>
              <a:ext uri="{FF2B5EF4-FFF2-40B4-BE49-F238E27FC236}">
                <a16:creationId xmlns:a16="http://schemas.microsoft.com/office/drawing/2014/main" id="{936F12E5-E6E2-9F4A-A1DF-7D58FEAE5EFD}"/>
              </a:ext>
            </a:extLst>
          </p:cNvPr>
          <p:cNvSpPr>
            <a:spLocks noGrp="1"/>
          </p:cNvSpPr>
          <p:nvPr>
            <p:ph type="pic" sz="quarter" idx="46"/>
          </p:nvPr>
        </p:nvSpPr>
        <p:spPr>
          <a:xfrm>
            <a:off x="6486273" y="1895074"/>
            <a:ext cx="617630" cy="617629"/>
          </a:xfrm>
        </p:spPr>
        <p:txBody>
          <a:bodyPr>
            <a:normAutofit/>
          </a:bodyPr>
          <a:lstStyle>
            <a:lvl1pPr>
              <a:defRPr sz="1100"/>
            </a:lvl1pPr>
          </a:lstStyle>
          <a:p>
            <a:r>
              <a:rPr lang="en-GB"/>
              <a:t>Click icon to add picture</a:t>
            </a:r>
            <a:endParaRPr lang="en-UA" dirty="0"/>
          </a:p>
        </p:txBody>
      </p:sp>
      <p:sp>
        <p:nvSpPr>
          <p:cNvPr id="35" name="Text Placeholder 57">
            <a:extLst>
              <a:ext uri="{FF2B5EF4-FFF2-40B4-BE49-F238E27FC236}">
                <a16:creationId xmlns:a16="http://schemas.microsoft.com/office/drawing/2014/main" id="{C8209FB0-A50C-A643-9896-909B09806A6E}"/>
              </a:ext>
            </a:extLst>
          </p:cNvPr>
          <p:cNvSpPr>
            <a:spLocks noGrp="1"/>
          </p:cNvSpPr>
          <p:nvPr>
            <p:ph type="body" sz="quarter" idx="47" hasCustomPrompt="1"/>
          </p:nvPr>
        </p:nvSpPr>
        <p:spPr>
          <a:xfrm>
            <a:off x="7344244" y="1887526"/>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36" name="Text Placeholder 59">
            <a:extLst>
              <a:ext uri="{FF2B5EF4-FFF2-40B4-BE49-F238E27FC236}">
                <a16:creationId xmlns:a16="http://schemas.microsoft.com/office/drawing/2014/main" id="{9B597B60-A56A-704C-85BB-8B5319D266E1}"/>
              </a:ext>
            </a:extLst>
          </p:cNvPr>
          <p:cNvSpPr>
            <a:spLocks noGrp="1"/>
          </p:cNvSpPr>
          <p:nvPr>
            <p:ph type="body" sz="quarter" idx="48" hasCustomPrompt="1"/>
          </p:nvPr>
        </p:nvSpPr>
        <p:spPr>
          <a:xfrm>
            <a:off x="7344565" y="2189232"/>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37" name="Picture Placeholder 15">
            <a:extLst>
              <a:ext uri="{FF2B5EF4-FFF2-40B4-BE49-F238E27FC236}">
                <a16:creationId xmlns:a16="http://schemas.microsoft.com/office/drawing/2014/main" id="{413E175E-AAD2-AB41-91AA-4CE27C0C92E6}"/>
              </a:ext>
            </a:extLst>
          </p:cNvPr>
          <p:cNvSpPr>
            <a:spLocks noGrp="1"/>
          </p:cNvSpPr>
          <p:nvPr>
            <p:ph type="pic" sz="quarter" idx="49"/>
          </p:nvPr>
        </p:nvSpPr>
        <p:spPr>
          <a:xfrm>
            <a:off x="6486273" y="2995212"/>
            <a:ext cx="617630" cy="617629"/>
          </a:xfrm>
        </p:spPr>
        <p:txBody>
          <a:bodyPr>
            <a:normAutofit/>
          </a:bodyPr>
          <a:lstStyle>
            <a:lvl1pPr>
              <a:defRPr sz="1100"/>
            </a:lvl1pPr>
          </a:lstStyle>
          <a:p>
            <a:r>
              <a:rPr lang="en-GB"/>
              <a:t>Click icon to add picture</a:t>
            </a:r>
            <a:endParaRPr lang="en-UA" dirty="0"/>
          </a:p>
        </p:txBody>
      </p:sp>
      <p:sp>
        <p:nvSpPr>
          <p:cNvPr id="38" name="Text Placeholder 57">
            <a:extLst>
              <a:ext uri="{FF2B5EF4-FFF2-40B4-BE49-F238E27FC236}">
                <a16:creationId xmlns:a16="http://schemas.microsoft.com/office/drawing/2014/main" id="{8F355821-54AC-A545-990A-654E66E60B96}"/>
              </a:ext>
            </a:extLst>
          </p:cNvPr>
          <p:cNvSpPr>
            <a:spLocks noGrp="1"/>
          </p:cNvSpPr>
          <p:nvPr>
            <p:ph type="body" sz="quarter" idx="50" hasCustomPrompt="1"/>
          </p:nvPr>
        </p:nvSpPr>
        <p:spPr>
          <a:xfrm>
            <a:off x="7344244" y="2987664"/>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39" name="Text Placeholder 59">
            <a:extLst>
              <a:ext uri="{FF2B5EF4-FFF2-40B4-BE49-F238E27FC236}">
                <a16:creationId xmlns:a16="http://schemas.microsoft.com/office/drawing/2014/main" id="{F8EE1548-729D-E149-9198-B32CFDED6E59}"/>
              </a:ext>
            </a:extLst>
          </p:cNvPr>
          <p:cNvSpPr>
            <a:spLocks noGrp="1"/>
          </p:cNvSpPr>
          <p:nvPr>
            <p:ph type="body" sz="quarter" idx="51" hasCustomPrompt="1"/>
          </p:nvPr>
        </p:nvSpPr>
        <p:spPr>
          <a:xfrm>
            <a:off x="7344565" y="3289370"/>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0" name="Picture Placeholder 15">
            <a:extLst>
              <a:ext uri="{FF2B5EF4-FFF2-40B4-BE49-F238E27FC236}">
                <a16:creationId xmlns:a16="http://schemas.microsoft.com/office/drawing/2014/main" id="{64528349-59C9-414F-A4DB-7EB039538708}"/>
              </a:ext>
            </a:extLst>
          </p:cNvPr>
          <p:cNvSpPr>
            <a:spLocks noGrp="1"/>
          </p:cNvSpPr>
          <p:nvPr>
            <p:ph type="pic" sz="quarter" idx="52"/>
          </p:nvPr>
        </p:nvSpPr>
        <p:spPr>
          <a:xfrm>
            <a:off x="6486273" y="4095350"/>
            <a:ext cx="617630" cy="617629"/>
          </a:xfrm>
        </p:spPr>
        <p:txBody>
          <a:bodyPr>
            <a:normAutofit/>
          </a:bodyPr>
          <a:lstStyle>
            <a:lvl1pPr>
              <a:defRPr sz="1100"/>
            </a:lvl1pPr>
          </a:lstStyle>
          <a:p>
            <a:r>
              <a:rPr lang="en-GB"/>
              <a:t>Click icon to add picture</a:t>
            </a:r>
            <a:endParaRPr lang="en-UA" dirty="0"/>
          </a:p>
        </p:txBody>
      </p:sp>
      <p:sp>
        <p:nvSpPr>
          <p:cNvPr id="41" name="Text Placeholder 57">
            <a:extLst>
              <a:ext uri="{FF2B5EF4-FFF2-40B4-BE49-F238E27FC236}">
                <a16:creationId xmlns:a16="http://schemas.microsoft.com/office/drawing/2014/main" id="{96AA11CB-3EEA-8746-A7F5-7119D8C3D9A4}"/>
              </a:ext>
            </a:extLst>
          </p:cNvPr>
          <p:cNvSpPr>
            <a:spLocks noGrp="1"/>
          </p:cNvSpPr>
          <p:nvPr>
            <p:ph type="body" sz="quarter" idx="53" hasCustomPrompt="1"/>
          </p:nvPr>
        </p:nvSpPr>
        <p:spPr>
          <a:xfrm>
            <a:off x="7344244" y="4087802"/>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42" name="Text Placeholder 59">
            <a:extLst>
              <a:ext uri="{FF2B5EF4-FFF2-40B4-BE49-F238E27FC236}">
                <a16:creationId xmlns:a16="http://schemas.microsoft.com/office/drawing/2014/main" id="{F75738CA-672D-2949-8878-D3E23A37EBEA}"/>
              </a:ext>
            </a:extLst>
          </p:cNvPr>
          <p:cNvSpPr>
            <a:spLocks noGrp="1"/>
          </p:cNvSpPr>
          <p:nvPr>
            <p:ph type="body" sz="quarter" idx="54" hasCustomPrompt="1"/>
          </p:nvPr>
        </p:nvSpPr>
        <p:spPr>
          <a:xfrm>
            <a:off x="7344565" y="4389508"/>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3" name="Picture Placeholder 15">
            <a:extLst>
              <a:ext uri="{FF2B5EF4-FFF2-40B4-BE49-F238E27FC236}">
                <a16:creationId xmlns:a16="http://schemas.microsoft.com/office/drawing/2014/main" id="{1F9B867E-13EC-B147-A997-032E5E54373C}"/>
              </a:ext>
            </a:extLst>
          </p:cNvPr>
          <p:cNvSpPr>
            <a:spLocks noGrp="1"/>
          </p:cNvSpPr>
          <p:nvPr>
            <p:ph type="pic" sz="quarter" idx="55"/>
          </p:nvPr>
        </p:nvSpPr>
        <p:spPr>
          <a:xfrm>
            <a:off x="6486083" y="5195488"/>
            <a:ext cx="617630" cy="617629"/>
          </a:xfrm>
        </p:spPr>
        <p:txBody>
          <a:bodyPr>
            <a:normAutofit/>
          </a:bodyPr>
          <a:lstStyle>
            <a:lvl1pPr>
              <a:defRPr sz="1100"/>
            </a:lvl1pPr>
          </a:lstStyle>
          <a:p>
            <a:r>
              <a:rPr lang="en-GB"/>
              <a:t>Click icon to add picture</a:t>
            </a:r>
            <a:endParaRPr lang="en-UA" dirty="0"/>
          </a:p>
        </p:txBody>
      </p:sp>
      <p:sp>
        <p:nvSpPr>
          <p:cNvPr id="44" name="Text Placeholder 57">
            <a:extLst>
              <a:ext uri="{FF2B5EF4-FFF2-40B4-BE49-F238E27FC236}">
                <a16:creationId xmlns:a16="http://schemas.microsoft.com/office/drawing/2014/main" id="{FA3C06CA-2AEB-6A4C-A66A-D3CF3EE827FB}"/>
              </a:ext>
            </a:extLst>
          </p:cNvPr>
          <p:cNvSpPr>
            <a:spLocks noGrp="1"/>
          </p:cNvSpPr>
          <p:nvPr>
            <p:ph type="body" sz="quarter" idx="56" hasCustomPrompt="1"/>
          </p:nvPr>
        </p:nvSpPr>
        <p:spPr>
          <a:xfrm>
            <a:off x="7344054" y="5187940"/>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45" name="Text Placeholder 59">
            <a:extLst>
              <a:ext uri="{FF2B5EF4-FFF2-40B4-BE49-F238E27FC236}">
                <a16:creationId xmlns:a16="http://schemas.microsoft.com/office/drawing/2014/main" id="{2FC88100-0CF8-CA4C-9FAD-CB2B57A10015}"/>
              </a:ext>
            </a:extLst>
          </p:cNvPr>
          <p:cNvSpPr>
            <a:spLocks noGrp="1"/>
          </p:cNvSpPr>
          <p:nvPr>
            <p:ph type="body" sz="quarter" idx="57" hasCustomPrompt="1"/>
          </p:nvPr>
        </p:nvSpPr>
        <p:spPr>
          <a:xfrm>
            <a:off x="7344375" y="5489646"/>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6" name="Picture Placeholder 15">
            <a:extLst>
              <a:ext uri="{FF2B5EF4-FFF2-40B4-BE49-F238E27FC236}">
                <a16:creationId xmlns:a16="http://schemas.microsoft.com/office/drawing/2014/main" id="{5CDC4AA0-2E58-A74B-943E-A445F33C334D}"/>
              </a:ext>
            </a:extLst>
          </p:cNvPr>
          <p:cNvSpPr>
            <a:spLocks noGrp="1"/>
          </p:cNvSpPr>
          <p:nvPr>
            <p:ph type="pic" sz="quarter" idx="58"/>
          </p:nvPr>
        </p:nvSpPr>
        <p:spPr>
          <a:xfrm>
            <a:off x="685353" y="1895074"/>
            <a:ext cx="617630" cy="617629"/>
          </a:xfrm>
        </p:spPr>
        <p:txBody>
          <a:bodyPr>
            <a:normAutofit/>
          </a:bodyPr>
          <a:lstStyle>
            <a:lvl1pPr>
              <a:defRPr sz="1100"/>
            </a:lvl1pPr>
          </a:lstStyle>
          <a:p>
            <a:r>
              <a:rPr lang="en-GB"/>
              <a:t>Click icon to add picture</a:t>
            </a:r>
            <a:endParaRPr lang="en-UA" dirty="0"/>
          </a:p>
        </p:txBody>
      </p:sp>
      <p:sp>
        <p:nvSpPr>
          <p:cNvPr id="47" name="Text Placeholder 57">
            <a:extLst>
              <a:ext uri="{FF2B5EF4-FFF2-40B4-BE49-F238E27FC236}">
                <a16:creationId xmlns:a16="http://schemas.microsoft.com/office/drawing/2014/main" id="{4DD975FB-EBCC-C54F-AFD2-F64899251D4B}"/>
              </a:ext>
            </a:extLst>
          </p:cNvPr>
          <p:cNvSpPr>
            <a:spLocks noGrp="1"/>
          </p:cNvSpPr>
          <p:nvPr>
            <p:ph type="body" sz="quarter" idx="59" hasCustomPrompt="1"/>
          </p:nvPr>
        </p:nvSpPr>
        <p:spPr>
          <a:xfrm>
            <a:off x="1543324" y="1887526"/>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48" name="Text Placeholder 59">
            <a:extLst>
              <a:ext uri="{FF2B5EF4-FFF2-40B4-BE49-F238E27FC236}">
                <a16:creationId xmlns:a16="http://schemas.microsoft.com/office/drawing/2014/main" id="{66EF07EB-FB31-DD4C-83A8-78FBCAE5113E}"/>
              </a:ext>
            </a:extLst>
          </p:cNvPr>
          <p:cNvSpPr>
            <a:spLocks noGrp="1"/>
          </p:cNvSpPr>
          <p:nvPr>
            <p:ph type="body" sz="quarter" idx="60" hasCustomPrompt="1"/>
          </p:nvPr>
        </p:nvSpPr>
        <p:spPr>
          <a:xfrm>
            <a:off x="1543645" y="2189232"/>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9" name="Picture Placeholder 15">
            <a:extLst>
              <a:ext uri="{FF2B5EF4-FFF2-40B4-BE49-F238E27FC236}">
                <a16:creationId xmlns:a16="http://schemas.microsoft.com/office/drawing/2014/main" id="{35A10DF8-3FD8-FA42-B9DE-23C9FBE8CDD7}"/>
              </a:ext>
            </a:extLst>
          </p:cNvPr>
          <p:cNvSpPr>
            <a:spLocks noGrp="1"/>
          </p:cNvSpPr>
          <p:nvPr>
            <p:ph type="pic" sz="quarter" idx="61"/>
          </p:nvPr>
        </p:nvSpPr>
        <p:spPr>
          <a:xfrm>
            <a:off x="685353" y="2995212"/>
            <a:ext cx="617630" cy="617629"/>
          </a:xfrm>
        </p:spPr>
        <p:txBody>
          <a:bodyPr>
            <a:normAutofit/>
          </a:bodyPr>
          <a:lstStyle>
            <a:lvl1pPr>
              <a:defRPr sz="1100"/>
            </a:lvl1pPr>
          </a:lstStyle>
          <a:p>
            <a:r>
              <a:rPr lang="en-GB"/>
              <a:t>Click icon to add picture</a:t>
            </a:r>
            <a:endParaRPr lang="en-UA" dirty="0"/>
          </a:p>
        </p:txBody>
      </p:sp>
      <p:sp>
        <p:nvSpPr>
          <p:cNvPr id="50" name="Text Placeholder 57">
            <a:extLst>
              <a:ext uri="{FF2B5EF4-FFF2-40B4-BE49-F238E27FC236}">
                <a16:creationId xmlns:a16="http://schemas.microsoft.com/office/drawing/2014/main" id="{A7AE4B01-5569-194A-93BA-E8C37DF8E829}"/>
              </a:ext>
            </a:extLst>
          </p:cNvPr>
          <p:cNvSpPr>
            <a:spLocks noGrp="1"/>
          </p:cNvSpPr>
          <p:nvPr>
            <p:ph type="body" sz="quarter" idx="62" hasCustomPrompt="1"/>
          </p:nvPr>
        </p:nvSpPr>
        <p:spPr>
          <a:xfrm>
            <a:off x="1543324" y="2987664"/>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51" name="Text Placeholder 59">
            <a:extLst>
              <a:ext uri="{FF2B5EF4-FFF2-40B4-BE49-F238E27FC236}">
                <a16:creationId xmlns:a16="http://schemas.microsoft.com/office/drawing/2014/main" id="{88F1EED4-E774-0E4E-80FE-2F472AE3B48C}"/>
              </a:ext>
            </a:extLst>
          </p:cNvPr>
          <p:cNvSpPr>
            <a:spLocks noGrp="1"/>
          </p:cNvSpPr>
          <p:nvPr>
            <p:ph type="body" sz="quarter" idx="63" hasCustomPrompt="1"/>
          </p:nvPr>
        </p:nvSpPr>
        <p:spPr>
          <a:xfrm>
            <a:off x="1543645" y="3289370"/>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52" name="Picture Placeholder 15">
            <a:extLst>
              <a:ext uri="{FF2B5EF4-FFF2-40B4-BE49-F238E27FC236}">
                <a16:creationId xmlns:a16="http://schemas.microsoft.com/office/drawing/2014/main" id="{29D65DA3-8DEF-DF40-9317-B940A922F016}"/>
              </a:ext>
            </a:extLst>
          </p:cNvPr>
          <p:cNvSpPr>
            <a:spLocks noGrp="1"/>
          </p:cNvSpPr>
          <p:nvPr>
            <p:ph type="pic" sz="quarter" idx="64"/>
          </p:nvPr>
        </p:nvSpPr>
        <p:spPr>
          <a:xfrm>
            <a:off x="685353" y="4095350"/>
            <a:ext cx="617630" cy="617629"/>
          </a:xfrm>
        </p:spPr>
        <p:txBody>
          <a:bodyPr>
            <a:normAutofit/>
          </a:bodyPr>
          <a:lstStyle>
            <a:lvl1pPr>
              <a:defRPr sz="1100"/>
            </a:lvl1pPr>
          </a:lstStyle>
          <a:p>
            <a:r>
              <a:rPr lang="en-GB"/>
              <a:t>Click icon to add picture</a:t>
            </a:r>
            <a:endParaRPr lang="en-UA" dirty="0"/>
          </a:p>
        </p:txBody>
      </p:sp>
      <p:sp>
        <p:nvSpPr>
          <p:cNvPr id="53" name="Text Placeholder 57">
            <a:extLst>
              <a:ext uri="{FF2B5EF4-FFF2-40B4-BE49-F238E27FC236}">
                <a16:creationId xmlns:a16="http://schemas.microsoft.com/office/drawing/2014/main" id="{E1D96308-E2E5-2E4D-A46E-E5CB133AA034}"/>
              </a:ext>
            </a:extLst>
          </p:cNvPr>
          <p:cNvSpPr>
            <a:spLocks noGrp="1"/>
          </p:cNvSpPr>
          <p:nvPr>
            <p:ph type="body" sz="quarter" idx="65" hasCustomPrompt="1"/>
          </p:nvPr>
        </p:nvSpPr>
        <p:spPr>
          <a:xfrm>
            <a:off x="1543324" y="4087802"/>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54" name="Text Placeholder 59">
            <a:extLst>
              <a:ext uri="{FF2B5EF4-FFF2-40B4-BE49-F238E27FC236}">
                <a16:creationId xmlns:a16="http://schemas.microsoft.com/office/drawing/2014/main" id="{B21D8377-12A6-3A46-9ABB-AED7D5E68FC5}"/>
              </a:ext>
            </a:extLst>
          </p:cNvPr>
          <p:cNvSpPr>
            <a:spLocks noGrp="1"/>
          </p:cNvSpPr>
          <p:nvPr>
            <p:ph type="body" sz="quarter" idx="66" hasCustomPrompt="1"/>
          </p:nvPr>
        </p:nvSpPr>
        <p:spPr>
          <a:xfrm>
            <a:off x="1543645" y="4389508"/>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55" name="Picture Placeholder 15">
            <a:extLst>
              <a:ext uri="{FF2B5EF4-FFF2-40B4-BE49-F238E27FC236}">
                <a16:creationId xmlns:a16="http://schemas.microsoft.com/office/drawing/2014/main" id="{5707373E-B91E-5142-A156-0C3F5D34B3E0}"/>
              </a:ext>
            </a:extLst>
          </p:cNvPr>
          <p:cNvSpPr>
            <a:spLocks noGrp="1"/>
          </p:cNvSpPr>
          <p:nvPr>
            <p:ph type="pic" sz="quarter" idx="67"/>
          </p:nvPr>
        </p:nvSpPr>
        <p:spPr>
          <a:xfrm>
            <a:off x="685163" y="5195488"/>
            <a:ext cx="617630" cy="617629"/>
          </a:xfrm>
        </p:spPr>
        <p:txBody>
          <a:bodyPr>
            <a:normAutofit/>
          </a:bodyPr>
          <a:lstStyle>
            <a:lvl1pPr>
              <a:defRPr sz="1100"/>
            </a:lvl1pPr>
          </a:lstStyle>
          <a:p>
            <a:r>
              <a:rPr lang="en-GB"/>
              <a:t>Click icon to add picture</a:t>
            </a:r>
            <a:endParaRPr lang="en-UA" dirty="0"/>
          </a:p>
        </p:txBody>
      </p:sp>
      <p:sp>
        <p:nvSpPr>
          <p:cNvPr id="56" name="Text Placeholder 57">
            <a:extLst>
              <a:ext uri="{FF2B5EF4-FFF2-40B4-BE49-F238E27FC236}">
                <a16:creationId xmlns:a16="http://schemas.microsoft.com/office/drawing/2014/main" id="{FA6CC459-53B1-6E4F-A555-223C216E85B7}"/>
              </a:ext>
            </a:extLst>
          </p:cNvPr>
          <p:cNvSpPr>
            <a:spLocks noGrp="1"/>
          </p:cNvSpPr>
          <p:nvPr>
            <p:ph type="body" sz="quarter" idx="68" hasCustomPrompt="1"/>
          </p:nvPr>
        </p:nvSpPr>
        <p:spPr>
          <a:xfrm>
            <a:off x="1543134" y="5187940"/>
            <a:ext cx="4162040" cy="275041"/>
          </a:xfrm>
          <a:solidFill>
            <a:srgbClr val="93C2E8">
              <a:alpha val="29804"/>
            </a:srgbClr>
          </a:solidFill>
        </p:spPr>
        <p:txBody>
          <a:bodyPr>
            <a:noAutofit/>
          </a:bodyPr>
          <a:lstStyle>
            <a:lvl1pPr>
              <a:defRPr sz="1600" b="1" i="0">
                <a:solidFill>
                  <a:srgbClr val="071940"/>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57" name="Text Placeholder 59">
            <a:extLst>
              <a:ext uri="{FF2B5EF4-FFF2-40B4-BE49-F238E27FC236}">
                <a16:creationId xmlns:a16="http://schemas.microsoft.com/office/drawing/2014/main" id="{2A76E827-52AB-BF42-9617-AB5FEE6408AB}"/>
              </a:ext>
            </a:extLst>
          </p:cNvPr>
          <p:cNvSpPr>
            <a:spLocks noGrp="1"/>
          </p:cNvSpPr>
          <p:nvPr>
            <p:ph type="body" sz="quarter" idx="69" hasCustomPrompt="1"/>
          </p:nvPr>
        </p:nvSpPr>
        <p:spPr>
          <a:xfrm>
            <a:off x="1543455" y="5489646"/>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28" name="Text Placeholder 7">
            <a:extLst>
              <a:ext uri="{FF2B5EF4-FFF2-40B4-BE49-F238E27FC236}">
                <a16:creationId xmlns:a16="http://schemas.microsoft.com/office/drawing/2014/main" id="{9AC518DD-AAC9-48B4-AAA7-31E0AB5082E5}"/>
              </a:ext>
            </a:extLst>
          </p:cNvPr>
          <p:cNvSpPr>
            <a:spLocks noGrp="1"/>
          </p:cNvSpPr>
          <p:nvPr>
            <p:ph type="body" sz="quarter" idx="45" hasCustomPrompt="1"/>
          </p:nvPr>
        </p:nvSpPr>
        <p:spPr>
          <a:xfrm>
            <a:off x="-1" y="450305"/>
            <a:ext cx="9889436" cy="673592"/>
          </a:xfrm>
          <a:noFill/>
        </p:spPr>
        <p:txBody>
          <a:bodyPr anchor="ctr">
            <a:noAutofit/>
          </a:bodyPr>
          <a:lstStyle>
            <a:lvl1pPr marL="684000">
              <a:defRPr sz="26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404915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D326FA5-6C35-CA41-9F20-90608F42464A}"/>
              </a:ext>
            </a:extLst>
          </p:cNvPr>
          <p:cNvSpPr>
            <a:spLocks noGrp="1"/>
          </p:cNvSpPr>
          <p:nvPr>
            <p:ph type="pic" sz="quarter" idx="64"/>
          </p:nvPr>
        </p:nvSpPr>
        <p:spPr>
          <a:xfrm>
            <a:off x="685352" y="1311216"/>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1" name="Picture Placeholder 9">
            <a:extLst>
              <a:ext uri="{FF2B5EF4-FFF2-40B4-BE49-F238E27FC236}">
                <a16:creationId xmlns:a16="http://schemas.microsoft.com/office/drawing/2014/main" id="{F95D7F27-DE3F-E541-ACAF-C9311CDC9201}"/>
              </a:ext>
            </a:extLst>
          </p:cNvPr>
          <p:cNvSpPr>
            <a:spLocks noGrp="1"/>
          </p:cNvSpPr>
          <p:nvPr>
            <p:ph type="pic" sz="quarter" idx="65"/>
          </p:nvPr>
        </p:nvSpPr>
        <p:spPr>
          <a:xfrm>
            <a:off x="4325204" y="1311216"/>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2" name="Picture Placeholder 9">
            <a:extLst>
              <a:ext uri="{FF2B5EF4-FFF2-40B4-BE49-F238E27FC236}">
                <a16:creationId xmlns:a16="http://schemas.microsoft.com/office/drawing/2014/main" id="{6F0E78B7-85AB-884B-B609-D23086FC86BE}"/>
              </a:ext>
            </a:extLst>
          </p:cNvPr>
          <p:cNvSpPr>
            <a:spLocks noGrp="1"/>
          </p:cNvSpPr>
          <p:nvPr>
            <p:ph type="pic" sz="quarter" idx="66"/>
          </p:nvPr>
        </p:nvSpPr>
        <p:spPr>
          <a:xfrm>
            <a:off x="7965057" y="1311215"/>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23" name="Picture Placeholder 9">
            <a:extLst>
              <a:ext uri="{FF2B5EF4-FFF2-40B4-BE49-F238E27FC236}">
                <a16:creationId xmlns:a16="http://schemas.microsoft.com/office/drawing/2014/main" id="{4C96A5E7-FE75-8F47-A746-499EB14DE006}"/>
              </a:ext>
            </a:extLst>
          </p:cNvPr>
          <p:cNvSpPr>
            <a:spLocks noGrp="1"/>
          </p:cNvSpPr>
          <p:nvPr>
            <p:ph type="pic" sz="quarter" idx="70"/>
          </p:nvPr>
        </p:nvSpPr>
        <p:spPr>
          <a:xfrm>
            <a:off x="685352"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4" name="Picture Placeholder 9">
            <a:extLst>
              <a:ext uri="{FF2B5EF4-FFF2-40B4-BE49-F238E27FC236}">
                <a16:creationId xmlns:a16="http://schemas.microsoft.com/office/drawing/2014/main" id="{7B2C5C50-FDCD-E248-8757-B7E183D255EE}"/>
              </a:ext>
            </a:extLst>
          </p:cNvPr>
          <p:cNvSpPr>
            <a:spLocks noGrp="1"/>
          </p:cNvSpPr>
          <p:nvPr>
            <p:ph type="pic" sz="quarter" idx="71"/>
          </p:nvPr>
        </p:nvSpPr>
        <p:spPr>
          <a:xfrm>
            <a:off x="3430101"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5" name="Picture Placeholder 9">
            <a:extLst>
              <a:ext uri="{FF2B5EF4-FFF2-40B4-BE49-F238E27FC236}">
                <a16:creationId xmlns:a16="http://schemas.microsoft.com/office/drawing/2014/main" id="{FA1D1D62-EAA0-8943-9797-DD756EE9FC2A}"/>
              </a:ext>
            </a:extLst>
          </p:cNvPr>
          <p:cNvSpPr>
            <a:spLocks noGrp="1"/>
          </p:cNvSpPr>
          <p:nvPr>
            <p:ph type="pic" sz="quarter" idx="72"/>
          </p:nvPr>
        </p:nvSpPr>
        <p:spPr>
          <a:xfrm>
            <a:off x="6174850"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6" name="Picture Placeholder 9">
            <a:extLst>
              <a:ext uri="{FF2B5EF4-FFF2-40B4-BE49-F238E27FC236}">
                <a16:creationId xmlns:a16="http://schemas.microsoft.com/office/drawing/2014/main" id="{BA0D88D0-626D-1543-A5DD-9BAB559B58E3}"/>
              </a:ext>
            </a:extLst>
          </p:cNvPr>
          <p:cNvSpPr>
            <a:spLocks noGrp="1"/>
          </p:cNvSpPr>
          <p:nvPr>
            <p:ph type="pic" sz="quarter" idx="73"/>
          </p:nvPr>
        </p:nvSpPr>
        <p:spPr>
          <a:xfrm>
            <a:off x="8919599" y="4450079"/>
            <a:ext cx="2587049" cy="1816481"/>
          </a:xfrm>
          <a:solidFill>
            <a:srgbClr val="92C1E9">
              <a:alpha val="40000"/>
            </a:srgbClr>
          </a:solidFill>
        </p:spPr>
        <p:txBody>
          <a:bodyPr>
            <a:normAutofit/>
          </a:bodyPr>
          <a:lstStyle>
            <a:lvl1pPr>
              <a:defRPr sz="800"/>
            </a:lvl1pPr>
          </a:lstStyle>
          <a:p>
            <a:r>
              <a:rPr lang="en-GB"/>
              <a:t>Click icon to add picture</a:t>
            </a:r>
            <a:endParaRPr lang="en-UA"/>
          </a:p>
        </p:txBody>
      </p:sp>
      <p:pic>
        <p:nvPicPr>
          <p:cNvPr id="27" name="Picture 26">
            <a:extLst>
              <a:ext uri="{FF2B5EF4-FFF2-40B4-BE49-F238E27FC236}">
                <a16:creationId xmlns:a16="http://schemas.microsoft.com/office/drawing/2014/main" id="{53A7AB3A-893B-8045-BD50-8ED95A53EED2}"/>
              </a:ext>
            </a:extLst>
          </p:cNvPr>
          <p:cNvPicPr>
            <a:picLocks noChangeAspect="1"/>
          </p:cNvPicPr>
          <p:nvPr/>
        </p:nvPicPr>
        <p:blipFill>
          <a:blip r:embed="rId2"/>
          <a:srcRect/>
          <a:stretch/>
        </p:blipFill>
        <p:spPr>
          <a:xfrm>
            <a:off x="860537" y="3298806"/>
            <a:ext cx="10421612" cy="1041822"/>
          </a:xfrm>
          <a:prstGeom prst="rect">
            <a:avLst/>
          </a:prstGeom>
        </p:spPr>
      </p:pic>
      <p:sp>
        <p:nvSpPr>
          <p:cNvPr id="14" name="Text Placeholder 7">
            <a:extLst>
              <a:ext uri="{FF2B5EF4-FFF2-40B4-BE49-F238E27FC236}">
                <a16:creationId xmlns:a16="http://schemas.microsoft.com/office/drawing/2014/main" id="{E7D9CC61-4554-4BB3-B842-9E8EE5C33B67}"/>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Cooperation as a key to success</a:t>
            </a:r>
            <a:endParaRPr lang="en-UA" dirty="0"/>
          </a:p>
        </p:txBody>
      </p:sp>
    </p:spTree>
    <p:extLst>
      <p:ext uri="{BB962C8B-B14F-4D97-AF65-F5344CB8AC3E}">
        <p14:creationId xmlns:p14="http://schemas.microsoft.com/office/powerpoint/2010/main" val="337533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F5B6CFE5-D31B-4A4A-9953-FA97827D8296}"/>
              </a:ext>
            </a:extLst>
          </p:cNvPr>
          <p:cNvSpPr>
            <a:spLocks noGrp="1"/>
          </p:cNvSpPr>
          <p:nvPr>
            <p:ph type="pic" sz="quarter" idx="13"/>
          </p:nvPr>
        </p:nvSpPr>
        <p:spPr>
          <a:xfrm>
            <a:off x="761106"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6" name="Picture Placeholder 9">
            <a:extLst>
              <a:ext uri="{FF2B5EF4-FFF2-40B4-BE49-F238E27FC236}">
                <a16:creationId xmlns:a16="http://schemas.microsoft.com/office/drawing/2014/main" id="{535CAC0B-A13C-5047-B278-564ECAFFB6D5}"/>
              </a:ext>
            </a:extLst>
          </p:cNvPr>
          <p:cNvSpPr>
            <a:spLocks noGrp="1"/>
          </p:cNvSpPr>
          <p:nvPr>
            <p:ph type="pic" sz="quarter" idx="14"/>
          </p:nvPr>
        </p:nvSpPr>
        <p:spPr>
          <a:xfrm>
            <a:off x="4386497"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Picture Placeholder 9">
            <a:extLst>
              <a:ext uri="{FF2B5EF4-FFF2-40B4-BE49-F238E27FC236}">
                <a16:creationId xmlns:a16="http://schemas.microsoft.com/office/drawing/2014/main" id="{245E8CE9-AE50-374C-8E18-B99C38BE046E}"/>
              </a:ext>
            </a:extLst>
          </p:cNvPr>
          <p:cNvSpPr>
            <a:spLocks noGrp="1"/>
          </p:cNvSpPr>
          <p:nvPr>
            <p:ph type="pic" sz="quarter" idx="15"/>
          </p:nvPr>
        </p:nvSpPr>
        <p:spPr>
          <a:xfrm>
            <a:off x="8011889"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8" name="Text Placeholder 59">
            <a:extLst>
              <a:ext uri="{FF2B5EF4-FFF2-40B4-BE49-F238E27FC236}">
                <a16:creationId xmlns:a16="http://schemas.microsoft.com/office/drawing/2014/main" id="{D8C63379-2F92-7544-8384-DDE58CC2AFFC}"/>
              </a:ext>
            </a:extLst>
          </p:cNvPr>
          <p:cNvSpPr>
            <a:spLocks noGrp="1"/>
          </p:cNvSpPr>
          <p:nvPr>
            <p:ph type="body" sz="quarter" idx="60" hasCustomPrompt="1"/>
          </p:nvPr>
        </p:nvSpPr>
        <p:spPr>
          <a:xfrm>
            <a:off x="761106" y="1325304"/>
            <a:ext cx="10745544" cy="1168027"/>
          </a:xfrm>
        </p:spPr>
        <p:txBody>
          <a:bodyPr>
            <a:noAutofit/>
          </a:bodyPr>
          <a:lstStyle>
            <a:lvl1pPr>
              <a:lnSpc>
                <a:spcPct val="100000"/>
              </a:lnSpc>
              <a:spcBef>
                <a:spcPts val="1000"/>
              </a:spcBef>
              <a:spcAft>
                <a:spcPts val="400"/>
              </a:spcAft>
              <a:defRPr sz="1800"/>
            </a:lvl1pPr>
          </a:lstStyle>
          <a:p>
            <a:r>
              <a:rPr lang="en-GB" dirty="0"/>
              <a:t>Thanks to the success of the reform and with the huge support by all its donors and partners, U-LEAD with Europe activities and initiatives provide maximum visibility for the EU and the  contributing EU member states (U-LEAD being one the most visible programme in Ukraine)</a:t>
            </a:r>
          </a:p>
        </p:txBody>
      </p:sp>
      <p:sp>
        <p:nvSpPr>
          <p:cNvPr id="7" name="Text Placeholder 7">
            <a:extLst>
              <a:ext uri="{FF2B5EF4-FFF2-40B4-BE49-F238E27FC236}">
                <a16:creationId xmlns:a16="http://schemas.microsoft.com/office/drawing/2014/main" id="{2C526DDD-516E-4A25-A459-84276D54D024}"/>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A highly visible platform</a:t>
            </a:r>
            <a:endParaRPr lang="en-UA" dirty="0"/>
          </a:p>
        </p:txBody>
      </p:sp>
    </p:spTree>
    <p:extLst>
      <p:ext uri="{BB962C8B-B14F-4D97-AF65-F5344CB8AC3E}">
        <p14:creationId xmlns:p14="http://schemas.microsoft.com/office/powerpoint/2010/main" val="526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70434C0-3673-6F4A-BC37-16B1489A8376}"/>
              </a:ext>
            </a:extLst>
          </p:cNvPr>
          <p:cNvCxnSpPr>
            <a:cxnSpLocks/>
          </p:cNvCxnSpPr>
          <p:nvPr/>
        </p:nvCxnSpPr>
        <p:spPr>
          <a:xfrm>
            <a:off x="685353" y="2128827"/>
            <a:ext cx="10803915" cy="9145"/>
          </a:xfrm>
          <a:prstGeom prst="line">
            <a:avLst/>
          </a:prstGeom>
          <a:ln w="15875">
            <a:solidFill>
              <a:srgbClr val="DEEDE8"/>
            </a:solidFill>
          </a:ln>
        </p:spPr>
        <p:style>
          <a:lnRef idx="1">
            <a:schemeClr val="accent4"/>
          </a:lnRef>
          <a:fillRef idx="0">
            <a:schemeClr val="accent4"/>
          </a:fillRef>
          <a:effectRef idx="0">
            <a:schemeClr val="accent4"/>
          </a:effectRef>
          <a:fontRef idx="minor">
            <a:schemeClr val="tx1"/>
          </a:fontRef>
        </p:style>
      </p:cxnSp>
      <p:sp>
        <p:nvSpPr>
          <p:cNvPr id="13" name="Rectangle 12">
            <a:extLst>
              <a:ext uri="{FF2B5EF4-FFF2-40B4-BE49-F238E27FC236}">
                <a16:creationId xmlns:a16="http://schemas.microsoft.com/office/drawing/2014/main" id="{635C1EA2-EDB8-F348-88FD-E8DA37ED83E6}"/>
              </a:ext>
            </a:extLst>
          </p:cNvPr>
          <p:cNvSpPr/>
          <p:nvPr/>
        </p:nvSpPr>
        <p:spPr>
          <a:xfrm>
            <a:off x="685353" y="2119683"/>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4" name="Rectangle 13">
            <a:extLst>
              <a:ext uri="{FF2B5EF4-FFF2-40B4-BE49-F238E27FC236}">
                <a16:creationId xmlns:a16="http://schemas.microsoft.com/office/drawing/2014/main" id="{96AD5699-5687-0041-90B5-189E974A2784}"/>
              </a:ext>
            </a:extLst>
          </p:cNvPr>
          <p:cNvSpPr/>
          <p:nvPr/>
        </p:nvSpPr>
        <p:spPr>
          <a:xfrm>
            <a:off x="4419909" y="2119683"/>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5" name="Rectangle 14">
            <a:extLst>
              <a:ext uri="{FF2B5EF4-FFF2-40B4-BE49-F238E27FC236}">
                <a16:creationId xmlns:a16="http://schemas.microsoft.com/office/drawing/2014/main" id="{F74DD80B-9ADD-E74F-822C-46CED106FEFE}"/>
              </a:ext>
            </a:extLst>
          </p:cNvPr>
          <p:cNvSpPr/>
          <p:nvPr/>
        </p:nvSpPr>
        <p:spPr>
          <a:xfrm>
            <a:off x="8154465" y="2137972"/>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9" name="Picture Placeholder 9">
            <a:extLst>
              <a:ext uri="{FF2B5EF4-FFF2-40B4-BE49-F238E27FC236}">
                <a16:creationId xmlns:a16="http://schemas.microsoft.com/office/drawing/2014/main" id="{F5B6CFE5-D31B-4A4A-9953-FA97827D8296}"/>
              </a:ext>
            </a:extLst>
          </p:cNvPr>
          <p:cNvSpPr>
            <a:spLocks noGrp="1"/>
          </p:cNvSpPr>
          <p:nvPr>
            <p:ph type="pic" sz="quarter" idx="13"/>
          </p:nvPr>
        </p:nvSpPr>
        <p:spPr>
          <a:xfrm>
            <a:off x="685353" y="3379601"/>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1" name="Picture Placeholder 9">
            <a:extLst>
              <a:ext uri="{FF2B5EF4-FFF2-40B4-BE49-F238E27FC236}">
                <a16:creationId xmlns:a16="http://schemas.microsoft.com/office/drawing/2014/main" id="{C9CCCB1A-B65E-9242-9B43-7F5C0A1E07D2}"/>
              </a:ext>
            </a:extLst>
          </p:cNvPr>
          <p:cNvSpPr>
            <a:spLocks noGrp="1"/>
          </p:cNvSpPr>
          <p:nvPr>
            <p:ph type="pic" sz="quarter" idx="43"/>
          </p:nvPr>
        </p:nvSpPr>
        <p:spPr>
          <a:xfrm>
            <a:off x="4419909" y="3379601"/>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2" name="Picture Placeholder 9">
            <a:extLst>
              <a:ext uri="{FF2B5EF4-FFF2-40B4-BE49-F238E27FC236}">
                <a16:creationId xmlns:a16="http://schemas.microsoft.com/office/drawing/2014/main" id="{F0889EE2-2224-F44D-A3F7-9707C99CCD55}"/>
              </a:ext>
            </a:extLst>
          </p:cNvPr>
          <p:cNvSpPr>
            <a:spLocks noGrp="1"/>
          </p:cNvSpPr>
          <p:nvPr>
            <p:ph type="pic" sz="quarter" idx="44"/>
          </p:nvPr>
        </p:nvSpPr>
        <p:spPr>
          <a:xfrm>
            <a:off x="8172160" y="3372770"/>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5" name="Text Placeholder 24">
            <a:extLst>
              <a:ext uri="{FF2B5EF4-FFF2-40B4-BE49-F238E27FC236}">
                <a16:creationId xmlns:a16="http://schemas.microsoft.com/office/drawing/2014/main" id="{EB41114E-0019-6648-8198-04D07E5CC131}"/>
              </a:ext>
            </a:extLst>
          </p:cNvPr>
          <p:cNvSpPr>
            <a:spLocks noGrp="1"/>
          </p:cNvSpPr>
          <p:nvPr>
            <p:ph type="body" sz="quarter" idx="45" hasCustomPrompt="1"/>
          </p:nvPr>
        </p:nvSpPr>
        <p:spPr>
          <a:xfrm>
            <a:off x="685801" y="2498145"/>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26" name="Text Placeholder 24">
            <a:extLst>
              <a:ext uri="{FF2B5EF4-FFF2-40B4-BE49-F238E27FC236}">
                <a16:creationId xmlns:a16="http://schemas.microsoft.com/office/drawing/2014/main" id="{51B8E6D3-94CC-E743-B699-B2E69DCEA2D8}"/>
              </a:ext>
            </a:extLst>
          </p:cNvPr>
          <p:cNvSpPr>
            <a:spLocks noGrp="1"/>
          </p:cNvSpPr>
          <p:nvPr>
            <p:ph type="body" sz="quarter" idx="46" hasCustomPrompt="1"/>
          </p:nvPr>
        </p:nvSpPr>
        <p:spPr>
          <a:xfrm>
            <a:off x="4437606" y="2498145"/>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27" name="Text Placeholder 24">
            <a:extLst>
              <a:ext uri="{FF2B5EF4-FFF2-40B4-BE49-F238E27FC236}">
                <a16:creationId xmlns:a16="http://schemas.microsoft.com/office/drawing/2014/main" id="{A3DBE015-9C74-0448-B6F6-0DCABF2C6BBB}"/>
              </a:ext>
            </a:extLst>
          </p:cNvPr>
          <p:cNvSpPr>
            <a:spLocks noGrp="1"/>
          </p:cNvSpPr>
          <p:nvPr>
            <p:ph type="body" sz="quarter" idx="47" hasCustomPrompt="1"/>
          </p:nvPr>
        </p:nvSpPr>
        <p:spPr>
          <a:xfrm>
            <a:off x="8172160" y="2491314"/>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32" name="Text Placeholder 78">
            <a:extLst>
              <a:ext uri="{FF2B5EF4-FFF2-40B4-BE49-F238E27FC236}">
                <a16:creationId xmlns:a16="http://schemas.microsoft.com/office/drawing/2014/main" id="{4DE1646F-6279-7D47-8C20-1DCD348A7723}"/>
              </a:ext>
            </a:extLst>
          </p:cNvPr>
          <p:cNvSpPr>
            <a:spLocks noGrp="1"/>
          </p:cNvSpPr>
          <p:nvPr>
            <p:ph type="body" sz="quarter" idx="48" hasCustomPrompt="1"/>
          </p:nvPr>
        </p:nvSpPr>
        <p:spPr>
          <a:xfrm>
            <a:off x="690153" y="1136419"/>
            <a:ext cx="10811694" cy="625933"/>
          </a:xfrm>
        </p:spPr>
        <p:txBody>
          <a:bodyPr/>
          <a:lstStyle>
            <a:lvl1pPr>
              <a:lnSpc>
                <a:spcPct val="140000"/>
              </a:lnSpc>
              <a:defRPr b="1" i="0">
                <a:solidFill>
                  <a:srgbClr val="127053"/>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High-level visitors to U-LEAD offices</a:t>
            </a:r>
            <a:endParaRPr lang="en-UA" dirty="0"/>
          </a:p>
        </p:txBody>
      </p:sp>
      <p:sp>
        <p:nvSpPr>
          <p:cNvPr id="17" name="Text Placeholder 7">
            <a:extLst>
              <a:ext uri="{FF2B5EF4-FFF2-40B4-BE49-F238E27FC236}">
                <a16:creationId xmlns:a16="http://schemas.microsoft.com/office/drawing/2014/main" id="{CF309219-9CDD-491F-972B-BB9EC995C4D7}"/>
              </a:ext>
            </a:extLst>
          </p:cNvPr>
          <p:cNvSpPr>
            <a:spLocks noGrp="1"/>
          </p:cNvSpPr>
          <p:nvPr>
            <p:ph type="body" sz="quarter" idx="49"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A highly visible platform</a:t>
            </a:r>
            <a:endParaRPr lang="en-UA" dirty="0"/>
          </a:p>
        </p:txBody>
      </p:sp>
    </p:spTree>
    <p:extLst>
      <p:ext uri="{BB962C8B-B14F-4D97-AF65-F5344CB8AC3E}">
        <p14:creationId xmlns:p14="http://schemas.microsoft.com/office/powerpoint/2010/main" val="2740425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A1B29-1A7C-4F4C-87A3-5763C615FD08}"/>
              </a:ext>
            </a:extLst>
          </p:cNvPr>
          <p:cNvSpPr>
            <a:spLocks noGrp="1"/>
          </p:cNvSpPr>
          <p:nvPr>
            <p:ph type="body" sz="quarter" idx="10" hasCustomPrompt="1"/>
          </p:nvPr>
        </p:nvSpPr>
        <p:spPr>
          <a:xfrm>
            <a:off x="798513" y="2271714"/>
            <a:ext cx="3802062" cy="4005682"/>
          </a:xfrm>
          <a:noFill/>
        </p:spPr>
        <p:txBody>
          <a:bodyPr anchor="t">
            <a:normAutofit/>
          </a:bodyPr>
          <a:lstStyle>
            <a:lvl1pPr>
              <a:lnSpc>
                <a:spcPct val="100000"/>
              </a:lnSpc>
              <a:spcBef>
                <a:spcPts val="400"/>
              </a:spcBef>
              <a:spcAft>
                <a:spcPts val="400"/>
              </a:spcAft>
              <a:defRPr sz="1800"/>
            </a:lvl1pPr>
          </a:lstStyle>
          <a:p>
            <a:pPr lvl="0"/>
            <a:r>
              <a:rPr lang="en-GB" dirty="0"/>
              <a:t>To enhance the capacities of key actors at national, regional and local levels to further implement Ukraine’s decentralisation and related regional policy, and to contribute to defining the functions for each level of government within specific policy areas.</a:t>
            </a:r>
            <a:endParaRPr lang="en-UA" dirty="0"/>
          </a:p>
        </p:txBody>
      </p:sp>
      <p:pic>
        <p:nvPicPr>
          <p:cNvPr id="8" name="Picture 7">
            <a:extLst>
              <a:ext uri="{FF2B5EF4-FFF2-40B4-BE49-F238E27FC236}">
                <a16:creationId xmlns:a16="http://schemas.microsoft.com/office/drawing/2014/main" id="{5A75F960-23CF-9F4A-8B7D-B7FAFCF6F769}"/>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0" name="Text Placeholder 9">
            <a:extLst>
              <a:ext uri="{FF2B5EF4-FFF2-40B4-BE49-F238E27FC236}">
                <a16:creationId xmlns:a16="http://schemas.microsoft.com/office/drawing/2014/main" id="{E93D0469-F970-6E40-A8BF-BBFA9F0CC0DE}"/>
              </a:ext>
            </a:extLst>
          </p:cNvPr>
          <p:cNvSpPr>
            <a:spLocks noGrp="1"/>
          </p:cNvSpPr>
          <p:nvPr>
            <p:ph type="body" sz="quarter" idx="11" hasCustomPrompt="1"/>
          </p:nvPr>
        </p:nvSpPr>
        <p:spPr>
          <a:xfrm>
            <a:off x="798513" y="1544675"/>
            <a:ext cx="3802062" cy="578576"/>
          </a:xfrm>
          <a:solidFill>
            <a:srgbClr val="93C2E8">
              <a:alpha val="55000"/>
            </a:srgbClr>
          </a:solidFill>
        </p:spPr>
        <p:txBody>
          <a:bodyPr>
            <a:normAutofit/>
          </a:bodyPr>
          <a:lstStyle>
            <a:lvl1pPr marL="0">
              <a:lnSpc>
                <a:spcPct val="140000"/>
              </a:lnSpc>
              <a:defRPr sz="2000" b="0" i="0">
                <a:solidFill>
                  <a:srgbClr val="071940"/>
                </a:solidFill>
                <a:latin typeface="Montserrat SemiBold" pitchFamily="2" charset="77"/>
                <a:cs typeface="Arial" panose="020B0604020202020204" pitchFamily="34" charset="0"/>
              </a:defRPr>
            </a:lvl1pPr>
          </a:lstStyle>
          <a:p>
            <a:pPr lvl="0"/>
            <a:r>
              <a:rPr lang="en-GB" dirty="0"/>
              <a:t>Objective </a:t>
            </a:r>
            <a:endParaRPr lang="en-UA" dirty="0"/>
          </a:p>
        </p:txBody>
      </p:sp>
      <p:sp>
        <p:nvSpPr>
          <p:cNvPr id="4" name="Content Placeholder 3">
            <a:extLst>
              <a:ext uri="{FF2B5EF4-FFF2-40B4-BE49-F238E27FC236}">
                <a16:creationId xmlns:a16="http://schemas.microsoft.com/office/drawing/2014/main" id="{8BEE0A97-0503-6C44-AA09-0EF6970CA640}"/>
              </a:ext>
            </a:extLst>
          </p:cNvPr>
          <p:cNvSpPr>
            <a:spLocks noGrp="1"/>
          </p:cNvSpPr>
          <p:nvPr>
            <p:ph sz="quarter" idx="12" hasCustomPrompt="1"/>
          </p:nvPr>
        </p:nvSpPr>
        <p:spPr>
          <a:xfrm>
            <a:off x="5072063" y="1544638"/>
            <a:ext cx="6515100" cy="4732337"/>
          </a:xfrm>
        </p:spPr>
        <p:txBody>
          <a:bodyPr>
            <a:normAutofit/>
          </a:bodyPr>
          <a:lstStyle>
            <a:lvl1pPr>
              <a:defRPr sz="1200"/>
            </a:lvl1pPr>
          </a:lstStyle>
          <a:p>
            <a:pPr lvl="0"/>
            <a:r>
              <a:rPr lang="en-GB" dirty="0"/>
              <a:t>Content</a:t>
            </a:r>
            <a:endParaRPr lang="en-UA" dirty="0"/>
          </a:p>
        </p:txBody>
      </p:sp>
      <p:sp>
        <p:nvSpPr>
          <p:cNvPr id="7" name="Text Placeholder 7">
            <a:extLst>
              <a:ext uri="{FF2B5EF4-FFF2-40B4-BE49-F238E27FC236}">
                <a16:creationId xmlns:a16="http://schemas.microsoft.com/office/drawing/2014/main" id="{7F70BB58-889D-4511-90B9-CCF828E07B4F}"/>
              </a:ext>
            </a:extLst>
          </p:cNvPr>
          <p:cNvSpPr>
            <a:spLocks noGrp="1"/>
          </p:cNvSpPr>
          <p:nvPr>
            <p:ph type="body" sz="quarter" idx="49" hasCustomPrompt="1"/>
          </p:nvPr>
        </p:nvSpPr>
        <p:spPr>
          <a:xfrm>
            <a:off x="0" y="450305"/>
            <a:ext cx="7931426"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Phase II of U-LEAD with Europe: KEY FACTS</a:t>
            </a:r>
            <a:endParaRPr lang="en-UA" dirty="0"/>
          </a:p>
        </p:txBody>
      </p:sp>
    </p:spTree>
    <p:extLst>
      <p:ext uri="{BB962C8B-B14F-4D97-AF65-F5344CB8AC3E}">
        <p14:creationId xmlns:p14="http://schemas.microsoft.com/office/powerpoint/2010/main" val="611697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3FFD160A-2340-6848-8562-AD7D3500D33F}"/>
              </a:ext>
            </a:extLst>
          </p:cNvPr>
          <p:cNvSpPr>
            <a:spLocks noGrp="1"/>
          </p:cNvSpPr>
          <p:nvPr>
            <p:ph type="tbl" sz="quarter" idx="10"/>
          </p:nvPr>
        </p:nvSpPr>
        <p:spPr>
          <a:xfrm>
            <a:off x="800100" y="1514475"/>
            <a:ext cx="10744200" cy="4643438"/>
          </a:xfrm>
        </p:spPr>
        <p:txBody>
          <a:bodyPr>
            <a:normAutofit/>
          </a:bodyPr>
          <a:lstStyle>
            <a:lvl1pPr>
              <a:defRPr sz="1400"/>
            </a:lvl1pPr>
          </a:lstStyle>
          <a:p>
            <a:r>
              <a:rPr lang="en-GB"/>
              <a:t>Click icon to add table</a:t>
            </a:r>
            <a:endParaRPr lang="en-UA" dirty="0"/>
          </a:p>
        </p:txBody>
      </p:sp>
      <p:sp>
        <p:nvSpPr>
          <p:cNvPr id="4" name="Text Placeholder 7">
            <a:extLst>
              <a:ext uri="{FF2B5EF4-FFF2-40B4-BE49-F238E27FC236}">
                <a16:creationId xmlns:a16="http://schemas.microsoft.com/office/drawing/2014/main" id="{D6EEAE26-DA19-485A-A156-CB509B5F1626}"/>
              </a:ext>
            </a:extLst>
          </p:cNvPr>
          <p:cNvSpPr>
            <a:spLocks noGrp="1"/>
          </p:cNvSpPr>
          <p:nvPr>
            <p:ph type="body" sz="quarter" idx="49" hasCustomPrompt="1"/>
          </p:nvPr>
        </p:nvSpPr>
        <p:spPr>
          <a:xfrm>
            <a:off x="0" y="450305"/>
            <a:ext cx="7931426"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Results of Phase II: What do we jointly aim for?</a:t>
            </a:r>
            <a:endParaRPr lang="en-UA" dirty="0"/>
          </a:p>
        </p:txBody>
      </p:sp>
    </p:spTree>
    <p:extLst>
      <p:ext uri="{BB962C8B-B14F-4D97-AF65-F5344CB8AC3E}">
        <p14:creationId xmlns:p14="http://schemas.microsoft.com/office/powerpoint/2010/main" val="212283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B4E4A32-1CF0-054E-B8C0-503A47CE30D1}"/>
              </a:ext>
            </a:extLst>
          </p:cNvPr>
          <p:cNvSpPr>
            <a:spLocks noGrp="1"/>
          </p:cNvSpPr>
          <p:nvPr>
            <p:ph type="title" hasCustomPrompt="1"/>
          </p:nvPr>
        </p:nvSpPr>
        <p:spPr>
          <a:xfrm>
            <a:off x="838200" y="2488399"/>
            <a:ext cx="10515600" cy="2113005"/>
          </a:xfrm>
          <a:prstGeom prst="rect">
            <a:avLst/>
          </a:prstGeom>
        </p:spPr>
        <p:txBody>
          <a:bodyPr vert="horz" lIns="91440" tIns="45720" rIns="91440" bIns="45720" rtlCol="0" anchor="ctr">
            <a:noAutofit/>
          </a:bodyPr>
          <a:lstStyle>
            <a:lvl1pPr algn="ctr">
              <a:lnSpc>
                <a:spcPct val="100000"/>
              </a:lnSpc>
              <a:defRPr sz="3700" b="0" i="0">
                <a:solidFill>
                  <a:srgbClr val="183E77"/>
                </a:solidFill>
                <a:latin typeface="Montserrat Black" panose="00000A00000000000000" pitchFamily="2" charset="0"/>
              </a:defRPr>
            </a:lvl1pPr>
          </a:lstStyle>
          <a:p>
            <a:r>
              <a:rPr lang="en-GB" dirty="0"/>
              <a:t>Empowering Municipalities and strengthening Local Self-Government through Decentralisation </a:t>
            </a:r>
            <a:endParaRPr lang="en-UA" dirty="0"/>
          </a:p>
        </p:txBody>
      </p:sp>
      <p:pic>
        <p:nvPicPr>
          <p:cNvPr id="5" name="Picture 4">
            <a:extLst>
              <a:ext uri="{FF2B5EF4-FFF2-40B4-BE49-F238E27FC236}">
                <a16:creationId xmlns:a16="http://schemas.microsoft.com/office/drawing/2014/main" id="{45170232-F4C4-224E-8251-F290356C98A5}"/>
              </a:ext>
            </a:extLst>
          </p:cNvPr>
          <p:cNvPicPr>
            <a:picLocks noChangeAspect="1"/>
          </p:cNvPicPr>
          <p:nvPr/>
        </p:nvPicPr>
        <p:blipFill>
          <a:blip r:embed="rId3"/>
          <a:srcRect/>
          <a:stretch/>
        </p:blipFill>
        <p:spPr>
          <a:xfrm>
            <a:off x="4806409" y="755389"/>
            <a:ext cx="2674458" cy="1232431"/>
          </a:xfrm>
          <a:prstGeom prst="rect">
            <a:avLst/>
          </a:prstGeom>
        </p:spPr>
      </p:pic>
      <p:pic>
        <p:nvPicPr>
          <p:cNvPr id="2" name="Picture 1">
            <a:extLst>
              <a:ext uri="{FF2B5EF4-FFF2-40B4-BE49-F238E27FC236}">
                <a16:creationId xmlns:a16="http://schemas.microsoft.com/office/drawing/2014/main" id="{D100666D-B4FD-62B1-AB7C-16D9705D7B13}"/>
              </a:ext>
            </a:extLst>
          </p:cNvPr>
          <p:cNvPicPr>
            <a:picLocks noChangeAspect="1"/>
          </p:cNvPicPr>
          <p:nvPr userDrawn="1"/>
        </p:nvPicPr>
        <p:blipFill>
          <a:blip r:embed="rId4"/>
          <a:srcRect/>
          <a:stretch/>
        </p:blipFill>
        <p:spPr>
          <a:xfrm>
            <a:off x="885193" y="5815264"/>
            <a:ext cx="10421612" cy="1041822"/>
          </a:xfrm>
          <a:prstGeom prst="rect">
            <a:avLst/>
          </a:prstGeom>
        </p:spPr>
      </p:pic>
    </p:spTree>
    <p:extLst>
      <p:ext uri="{BB962C8B-B14F-4D97-AF65-F5344CB8AC3E}">
        <p14:creationId xmlns:p14="http://schemas.microsoft.com/office/powerpoint/2010/main" val="294134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78">
            <a:extLst>
              <a:ext uri="{FF2B5EF4-FFF2-40B4-BE49-F238E27FC236}">
                <a16:creationId xmlns:a16="http://schemas.microsoft.com/office/drawing/2014/main" id="{161D256F-741A-0845-81C4-5147815C1DFE}"/>
              </a:ext>
            </a:extLst>
          </p:cNvPr>
          <p:cNvSpPr>
            <a:spLocks noGrp="1"/>
          </p:cNvSpPr>
          <p:nvPr>
            <p:ph type="body" sz="quarter" idx="48" hasCustomPrompt="1"/>
          </p:nvPr>
        </p:nvSpPr>
        <p:spPr>
          <a:xfrm>
            <a:off x="690153" y="1249489"/>
            <a:ext cx="10811694" cy="732761"/>
          </a:xfrm>
        </p:spPr>
        <p:txBody>
          <a:bodyPr/>
          <a:lstStyle>
            <a:lvl1pPr>
              <a:lnSpc>
                <a:spcPct val="100000"/>
              </a:lnSpc>
              <a:spcBef>
                <a:spcPts val="200"/>
              </a:spcBef>
              <a:defRPr b="1" i="0">
                <a:solidFill>
                  <a:srgbClr val="071940"/>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An exploratory study in the first half of 2019 identified the three areas </a:t>
            </a:r>
            <a:br>
              <a:rPr lang="en-GB" dirty="0"/>
            </a:br>
            <a:r>
              <a:rPr lang="en-GB" dirty="0"/>
              <a:t>of Denmark‘s support to U-LEAD Phase II: </a:t>
            </a:r>
          </a:p>
        </p:txBody>
      </p:sp>
      <p:cxnSp>
        <p:nvCxnSpPr>
          <p:cNvPr id="5" name="Straight Connector 4">
            <a:extLst>
              <a:ext uri="{FF2B5EF4-FFF2-40B4-BE49-F238E27FC236}">
                <a16:creationId xmlns:a16="http://schemas.microsoft.com/office/drawing/2014/main" id="{27943A2A-E26D-764B-BE89-FD20F878393D}"/>
              </a:ext>
            </a:extLst>
          </p:cNvPr>
          <p:cNvCxnSpPr>
            <a:cxnSpLocks/>
          </p:cNvCxnSpPr>
          <p:nvPr/>
        </p:nvCxnSpPr>
        <p:spPr>
          <a:xfrm>
            <a:off x="685353" y="2336581"/>
            <a:ext cx="4800" cy="4043373"/>
          </a:xfrm>
          <a:prstGeom prst="line">
            <a:avLst/>
          </a:prstGeom>
          <a:ln w="15875">
            <a:solidFill>
              <a:srgbClr val="F39998"/>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1DD14101-8FCC-0649-8BE4-85F735B45E11}"/>
              </a:ext>
            </a:extLst>
          </p:cNvPr>
          <p:cNvSpPr/>
          <p:nvPr/>
        </p:nvSpPr>
        <p:spPr>
          <a:xfrm rot="5400000">
            <a:off x="745659" y="2276275"/>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8" name="Rectangle 7">
            <a:extLst>
              <a:ext uri="{FF2B5EF4-FFF2-40B4-BE49-F238E27FC236}">
                <a16:creationId xmlns:a16="http://schemas.microsoft.com/office/drawing/2014/main" id="{BDE16B99-AF60-0545-9157-4FABAAE65FF5}"/>
              </a:ext>
            </a:extLst>
          </p:cNvPr>
          <p:cNvSpPr/>
          <p:nvPr/>
        </p:nvSpPr>
        <p:spPr>
          <a:xfrm rot="5400000">
            <a:off x="745659" y="3492103"/>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9" name="Rectangle 8">
            <a:extLst>
              <a:ext uri="{FF2B5EF4-FFF2-40B4-BE49-F238E27FC236}">
                <a16:creationId xmlns:a16="http://schemas.microsoft.com/office/drawing/2014/main" id="{B86627E7-6237-5D4B-8AEA-AE0F27B4B838}"/>
              </a:ext>
            </a:extLst>
          </p:cNvPr>
          <p:cNvSpPr/>
          <p:nvPr/>
        </p:nvSpPr>
        <p:spPr>
          <a:xfrm rot="5400000">
            <a:off x="745659" y="4899907"/>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0" name="Text Placeholder 24">
            <a:extLst>
              <a:ext uri="{FF2B5EF4-FFF2-40B4-BE49-F238E27FC236}">
                <a16:creationId xmlns:a16="http://schemas.microsoft.com/office/drawing/2014/main" id="{7A98B292-7C5C-F648-8562-CDEA9BD3063D}"/>
              </a:ext>
            </a:extLst>
          </p:cNvPr>
          <p:cNvSpPr>
            <a:spLocks noGrp="1"/>
          </p:cNvSpPr>
          <p:nvPr>
            <p:ph type="body" sz="quarter" idx="45" hasCustomPrompt="1"/>
          </p:nvPr>
        </p:nvSpPr>
        <p:spPr>
          <a:xfrm>
            <a:off x="1123123" y="2204994"/>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Support to Regional Associations of AHs</a:t>
            </a:r>
            <a:endParaRPr lang="en-UA" dirty="0"/>
          </a:p>
        </p:txBody>
      </p:sp>
      <p:sp>
        <p:nvSpPr>
          <p:cNvPr id="11" name="Text Placeholder 24">
            <a:extLst>
              <a:ext uri="{FF2B5EF4-FFF2-40B4-BE49-F238E27FC236}">
                <a16:creationId xmlns:a16="http://schemas.microsoft.com/office/drawing/2014/main" id="{D1947BF5-3081-0B41-AAB6-92568E989AEB}"/>
              </a:ext>
            </a:extLst>
          </p:cNvPr>
          <p:cNvSpPr>
            <a:spLocks noGrp="1"/>
          </p:cNvSpPr>
          <p:nvPr>
            <p:ph type="body" sz="quarter" idx="49" hasCustomPrompt="1"/>
          </p:nvPr>
        </p:nvSpPr>
        <p:spPr>
          <a:xfrm>
            <a:off x="1123123" y="3439127"/>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Research cooperation on decentralisation</a:t>
            </a:r>
            <a:endParaRPr lang="en-UA" dirty="0"/>
          </a:p>
        </p:txBody>
      </p:sp>
      <p:sp>
        <p:nvSpPr>
          <p:cNvPr id="12" name="Text Placeholder 24">
            <a:extLst>
              <a:ext uri="{FF2B5EF4-FFF2-40B4-BE49-F238E27FC236}">
                <a16:creationId xmlns:a16="http://schemas.microsoft.com/office/drawing/2014/main" id="{A5C0737B-F3ED-DF40-93A9-E99505D6153F}"/>
              </a:ext>
            </a:extLst>
          </p:cNvPr>
          <p:cNvSpPr>
            <a:spLocks noGrp="1"/>
          </p:cNvSpPr>
          <p:nvPr>
            <p:ph type="body" sz="quarter" idx="50" hasCustomPrompt="1"/>
          </p:nvPr>
        </p:nvSpPr>
        <p:spPr>
          <a:xfrm>
            <a:off x="1123123" y="4846931"/>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Involvement of Danish Local Government experts in U-LEAD conferences and seminars</a:t>
            </a:r>
            <a:endParaRPr lang="en-UA" dirty="0"/>
          </a:p>
        </p:txBody>
      </p:sp>
      <p:sp>
        <p:nvSpPr>
          <p:cNvPr id="13" name="Text Placeholder 4">
            <a:extLst>
              <a:ext uri="{FF2B5EF4-FFF2-40B4-BE49-F238E27FC236}">
                <a16:creationId xmlns:a16="http://schemas.microsoft.com/office/drawing/2014/main" id="{1629EB7A-0731-1241-8634-5707926B5278}"/>
              </a:ext>
            </a:extLst>
          </p:cNvPr>
          <p:cNvSpPr>
            <a:spLocks noGrp="1"/>
          </p:cNvSpPr>
          <p:nvPr>
            <p:ph type="body" sz="quarter" idx="10" hasCustomPrompt="1"/>
          </p:nvPr>
        </p:nvSpPr>
        <p:spPr>
          <a:xfrm>
            <a:off x="1115333" y="2573267"/>
            <a:ext cx="10376236" cy="689786"/>
          </a:xfrm>
          <a:noFill/>
        </p:spPr>
        <p:txBody>
          <a:bodyPr anchor="t">
            <a:normAutofit/>
          </a:bodyPr>
          <a:lstStyle>
            <a:lvl1pPr>
              <a:lnSpc>
                <a:spcPct val="100000"/>
              </a:lnSpc>
              <a:spcBef>
                <a:spcPts val="400"/>
              </a:spcBef>
              <a:spcAft>
                <a:spcPts val="400"/>
              </a:spcAft>
              <a:defRPr sz="1600"/>
            </a:lvl1pPr>
          </a:lstStyle>
          <a:p>
            <a:pPr lvl="0"/>
            <a:r>
              <a:rPr lang="en-GB" dirty="0"/>
              <a:t>Building capacity through peer-to-peer learning of representative associations to lobby and negotiate interests of </a:t>
            </a:r>
            <a:r>
              <a:rPr lang="en-GB" dirty="0" err="1"/>
              <a:t>hromadas</a:t>
            </a:r>
            <a:r>
              <a:rPr lang="en-GB" dirty="0"/>
              <a:t>. (contributes to Result 4)</a:t>
            </a:r>
          </a:p>
        </p:txBody>
      </p:sp>
      <p:sp>
        <p:nvSpPr>
          <p:cNvPr id="14" name="Text Placeholder 4">
            <a:extLst>
              <a:ext uri="{FF2B5EF4-FFF2-40B4-BE49-F238E27FC236}">
                <a16:creationId xmlns:a16="http://schemas.microsoft.com/office/drawing/2014/main" id="{C78C62BA-0E3E-8240-B9B2-2DB38C7D9363}"/>
              </a:ext>
            </a:extLst>
          </p:cNvPr>
          <p:cNvSpPr>
            <a:spLocks noGrp="1"/>
          </p:cNvSpPr>
          <p:nvPr>
            <p:ph type="body" sz="quarter" idx="51" hasCustomPrompt="1"/>
          </p:nvPr>
        </p:nvSpPr>
        <p:spPr>
          <a:xfrm>
            <a:off x="1125611" y="3802840"/>
            <a:ext cx="10376236" cy="887838"/>
          </a:xfrm>
          <a:noFill/>
        </p:spPr>
        <p:txBody>
          <a:bodyPr anchor="t">
            <a:normAutofit/>
          </a:bodyPr>
          <a:lstStyle>
            <a:lvl1pPr>
              <a:lnSpc>
                <a:spcPct val="100000"/>
              </a:lnSpc>
              <a:spcBef>
                <a:spcPts val="400"/>
              </a:spcBef>
              <a:spcAft>
                <a:spcPts val="400"/>
              </a:spcAft>
              <a:defRPr sz="1600"/>
            </a:lvl1pPr>
          </a:lstStyle>
          <a:p>
            <a:pPr lvl="0"/>
            <a:r>
              <a:rPr lang="en-GB" dirty="0"/>
              <a:t>Strengthen the knowledge base of Ukraine through the cooperation between Danish and Ukrainian universities in order increase capacity to deliver evidence-based policy advice on various aspects of decentralisation reform to decision-makers. (contributes to Result 1)</a:t>
            </a:r>
            <a:endParaRPr lang="en-UA" dirty="0"/>
          </a:p>
        </p:txBody>
      </p:sp>
      <p:sp>
        <p:nvSpPr>
          <p:cNvPr id="15" name="Text Placeholder 4">
            <a:extLst>
              <a:ext uri="{FF2B5EF4-FFF2-40B4-BE49-F238E27FC236}">
                <a16:creationId xmlns:a16="http://schemas.microsoft.com/office/drawing/2014/main" id="{62C632E5-DA40-C848-8D99-D58AFFB9BA84}"/>
              </a:ext>
            </a:extLst>
          </p:cNvPr>
          <p:cNvSpPr>
            <a:spLocks noGrp="1"/>
          </p:cNvSpPr>
          <p:nvPr>
            <p:ph type="body" sz="quarter" idx="52" hasCustomPrompt="1"/>
          </p:nvPr>
        </p:nvSpPr>
        <p:spPr>
          <a:xfrm>
            <a:off x="1125611" y="5204510"/>
            <a:ext cx="10376236" cy="1175443"/>
          </a:xfrm>
          <a:noFill/>
        </p:spPr>
        <p:txBody>
          <a:bodyPr anchor="t">
            <a:normAutofit/>
          </a:bodyPr>
          <a:lstStyle>
            <a:lvl1pPr>
              <a:lnSpc>
                <a:spcPct val="100000"/>
              </a:lnSpc>
              <a:spcBef>
                <a:spcPts val="400"/>
              </a:spcBef>
              <a:spcAft>
                <a:spcPts val="400"/>
              </a:spcAft>
              <a:defRPr sz="1600"/>
            </a:lvl1pPr>
          </a:lstStyle>
          <a:p>
            <a:pPr lvl="0"/>
            <a:r>
              <a:rPr lang="en-GB" dirty="0"/>
              <a:t>Bringing Danish know-how and experience into the discourse on decentralisation and the strengthening of local governments e.g. regarding budget cooperation between municipalities and the government, intermunicipal cooperation, local government reforms and amalgamation processes, etc. </a:t>
            </a:r>
            <a:br>
              <a:rPr lang="en-GB" dirty="0"/>
            </a:br>
            <a:r>
              <a:rPr lang="en-GB" dirty="0"/>
              <a:t>(contributes to all results)</a:t>
            </a:r>
          </a:p>
        </p:txBody>
      </p:sp>
      <p:pic>
        <p:nvPicPr>
          <p:cNvPr id="16" name="Picture 15">
            <a:extLst>
              <a:ext uri="{FF2B5EF4-FFF2-40B4-BE49-F238E27FC236}">
                <a16:creationId xmlns:a16="http://schemas.microsoft.com/office/drawing/2014/main" id="{421B7CB0-F2B0-4645-886D-CF07E4266B90}"/>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7" name="Text Placeholder 7">
            <a:extLst>
              <a:ext uri="{FF2B5EF4-FFF2-40B4-BE49-F238E27FC236}">
                <a16:creationId xmlns:a16="http://schemas.microsoft.com/office/drawing/2014/main" id="{B802E183-21F1-4190-9819-4C30FD080AF5}"/>
              </a:ext>
            </a:extLst>
          </p:cNvPr>
          <p:cNvSpPr>
            <a:spLocks noGrp="1"/>
          </p:cNvSpPr>
          <p:nvPr>
            <p:ph type="body" sz="quarter" idx="53" hasCustomPrompt="1"/>
          </p:nvPr>
        </p:nvSpPr>
        <p:spPr>
          <a:xfrm>
            <a:off x="0" y="450305"/>
            <a:ext cx="8625840"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Danish contribution to phase II</a:t>
            </a:r>
            <a:endParaRPr lang="en-UA" dirty="0"/>
          </a:p>
        </p:txBody>
      </p:sp>
    </p:spTree>
    <p:extLst>
      <p:ext uri="{BB962C8B-B14F-4D97-AF65-F5344CB8AC3E}">
        <p14:creationId xmlns:p14="http://schemas.microsoft.com/office/powerpoint/2010/main" val="17802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a:alphaModFix amt="62977"/>
            <a:lum/>
          </a:blip>
          <a:srcRect/>
          <a:stretch>
            <a:fillRect t="-10000" b="-10000"/>
          </a:stretch>
        </a:blipFill>
        <a:effectLst/>
      </p:bgPr>
    </p:bg>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773902" y="1556748"/>
            <a:ext cx="617630" cy="617629"/>
          </a:xfrm>
        </p:spPr>
        <p:txBody>
          <a:bodyPr>
            <a:normAutofit/>
          </a:bodyPr>
          <a:lstStyle>
            <a:lvl1pPr>
              <a:defRPr sz="1100"/>
            </a:lvl1pPr>
          </a:lstStyle>
          <a:p>
            <a:r>
              <a:rPr lang="en-GB"/>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31873" y="1549200"/>
            <a:ext cx="3588203" cy="275041"/>
          </a:xfrm>
          <a:solidFill>
            <a:srgbClr val="93C2E8">
              <a:alpha val="19081"/>
            </a:srgbClr>
          </a:solidFill>
        </p:spPr>
        <p:txBody>
          <a:bodyPr>
            <a:noAutofit/>
          </a:bodyPr>
          <a:lstStyle>
            <a:lvl1pPr>
              <a:defRPr sz="1600" b="1" i="0">
                <a:solidFill>
                  <a:srgbClr val="071940"/>
                </a:solidFill>
                <a:latin typeface="Montserrat" panose="00000500000000000000" pitchFamily="2" charset="0"/>
                <a:cs typeface="Arial" panose="020B0604020202020204" pitchFamily="34" charset="0"/>
              </a:defRPr>
            </a:lvl1pPr>
          </a:lstStyle>
          <a:p>
            <a:r>
              <a:rPr lang="en-GB" dirty="0"/>
              <a:t>Websites</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32195" y="1914048"/>
            <a:ext cx="3588074" cy="617629"/>
          </a:xfrm>
        </p:spPr>
        <p:txBody>
          <a:bodyPr>
            <a:noAutofit/>
          </a:bodyPr>
          <a:lstStyle>
            <a:lvl1pPr>
              <a:lnSpc>
                <a:spcPct val="90000"/>
              </a:lnSpc>
              <a:spcBef>
                <a:spcPts val="400"/>
              </a:spcBef>
              <a:defRPr sz="1400"/>
            </a:lvl1pPr>
          </a:lstStyle>
          <a:p>
            <a:r>
              <a:rPr lang="en-GB" dirty="0" err="1"/>
              <a:t>www.tsnap.ulead.org.u</a:t>
            </a:r>
            <a:endParaRPr lang="en-GB" dirty="0"/>
          </a:p>
          <a:p>
            <a:r>
              <a:rPr lang="en-GB" dirty="0"/>
              <a:t>www.ega.ee/project/u_lead</a:t>
            </a:r>
            <a:endParaRPr lang="en-UA" dirty="0"/>
          </a:p>
        </p:txBody>
      </p:sp>
      <p:sp>
        <p:nvSpPr>
          <p:cNvPr id="30" name="Picture Placeholder 9">
            <a:extLst>
              <a:ext uri="{FF2B5EF4-FFF2-40B4-BE49-F238E27FC236}">
                <a16:creationId xmlns:a16="http://schemas.microsoft.com/office/drawing/2014/main" id="{01B54CAB-4072-4B4F-AA61-8A6A465AE86C}"/>
              </a:ext>
            </a:extLst>
          </p:cNvPr>
          <p:cNvSpPr>
            <a:spLocks noGrp="1"/>
          </p:cNvSpPr>
          <p:nvPr>
            <p:ph type="pic" sz="quarter" idx="10"/>
          </p:nvPr>
        </p:nvSpPr>
        <p:spPr>
          <a:xfrm>
            <a:off x="5548997" y="1569319"/>
            <a:ext cx="6048836" cy="3811301"/>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Picture Placeholder 15">
            <a:extLst>
              <a:ext uri="{FF2B5EF4-FFF2-40B4-BE49-F238E27FC236}">
                <a16:creationId xmlns:a16="http://schemas.microsoft.com/office/drawing/2014/main" id="{4589A5E1-ED9D-5641-93F3-528B64338F08}"/>
              </a:ext>
            </a:extLst>
          </p:cNvPr>
          <p:cNvSpPr>
            <a:spLocks noGrp="1"/>
          </p:cNvSpPr>
          <p:nvPr>
            <p:ph type="pic" sz="quarter" idx="34"/>
          </p:nvPr>
        </p:nvSpPr>
        <p:spPr>
          <a:xfrm>
            <a:off x="773902" y="2842627"/>
            <a:ext cx="617630" cy="617629"/>
          </a:xfrm>
        </p:spPr>
        <p:txBody>
          <a:bodyPr>
            <a:normAutofit/>
          </a:bodyPr>
          <a:lstStyle>
            <a:lvl1pPr>
              <a:defRPr sz="1100"/>
            </a:lvl1pPr>
          </a:lstStyle>
          <a:p>
            <a:r>
              <a:rPr lang="en-GB"/>
              <a:t>Click icon to add picture</a:t>
            </a:r>
            <a:endParaRPr lang="en-UA" dirty="0"/>
          </a:p>
        </p:txBody>
      </p:sp>
      <p:sp>
        <p:nvSpPr>
          <p:cNvPr id="18" name="Text Placeholder 57">
            <a:extLst>
              <a:ext uri="{FF2B5EF4-FFF2-40B4-BE49-F238E27FC236}">
                <a16:creationId xmlns:a16="http://schemas.microsoft.com/office/drawing/2014/main" id="{8AD15784-54F9-8840-9B89-502D5C60D600}"/>
              </a:ext>
            </a:extLst>
          </p:cNvPr>
          <p:cNvSpPr>
            <a:spLocks noGrp="1"/>
          </p:cNvSpPr>
          <p:nvPr>
            <p:ph type="body" sz="quarter" idx="35" hasCustomPrompt="1"/>
          </p:nvPr>
        </p:nvSpPr>
        <p:spPr>
          <a:xfrm>
            <a:off x="1631873" y="2835079"/>
            <a:ext cx="3588203" cy="275041"/>
          </a:xfrm>
          <a:solidFill>
            <a:srgbClr val="93C2E8">
              <a:alpha val="19081"/>
            </a:srgbClr>
          </a:solidFill>
        </p:spPr>
        <p:txBody>
          <a:bodyPr>
            <a:noAutofit/>
          </a:bodyPr>
          <a:lstStyle>
            <a:lvl1pPr>
              <a:defRPr sz="1600" b="1" i="0">
                <a:solidFill>
                  <a:srgbClr val="071940"/>
                </a:solidFill>
                <a:latin typeface="Montserrat" panose="00000500000000000000" pitchFamily="2" charset="0"/>
                <a:cs typeface="Arial" panose="020B0604020202020204" pitchFamily="34" charset="0"/>
              </a:defRPr>
            </a:lvl1pPr>
          </a:lstStyle>
          <a:p>
            <a:r>
              <a:rPr lang="en-GB" dirty="0"/>
              <a:t>Facebook</a:t>
            </a:r>
            <a:endParaRPr lang="en-UA" dirty="0"/>
          </a:p>
        </p:txBody>
      </p:sp>
      <p:sp>
        <p:nvSpPr>
          <p:cNvPr id="19" name="Text Placeholder 59">
            <a:extLst>
              <a:ext uri="{FF2B5EF4-FFF2-40B4-BE49-F238E27FC236}">
                <a16:creationId xmlns:a16="http://schemas.microsoft.com/office/drawing/2014/main" id="{CB5D6F26-7971-6A49-AA2F-1EF9E8A3455E}"/>
              </a:ext>
            </a:extLst>
          </p:cNvPr>
          <p:cNvSpPr>
            <a:spLocks noGrp="1"/>
          </p:cNvSpPr>
          <p:nvPr>
            <p:ph type="body" sz="quarter" idx="36" hasCustomPrompt="1"/>
          </p:nvPr>
        </p:nvSpPr>
        <p:spPr>
          <a:xfrm>
            <a:off x="1632195" y="3199928"/>
            <a:ext cx="3588074" cy="275042"/>
          </a:xfrm>
        </p:spPr>
        <p:txBody>
          <a:bodyPr>
            <a:noAutofit/>
          </a:bodyPr>
          <a:lstStyle>
            <a:lvl1pPr>
              <a:lnSpc>
                <a:spcPct val="70000"/>
              </a:lnSpc>
              <a:defRPr sz="1400"/>
            </a:lvl1pPr>
          </a:lstStyle>
          <a:p>
            <a:r>
              <a:rPr lang="en-GB" dirty="0" err="1"/>
              <a:t>ULEADwithEurope</a:t>
            </a:r>
            <a:endParaRPr lang="en-UA" dirty="0"/>
          </a:p>
        </p:txBody>
      </p:sp>
      <p:sp>
        <p:nvSpPr>
          <p:cNvPr id="23" name="Picture Placeholder 15">
            <a:extLst>
              <a:ext uri="{FF2B5EF4-FFF2-40B4-BE49-F238E27FC236}">
                <a16:creationId xmlns:a16="http://schemas.microsoft.com/office/drawing/2014/main" id="{9D2265F2-F83D-0F47-824F-3C1F35E3B5B0}"/>
              </a:ext>
            </a:extLst>
          </p:cNvPr>
          <p:cNvSpPr>
            <a:spLocks noGrp="1"/>
          </p:cNvSpPr>
          <p:nvPr>
            <p:ph type="pic" sz="quarter" idx="37"/>
          </p:nvPr>
        </p:nvSpPr>
        <p:spPr>
          <a:xfrm>
            <a:off x="773902" y="3785606"/>
            <a:ext cx="617630" cy="617629"/>
          </a:xfrm>
        </p:spPr>
        <p:txBody>
          <a:bodyPr>
            <a:normAutofit/>
          </a:bodyPr>
          <a:lstStyle>
            <a:lvl1pPr>
              <a:defRPr sz="1100"/>
            </a:lvl1pPr>
          </a:lstStyle>
          <a:p>
            <a:r>
              <a:rPr lang="en-GB"/>
              <a:t>Click icon to add picture</a:t>
            </a:r>
            <a:endParaRPr lang="en-UA" dirty="0"/>
          </a:p>
        </p:txBody>
      </p:sp>
      <p:sp>
        <p:nvSpPr>
          <p:cNvPr id="24" name="Text Placeholder 57">
            <a:extLst>
              <a:ext uri="{FF2B5EF4-FFF2-40B4-BE49-F238E27FC236}">
                <a16:creationId xmlns:a16="http://schemas.microsoft.com/office/drawing/2014/main" id="{FA6AF823-82CA-0B40-89B1-E885EC6813EB}"/>
              </a:ext>
            </a:extLst>
          </p:cNvPr>
          <p:cNvSpPr>
            <a:spLocks noGrp="1"/>
          </p:cNvSpPr>
          <p:nvPr>
            <p:ph type="body" sz="quarter" idx="38" hasCustomPrompt="1"/>
          </p:nvPr>
        </p:nvSpPr>
        <p:spPr>
          <a:xfrm>
            <a:off x="1631873" y="3778058"/>
            <a:ext cx="3588203" cy="275041"/>
          </a:xfrm>
          <a:solidFill>
            <a:srgbClr val="93C2E8">
              <a:alpha val="19081"/>
            </a:srgbClr>
          </a:solidFill>
        </p:spPr>
        <p:txBody>
          <a:bodyPr>
            <a:noAutofit/>
          </a:bodyPr>
          <a:lstStyle>
            <a:lvl1pPr>
              <a:defRPr sz="1600" b="1" i="0">
                <a:solidFill>
                  <a:srgbClr val="071940"/>
                </a:solidFill>
                <a:latin typeface="Montserrat" panose="00000500000000000000" pitchFamily="2" charset="0"/>
                <a:cs typeface="Arial" panose="020B0604020202020204" pitchFamily="34" charset="0"/>
              </a:defRPr>
            </a:lvl1pPr>
          </a:lstStyle>
          <a:p>
            <a:r>
              <a:rPr lang="en-GB" dirty="0"/>
              <a:t>Twitter</a:t>
            </a:r>
            <a:endParaRPr lang="en-UA" dirty="0"/>
          </a:p>
        </p:txBody>
      </p:sp>
      <p:sp>
        <p:nvSpPr>
          <p:cNvPr id="25" name="Text Placeholder 59">
            <a:extLst>
              <a:ext uri="{FF2B5EF4-FFF2-40B4-BE49-F238E27FC236}">
                <a16:creationId xmlns:a16="http://schemas.microsoft.com/office/drawing/2014/main" id="{A8169AD3-7CAA-274F-BD02-1A29B2A3B87E}"/>
              </a:ext>
            </a:extLst>
          </p:cNvPr>
          <p:cNvSpPr>
            <a:spLocks noGrp="1"/>
          </p:cNvSpPr>
          <p:nvPr>
            <p:ph type="body" sz="quarter" idx="39" hasCustomPrompt="1"/>
          </p:nvPr>
        </p:nvSpPr>
        <p:spPr>
          <a:xfrm>
            <a:off x="1632195" y="4142907"/>
            <a:ext cx="3588074" cy="275042"/>
          </a:xfrm>
        </p:spPr>
        <p:txBody>
          <a:bodyPr>
            <a:noAutofit/>
          </a:bodyPr>
          <a:lstStyle>
            <a:lvl1pPr>
              <a:lnSpc>
                <a:spcPct val="70000"/>
              </a:lnSpc>
              <a:defRPr sz="1400"/>
            </a:lvl1pPr>
          </a:lstStyle>
          <a:p>
            <a:r>
              <a:rPr lang="en-GB" dirty="0"/>
              <a:t>@</a:t>
            </a:r>
            <a:r>
              <a:rPr lang="en-GB" dirty="0" err="1"/>
              <a:t>ULEADwithEurope</a:t>
            </a:r>
            <a:endParaRPr lang="en-UA" dirty="0"/>
          </a:p>
        </p:txBody>
      </p:sp>
      <p:sp>
        <p:nvSpPr>
          <p:cNvPr id="26" name="Picture Placeholder 15">
            <a:extLst>
              <a:ext uri="{FF2B5EF4-FFF2-40B4-BE49-F238E27FC236}">
                <a16:creationId xmlns:a16="http://schemas.microsoft.com/office/drawing/2014/main" id="{AE8E9F44-507A-904E-84E5-16AC3337F902}"/>
              </a:ext>
            </a:extLst>
          </p:cNvPr>
          <p:cNvSpPr>
            <a:spLocks noGrp="1"/>
          </p:cNvSpPr>
          <p:nvPr>
            <p:ph type="pic" sz="quarter" idx="40"/>
          </p:nvPr>
        </p:nvSpPr>
        <p:spPr>
          <a:xfrm>
            <a:off x="773902" y="4742873"/>
            <a:ext cx="617630" cy="617629"/>
          </a:xfrm>
        </p:spPr>
        <p:txBody>
          <a:bodyPr>
            <a:normAutofit/>
          </a:bodyPr>
          <a:lstStyle>
            <a:lvl1pPr>
              <a:defRPr sz="1100"/>
            </a:lvl1pPr>
          </a:lstStyle>
          <a:p>
            <a:r>
              <a:rPr lang="en-GB"/>
              <a:t>Click icon to add picture</a:t>
            </a:r>
            <a:endParaRPr lang="en-UA" dirty="0"/>
          </a:p>
        </p:txBody>
      </p:sp>
      <p:sp>
        <p:nvSpPr>
          <p:cNvPr id="27" name="Text Placeholder 57">
            <a:extLst>
              <a:ext uri="{FF2B5EF4-FFF2-40B4-BE49-F238E27FC236}">
                <a16:creationId xmlns:a16="http://schemas.microsoft.com/office/drawing/2014/main" id="{726D77E5-07F5-3040-98AC-F0BCD2AF172F}"/>
              </a:ext>
            </a:extLst>
          </p:cNvPr>
          <p:cNvSpPr>
            <a:spLocks noGrp="1"/>
          </p:cNvSpPr>
          <p:nvPr>
            <p:ph type="body" sz="quarter" idx="41" hasCustomPrompt="1"/>
          </p:nvPr>
        </p:nvSpPr>
        <p:spPr>
          <a:xfrm>
            <a:off x="1631873" y="4735325"/>
            <a:ext cx="3588203" cy="275041"/>
          </a:xfrm>
          <a:solidFill>
            <a:srgbClr val="93C2E8">
              <a:alpha val="19081"/>
            </a:srgbClr>
          </a:solidFill>
        </p:spPr>
        <p:txBody>
          <a:bodyPr>
            <a:noAutofit/>
          </a:bodyPr>
          <a:lstStyle>
            <a:lvl1pPr>
              <a:defRPr sz="1600" b="1" i="0">
                <a:solidFill>
                  <a:srgbClr val="071940"/>
                </a:solidFill>
                <a:latin typeface="Montserrat" panose="00000500000000000000" pitchFamily="2" charset="0"/>
                <a:cs typeface="Arial" panose="020B0604020202020204" pitchFamily="34" charset="0"/>
              </a:defRPr>
            </a:lvl1pPr>
          </a:lstStyle>
          <a:p>
            <a:r>
              <a:rPr lang="en-GB" dirty="0"/>
              <a:t>LinkedIn</a:t>
            </a:r>
            <a:endParaRPr lang="en-UA" dirty="0"/>
          </a:p>
        </p:txBody>
      </p:sp>
      <p:sp>
        <p:nvSpPr>
          <p:cNvPr id="28" name="Text Placeholder 59">
            <a:extLst>
              <a:ext uri="{FF2B5EF4-FFF2-40B4-BE49-F238E27FC236}">
                <a16:creationId xmlns:a16="http://schemas.microsoft.com/office/drawing/2014/main" id="{6707BBF6-21E9-4848-B42E-22B9CCD42B41}"/>
              </a:ext>
            </a:extLst>
          </p:cNvPr>
          <p:cNvSpPr>
            <a:spLocks noGrp="1"/>
          </p:cNvSpPr>
          <p:nvPr>
            <p:ph type="body" sz="quarter" idx="42" hasCustomPrompt="1"/>
          </p:nvPr>
        </p:nvSpPr>
        <p:spPr>
          <a:xfrm>
            <a:off x="1632195" y="5100174"/>
            <a:ext cx="3588074" cy="275042"/>
          </a:xfrm>
        </p:spPr>
        <p:txBody>
          <a:bodyPr>
            <a:noAutofit/>
          </a:bodyPr>
          <a:lstStyle>
            <a:lvl1pPr>
              <a:lnSpc>
                <a:spcPct val="70000"/>
              </a:lnSpc>
              <a:defRPr sz="1400"/>
            </a:lvl1pPr>
          </a:lstStyle>
          <a:p>
            <a:r>
              <a:rPr lang="en-GB" dirty="0" err="1"/>
              <a:t>uleadwitheurope</a:t>
            </a:r>
            <a:endParaRPr lang="en-UA" dirty="0"/>
          </a:p>
        </p:txBody>
      </p:sp>
      <p:pic>
        <p:nvPicPr>
          <p:cNvPr id="2" name="Picture 1">
            <a:extLst>
              <a:ext uri="{FF2B5EF4-FFF2-40B4-BE49-F238E27FC236}">
                <a16:creationId xmlns:a16="http://schemas.microsoft.com/office/drawing/2014/main" id="{C8505C02-A10F-0F9B-6E28-1761A9B5C202}"/>
              </a:ext>
            </a:extLst>
          </p:cNvPr>
          <p:cNvPicPr>
            <a:picLocks noChangeAspect="1"/>
          </p:cNvPicPr>
          <p:nvPr userDrawn="1"/>
        </p:nvPicPr>
        <p:blipFill>
          <a:blip r:embed="rId3"/>
          <a:srcRect/>
          <a:stretch/>
        </p:blipFill>
        <p:spPr>
          <a:xfrm>
            <a:off x="885193" y="5815264"/>
            <a:ext cx="10421612" cy="1041822"/>
          </a:xfrm>
          <a:prstGeom prst="rect">
            <a:avLst/>
          </a:prstGeom>
        </p:spPr>
      </p:pic>
    </p:spTree>
    <p:extLst>
      <p:ext uri="{BB962C8B-B14F-4D97-AF65-F5344CB8AC3E}">
        <p14:creationId xmlns:p14="http://schemas.microsoft.com/office/powerpoint/2010/main" val="2028249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Grafik 1" descr="Ein Bild, das Screenshot, Kreis, Text enthält.&#10;&#10;Automatisch generierte Beschreibung">
            <a:extLst>
              <a:ext uri="{FF2B5EF4-FFF2-40B4-BE49-F238E27FC236}">
                <a16:creationId xmlns:a16="http://schemas.microsoft.com/office/drawing/2014/main" id="{42B305F0-6868-5A87-67DF-BA7274EBE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older 2"/>
          <p:cNvSpPr>
            <a:spLocks noGrp="1"/>
          </p:cNvSpPr>
          <p:nvPr>
            <p:ph type="title" hasCustomPrompt="1"/>
          </p:nvPr>
        </p:nvSpPr>
        <p:spPr>
          <a:xfrm>
            <a:off x="2286000" y="381001"/>
            <a:ext cx="9570381" cy="507999"/>
          </a:xfrm>
          <a:prstGeom prst="rect">
            <a:avLst/>
          </a:prstGeom>
        </p:spPr>
        <p:txBody>
          <a:bodyPr lIns="0" tIns="0" rIns="0" bIns="0"/>
          <a:lstStyle>
            <a:lvl1pPr algn="r">
              <a:defRPr sz="3600" b="0" i="0" baseline="0">
                <a:solidFill>
                  <a:srgbClr val="2D5BA6"/>
                </a:solidFill>
                <a:latin typeface="Montserrat Black" panose="00000A00000000000000" pitchFamily="2" charset="-52"/>
                <a:cs typeface="Montserrat Black" panose="00000A00000000000000" pitchFamily="2" charset="-52"/>
              </a:defRPr>
            </a:lvl1pPr>
          </a:lstStyle>
          <a:p>
            <a:r>
              <a:rPr lang="en-US"/>
              <a:t>SLIDE</a:t>
            </a:r>
          </a:p>
        </p:txBody>
      </p:sp>
      <p:sp>
        <p:nvSpPr>
          <p:cNvPr id="6" name="Google Shape;15;p5"/>
          <p:cNvSpPr txBox="1"/>
          <p:nvPr userDrawn="1"/>
        </p:nvSpPr>
        <p:spPr>
          <a:xfrm>
            <a:off x="11480800" y="6375400"/>
            <a:ext cx="454991" cy="243417"/>
          </a:xfrm>
          <a:prstGeom prst="rect">
            <a:avLst/>
          </a:prstGeom>
          <a:noFill/>
          <a:ln>
            <a:noFill/>
          </a:ln>
        </p:spPr>
        <p:txBody>
          <a:bodyPr spcFirstLastPara="1" wrap="square" lIns="60950" tIns="30467" rIns="60950" bIns="30467"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D8D8D8"/>
                </a:solidFill>
                <a:latin typeface="Century Gothic" panose="020B0502020202020204" pitchFamily="34" charset="0"/>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067" b="1" i="0" u="none" strike="noStrike" cap="none">
              <a:solidFill>
                <a:srgbClr val="D8D8D8"/>
              </a:solidFill>
              <a:latin typeface="Century Gothic" panose="020B0502020202020204" pitchFamily="34" charset="0"/>
              <a:ea typeface="Roboto"/>
              <a:cs typeface="Roboto"/>
              <a:sym typeface="Roboto"/>
            </a:endParaRPr>
          </a:p>
        </p:txBody>
      </p:sp>
      <p:sp>
        <p:nvSpPr>
          <p:cNvPr id="12" name="Picture Placeholder 2"/>
          <p:cNvSpPr>
            <a:spLocks noGrp="1" noChangeAspect="1"/>
          </p:cNvSpPr>
          <p:nvPr>
            <p:ph type="pic" idx="1" hasCustomPrompt="1"/>
          </p:nvPr>
        </p:nvSpPr>
        <p:spPr>
          <a:xfrm>
            <a:off x="1168400" y="1701801"/>
            <a:ext cx="10687981" cy="443470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a:t>Pic</a:t>
            </a:r>
          </a:p>
        </p:txBody>
      </p:sp>
    </p:spTree>
    <p:extLst>
      <p:ext uri="{BB962C8B-B14F-4D97-AF65-F5344CB8AC3E}">
        <p14:creationId xmlns:p14="http://schemas.microsoft.com/office/powerpoint/2010/main" val="489624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D3F35F-696F-33D4-6BE4-A0A8328D5A76}"/>
              </a:ext>
            </a:extLst>
          </p:cNvPr>
          <p:cNvSpPr/>
          <p:nvPr userDrawn="1"/>
        </p:nvSpPr>
        <p:spPr>
          <a:xfrm>
            <a:off x="0" y="5814350"/>
            <a:ext cx="12192000" cy="1043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5445E73-88CC-BA4B-B35E-2EC2729B8E37}"/>
              </a:ext>
            </a:extLst>
          </p:cNvPr>
          <p:cNvPicPr>
            <a:picLocks noChangeAspect="1"/>
          </p:cNvPicPr>
          <p:nvPr/>
        </p:nvPicPr>
        <p:blipFill>
          <a:blip r:embed="rId3"/>
          <a:srcRect/>
          <a:stretch/>
        </p:blipFill>
        <p:spPr>
          <a:xfrm>
            <a:off x="876051" y="5814350"/>
            <a:ext cx="10439898" cy="1043650"/>
          </a:xfrm>
          <a:prstGeom prst="rect">
            <a:avLst/>
          </a:prstGeom>
        </p:spPr>
      </p:pic>
      <p:sp>
        <p:nvSpPr>
          <p:cNvPr id="14" name="Title Placeholder 1">
            <a:extLst>
              <a:ext uri="{FF2B5EF4-FFF2-40B4-BE49-F238E27FC236}">
                <a16:creationId xmlns:a16="http://schemas.microsoft.com/office/drawing/2014/main" id="{AB4E4A32-1CF0-054E-B8C0-503A47CE30D1}"/>
              </a:ext>
            </a:extLst>
          </p:cNvPr>
          <p:cNvSpPr>
            <a:spLocks noGrp="1"/>
          </p:cNvSpPr>
          <p:nvPr>
            <p:ph type="title" hasCustomPrompt="1"/>
          </p:nvPr>
        </p:nvSpPr>
        <p:spPr>
          <a:xfrm>
            <a:off x="838200" y="2488399"/>
            <a:ext cx="10515600" cy="2113005"/>
          </a:xfrm>
          <a:prstGeom prst="rect">
            <a:avLst/>
          </a:prstGeom>
        </p:spPr>
        <p:txBody>
          <a:bodyPr vert="horz" lIns="91440" tIns="45720" rIns="91440" bIns="45720" rtlCol="0" anchor="ctr">
            <a:noAutofit/>
          </a:bodyPr>
          <a:lstStyle>
            <a:lvl1pPr algn="ctr">
              <a:lnSpc>
                <a:spcPct val="100000"/>
              </a:lnSpc>
              <a:defRPr sz="3700" b="0" i="0">
                <a:solidFill>
                  <a:schemeClr val="bg1"/>
                </a:solidFill>
                <a:latin typeface="Montserrat Black" panose="00000A00000000000000" pitchFamily="2" charset="0"/>
              </a:defRPr>
            </a:lvl1pPr>
          </a:lstStyle>
          <a:p>
            <a:r>
              <a:rPr lang="en-GB" dirty="0"/>
              <a:t>Empowering Municipalities and strengthening Local Self-Government through Decentralisation </a:t>
            </a:r>
            <a:endParaRPr lang="en-UA" dirty="0"/>
          </a:p>
        </p:txBody>
      </p:sp>
      <p:pic>
        <p:nvPicPr>
          <p:cNvPr id="4" name="Picture 3">
            <a:extLst>
              <a:ext uri="{FF2B5EF4-FFF2-40B4-BE49-F238E27FC236}">
                <a16:creationId xmlns:a16="http://schemas.microsoft.com/office/drawing/2014/main" id="{38852B43-0A0E-A84E-BB78-E1AF01A6221D}"/>
              </a:ext>
            </a:extLst>
          </p:cNvPr>
          <p:cNvPicPr>
            <a:picLocks noChangeAspect="1"/>
          </p:cNvPicPr>
          <p:nvPr userDrawn="1"/>
        </p:nvPicPr>
        <p:blipFill>
          <a:blip r:embed="rId4"/>
          <a:srcRect/>
          <a:stretch/>
        </p:blipFill>
        <p:spPr>
          <a:xfrm>
            <a:off x="4975490" y="962887"/>
            <a:ext cx="2314241" cy="769753"/>
          </a:xfrm>
          <a:prstGeom prst="rect">
            <a:avLst/>
          </a:prstGeom>
        </p:spPr>
      </p:pic>
    </p:spTree>
    <p:extLst>
      <p:ext uri="{BB962C8B-B14F-4D97-AF65-F5344CB8AC3E}">
        <p14:creationId xmlns:p14="http://schemas.microsoft.com/office/powerpoint/2010/main" val="182831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B4E4A32-1CF0-054E-B8C0-503A47CE30D1}"/>
              </a:ext>
            </a:extLst>
          </p:cNvPr>
          <p:cNvSpPr>
            <a:spLocks noGrp="1"/>
          </p:cNvSpPr>
          <p:nvPr>
            <p:ph type="title" hasCustomPrompt="1"/>
          </p:nvPr>
        </p:nvSpPr>
        <p:spPr>
          <a:xfrm>
            <a:off x="838200" y="2488399"/>
            <a:ext cx="10515600" cy="2113005"/>
          </a:xfrm>
          <a:prstGeom prst="rect">
            <a:avLst/>
          </a:prstGeom>
        </p:spPr>
        <p:txBody>
          <a:bodyPr vert="horz" lIns="91440" tIns="45720" rIns="91440" bIns="45720" rtlCol="0" anchor="ctr">
            <a:noAutofit/>
          </a:bodyPr>
          <a:lstStyle>
            <a:lvl1pPr algn="ctr">
              <a:lnSpc>
                <a:spcPct val="100000"/>
              </a:lnSpc>
              <a:defRPr sz="3700" b="0" i="0">
                <a:solidFill>
                  <a:srgbClr val="183E77"/>
                </a:solidFill>
                <a:latin typeface="Montserrat Black" panose="00000A00000000000000" pitchFamily="2" charset="0"/>
              </a:defRPr>
            </a:lvl1pPr>
          </a:lstStyle>
          <a:p>
            <a:r>
              <a:rPr lang="en-GB" dirty="0"/>
              <a:t>Empowering Municipalities and strengthening Local Self-Government through Decentralisation </a:t>
            </a:r>
            <a:endParaRPr lang="en-UA" dirty="0"/>
          </a:p>
        </p:txBody>
      </p:sp>
      <p:pic>
        <p:nvPicPr>
          <p:cNvPr id="5" name="Picture 4">
            <a:extLst>
              <a:ext uri="{FF2B5EF4-FFF2-40B4-BE49-F238E27FC236}">
                <a16:creationId xmlns:a16="http://schemas.microsoft.com/office/drawing/2014/main" id="{45170232-F4C4-224E-8251-F290356C98A5}"/>
              </a:ext>
            </a:extLst>
          </p:cNvPr>
          <p:cNvPicPr>
            <a:picLocks noChangeAspect="1"/>
          </p:cNvPicPr>
          <p:nvPr/>
        </p:nvPicPr>
        <p:blipFill>
          <a:blip r:embed="rId3"/>
          <a:stretch>
            <a:fillRect/>
          </a:stretch>
        </p:blipFill>
        <p:spPr>
          <a:xfrm>
            <a:off x="4978999" y="974934"/>
            <a:ext cx="2313176" cy="767601"/>
          </a:xfrm>
          <a:prstGeom prst="rect">
            <a:avLst/>
          </a:prstGeom>
        </p:spPr>
      </p:pic>
      <p:pic>
        <p:nvPicPr>
          <p:cNvPr id="3" name="Picture 2">
            <a:extLst>
              <a:ext uri="{FF2B5EF4-FFF2-40B4-BE49-F238E27FC236}">
                <a16:creationId xmlns:a16="http://schemas.microsoft.com/office/drawing/2014/main" id="{7E489689-4CB1-E44D-A652-CBE274B95FFB}"/>
              </a:ext>
            </a:extLst>
          </p:cNvPr>
          <p:cNvPicPr>
            <a:picLocks noChangeAspect="1"/>
          </p:cNvPicPr>
          <p:nvPr userDrawn="1"/>
        </p:nvPicPr>
        <p:blipFill>
          <a:blip r:embed="rId4"/>
          <a:srcRect/>
          <a:stretch/>
        </p:blipFill>
        <p:spPr>
          <a:xfrm>
            <a:off x="876051" y="5814350"/>
            <a:ext cx="10439898" cy="1043650"/>
          </a:xfrm>
          <a:prstGeom prst="rect">
            <a:avLst/>
          </a:prstGeom>
        </p:spPr>
      </p:pic>
    </p:spTree>
    <p:extLst>
      <p:ext uri="{BB962C8B-B14F-4D97-AF65-F5344CB8AC3E}">
        <p14:creationId xmlns:p14="http://schemas.microsoft.com/office/powerpoint/2010/main" val="8399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EEBF35-AC65-F14B-BE86-9D60B18F5C29}"/>
              </a:ext>
            </a:extLst>
          </p:cNvPr>
          <p:cNvSpPr>
            <a:spLocks noGrp="1"/>
          </p:cNvSpPr>
          <p:nvPr>
            <p:ph type="pic" sz="quarter" idx="10"/>
          </p:nvPr>
        </p:nvSpPr>
        <p:spPr>
          <a:xfrm>
            <a:off x="747713" y="1552575"/>
            <a:ext cx="10696575" cy="4484688"/>
          </a:xfrm>
        </p:spPr>
        <p:txBody>
          <a:bodyPr/>
          <a:lstStyle/>
          <a:p>
            <a:r>
              <a:rPr lang="en-GB"/>
              <a:t>Click icon to add picture</a:t>
            </a:r>
            <a:endParaRPr lang="en-UA" dirty="0"/>
          </a:p>
        </p:txBody>
      </p:sp>
      <p:sp>
        <p:nvSpPr>
          <p:cNvPr id="5" name="TextBox 4">
            <a:extLst>
              <a:ext uri="{FF2B5EF4-FFF2-40B4-BE49-F238E27FC236}">
                <a16:creationId xmlns:a16="http://schemas.microsoft.com/office/drawing/2014/main" id="{66FC460B-B4DA-2641-ACAE-1317DE1707CE}"/>
              </a:ext>
            </a:extLst>
          </p:cNvPr>
          <p:cNvSpPr txBox="1"/>
          <p:nvPr/>
        </p:nvSpPr>
        <p:spPr>
          <a:xfrm>
            <a:off x="2788920" y="-746760"/>
            <a:ext cx="184731" cy="369332"/>
          </a:xfrm>
          <a:prstGeom prst="rect">
            <a:avLst/>
          </a:prstGeom>
          <a:noFill/>
        </p:spPr>
        <p:txBody>
          <a:bodyPr wrap="none" rtlCol="0">
            <a:spAutoFit/>
          </a:bodyPr>
          <a:lstStyle/>
          <a:p>
            <a:endParaRPr lang="en-UA" dirty="0"/>
          </a:p>
        </p:txBody>
      </p:sp>
      <p:sp>
        <p:nvSpPr>
          <p:cNvPr id="8" name="Text Placeholder 7">
            <a:extLst>
              <a:ext uri="{FF2B5EF4-FFF2-40B4-BE49-F238E27FC236}">
                <a16:creationId xmlns:a16="http://schemas.microsoft.com/office/drawing/2014/main" id="{D7B43149-0707-D64B-BF54-1DFE6DE5BDC1}"/>
              </a:ext>
            </a:extLst>
          </p:cNvPr>
          <p:cNvSpPr>
            <a:spLocks noGrp="1"/>
          </p:cNvSpPr>
          <p:nvPr>
            <p:ph type="body" sz="quarter" idx="11" hasCustomPrompt="1"/>
          </p:nvPr>
        </p:nvSpPr>
        <p:spPr>
          <a:xfrm>
            <a:off x="0" y="450305"/>
            <a:ext cx="8625840" cy="673592"/>
          </a:xfrm>
          <a:noFill/>
          <a:ln>
            <a:noFill/>
          </a:ln>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GB" dirty="0"/>
              <a:t>ONE PROGRAM FOR ALL UKRAINE</a:t>
            </a:r>
            <a:endParaRPr lang="en-UA" dirty="0"/>
          </a:p>
        </p:txBody>
      </p:sp>
    </p:spTree>
    <p:extLst>
      <p:ext uri="{BB962C8B-B14F-4D97-AF65-F5344CB8AC3E}">
        <p14:creationId xmlns:p14="http://schemas.microsoft.com/office/powerpoint/2010/main" val="216342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4E7EBCB-073F-6145-8CDC-21F2405F3D2C}"/>
              </a:ext>
            </a:extLst>
          </p:cNvPr>
          <p:cNvSpPr>
            <a:spLocks noGrp="1"/>
          </p:cNvSpPr>
          <p:nvPr>
            <p:ph type="pic" sz="quarter" idx="11"/>
          </p:nvPr>
        </p:nvSpPr>
        <p:spPr>
          <a:xfrm>
            <a:off x="6971257" y="1999395"/>
            <a:ext cx="617630" cy="617629"/>
          </a:xfrm>
        </p:spPr>
        <p:txBody>
          <a:bodyPr>
            <a:normAutofit/>
          </a:bodyPr>
          <a:lstStyle>
            <a:lvl1pPr>
              <a:defRPr sz="1100"/>
            </a:lvl1pPr>
          </a:lstStyle>
          <a:p>
            <a:r>
              <a:rPr lang="en-GB"/>
              <a:t>Click icon to add picture</a:t>
            </a:r>
            <a:endParaRPr lang="en-UA" dirty="0"/>
          </a:p>
        </p:txBody>
      </p:sp>
      <p:sp>
        <p:nvSpPr>
          <p:cNvPr id="58" name="Text Placeholder 57">
            <a:extLst>
              <a:ext uri="{FF2B5EF4-FFF2-40B4-BE49-F238E27FC236}">
                <a16:creationId xmlns:a16="http://schemas.microsoft.com/office/drawing/2014/main" id="{3FB15655-FB60-534D-9655-6BB78D2A3507}"/>
              </a:ext>
            </a:extLst>
          </p:cNvPr>
          <p:cNvSpPr>
            <a:spLocks noGrp="1"/>
          </p:cNvSpPr>
          <p:nvPr>
            <p:ph type="body" sz="quarter" idx="26" hasCustomPrompt="1"/>
          </p:nvPr>
        </p:nvSpPr>
        <p:spPr>
          <a:xfrm>
            <a:off x="7829228" y="1991847"/>
            <a:ext cx="3676782" cy="275041"/>
          </a:xfrm>
          <a:solidFill>
            <a:srgbClr val="92C1E7">
              <a:alpha val="29804"/>
            </a:srgbClr>
          </a:solidFill>
        </p:spPr>
        <p:txBody>
          <a:bodyPr anchor="ctr">
            <a:noAutofit/>
          </a:bodyPr>
          <a:lstStyle>
            <a:lvl1pPr>
              <a:defRPr sz="1600" b="1" i="0">
                <a:solidFill>
                  <a:srgbClr val="6C8DC8"/>
                </a:solidFill>
                <a:latin typeface="Arial" panose="020B0604020202020204" pitchFamily="34" charset="0"/>
                <a:cs typeface="Arial" panose="020B0604020202020204" pitchFamily="34" charset="0"/>
              </a:defRPr>
            </a:lvl1pPr>
          </a:lstStyle>
          <a:p>
            <a:r>
              <a:rPr lang="en-GB" dirty="0"/>
              <a:t>3.5</a:t>
            </a:r>
            <a:endParaRPr lang="en-UA" dirty="0"/>
          </a:p>
        </p:txBody>
      </p:sp>
      <p:sp>
        <p:nvSpPr>
          <p:cNvPr id="60" name="Text Placeholder 59">
            <a:extLst>
              <a:ext uri="{FF2B5EF4-FFF2-40B4-BE49-F238E27FC236}">
                <a16:creationId xmlns:a16="http://schemas.microsoft.com/office/drawing/2014/main" id="{21931921-2FBD-A247-BD39-D9589D73E4FD}"/>
              </a:ext>
            </a:extLst>
          </p:cNvPr>
          <p:cNvSpPr>
            <a:spLocks noGrp="1"/>
          </p:cNvSpPr>
          <p:nvPr>
            <p:ph type="body" sz="quarter" idx="27" hasCustomPrompt="1"/>
          </p:nvPr>
        </p:nvSpPr>
        <p:spPr>
          <a:xfrm>
            <a:off x="7829550" y="2293554"/>
            <a:ext cx="3676650" cy="429578"/>
          </a:xfrm>
        </p:spPr>
        <p:txBody>
          <a:bodyPr>
            <a:noAutofit/>
          </a:bodyPr>
          <a:lstStyle>
            <a:lvl1pPr>
              <a:defRPr sz="1400"/>
            </a:lvl1pPr>
          </a:lstStyle>
          <a:p>
            <a:r>
              <a:rPr lang="en-GB" dirty="0"/>
              <a:t>times increase of local budgets revenues since 2014</a:t>
            </a:r>
            <a:endParaRPr lang="en-UA" dirty="0"/>
          </a:p>
        </p:txBody>
      </p:sp>
      <p:sp>
        <p:nvSpPr>
          <p:cNvPr id="61" name="Picture Placeholder 15">
            <a:extLst>
              <a:ext uri="{FF2B5EF4-FFF2-40B4-BE49-F238E27FC236}">
                <a16:creationId xmlns:a16="http://schemas.microsoft.com/office/drawing/2014/main" id="{3C629CE4-849E-EF4D-B5C8-9D7950BE3B36}"/>
              </a:ext>
            </a:extLst>
          </p:cNvPr>
          <p:cNvSpPr>
            <a:spLocks noGrp="1"/>
          </p:cNvSpPr>
          <p:nvPr>
            <p:ph type="pic" sz="quarter" idx="28"/>
          </p:nvPr>
        </p:nvSpPr>
        <p:spPr>
          <a:xfrm>
            <a:off x="6971257" y="2879073"/>
            <a:ext cx="617630" cy="617629"/>
          </a:xfrm>
        </p:spPr>
        <p:txBody>
          <a:bodyPr>
            <a:normAutofit/>
          </a:bodyPr>
          <a:lstStyle>
            <a:lvl1pPr>
              <a:defRPr sz="1100"/>
            </a:lvl1pPr>
          </a:lstStyle>
          <a:p>
            <a:r>
              <a:rPr lang="en-GB"/>
              <a:t>Click icon to add picture</a:t>
            </a:r>
            <a:endParaRPr lang="en-UA" dirty="0"/>
          </a:p>
        </p:txBody>
      </p:sp>
      <p:sp>
        <p:nvSpPr>
          <p:cNvPr id="62" name="Text Placeholder 57">
            <a:extLst>
              <a:ext uri="{FF2B5EF4-FFF2-40B4-BE49-F238E27FC236}">
                <a16:creationId xmlns:a16="http://schemas.microsoft.com/office/drawing/2014/main" id="{B3BF4D66-DAD2-6641-802A-7AAC026BD4E2}"/>
              </a:ext>
            </a:extLst>
          </p:cNvPr>
          <p:cNvSpPr>
            <a:spLocks noGrp="1"/>
          </p:cNvSpPr>
          <p:nvPr>
            <p:ph type="body" sz="quarter" idx="29" hasCustomPrompt="1"/>
          </p:nvPr>
        </p:nvSpPr>
        <p:spPr>
          <a:xfrm>
            <a:off x="7829228" y="2871525"/>
            <a:ext cx="3676782" cy="275041"/>
          </a:xfrm>
          <a:solidFill>
            <a:srgbClr val="92C1E7">
              <a:alpha val="29804"/>
            </a:srgbClr>
          </a:solidFill>
        </p:spPr>
        <p:txBody>
          <a:bodyPr anchor="ctr">
            <a:noAutofit/>
          </a:bodyPr>
          <a:lstStyle>
            <a:lvl1pPr>
              <a:defRPr sz="1600" b="1" i="0">
                <a:solidFill>
                  <a:srgbClr val="6C8DC8"/>
                </a:solidFill>
                <a:latin typeface="Arial" panose="020B0604020202020204" pitchFamily="34" charset="0"/>
                <a:cs typeface="Arial" panose="020B0604020202020204" pitchFamily="34" charset="0"/>
              </a:defRPr>
            </a:lvl1pPr>
          </a:lstStyle>
          <a:p>
            <a:r>
              <a:rPr lang="en-GB" dirty="0"/>
              <a:t>3.5</a:t>
            </a:r>
            <a:endParaRPr lang="en-UA" dirty="0"/>
          </a:p>
        </p:txBody>
      </p:sp>
      <p:sp>
        <p:nvSpPr>
          <p:cNvPr id="63" name="Text Placeholder 59">
            <a:extLst>
              <a:ext uri="{FF2B5EF4-FFF2-40B4-BE49-F238E27FC236}">
                <a16:creationId xmlns:a16="http://schemas.microsoft.com/office/drawing/2014/main" id="{A17BDC07-084E-CE43-B0D5-6B7F09E5401B}"/>
              </a:ext>
            </a:extLst>
          </p:cNvPr>
          <p:cNvSpPr>
            <a:spLocks noGrp="1"/>
          </p:cNvSpPr>
          <p:nvPr>
            <p:ph type="body" sz="quarter" idx="30" hasCustomPrompt="1"/>
          </p:nvPr>
        </p:nvSpPr>
        <p:spPr>
          <a:xfrm>
            <a:off x="7829550" y="3173232"/>
            <a:ext cx="3676650" cy="429578"/>
          </a:xfrm>
        </p:spPr>
        <p:txBody>
          <a:bodyPr>
            <a:noAutofit/>
          </a:bodyPr>
          <a:lstStyle>
            <a:lvl1pPr>
              <a:defRPr sz="1400"/>
            </a:lvl1pPr>
          </a:lstStyle>
          <a:p>
            <a:r>
              <a:rPr lang="en-GB" dirty="0"/>
              <a:t>times increase of local budgets revenues since 2014</a:t>
            </a:r>
            <a:endParaRPr lang="en-UA" dirty="0"/>
          </a:p>
        </p:txBody>
      </p:sp>
      <p:sp>
        <p:nvSpPr>
          <p:cNvPr id="64" name="Picture Placeholder 15">
            <a:extLst>
              <a:ext uri="{FF2B5EF4-FFF2-40B4-BE49-F238E27FC236}">
                <a16:creationId xmlns:a16="http://schemas.microsoft.com/office/drawing/2014/main" id="{C7EAD0FF-DDFD-BF47-B9E2-14F0A9AC9886}"/>
              </a:ext>
            </a:extLst>
          </p:cNvPr>
          <p:cNvSpPr>
            <a:spLocks noGrp="1"/>
          </p:cNvSpPr>
          <p:nvPr>
            <p:ph type="pic" sz="quarter" idx="31"/>
          </p:nvPr>
        </p:nvSpPr>
        <p:spPr>
          <a:xfrm>
            <a:off x="6971257" y="3747177"/>
            <a:ext cx="617630" cy="617629"/>
          </a:xfrm>
        </p:spPr>
        <p:txBody>
          <a:bodyPr>
            <a:normAutofit/>
          </a:bodyPr>
          <a:lstStyle>
            <a:lvl1pPr>
              <a:defRPr sz="1100"/>
            </a:lvl1pPr>
          </a:lstStyle>
          <a:p>
            <a:r>
              <a:rPr lang="en-GB"/>
              <a:t>Click icon to add picture</a:t>
            </a:r>
            <a:endParaRPr lang="en-UA" dirty="0"/>
          </a:p>
        </p:txBody>
      </p:sp>
      <p:sp>
        <p:nvSpPr>
          <p:cNvPr id="65" name="Text Placeholder 57">
            <a:extLst>
              <a:ext uri="{FF2B5EF4-FFF2-40B4-BE49-F238E27FC236}">
                <a16:creationId xmlns:a16="http://schemas.microsoft.com/office/drawing/2014/main" id="{1F863EDB-C68F-4F46-8976-C411879DD54F}"/>
              </a:ext>
            </a:extLst>
          </p:cNvPr>
          <p:cNvSpPr>
            <a:spLocks noGrp="1"/>
          </p:cNvSpPr>
          <p:nvPr>
            <p:ph type="body" sz="quarter" idx="32" hasCustomPrompt="1"/>
          </p:nvPr>
        </p:nvSpPr>
        <p:spPr>
          <a:xfrm>
            <a:off x="7829228" y="3739629"/>
            <a:ext cx="3676782" cy="275041"/>
          </a:xfrm>
          <a:solidFill>
            <a:srgbClr val="92C1E7">
              <a:alpha val="29804"/>
            </a:srgbClr>
          </a:solidFill>
        </p:spPr>
        <p:txBody>
          <a:bodyPr anchor="ctr">
            <a:noAutofit/>
          </a:bodyPr>
          <a:lstStyle>
            <a:lvl1pPr>
              <a:defRPr sz="1600" b="1" i="0">
                <a:solidFill>
                  <a:srgbClr val="6C8DC8"/>
                </a:solidFill>
                <a:latin typeface="Arial" panose="020B0604020202020204" pitchFamily="34" charset="0"/>
                <a:cs typeface="Arial" panose="020B0604020202020204" pitchFamily="34" charset="0"/>
              </a:defRPr>
            </a:lvl1pPr>
          </a:lstStyle>
          <a:p>
            <a:r>
              <a:rPr lang="en-GB" dirty="0"/>
              <a:t>3.5</a:t>
            </a:r>
            <a:endParaRPr lang="en-UA" dirty="0"/>
          </a:p>
        </p:txBody>
      </p:sp>
      <p:sp>
        <p:nvSpPr>
          <p:cNvPr id="66" name="Text Placeholder 59">
            <a:extLst>
              <a:ext uri="{FF2B5EF4-FFF2-40B4-BE49-F238E27FC236}">
                <a16:creationId xmlns:a16="http://schemas.microsoft.com/office/drawing/2014/main" id="{B45AE785-D1BB-3D4B-973A-DC237E38F194}"/>
              </a:ext>
            </a:extLst>
          </p:cNvPr>
          <p:cNvSpPr>
            <a:spLocks noGrp="1"/>
          </p:cNvSpPr>
          <p:nvPr>
            <p:ph type="body" sz="quarter" idx="33" hasCustomPrompt="1"/>
          </p:nvPr>
        </p:nvSpPr>
        <p:spPr>
          <a:xfrm>
            <a:off x="7829550" y="4041336"/>
            <a:ext cx="3676650" cy="429578"/>
          </a:xfrm>
        </p:spPr>
        <p:txBody>
          <a:bodyPr>
            <a:noAutofit/>
          </a:bodyPr>
          <a:lstStyle>
            <a:lvl1pPr>
              <a:defRPr sz="1400"/>
            </a:lvl1pPr>
          </a:lstStyle>
          <a:p>
            <a:r>
              <a:rPr lang="en-GB" dirty="0"/>
              <a:t>times increase of local budgets revenues since 2014</a:t>
            </a:r>
            <a:endParaRPr lang="en-UA" dirty="0"/>
          </a:p>
        </p:txBody>
      </p:sp>
      <p:sp>
        <p:nvSpPr>
          <p:cNvPr id="67" name="Picture Placeholder 15">
            <a:extLst>
              <a:ext uri="{FF2B5EF4-FFF2-40B4-BE49-F238E27FC236}">
                <a16:creationId xmlns:a16="http://schemas.microsoft.com/office/drawing/2014/main" id="{63C4714E-3437-0241-9921-6202C093C188}"/>
              </a:ext>
            </a:extLst>
          </p:cNvPr>
          <p:cNvSpPr>
            <a:spLocks noGrp="1"/>
          </p:cNvSpPr>
          <p:nvPr>
            <p:ph type="pic" sz="quarter" idx="34"/>
          </p:nvPr>
        </p:nvSpPr>
        <p:spPr>
          <a:xfrm>
            <a:off x="6971257" y="4615281"/>
            <a:ext cx="617630" cy="617629"/>
          </a:xfrm>
        </p:spPr>
        <p:txBody>
          <a:bodyPr>
            <a:normAutofit/>
          </a:bodyPr>
          <a:lstStyle>
            <a:lvl1pPr>
              <a:defRPr sz="1100"/>
            </a:lvl1pPr>
          </a:lstStyle>
          <a:p>
            <a:r>
              <a:rPr lang="en-GB"/>
              <a:t>Click icon to add picture</a:t>
            </a:r>
            <a:endParaRPr lang="en-UA" dirty="0"/>
          </a:p>
        </p:txBody>
      </p:sp>
      <p:sp>
        <p:nvSpPr>
          <p:cNvPr id="68" name="Text Placeholder 57">
            <a:extLst>
              <a:ext uri="{FF2B5EF4-FFF2-40B4-BE49-F238E27FC236}">
                <a16:creationId xmlns:a16="http://schemas.microsoft.com/office/drawing/2014/main" id="{DDA27757-5A70-E64C-AEFE-6FAB70710A64}"/>
              </a:ext>
            </a:extLst>
          </p:cNvPr>
          <p:cNvSpPr>
            <a:spLocks noGrp="1"/>
          </p:cNvSpPr>
          <p:nvPr>
            <p:ph type="body" sz="quarter" idx="35" hasCustomPrompt="1"/>
          </p:nvPr>
        </p:nvSpPr>
        <p:spPr>
          <a:xfrm>
            <a:off x="7829228" y="4607733"/>
            <a:ext cx="3676782" cy="275041"/>
          </a:xfrm>
          <a:solidFill>
            <a:srgbClr val="92C1E7">
              <a:alpha val="29804"/>
            </a:srgbClr>
          </a:solidFill>
        </p:spPr>
        <p:txBody>
          <a:bodyPr anchor="ctr">
            <a:noAutofit/>
          </a:bodyPr>
          <a:lstStyle>
            <a:lvl1pPr>
              <a:defRPr sz="1600" b="1" i="0">
                <a:solidFill>
                  <a:srgbClr val="6C8DC8"/>
                </a:solidFill>
                <a:latin typeface="Arial" panose="020B0604020202020204" pitchFamily="34" charset="0"/>
                <a:cs typeface="Arial" panose="020B0604020202020204" pitchFamily="34" charset="0"/>
              </a:defRPr>
            </a:lvl1pPr>
          </a:lstStyle>
          <a:p>
            <a:r>
              <a:rPr lang="en-GB" dirty="0"/>
              <a:t>3.5</a:t>
            </a:r>
            <a:endParaRPr lang="en-UA" dirty="0"/>
          </a:p>
        </p:txBody>
      </p:sp>
      <p:sp>
        <p:nvSpPr>
          <p:cNvPr id="69" name="Text Placeholder 59">
            <a:extLst>
              <a:ext uri="{FF2B5EF4-FFF2-40B4-BE49-F238E27FC236}">
                <a16:creationId xmlns:a16="http://schemas.microsoft.com/office/drawing/2014/main" id="{3D46376A-D108-8C4A-AEC0-CB635EEB2C16}"/>
              </a:ext>
            </a:extLst>
          </p:cNvPr>
          <p:cNvSpPr>
            <a:spLocks noGrp="1"/>
          </p:cNvSpPr>
          <p:nvPr>
            <p:ph type="body" sz="quarter" idx="36" hasCustomPrompt="1"/>
          </p:nvPr>
        </p:nvSpPr>
        <p:spPr>
          <a:xfrm>
            <a:off x="7829550" y="4909440"/>
            <a:ext cx="3676650" cy="429578"/>
          </a:xfrm>
        </p:spPr>
        <p:txBody>
          <a:bodyPr>
            <a:noAutofit/>
          </a:bodyPr>
          <a:lstStyle>
            <a:lvl1pPr>
              <a:defRPr sz="1400"/>
            </a:lvl1pPr>
          </a:lstStyle>
          <a:p>
            <a:r>
              <a:rPr lang="en-GB" dirty="0"/>
              <a:t>times increase of local budgets revenues since 2014</a:t>
            </a:r>
            <a:endParaRPr lang="en-UA" dirty="0"/>
          </a:p>
        </p:txBody>
      </p:sp>
      <p:sp>
        <p:nvSpPr>
          <p:cNvPr id="70" name="Picture Placeholder 15">
            <a:extLst>
              <a:ext uri="{FF2B5EF4-FFF2-40B4-BE49-F238E27FC236}">
                <a16:creationId xmlns:a16="http://schemas.microsoft.com/office/drawing/2014/main" id="{F41803F0-53D1-0247-B1D2-A02B5C213D03}"/>
              </a:ext>
            </a:extLst>
          </p:cNvPr>
          <p:cNvSpPr>
            <a:spLocks noGrp="1"/>
          </p:cNvSpPr>
          <p:nvPr>
            <p:ph type="pic" sz="quarter" idx="37"/>
          </p:nvPr>
        </p:nvSpPr>
        <p:spPr>
          <a:xfrm>
            <a:off x="6971257" y="5483384"/>
            <a:ext cx="617630" cy="617629"/>
          </a:xfrm>
        </p:spPr>
        <p:txBody>
          <a:bodyPr>
            <a:normAutofit/>
          </a:bodyPr>
          <a:lstStyle>
            <a:lvl1pPr>
              <a:defRPr sz="1100"/>
            </a:lvl1pPr>
          </a:lstStyle>
          <a:p>
            <a:r>
              <a:rPr lang="en-GB"/>
              <a:t>Click icon to add picture</a:t>
            </a:r>
            <a:endParaRPr lang="en-UA" dirty="0"/>
          </a:p>
        </p:txBody>
      </p:sp>
      <p:sp>
        <p:nvSpPr>
          <p:cNvPr id="71" name="Text Placeholder 57">
            <a:extLst>
              <a:ext uri="{FF2B5EF4-FFF2-40B4-BE49-F238E27FC236}">
                <a16:creationId xmlns:a16="http://schemas.microsoft.com/office/drawing/2014/main" id="{10805C41-B815-5C4B-BC71-38AF49B95D27}"/>
              </a:ext>
            </a:extLst>
          </p:cNvPr>
          <p:cNvSpPr>
            <a:spLocks noGrp="1"/>
          </p:cNvSpPr>
          <p:nvPr>
            <p:ph type="body" sz="quarter" idx="38" hasCustomPrompt="1"/>
          </p:nvPr>
        </p:nvSpPr>
        <p:spPr>
          <a:xfrm>
            <a:off x="7829228" y="5475836"/>
            <a:ext cx="3676782" cy="275041"/>
          </a:xfrm>
          <a:solidFill>
            <a:srgbClr val="92C1E7">
              <a:alpha val="29804"/>
            </a:srgbClr>
          </a:solidFill>
        </p:spPr>
        <p:txBody>
          <a:bodyPr anchor="ctr">
            <a:noAutofit/>
          </a:bodyPr>
          <a:lstStyle>
            <a:lvl1pPr>
              <a:defRPr sz="1600" b="1" i="0">
                <a:solidFill>
                  <a:srgbClr val="6C8DC8"/>
                </a:solidFill>
                <a:latin typeface="Arial" panose="020B0604020202020204" pitchFamily="34" charset="0"/>
                <a:cs typeface="Arial" panose="020B0604020202020204" pitchFamily="34" charset="0"/>
              </a:defRPr>
            </a:lvl1pPr>
          </a:lstStyle>
          <a:p>
            <a:r>
              <a:rPr lang="en-GB" dirty="0"/>
              <a:t>3.5</a:t>
            </a:r>
            <a:endParaRPr lang="en-UA" dirty="0"/>
          </a:p>
        </p:txBody>
      </p:sp>
      <p:sp>
        <p:nvSpPr>
          <p:cNvPr id="72" name="Text Placeholder 59">
            <a:extLst>
              <a:ext uri="{FF2B5EF4-FFF2-40B4-BE49-F238E27FC236}">
                <a16:creationId xmlns:a16="http://schemas.microsoft.com/office/drawing/2014/main" id="{043E9F4A-6654-7F4F-A4A7-BEAAF4E198F0}"/>
              </a:ext>
            </a:extLst>
          </p:cNvPr>
          <p:cNvSpPr>
            <a:spLocks noGrp="1"/>
          </p:cNvSpPr>
          <p:nvPr>
            <p:ph type="body" sz="quarter" idx="39" hasCustomPrompt="1"/>
          </p:nvPr>
        </p:nvSpPr>
        <p:spPr>
          <a:xfrm>
            <a:off x="7829550" y="5777543"/>
            <a:ext cx="3676650" cy="429578"/>
          </a:xfrm>
        </p:spPr>
        <p:txBody>
          <a:bodyPr>
            <a:noAutofit/>
          </a:bodyPr>
          <a:lstStyle>
            <a:lvl1pPr>
              <a:defRPr sz="1400"/>
            </a:lvl1pPr>
          </a:lstStyle>
          <a:p>
            <a:r>
              <a:rPr lang="en-GB" dirty="0"/>
              <a:t>times increase of local budgets revenues since 2014</a:t>
            </a:r>
            <a:endParaRPr lang="en-UA" dirty="0"/>
          </a:p>
        </p:txBody>
      </p:sp>
      <p:sp>
        <p:nvSpPr>
          <p:cNvPr id="77" name="Text Placeholder 76">
            <a:extLst>
              <a:ext uri="{FF2B5EF4-FFF2-40B4-BE49-F238E27FC236}">
                <a16:creationId xmlns:a16="http://schemas.microsoft.com/office/drawing/2014/main" id="{3B00F404-16BA-514C-B2D2-0DC09ECBCCD4}"/>
              </a:ext>
            </a:extLst>
          </p:cNvPr>
          <p:cNvSpPr>
            <a:spLocks noGrp="1"/>
          </p:cNvSpPr>
          <p:nvPr>
            <p:ph type="body" sz="quarter" idx="41" hasCustomPrompt="1"/>
          </p:nvPr>
        </p:nvSpPr>
        <p:spPr>
          <a:xfrm>
            <a:off x="685800" y="1991847"/>
            <a:ext cx="5794375" cy="4215909"/>
          </a:xfrm>
        </p:spPr>
        <p:txBody>
          <a:bodyPr/>
          <a:lstStyle>
            <a:lvl1pPr marL="342900" indent="-342900">
              <a:buSzPct val="75000"/>
              <a:buFontTx/>
              <a:buBlip>
                <a:blip r:embed="rId2"/>
              </a:buBlip>
              <a:defRPr/>
            </a:lvl1pPr>
          </a:lstStyle>
          <a:p>
            <a:r>
              <a:rPr lang="en-GB" dirty="0"/>
              <a:t>Process of (voluntary) merger of municipalities (so-called amalgamation) – from 12,000 territorial units to about 1,500 amalgamated </a:t>
            </a:r>
            <a:r>
              <a:rPr lang="en-GB" dirty="0" err="1"/>
              <a:t>hromadas</a:t>
            </a:r>
            <a:r>
              <a:rPr lang="en-GB" dirty="0"/>
              <a:t> (AHs).</a:t>
            </a:r>
          </a:p>
          <a:p>
            <a:r>
              <a:rPr lang="en-GB" dirty="0"/>
              <a:t>Decentralisation (e.g. fiscal, sector) – municipalities are empowered to take their own decisions over municipal services and spending.</a:t>
            </a:r>
          </a:p>
          <a:p>
            <a:r>
              <a:rPr lang="en-GB" dirty="0"/>
              <a:t>Strengthening regional development and regional policy to foster socio-economic development</a:t>
            </a:r>
            <a:endParaRPr lang="en-UA" dirty="0"/>
          </a:p>
        </p:txBody>
      </p:sp>
      <p:sp>
        <p:nvSpPr>
          <p:cNvPr id="79" name="Text Placeholder 78">
            <a:extLst>
              <a:ext uri="{FF2B5EF4-FFF2-40B4-BE49-F238E27FC236}">
                <a16:creationId xmlns:a16="http://schemas.microsoft.com/office/drawing/2014/main" id="{9E2DCB63-3786-A143-A097-B75F6D8FE286}"/>
              </a:ext>
            </a:extLst>
          </p:cNvPr>
          <p:cNvSpPr>
            <a:spLocks noGrp="1"/>
          </p:cNvSpPr>
          <p:nvPr>
            <p:ph type="body" sz="quarter" idx="42" hasCustomPrompt="1"/>
          </p:nvPr>
        </p:nvSpPr>
        <p:spPr>
          <a:xfrm>
            <a:off x="685800" y="1250014"/>
            <a:ext cx="7940040" cy="374541"/>
          </a:xfrm>
        </p:spPr>
        <p:txBody>
          <a:bodyPr/>
          <a:lstStyle>
            <a:lvl1pPr>
              <a:defRPr b="1" i="0">
                <a:solidFill>
                  <a:srgbClr val="6C8DC8"/>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Key Components Of The Reform</a:t>
            </a:r>
            <a:endParaRPr lang="en-UA" dirty="0"/>
          </a:p>
        </p:txBody>
      </p:sp>
      <p:sp>
        <p:nvSpPr>
          <p:cNvPr id="21" name="Text Placeholder 7">
            <a:extLst>
              <a:ext uri="{FF2B5EF4-FFF2-40B4-BE49-F238E27FC236}">
                <a16:creationId xmlns:a16="http://schemas.microsoft.com/office/drawing/2014/main" id="{9AEF1AF3-F27C-FC47-8D24-0D65DA3185AB}"/>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GB" dirty="0"/>
              <a:t>ONE PROGRAM FOR ALL UKRAINE</a:t>
            </a:r>
            <a:endParaRPr lang="en-UA" dirty="0"/>
          </a:p>
        </p:txBody>
      </p:sp>
    </p:spTree>
    <p:extLst>
      <p:ext uri="{BB962C8B-B14F-4D97-AF65-F5344CB8AC3E}">
        <p14:creationId xmlns:p14="http://schemas.microsoft.com/office/powerpoint/2010/main" val="18626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566758-6AA3-0C47-99D7-703649D1C86E}"/>
              </a:ext>
            </a:extLst>
          </p:cNvPr>
          <p:cNvSpPr>
            <a:spLocks noGrp="1"/>
          </p:cNvSpPr>
          <p:nvPr>
            <p:ph type="pic" sz="quarter" idx="10"/>
          </p:nvPr>
        </p:nvSpPr>
        <p:spPr>
          <a:xfrm>
            <a:off x="6416231" y="1840056"/>
            <a:ext cx="5181601" cy="427287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3" name="Text Placeholder 12">
            <a:extLst>
              <a:ext uri="{FF2B5EF4-FFF2-40B4-BE49-F238E27FC236}">
                <a16:creationId xmlns:a16="http://schemas.microsoft.com/office/drawing/2014/main" id="{7646BCEF-C450-6046-A71E-5A553850C130}"/>
              </a:ext>
            </a:extLst>
          </p:cNvPr>
          <p:cNvSpPr>
            <a:spLocks noGrp="1"/>
          </p:cNvSpPr>
          <p:nvPr>
            <p:ph type="body" sz="quarter" idx="11" hasCustomPrompt="1"/>
          </p:nvPr>
        </p:nvSpPr>
        <p:spPr>
          <a:xfrm>
            <a:off x="685801" y="1840096"/>
            <a:ext cx="5181601" cy="4567600"/>
          </a:xfrm>
          <a:solidFill>
            <a:schemeClr val="bg1"/>
          </a:solidFill>
        </p:spPr>
        <p:txBody>
          <a:bodyPr/>
          <a:lstStyle>
            <a:lvl1pPr marL="342900" indent="-342900">
              <a:buSzPct val="75000"/>
              <a:buFontTx/>
              <a:buBlip>
                <a:blip r:embed="rId2"/>
              </a:buBlip>
              <a:defRPr sz="1800"/>
            </a:lvl1pPr>
          </a:lstStyle>
          <a:p>
            <a:pPr lvl="0"/>
            <a:r>
              <a:rPr lang="en-GB" dirty="0"/>
              <a:t>Close cooperation with </a:t>
            </a:r>
            <a:r>
              <a:rPr lang="en-GB" dirty="0" err="1"/>
              <a:t>MinRegion</a:t>
            </a:r>
            <a:r>
              <a:rPr lang="en-GB" dirty="0"/>
              <a:t> through direct exchange and expert support e. g. regional policy, legal, </a:t>
            </a:r>
            <a:r>
              <a:rPr lang="en-GB" dirty="0" err="1"/>
              <a:t>geomapping</a:t>
            </a:r>
            <a:r>
              <a:rPr lang="en-GB" dirty="0"/>
              <a:t>, fiscal decentralisation, sector reforms and huge in-house expertise on all relevant topics;</a:t>
            </a:r>
          </a:p>
          <a:p>
            <a:pPr lvl="0"/>
            <a:r>
              <a:rPr lang="en-GB" dirty="0"/>
              <a:t>Bringing international expertise into Ukraine and closely supporting Professor Georg </a:t>
            </a:r>
            <a:r>
              <a:rPr lang="en-GB" dirty="0" err="1"/>
              <a:t>Milbradt</a:t>
            </a:r>
            <a:r>
              <a:rPr lang="en-GB" dirty="0"/>
              <a:t>, Special Envoy of the German Chancellor for the Ukrainian reform agenda (good governance, decentralisation, civil service);</a:t>
            </a:r>
          </a:p>
          <a:p>
            <a:pPr lvl="0"/>
            <a:r>
              <a:rPr lang="en-GB" dirty="0"/>
              <a:t>Close cooperation with a variety of institutions (incl. national and international) and various formats of national and international exchange.</a:t>
            </a:r>
          </a:p>
        </p:txBody>
      </p:sp>
      <p:pic>
        <p:nvPicPr>
          <p:cNvPr id="17" name="Picture 16">
            <a:extLst>
              <a:ext uri="{FF2B5EF4-FFF2-40B4-BE49-F238E27FC236}">
                <a16:creationId xmlns:a16="http://schemas.microsoft.com/office/drawing/2014/main" id="{0D95262A-F249-D64C-8846-241D73D8084D}"/>
              </a:ext>
            </a:extLst>
          </p:cNvPr>
          <p:cNvPicPr>
            <a:picLocks noChangeAspect="1"/>
          </p:cNvPicPr>
          <p:nvPr/>
        </p:nvPicPr>
        <p:blipFill>
          <a:blip r:embed="rId3"/>
          <a:stretch>
            <a:fillRect/>
          </a:stretch>
        </p:blipFill>
        <p:spPr>
          <a:xfrm>
            <a:off x="1392836" y="7419754"/>
            <a:ext cx="2188564" cy="1091400"/>
          </a:xfrm>
          <a:prstGeom prst="rect">
            <a:avLst/>
          </a:prstGeom>
        </p:spPr>
      </p:pic>
      <p:sp>
        <p:nvSpPr>
          <p:cNvPr id="9" name="Text Placeholder 7">
            <a:extLst>
              <a:ext uri="{FF2B5EF4-FFF2-40B4-BE49-F238E27FC236}">
                <a16:creationId xmlns:a16="http://schemas.microsoft.com/office/drawing/2014/main" id="{41F4226A-3B2F-444E-80BD-F30A61B4585A}"/>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NATIONAL LEVEL SUPPORT</a:t>
            </a:r>
            <a:endParaRPr lang="en-UA" dirty="0"/>
          </a:p>
        </p:txBody>
      </p:sp>
    </p:spTree>
    <p:extLst>
      <p:ext uri="{BB962C8B-B14F-4D97-AF65-F5344CB8AC3E}">
        <p14:creationId xmlns:p14="http://schemas.microsoft.com/office/powerpoint/2010/main" val="3385439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7BBC284-44AF-D34F-A7EC-B65503B28ADF}"/>
              </a:ext>
            </a:extLst>
          </p:cNvPr>
          <p:cNvSpPr>
            <a:spLocks noGrp="1"/>
          </p:cNvSpPr>
          <p:nvPr>
            <p:ph type="chart" sz="quarter" idx="10"/>
          </p:nvPr>
        </p:nvSpPr>
        <p:spPr>
          <a:xfrm>
            <a:off x="825500" y="1882587"/>
            <a:ext cx="10469563" cy="4249925"/>
          </a:xfrm>
        </p:spPr>
        <p:txBody>
          <a:bodyPr/>
          <a:lstStyle/>
          <a:p>
            <a:r>
              <a:rPr lang="en-GB"/>
              <a:t>Click icon to add chart</a:t>
            </a:r>
            <a:endParaRPr lang="en-UA"/>
          </a:p>
        </p:txBody>
      </p:sp>
      <p:sp>
        <p:nvSpPr>
          <p:cNvPr id="4" name="Text Placeholder 7">
            <a:extLst>
              <a:ext uri="{FF2B5EF4-FFF2-40B4-BE49-F238E27FC236}">
                <a16:creationId xmlns:a16="http://schemas.microsoft.com/office/drawing/2014/main" id="{0EBD1C9D-D9DC-414B-9D97-11278B85D48F}"/>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3027231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4C878F-952C-7446-8C49-F0762FA64162}"/>
              </a:ext>
            </a:extLst>
          </p:cNvPr>
          <p:cNvPicPr>
            <a:picLocks noChangeAspect="1"/>
          </p:cNvPicPr>
          <p:nvPr/>
        </p:nvPicPr>
        <p:blipFill>
          <a:blip r:embed="rId2"/>
          <a:stretch>
            <a:fillRect/>
          </a:stretch>
        </p:blipFill>
        <p:spPr>
          <a:xfrm>
            <a:off x="1392836" y="7419754"/>
            <a:ext cx="2188564" cy="1091400"/>
          </a:xfrm>
          <a:prstGeom prst="rect">
            <a:avLst/>
          </a:prstGeom>
        </p:spPr>
      </p:pic>
      <p:sp>
        <p:nvSpPr>
          <p:cNvPr id="17" name="Picture Placeholder 9">
            <a:extLst>
              <a:ext uri="{FF2B5EF4-FFF2-40B4-BE49-F238E27FC236}">
                <a16:creationId xmlns:a16="http://schemas.microsoft.com/office/drawing/2014/main" id="{F1717174-375E-7043-955E-45915BB7F1B2}"/>
              </a:ext>
            </a:extLst>
          </p:cNvPr>
          <p:cNvSpPr>
            <a:spLocks noGrp="1"/>
          </p:cNvSpPr>
          <p:nvPr>
            <p:ph type="pic" sz="quarter" idx="10"/>
          </p:nvPr>
        </p:nvSpPr>
        <p:spPr>
          <a:xfrm>
            <a:off x="787791" y="1828331"/>
            <a:ext cx="10635175" cy="4364506"/>
          </a:xfrm>
          <a:solidFill>
            <a:srgbClr val="92C1E9">
              <a:alpha val="40000"/>
            </a:srgbClr>
          </a:solidFill>
        </p:spPr>
        <p:txBody>
          <a:bodyPr>
            <a:normAutofit/>
          </a:bodyPr>
          <a:lstStyle>
            <a:lvl1pPr>
              <a:defRPr sz="800"/>
            </a:lvl1pPr>
          </a:lstStyle>
          <a:p>
            <a:r>
              <a:rPr lang="en-GB"/>
              <a:t>Click icon to add picture</a:t>
            </a:r>
            <a:endParaRPr lang="en-UA"/>
          </a:p>
        </p:txBody>
      </p:sp>
      <p:sp>
        <p:nvSpPr>
          <p:cNvPr id="7" name="Text Placeholder 7">
            <a:extLst>
              <a:ext uri="{FF2B5EF4-FFF2-40B4-BE49-F238E27FC236}">
                <a16:creationId xmlns:a16="http://schemas.microsoft.com/office/drawing/2014/main" id="{5F4EC2BE-9CBA-454D-8817-99805DDA1EBB}"/>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150238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EEBF35-AC65-F14B-BE86-9D60B18F5C29}"/>
              </a:ext>
            </a:extLst>
          </p:cNvPr>
          <p:cNvSpPr>
            <a:spLocks noGrp="1"/>
          </p:cNvSpPr>
          <p:nvPr>
            <p:ph type="pic" sz="quarter" idx="10"/>
          </p:nvPr>
        </p:nvSpPr>
        <p:spPr>
          <a:xfrm>
            <a:off x="747713" y="1552575"/>
            <a:ext cx="10696575" cy="4484688"/>
          </a:xfrm>
        </p:spPr>
        <p:txBody>
          <a:bodyPr/>
          <a:lstStyle/>
          <a:p>
            <a:r>
              <a:rPr lang="en-GB"/>
              <a:t>Click icon to add picture</a:t>
            </a:r>
            <a:endParaRPr lang="en-UA" dirty="0"/>
          </a:p>
        </p:txBody>
      </p:sp>
      <p:sp>
        <p:nvSpPr>
          <p:cNvPr id="5" name="TextBox 4">
            <a:extLst>
              <a:ext uri="{FF2B5EF4-FFF2-40B4-BE49-F238E27FC236}">
                <a16:creationId xmlns:a16="http://schemas.microsoft.com/office/drawing/2014/main" id="{66FC460B-B4DA-2641-ACAE-1317DE1707CE}"/>
              </a:ext>
            </a:extLst>
          </p:cNvPr>
          <p:cNvSpPr txBox="1"/>
          <p:nvPr/>
        </p:nvSpPr>
        <p:spPr>
          <a:xfrm>
            <a:off x="2788920" y="-746760"/>
            <a:ext cx="184731" cy="369332"/>
          </a:xfrm>
          <a:prstGeom prst="rect">
            <a:avLst/>
          </a:prstGeom>
          <a:noFill/>
        </p:spPr>
        <p:txBody>
          <a:bodyPr wrap="none" rtlCol="0">
            <a:spAutoFit/>
          </a:bodyPr>
          <a:lstStyle/>
          <a:p>
            <a:endParaRPr lang="en-UA" dirty="0"/>
          </a:p>
        </p:txBody>
      </p:sp>
      <p:sp>
        <p:nvSpPr>
          <p:cNvPr id="8" name="Text Placeholder 7">
            <a:extLst>
              <a:ext uri="{FF2B5EF4-FFF2-40B4-BE49-F238E27FC236}">
                <a16:creationId xmlns:a16="http://schemas.microsoft.com/office/drawing/2014/main" id="{D7B43149-0707-D64B-BF54-1DFE6DE5BDC1}"/>
              </a:ext>
            </a:extLst>
          </p:cNvPr>
          <p:cNvSpPr>
            <a:spLocks noGrp="1"/>
          </p:cNvSpPr>
          <p:nvPr>
            <p:ph type="body" sz="quarter" idx="11" hasCustomPrompt="1"/>
          </p:nvPr>
        </p:nvSpPr>
        <p:spPr>
          <a:xfrm>
            <a:off x="0" y="450305"/>
            <a:ext cx="8625840" cy="673592"/>
          </a:xfrm>
          <a:noFill/>
          <a:ln>
            <a:noFill/>
          </a:ln>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GB" dirty="0"/>
              <a:t>One Program for All Ukraine</a:t>
            </a:r>
            <a:endParaRPr lang="en-UA" dirty="0"/>
          </a:p>
        </p:txBody>
      </p:sp>
    </p:spTree>
    <p:extLst>
      <p:ext uri="{BB962C8B-B14F-4D97-AF65-F5344CB8AC3E}">
        <p14:creationId xmlns:p14="http://schemas.microsoft.com/office/powerpoint/2010/main" val="3882294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797897" y="2121600"/>
            <a:ext cx="617630" cy="617629"/>
          </a:xfrm>
        </p:spPr>
        <p:txBody>
          <a:bodyPr>
            <a:normAutofit/>
          </a:bodyPr>
          <a:lstStyle>
            <a:lvl1pPr>
              <a:defRPr sz="1100"/>
            </a:lvl1pPr>
          </a:lstStyle>
          <a:p>
            <a:r>
              <a:rPr lang="en-GB"/>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55868" y="2114052"/>
            <a:ext cx="3676782" cy="275041"/>
          </a:xfrm>
          <a:solidFill>
            <a:srgbClr val="FEE8DB"/>
          </a:solidFill>
        </p:spPr>
        <p:txBody>
          <a:bodyPr anchor="ctr">
            <a:noAutofit/>
          </a:bodyPr>
          <a:lstStyle>
            <a:lvl1pPr>
              <a:defRPr sz="1600" b="1" i="0">
                <a:solidFill>
                  <a:srgbClr val="F2841B"/>
                </a:solidFill>
                <a:latin typeface="Arial" panose="020B0604020202020204" pitchFamily="34" charset="0"/>
                <a:cs typeface="Arial" panose="020B0604020202020204" pitchFamily="34" charset="0"/>
              </a:defRPr>
            </a:lvl1pPr>
          </a:lstStyle>
          <a:p>
            <a:r>
              <a:rPr lang="en-GB" dirty="0"/>
              <a:t>Over 7,300</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56190" y="2415758"/>
            <a:ext cx="3676650" cy="818480"/>
          </a:xfrm>
        </p:spPr>
        <p:txBody>
          <a:bodyPr>
            <a:noAutofit/>
          </a:bodyPr>
          <a:lstStyle>
            <a:lvl1pPr>
              <a:defRPr sz="1400"/>
            </a:lvl1pPr>
          </a:lstStyle>
          <a:p>
            <a:r>
              <a:rPr lang="en-GB" dirty="0"/>
              <a:t>capacity development events such as trainings, study trips, conferences</a:t>
            </a:r>
            <a:br>
              <a:rPr lang="en-GB" dirty="0"/>
            </a:br>
            <a:r>
              <a:rPr lang="en-GB" dirty="0"/>
              <a:t>(excluding working meetings and consultations)</a:t>
            </a:r>
            <a:endParaRPr lang="en-UA" dirty="0"/>
          </a:p>
        </p:txBody>
      </p:sp>
      <p:sp>
        <p:nvSpPr>
          <p:cNvPr id="14" name="Picture Placeholder 15">
            <a:extLst>
              <a:ext uri="{FF2B5EF4-FFF2-40B4-BE49-F238E27FC236}">
                <a16:creationId xmlns:a16="http://schemas.microsoft.com/office/drawing/2014/main" id="{7A64C8C3-058E-3044-9F9F-B417A96E0CCA}"/>
              </a:ext>
            </a:extLst>
          </p:cNvPr>
          <p:cNvSpPr>
            <a:spLocks noGrp="1"/>
          </p:cNvSpPr>
          <p:nvPr>
            <p:ph type="pic" sz="quarter" idx="34"/>
          </p:nvPr>
        </p:nvSpPr>
        <p:spPr>
          <a:xfrm>
            <a:off x="797897" y="3621411"/>
            <a:ext cx="617630" cy="617629"/>
          </a:xfrm>
        </p:spPr>
        <p:txBody>
          <a:bodyPr>
            <a:normAutofit/>
          </a:bodyPr>
          <a:lstStyle>
            <a:lvl1pPr>
              <a:defRPr sz="1100"/>
            </a:lvl1pPr>
          </a:lstStyle>
          <a:p>
            <a:r>
              <a:rPr lang="en-GB"/>
              <a:t>Click icon to add picture</a:t>
            </a:r>
            <a:endParaRPr lang="en-UA" dirty="0"/>
          </a:p>
        </p:txBody>
      </p:sp>
      <p:sp>
        <p:nvSpPr>
          <p:cNvPr id="15" name="Text Placeholder 57">
            <a:extLst>
              <a:ext uri="{FF2B5EF4-FFF2-40B4-BE49-F238E27FC236}">
                <a16:creationId xmlns:a16="http://schemas.microsoft.com/office/drawing/2014/main" id="{BBB27149-7140-C94C-AF37-33309FB1F2B8}"/>
              </a:ext>
            </a:extLst>
          </p:cNvPr>
          <p:cNvSpPr>
            <a:spLocks noGrp="1"/>
          </p:cNvSpPr>
          <p:nvPr>
            <p:ph type="body" sz="quarter" idx="35" hasCustomPrompt="1"/>
          </p:nvPr>
        </p:nvSpPr>
        <p:spPr>
          <a:xfrm>
            <a:off x="1655868" y="3613863"/>
            <a:ext cx="3676782" cy="275041"/>
          </a:xfrm>
          <a:solidFill>
            <a:srgbClr val="FEE8DB"/>
          </a:solidFill>
        </p:spPr>
        <p:txBody>
          <a:bodyPr anchor="ctr">
            <a:noAutofit/>
          </a:bodyPr>
          <a:lstStyle>
            <a:lvl1pPr>
              <a:defRPr sz="1600" b="1" i="0">
                <a:solidFill>
                  <a:srgbClr val="F2841B"/>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16" name="Text Placeholder 59">
            <a:extLst>
              <a:ext uri="{FF2B5EF4-FFF2-40B4-BE49-F238E27FC236}">
                <a16:creationId xmlns:a16="http://schemas.microsoft.com/office/drawing/2014/main" id="{79BF141C-09A1-834C-A8C5-8CC9C57E10CB}"/>
              </a:ext>
            </a:extLst>
          </p:cNvPr>
          <p:cNvSpPr>
            <a:spLocks noGrp="1"/>
          </p:cNvSpPr>
          <p:nvPr>
            <p:ph type="body" sz="quarter" idx="36" hasCustomPrompt="1"/>
          </p:nvPr>
        </p:nvSpPr>
        <p:spPr>
          <a:xfrm>
            <a:off x="1656190" y="3915569"/>
            <a:ext cx="3676650" cy="617629"/>
          </a:xfrm>
        </p:spPr>
        <p:txBody>
          <a:bodyPr>
            <a:noAutofit/>
          </a:bodyPr>
          <a:lstStyle>
            <a:lvl1pPr>
              <a:defRPr sz="1400"/>
            </a:lvl1pPr>
          </a:lstStyle>
          <a:p>
            <a:r>
              <a:rPr lang="en-GB" dirty="0"/>
              <a:t>adjusted internal procedures based on newly adopted tasks after receiving direct support from U-LEAD</a:t>
            </a:r>
            <a:endParaRPr lang="en-UA" dirty="0"/>
          </a:p>
        </p:txBody>
      </p:sp>
      <p:sp>
        <p:nvSpPr>
          <p:cNvPr id="20" name="Picture Placeholder 15">
            <a:extLst>
              <a:ext uri="{FF2B5EF4-FFF2-40B4-BE49-F238E27FC236}">
                <a16:creationId xmlns:a16="http://schemas.microsoft.com/office/drawing/2014/main" id="{8BE2F3D5-9255-6D44-A047-CEDB14297C22}"/>
              </a:ext>
            </a:extLst>
          </p:cNvPr>
          <p:cNvSpPr>
            <a:spLocks noGrp="1"/>
          </p:cNvSpPr>
          <p:nvPr>
            <p:ph type="pic" sz="quarter" idx="37"/>
          </p:nvPr>
        </p:nvSpPr>
        <p:spPr>
          <a:xfrm>
            <a:off x="797897" y="4874463"/>
            <a:ext cx="617630" cy="617629"/>
          </a:xfrm>
        </p:spPr>
        <p:txBody>
          <a:bodyPr>
            <a:normAutofit/>
          </a:bodyPr>
          <a:lstStyle>
            <a:lvl1pPr>
              <a:defRPr sz="1100"/>
            </a:lvl1pPr>
          </a:lstStyle>
          <a:p>
            <a:r>
              <a:rPr lang="en-GB"/>
              <a:t>Click icon to add picture</a:t>
            </a:r>
            <a:endParaRPr lang="en-UA" dirty="0"/>
          </a:p>
        </p:txBody>
      </p:sp>
      <p:sp>
        <p:nvSpPr>
          <p:cNvPr id="21" name="Text Placeholder 57">
            <a:extLst>
              <a:ext uri="{FF2B5EF4-FFF2-40B4-BE49-F238E27FC236}">
                <a16:creationId xmlns:a16="http://schemas.microsoft.com/office/drawing/2014/main" id="{60D9B824-477A-3848-A435-D8FB9F2E1C00}"/>
              </a:ext>
            </a:extLst>
          </p:cNvPr>
          <p:cNvSpPr>
            <a:spLocks noGrp="1"/>
          </p:cNvSpPr>
          <p:nvPr>
            <p:ph type="body" sz="quarter" idx="38" hasCustomPrompt="1"/>
          </p:nvPr>
        </p:nvSpPr>
        <p:spPr>
          <a:xfrm>
            <a:off x="1655868" y="4866915"/>
            <a:ext cx="3676782" cy="275041"/>
          </a:xfrm>
          <a:solidFill>
            <a:srgbClr val="FEE8DB"/>
          </a:solidFill>
        </p:spPr>
        <p:txBody>
          <a:bodyPr anchor="ctr">
            <a:noAutofit/>
          </a:bodyPr>
          <a:lstStyle>
            <a:lvl1pPr>
              <a:defRPr sz="1600" b="1" i="0">
                <a:solidFill>
                  <a:srgbClr val="F2841B"/>
                </a:solidFill>
                <a:latin typeface="Arial" panose="020B0604020202020204" pitchFamily="34" charset="0"/>
                <a:cs typeface="Arial" panose="020B0604020202020204" pitchFamily="34" charset="0"/>
              </a:defRPr>
            </a:lvl1pPr>
          </a:lstStyle>
          <a:p>
            <a:r>
              <a:rPr lang="en-GB" dirty="0"/>
              <a:t>183,000</a:t>
            </a:r>
          </a:p>
        </p:txBody>
      </p:sp>
      <p:sp>
        <p:nvSpPr>
          <p:cNvPr id="22" name="Text Placeholder 59">
            <a:extLst>
              <a:ext uri="{FF2B5EF4-FFF2-40B4-BE49-F238E27FC236}">
                <a16:creationId xmlns:a16="http://schemas.microsoft.com/office/drawing/2014/main" id="{FB941D90-1169-7C42-94A8-8C0FDF9E535B}"/>
              </a:ext>
            </a:extLst>
          </p:cNvPr>
          <p:cNvSpPr>
            <a:spLocks noGrp="1"/>
          </p:cNvSpPr>
          <p:nvPr>
            <p:ph type="body" sz="quarter" idx="39" hasCustomPrompt="1"/>
          </p:nvPr>
        </p:nvSpPr>
        <p:spPr>
          <a:xfrm>
            <a:off x="1656190" y="5168621"/>
            <a:ext cx="3676650" cy="617629"/>
          </a:xfrm>
        </p:spPr>
        <p:txBody>
          <a:bodyPr>
            <a:noAutofit/>
          </a:bodyPr>
          <a:lstStyle>
            <a:lvl1pPr>
              <a:defRPr sz="1400"/>
            </a:lvl1pPr>
          </a:lstStyle>
          <a:p>
            <a:r>
              <a:rPr lang="en-GB" dirty="0"/>
              <a:t>Approximately 183,000 participants</a:t>
            </a:r>
          </a:p>
        </p:txBody>
      </p:sp>
      <p:sp>
        <p:nvSpPr>
          <p:cNvPr id="23" name="Picture Placeholder 15">
            <a:extLst>
              <a:ext uri="{FF2B5EF4-FFF2-40B4-BE49-F238E27FC236}">
                <a16:creationId xmlns:a16="http://schemas.microsoft.com/office/drawing/2014/main" id="{30B2B750-9DCE-864E-BC66-EB27E57D64B8}"/>
              </a:ext>
            </a:extLst>
          </p:cNvPr>
          <p:cNvSpPr>
            <a:spLocks noGrp="1"/>
          </p:cNvSpPr>
          <p:nvPr>
            <p:ph type="pic" sz="quarter" idx="40"/>
          </p:nvPr>
        </p:nvSpPr>
        <p:spPr>
          <a:xfrm>
            <a:off x="6232019" y="2121600"/>
            <a:ext cx="617630" cy="617629"/>
          </a:xfrm>
        </p:spPr>
        <p:txBody>
          <a:bodyPr>
            <a:normAutofit/>
          </a:bodyPr>
          <a:lstStyle>
            <a:lvl1pPr>
              <a:defRPr sz="1100"/>
            </a:lvl1pPr>
          </a:lstStyle>
          <a:p>
            <a:r>
              <a:rPr lang="en-GB"/>
              <a:t>Click icon to add picture</a:t>
            </a:r>
            <a:endParaRPr lang="en-UA" dirty="0"/>
          </a:p>
        </p:txBody>
      </p:sp>
      <p:sp>
        <p:nvSpPr>
          <p:cNvPr id="24" name="Text Placeholder 57">
            <a:extLst>
              <a:ext uri="{FF2B5EF4-FFF2-40B4-BE49-F238E27FC236}">
                <a16:creationId xmlns:a16="http://schemas.microsoft.com/office/drawing/2014/main" id="{32C22F95-D585-134F-A297-D05D99BD0E37}"/>
              </a:ext>
            </a:extLst>
          </p:cNvPr>
          <p:cNvSpPr>
            <a:spLocks noGrp="1"/>
          </p:cNvSpPr>
          <p:nvPr>
            <p:ph type="body" sz="quarter" idx="41" hasCustomPrompt="1"/>
          </p:nvPr>
        </p:nvSpPr>
        <p:spPr>
          <a:xfrm>
            <a:off x="7089990" y="2114052"/>
            <a:ext cx="3676782" cy="275041"/>
          </a:xfrm>
          <a:solidFill>
            <a:srgbClr val="FEE8DB"/>
          </a:solidFill>
        </p:spPr>
        <p:txBody>
          <a:bodyPr anchor="ctr">
            <a:noAutofit/>
          </a:bodyPr>
          <a:lstStyle>
            <a:lvl1pPr>
              <a:defRPr sz="1600" b="1" i="0">
                <a:solidFill>
                  <a:srgbClr val="F2841B"/>
                </a:solidFill>
                <a:latin typeface="Arial" panose="020B0604020202020204" pitchFamily="34" charset="0"/>
                <a:cs typeface="Arial" panose="020B0604020202020204" pitchFamily="34" charset="0"/>
              </a:defRPr>
            </a:lvl1pPr>
          </a:lstStyle>
          <a:p>
            <a:r>
              <a:rPr lang="en-GB" dirty="0"/>
              <a:t>83</a:t>
            </a:r>
            <a:endParaRPr lang="en-UA" dirty="0"/>
          </a:p>
        </p:txBody>
      </p:sp>
      <p:sp>
        <p:nvSpPr>
          <p:cNvPr id="25" name="Text Placeholder 59">
            <a:extLst>
              <a:ext uri="{FF2B5EF4-FFF2-40B4-BE49-F238E27FC236}">
                <a16:creationId xmlns:a16="http://schemas.microsoft.com/office/drawing/2014/main" id="{207EFA07-4C64-B341-86DE-AA881DE30C6C}"/>
              </a:ext>
            </a:extLst>
          </p:cNvPr>
          <p:cNvSpPr>
            <a:spLocks noGrp="1"/>
          </p:cNvSpPr>
          <p:nvPr>
            <p:ph type="body" sz="quarter" idx="42" hasCustomPrompt="1"/>
          </p:nvPr>
        </p:nvSpPr>
        <p:spPr>
          <a:xfrm>
            <a:off x="7090312" y="2415758"/>
            <a:ext cx="3676650" cy="347836"/>
          </a:xfrm>
        </p:spPr>
        <p:txBody>
          <a:bodyPr>
            <a:noAutofit/>
          </a:bodyPr>
          <a:lstStyle>
            <a:lvl1pPr>
              <a:defRPr sz="1400"/>
            </a:lvl1pPr>
          </a:lstStyle>
          <a:p>
            <a:r>
              <a:rPr lang="en-GB" dirty="0"/>
              <a:t>study tours to EU MS</a:t>
            </a:r>
            <a:endParaRPr lang="en-UA" dirty="0"/>
          </a:p>
        </p:txBody>
      </p:sp>
      <p:sp>
        <p:nvSpPr>
          <p:cNvPr id="26" name="Picture Placeholder 15">
            <a:extLst>
              <a:ext uri="{FF2B5EF4-FFF2-40B4-BE49-F238E27FC236}">
                <a16:creationId xmlns:a16="http://schemas.microsoft.com/office/drawing/2014/main" id="{B9A96F63-2166-4F43-BB79-01D9AD9D64DB}"/>
              </a:ext>
            </a:extLst>
          </p:cNvPr>
          <p:cNvSpPr>
            <a:spLocks noGrp="1"/>
          </p:cNvSpPr>
          <p:nvPr>
            <p:ph type="pic" sz="quarter" idx="43"/>
          </p:nvPr>
        </p:nvSpPr>
        <p:spPr>
          <a:xfrm>
            <a:off x="6232019" y="3120013"/>
            <a:ext cx="617630" cy="617629"/>
          </a:xfrm>
        </p:spPr>
        <p:txBody>
          <a:bodyPr>
            <a:normAutofit/>
          </a:bodyPr>
          <a:lstStyle>
            <a:lvl1pPr>
              <a:defRPr sz="1100"/>
            </a:lvl1pPr>
          </a:lstStyle>
          <a:p>
            <a:r>
              <a:rPr lang="en-GB"/>
              <a:t>Click icon to add picture</a:t>
            </a:r>
            <a:endParaRPr lang="en-UA" dirty="0"/>
          </a:p>
        </p:txBody>
      </p:sp>
      <p:sp>
        <p:nvSpPr>
          <p:cNvPr id="27" name="Text Placeholder 57">
            <a:extLst>
              <a:ext uri="{FF2B5EF4-FFF2-40B4-BE49-F238E27FC236}">
                <a16:creationId xmlns:a16="http://schemas.microsoft.com/office/drawing/2014/main" id="{45F90EBC-0318-BA40-BFC1-609CBA68F3D5}"/>
              </a:ext>
            </a:extLst>
          </p:cNvPr>
          <p:cNvSpPr>
            <a:spLocks noGrp="1"/>
          </p:cNvSpPr>
          <p:nvPr>
            <p:ph type="body" sz="quarter" idx="44" hasCustomPrompt="1"/>
          </p:nvPr>
        </p:nvSpPr>
        <p:spPr>
          <a:xfrm>
            <a:off x="7089990" y="3112465"/>
            <a:ext cx="3676782" cy="275041"/>
          </a:xfrm>
          <a:solidFill>
            <a:srgbClr val="FEE8DB"/>
          </a:solidFill>
        </p:spPr>
        <p:txBody>
          <a:bodyPr anchor="ctr">
            <a:noAutofit/>
          </a:bodyPr>
          <a:lstStyle>
            <a:lvl1pPr>
              <a:defRPr sz="1600" b="1" i="0">
                <a:solidFill>
                  <a:srgbClr val="F2841B"/>
                </a:solidFill>
                <a:latin typeface="Arial" panose="020B0604020202020204" pitchFamily="34" charset="0"/>
                <a:cs typeface="Arial" panose="020B0604020202020204" pitchFamily="34" charset="0"/>
              </a:defRPr>
            </a:lvl1pPr>
          </a:lstStyle>
          <a:p>
            <a:r>
              <a:rPr lang="en-GB" dirty="0"/>
              <a:t>1,411</a:t>
            </a:r>
            <a:endParaRPr lang="en-UA" dirty="0"/>
          </a:p>
        </p:txBody>
      </p:sp>
      <p:sp>
        <p:nvSpPr>
          <p:cNvPr id="28" name="Text Placeholder 59">
            <a:extLst>
              <a:ext uri="{FF2B5EF4-FFF2-40B4-BE49-F238E27FC236}">
                <a16:creationId xmlns:a16="http://schemas.microsoft.com/office/drawing/2014/main" id="{A1ED4ADD-A205-0648-BB12-CE5C1F298777}"/>
              </a:ext>
            </a:extLst>
          </p:cNvPr>
          <p:cNvSpPr>
            <a:spLocks noGrp="1"/>
          </p:cNvSpPr>
          <p:nvPr>
            <p:ph type="body" sz="quarter" idx="45" hasCustomPrompt="1"/>
          </p:nvPr>
        </p:nvSpPr>
        <p:spPr>
          <a:xfrm>
            <a:off x="7090312" y="3414172"/>
            <a:ext cx="3676650" cy="352960"/>
          </a:xfrm>
        </p:spPr>
        <p:txBody>
          <a:bodyPr>
            <a:noAutofit/>
          </a:bodyPr>
          <a:lstStyle>
            <a:lvl1pPr>
              <a:defRPr sz="1400"/>
            </a:lvl1pPr>
          </a:lstStyle>
          <a:p>
            <a:r>
              <a:rPr lang="en-GB" dirty="0"/>
              <a:t>participants</a:t>
            </a:r>
            <a:endParaRPr lang="en-UA" dirty="0"/>
          </a:p>
        </p:txBody>
      </p:sp>
      <p:sp>
        <p:nvSpPr>
          <p:cNvPr id="29" name="Picture Placeholder 15">
            <a:extLst>
              <a:ext uri="{FF2B5EF4-FFF2-40B4-BE49-F238E27FC236}">
                <a16:creationId xmlns:a16="http://schemas.microsoft.com/office/drawing/2014/main" id="{78669A90-7CCB-AC42-8ADB-F46FB5734E81}"/>
              </a:ext>
            </a:extLst>
          </p:cNvPr>
          <p:cNvSpPr>
            <a:spLocks noGrp="1"/>
          </p:cNvSpPr>
          <p:nvPr>
            <p:ph type="pic" sz="quarter" idx="46"/>
          </p:nvPr>
        </p:nvSpPr>
        <p:spPr>
          <a:xfrm>
            <a:off x="6238083" y="4086953"/>
            <a:ext cx="617630" cy="617629"/>
          </a:xfrm>
        </p:spPr>
        <p:txBody>
          <a:bodyPr>
            <a:normAutofit/>
          </a:bodyPr>
          <a:lstStyle>
            <a:lvl1pPr>
              <a:defRPr sz="1100"/>
            </a:lvl1pPr>
          </a:lstStyle>
          <a:p>
            <a:r>
              <a:rPr lang="en-GB"/>
              <a:t>Click icon to add picture</a:t>
            </a:r>
            <a:endParaRPr lang="en-UA" dirty="0"/>
          </a:p>
        </p:txBody>
      </p:sp>
      <p:sp>
        <p:nvSpPr>
          <p:cNvPr id="31" name="Text Placeholder 59">
            <a:extLst>
              <a:ext uri="{FF2B5EF4-FFF2-40B4-BE49-F238E27FC236}">
                <a16:creationId xmlns:a16="http://schemas.microsoft.com/office/drawing/2014/main" id="{4304E127-A66A-FF4A-B4C6-901FF793E755}"/>
              </a:ext>
            </a:extLst>
          </p:cNvPr>
          <p:cNvSpPr>
            <a:spLocks noGrp="1"/>
          </p:cNvSpPr>
          <p:nvPr>
            <p:ph type="body" sz="quarter" idx="48" hasCustomPrompt="1"/>
          </p:nvPr>
        </p:nvSpPr>
        <p:spPr>
          <a:xfrm>
            <a:off x="7090312" y="4079405"/>
            <a:ext cx="3676650" cy="617629"/>
          </a:xfrm>
        </p:spPr>
        <p:txBody>
          <a:bodyPr>
            <a:noAutofit/>
          </a:bodyPr>
          <a:lstStyle>
            <a:lvl1pPr>
              <a:defRPr sz="1400"/>
            </a:lvl1pPr>
          </a:lstStyle>
          <a:p>
            <a:r>
              <a:rPr lang="en-GB" dirty="0"/>
              <a:t>Specific support to territories with diverse ethnic populations</a:t>
            </a:r>
          </a:p>
        </p:txBody>
      </p:sp>
      <p:sp>
        <p:nvSpPr>
          <p:cNvPr id="32" name="Text Placeholder 7">
            <a:extLst>
              <a:ext uri="{FF2B5EF4-FFF2-40B4-BE49-F238E27FC236}">
                <a16:creationId xmlns:a16="http://schemas.microsoft.com/office/drawing/2014/main" id="{BE24D1E5-C98E-4777-BB37-27F5F1F3C4F4}"/>
              </a:ext>
            </a:extLst>
          </p:cNvPr>
          <p:cNvSpPr>
            <a:spLocks noGrp="1"/>
          </p:cNvSpPr>
          <p:nvPr>
            <p:ph type="body" sz="quarter" idx="49"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92653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802038" y="1868379"/>
            <a:ext cx="617630" cy="617629"/>
          </a:xfrm>
        </p:spPr>
        <p:txBody>
          <a:bodyPr>
            <a:normAutofit/>
          </a:bodyPr>
          <a:lstStyle>
            <a:lvl1pPr>
              <a:defRPr sz="1100"/>
            </a:lvl1pPr>
          </a:lstStyle>
          <a:p>
            <a:r>
              <a:rPr lang="en-GB"/>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60009" y="1860831"/>
            <a:ext cx="3676782" cy="275041"/>
          </a:xfrm>
          <a:solidFill>
            <a:srgbClr val="DEEDE8"/>
          </a:solidFill>
        </p:spPr>
        <p:txBody>
          <a:bodyPr anchor="ctr">
            <a:noAutofit/>
          </a:bodyPr>
          <a:lstStyle>
            <a:lvl1pPr>
              <a:defRPr sz="1600" b="1" i="0">
                <a:solidFill>
                  <a:srgbClr val="0A5C43"/>
                </a:solidFill>
                <a:latin typeface="Arial" panose="020B0604020202020204" pitchFamily="34" charset="0"/>
                <a:cs typeface="Arial" panose="020B0604020202020204" pitchFamily="34" charset="0"/>
              </a:defRPr>
            </a:lvl1pPr>
          </a:lstStyle>
          <a:p>
            <a:r>
              <a:rPr lang="en-GB" dirty="0"/>
              <a:t>Over 7,300</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60331" y="2162537"/>
            <a:ext cx="3676650" cy="818480"/>
          </a:xfrm>
        </p:spPr>
        <p:txBody>
          <a:bodyPr>
            <a:noAutofit/>
          </a:bodyPr>
          <a:lstStyle>
            <a:lvl1pPr>
              <a:defRPr sz="1400"/>
            </a:lvl1pPr>
          </a:lstStyle>
          <a:p>
            <a:r>
              <a:rPr lang="en-GB" dirty="0"/>
              <a:t>capacity development events such as trainings, study trips, conferences</a:t>
            </a:r>
            <a:br>
              <a:rPr lang="en-GB" dirty="0"/>
            </a:br>
            <a:r>
              <a:rPr lang="en-GB" dirty="0"/>
              <a:t>(excluding working meetings and consultations)</a:t>
            </a:r>
            <a:endParaRPr lang="en-UA" dirty="0"/>
          </a:p>
        </p:txBody>
      </p:sp>
      <p:sp>
        <p:nvSpPr>
          <p:cNvPr id="14" name="Picture Placeholder 15">
            <a:extLst>
              <a:ext uri="{FF2B5EF4-FFF2-40B4-BE49-F238E27FC236}">
                <a16:creationId xmlns:a16="http://schemas.microsoft.com/office/drawing/2014/main" id="{7A64C8C3-058E-3044-9F9F-B417A96E0CCA}"/>
              </a:ext>
            </a:extLst>
          </p:cNvPr>
          <p:cNvSpPr>
            <a:spLocks noGrp="1"/>
          </p:cNvSpPr>
          <p:nvPr>
            <p:ph type="pic" sz="quarter" idx="34"/>
          </p:nvPr>
        </p:nvSpPr>
        <p:spPr>
          <a:xfrm>
            <a:off x="802038" y="3368190"/>
            <a:ext cx="617630" cy="617629"/>
          </a:xfrm>
        </p:spPr>
        <p:txBody>
          <a:bodyPr>
            <a:normAutofit/>
          </a:bodyPr>
          <a:lstStyle>
            <a:lvl1pPr>
              <a:defRPr sz="1100"/>
            </a:lvl1pPr>
          </a:lstStyle>
          <a:p>
            <a:r>
              <a:rPr lang="en-GB"/>
              <a:t>Click icon to add picture</a:t>
            </a:r>
            <a:endParaRPr lang="en-UA" dirty="0"/>
          </a:p>
        </p:txBody>
      </p:sp>
      <p:sp>
        <p:nvSpPr>
          <p:cNvPr id="15" name="Text Placeholder 57">
            <a:extLst>
              <a:ext uri="{FF2B5EF4-FFF2-40B4-BE49-F238E27FC236}">
                <a16:creationId xmlns:a16="http://schemas.microsoft.com/office/drawing/2014/main" id="{BBB27149-7140-C94C-AF37-33309FB1F2B8}"/>
              </a:ext>
            </a:extLst>
          </p:cNvPr>
          <p:cNvSpPr>
            <a:spLocks noGrp="1"/>
          </p:cNvSpPr>
          <p:nvPr>
            <p:ph type="body" sz="quarter" idx="35" hasCustomPrompt="1"/>
          </p:nvPr>
        </p:nvSpPr>
        <p:spPr>
          <a:xfrm>
            <a:off x="1660009" y="3360642"/>
            <a:ext cx="3676782" cy="275041"/>
          </a:xfrm>
          <a:solidFill>
            <a:srgbClr val="DEEDE8"/>
          </a:solidFill>
        </p:spPr>
        <p:txBody>
          <a:bodyPr anchor="ctr">
            <a:noAutofit/>
          </a:bodyPr>
          <a:lstStyle>
            <a:lvl1pPr>
              <a:defRPr sz="1600" b="1" i="0">
                <a:solidFill>
                  <a:srgbClr val="0A5C43"/>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16" name="Text Placeholder 59">
            <a:extLst>
              <a:ext uri="{FF2B5EF4-FFF2-40B4-BE49-F238E27FC236}">
                <a16:creationId xmlns:a16="http://schemas.microsoft.com/office/drawing/2014/main" id="{79BF141C-09A1-834C-A8C5-8CC9C57E10CB}"/>
              </a:ext>
            </a:extLst>
          </p:cNvPr>
          <p:cNvSpPr>
            <a:spLocks noGrp="1"/>
          </p:cNvSpPr>
          <p:nvPr>
            <p:ph type="body" sz="quarter" idx="36" hasCustomPrompt="1"/>
          </p:nvPr>
        </p:nvSpPr>
        <p:spPr>
          <a:xfrm>
            <a:off x="1660331" y="3662348"/>
            <a:ext cx="3676650" cy="617629"/>
          </a:xfrm>
        </p:spPr>
        <p:txBody>
          <a:bodyPr>
            <a:noAutofit/>
          </a:bodyPr>
          <a:lstStyle>
            <a:lvl1pPr>
              <a:defRPr sz="1400"/>
            </a:lvl1pPr>
          </a:lstStyle>
          <a:p>
            <a:r>
              <a:rPr lang="en-GB" dirty="0"/>
              <a:t>adjusted internal procedures based on newly adopted tasks after receiving direct support from U-LEAD</a:t>
            </a:r>
            <a:endParaRPr lang="en-UA" dirty="0"/>
          </a:p>
        </p:txBody>
      </p:sp>
      <p:sp>
        <p:nvSpPr>
          <p:cNvPr id="20" name="Picture Placeholder 15">
            <a:extLst>
              <a:ext uri="{FF2B5EF4-FFF2-40B4-BE49-F238E27FC236}">
                <a16:creationId xmlns:a16="http://schemas.microsoft.com/office/drawing/2014/main" id="{8BE2F3D5-9255-6D44-A047-CEDB14297C22}"/>
              </a:ext>
            </a:extLst>
          </p:cNvPr>
          <p:cNvSpPr>
            <a:spLocks noGrp="1"/>
          </p:cNvSpPr>
          <p:nvPr>
            <p:ph type="pic" sz="quarter" idx="37"/>
          </p:nvPr>
        </p:nvSpPr>
        <p:spPr>
          <a:xfrm>
            <a:off x="802038" y="4621242"/>
            <a:ext cx="617630" cy="617629"/>
          </a:xfrm>
        </p:spPr>
        <p:txBody>
          <a:bodyPr>
            <a:normAutofit/>
          </a:bodyPr>
          <a:lstStyle>
            <a:lvl1pPr>
              <a:defRPr sz="1100"/>
            </a:lvl1pPr>
          </a:lstStyle>
          <a:p>
            <a:r>
              <a:rPr lang="en-GB"/>
              <a:t>Click icon to add picture</a:t>
            </a:r>
            <a:endParaRPr lang="en-UA" dirty="0"/>
          </a:p>
        </p:txBody>
      </p:sp>
      <p:sp>
        <p:nvSpPr>
          <p:cNvPr id="21" name="Text Placeholder 57">
            <a:extLst>
              <a:ext uri="{FF2B5EF4-FFF2-40B4-BE49-F238E27FC236}">
                <a16:creationId xmlns:a16="http://schemas.microsoft.com/office/drawing/2014/main" id="{60D9B824-477A-3848-A435-D8FB9F2E1C00}"/>
              </a:ext>
            </a:extLst>
          </p:cNvPr>
          <p:cNvSpPr>
            <a:spLocks noGrp="1"/>
          </p:cNvSpPr>
          <p:nvPr>
            <p:ph type="body" sz="quarter" idx="38" hasCustomPrompt="1"/>
          </p:nvPr>
        </p:nvSpPr>
        <p:spPr>
          <a:xfrm>
            <a:off x="1660009" y="4613694"/>
            <a:ext cx="3676782" cy="275041"/>
          </a:xfrm>
          <a:solidFill>
            <a:srgbClr val="DEEDE8"/>
          </a:solidFill>
        </p:spPr>
        <p:txBody>
          <a:bodyPr anchor="ctr">
            <a:noAutofit/>
          </a:bodyPr>
          <a:lstStyle>
            <a:lvl1pPr>
              <a:defRPr sz="1600" b="1" i="0">
                <a:solidFill>
                  <a:srgbClr val="0A5C43"/>
                </a:solidFill>
                <a:latin typeface="Arial" panose="020B0604020202020204" pitchFamily="34" charset="0"/>
                <a:cs typeface="Arial" panose="020B0604020202020204" pitchFamily="34" charset="0"/>
              </a:defRPr>
            </a:lvl1pPr>
          </a:lstStyle>
          <a:p>
            <a:r>
              <a:rPr lang="en-GB" dirty="0"/>
              <a:t>183,000</a:t>
            </a:r>
          </a:p>
        </p:txBody>
      </p:sp>
      <p:sp>
        <p:nvSpPr>
          <p:cNvPr id="22" name="Text Placeholder 59">
            <a:extLst>
              <a:ext uri="{FF2B5EF4-FFF2-40B4-BE49-F238E27FC236}">
                <a16:creationId xmlns:a16="http://schemas.microsoft.com/office/drawing/2014/main" id="{FB941D90-1169-7C42-94A8-8C0FDF9E535B}"/>
              </a:ext>
            </a:extLst>
          </p:cNvPr>
          <p:cNvSpPr>
            <a:spLocks noGrp="1"/>
          </p:cNvSpPr>
          <p:nvPr>
            <p:ph type="body" sz="quarter" idx="39" hasCustomPrompt="1"/>
          </p:nvPr>
        </p:nvSpPr>
        <p:spPr>
          <a:xfrm>
            <a:off x="1660331" y="4915400"/>
            <a:ext cx="3676650" cy="617629"/>
          </a:xfrm>
        </p:spPr>
        <p:txBody>
          <a:bodyPr>
            <a:noAutofit/>
          </a:bodyPr>
          <a:lstStyle>
            <a:lvl1pPr>
              <a:defRPr sz="1400"/>
            </a:lvl1pPr>
          </a:lstStyle>
          <a:p>
            <a:r>
              <a:rPr lang="en-GB" dirty="0"/>
              <a:t>Approximately 183,000 participants</a:t>
            </a:r>
          </a:p>
        </p:txBody>
      </p:sp>
      <p:sp>
        <p:nvSpPr>
          <p:cNvPr id="30" name="Picture Placeholder 9">
            <a:extLst>
              <a:ext uri="{FF2B5EF4-FFF2-40B4-BE49-F238E27FC236}">
                <a16:creationId xmlns:a16="http://schemas.microsoft.com/office/drawing/2014/main" id="{01B54CAB-4072-4B4F-AA61-8A6A465AE86C}"/>
              </a:ext>
            </a:extLst>
          </p:cNvPr>
          <p:cNvSpPr>
            <a:spLocks noGrp="1"/>
          </p:cNvSpPr>
          <p:nvPr>
            <p:ph type="pic" sz="quarter" idx="10"/>
          </p:nvPr>
        </p:nvSpPr>
        <p:spPr>
          <a:xfrm>
            <a:off x="6416231" y="1860831"/>
            <a:ext cx="5181601" cy="4332005"/>
          </a:xfrm>
          <a:solidFill>
            <a:srgbClr val="92C1E9">
              <a:alpha val="40000"/>
            </a:srgbClr>
          </a:solidFill>
        </p:spPr>
        <p:txBody>
          <a:bodyPr>
            <a:normAutofit/>
          </a:bodyPr>
          <a:lstStyle>
            <a:lvl1pPr>
              <a:defRPr sz="800"/>
            </a:lvl1pPr>
          </a:lstStyle>
          <a:p>
            <a:r>
              <a:rPr lang="en-GB"/>
              <a:t>Click icon to add picture</a:t>
            </a:r>
            <a:endParaRPr lang="en-UA"/>
          </a:p>
        </p:txBody>
      </p:sp>
      <p:sp>
        <p:nvSpPr>
          <p:cNvPr id="18" name="Text Placeholder 7">
            <a:extLst>
              <a:ext uri="{FF2B5EF4-FFF2-40B4-BE49-F238E27FC236}">
                <a16:creationId xmlns:a16="http://schemas.microsoft.com/office/drawing/2014/main" id="{E7EBA8C6-C8C1-412D-A58E-E6552CF667CD}"/>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710736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9542F-01AD-9C4C-9451-1F27B880C757}"/>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0" name="Picture Placeholder 9">
            <a:extLst>
              <a:ext uri="{FF2B5EF4-FFF2-40B4-BE49-F238E27FC236}">
                <a16:creationId xmlns:a16="http://schemas.microsoft.com/office/drawing/2014/main" id="{E84A5806-ECB1-B147-AE19-701577D97B91}"/>
              </a:ext>
            </a:extLst>
          </p:cNvPr>
          <p:cNvSpPr>
            <a:spLocks noGrp="1"/>
          </p:cNvSpPr>
          <p:nvPr>
            <p:ph type="pic" sz="quarter" idx="10"/>
          </p:nvPr>
        </p:nvSpPr>
        <p:spPr>
          <a:xfrm>
            <a:off x="685353" y="1469986"/>
            <a:ext cx="10828360" cy="3758838"/>
          </a:xfrm>
          <a:solidFill>
            <a:srgbClr val="92C1E9">
              <a:alpha val="40000"/>
            </a:srgbClr>
          </a:solidFill>
        </p:spPr>
        <p:txBody>
          <a:bodyPr>
            <a:normAutofit/>
          </a:bodyPr>
          <a:lstStyle>
            <a:lvl1pPr>
              <a:defRPr sz="800"/>
            </a:lvl1pPr>
          </a:lstStyle>
          <a:p>
            <a:r>
              <a:rPr lang="en-GB"/>
              <a:t>Click icon to add picture</a:t>
            </a:r>
            <a:endParaRPr lang="en-UA"/>
          </a:p>
        </p:txBody>
      </p:sp>
      <p:sp>
        <p:nvSpPr>
          <p:cNvPr id="12" name="Picture Placeholder 15">
            <a:extLst>
              <a:ext uri="{FF2B5EF4-FFF2-40B4-BE49-F238E27FC236}">
                <a16:creationId xmlns:a16="http://schemas.microsoft.com/office/drawing/2014/main" id="{55527A5E-FE15-CE42-99B8-4202278EFC11}"/>
              </a:ext>
            </a:extLst>
          </p:cNvPr>
          <p:cNvSpPr>
            <a:spLocks noGrp="1"/>
          </p:cNvSpPr>
          <p:nvPr>
            <p:ph type="pic" sz="quarter" idx="11"/>
          </p:nvPr>
        </p:nvSpPr>
        <p:spPr>
          <a:xfrm>
            <a:off x="685353" y="5572987"/>
            <a:ext cx="617630" cy="617629"/>
          </a:xfrm>
        </p:spPr>
        <p:txBody>
          <a:bodyPr>
            <a:normAutofit/>
          </a:bodyPr>
          <a:lstStyle>
            <a:lvl1pPr>
              <a:defRPr sz="1100"/>
            </a:lvl1pPr>
          </a:lstStyle>
          <a:p>
            <a:r>
              <a:rPr lang="en-GB"/>
              <a:t>Click icon to add picture</a:t>
            </a:r>
            <a:endParaRPr lang="en-UA" dirty="0"/>
          </a:p>
        </p:txBody>
      </p:sp>
      <p:sp>
        <p:nvSpPr>
          <p:cNvPr id="13" name="Text Placeholder 57">
            <a:extLst>
              <a:ext uri="{FF2B5EF4-FFF2-40B4-BE49-F238E27FC236}">
                <a16:creationId xmlns:a16="http://schemas.microsoft.com/office/drawing/2014/main" id="{53DEF535-C616-D64E-980B-EF486B6C5CF7}"/>
              </a:ext>
            </a:extLst>
          </p:cNvPr>
          <p:cNvSpPr>
            <a:spLocks noGrp="1"/>
          </p:cNvSpPr>
          <p:nvPr>
            <p:ph type="body" sz="quarter" idx="26" hasCustomPrompt="1"/>
          </p:nvPr>
        </p:nvSpPr>
        <p:spPr>
          <a:xfrm>
            <a:off x="1491808" y="5565439"/>
            <a:ext cx="2513289" cy="275041"/>
          </a:xfrm>
          <a:solidFill>
            <a:srgbClr val="EBE7F3"/>
          </a:solidFill>
        </p:spPr>
        <p:txBody>
          <a:bodyPr>
            <a:noAutofit/>
          </a:bodyPr>
          <a:lstStyle>
            <a:lvl1pPr>
              <a:defRPr sz="1600" b="1" i="0">
                <a:solidFill>
                  <a:srgbClr val="826AAD"/>
                </a:solidFill>
                <a:latin typeface="Arial" panose="020B0604020202020204" pitchFamily="34" charset="0"/>
                <a:cs typeface="Arial" panose="020B0604020202020204" pitchFamily="34" charset="0"/>
              </a:defRPr>
            </a:lvl1pPr>
          </a:lstStyle>
          <a:p>
            <a:r>
              <a:rPr lang="en-GB" dirty="0"/>
              <a:t>3.5</a:t>
            </a:r>
            <a:endParaRPr lang="en-UA" dirty="0"/>
          </a:p>
        </p:txBody>
      </p:sp>
      <p:sp>
        <p:nvSpPr>
          <p:cNvPr id="14" name="Text Placeholder 59">
            <a:extLst>
              <a:ext uri="{FF2B5EF4-FFF2-40B4-BE49-F238E27FC236}">
                <a16:creationId xmlns:a16="http://schemas.microsoft.com/office/drawing/2014/main" id="{362B7D9C-8E95-414B-9FC1-A0CC1BB5DF50}"/>
              </a:ext>
            </a:extLst>
          </p:cNvPr>
          <p:cNvSpPr>
            <a:spLocks noGrp="1"/>
          </p:cNvSpPr>
          <p:nvPr>
            <p:ph type="body" sz="quarter" idx="27" hasCustomPrompt="1"/>
          </p:nvPr>
        </p:nvSpPr>
        <p:spPr>
          <a:xfrm>
            <a:off x="1492130" y="5867146"/>
            <a:ext cx="2513199" cy="429578"/>
          </a:xfrm>
        </p:spPr>
        <p:txBody>
          <a:bodyPr>
            <a:noAutofit/>
          </a:bodyPr>
          <a:lstStyle>
            <a:lvl1pPr>
              <a:defRPr sz="1400"/>
            </a:lvl1pPr>
          </a:lstStyle>
          <a:p>
            <a:r>
              <a:rPr lang="en-GB" dirty="0"/>
              <a:t>times increase of local budgets revenues since 2014</a:t>
            </a:r>
            <a:endParaRPr lang="en-UA" dirty="0"/>
          </a:p>
        </p:txBody>
      </p:sp>
      <p:sp>
        <p:nvSpPr>
          <p:cNvPr id="21" name="Picture Placeholder 15">
            <a:extLst>
              <a:ext uri="{FF2B5EF4-FFF2-40B4-BE49-F238E27FC236}">
                <a16:creationId xmlns:a16="http://schemas.microsoft.com/office/drawing/2014/main" id="{B4FFE140-97A4-F647-ABB5-9FFD69DA7413}"/>
              </a:ext>
            </a:extLst>
          </p:cNvPr>
          <p:cNvSpPr>
            <a:spLocks noGrp="1"/>
          </p:cNvSpPr>
          <p:nvPr>
            <p:ph type="pic" sz="quarter" idx="28"/>
          </p:nvPr>
        </p:nvSpPr>
        <p:spPr>
          <a:xfrm>
            <a:off x="8193737" y="5574914"/>
            <a:ext cx="617630" cy="617629"/>
          </a:xfrm>
        </p:spPr>
        <p:txBody>
          <a:bodyPr>
            <a:normAutofit/>
          </a:bodyPr>
          <a:lstStyle>
            <a:lvl1pPr>
              <a:defRPr sz="1100"/>
            </a:lvl1pPr>
          </a:lstStyle>
          <a:p>
            <a:r>
              <a:rPr lang="en-GB"/>
              <a:t>Click icon to add picture</a:t>
            </a:r>
            <a:endParaRPr lang="en-UA" dirty="0"/>
          </a:p>
        </p:txBody>
      </p:sp>
      <p:sp>
        <p:nvSpPr>
          <p:cNvPr id="22" name="Text Placeholder 57">
            <a:extLst>
              <a:ext uri="{FF2B5EF4-FFF2-40B4-BE49-F238E27FC236}">
                <a16:creationId xmlns:a16="http://schemas.microsoft.com/office/drawing/2014/main" id="{9C0A1626-5ABD-C844-B9FE-CF093ED8B8D6}"/>
              </a:ext>
            </a:extLst>
          </p:cNvPr>
          <p:cNvSpPr>
            <a:spLocks noGrp="1"/>
          </p:cNvSpPr>
          <p:nvPr>
            <p:ph type="body" sz="quarter" idx="29" hasCustomPrompt="1"/>
          </p:nvPr>
        </p:nvSpPr>
        <p:spPr>
          <a:xfrm>
            <a:off x="9000192" y="5567366"/>
            <a:ext cx="2513289" cy="275041"/>
          </a:xfrm>
          <a:solidFill>
            <a:srgbClr val="EBE7F3"/>
          </a:solidFill>
        </p:spPr>
        <p:txBody>
          <a:bodyPr>
            <a:noAutofit/>
          </a:bodyPr>
          <a:lstStyle>
            <a:lvl1pPr>
              <a:defRPr sz="1600" b="1" i="0">
                <a:solidFill>
                  <a:srgbClr val="826AAD"/>
                </a:solidFill>
                <a:latin typeface="Arial" panose="020B0604020202020204" pitchFamily="34" charset="0"/>
                <a:cs typeface="Arial" panose="020B0604020202020204" pitchFamily="34" charset="0"/>
              </a:defRPr>
            </a:lvl1pPr>
          </a:lstStyle>
          <a:p>
            <a:r>
              <a:rPr lang="en-GB" dirty="0"/>
              <a:t>3.5</a:t>
            </a:r>
            <a:endParaRPr lang="en-UA" dirty="0"/>
          </a:p>
        </p:txBody>
      </p:sp>
      <p:sp>
        <p:nvSpPr>
          <p:cNvPr id="23" name="Text Placeholder 59">
            <a:extLst>
              <a:ext uri="{FF2B5EF4-FFF2-40B4-BE49-F238E27FC236}">
                <a16:creationId xmlns:a16="http://schemas.microsoft.com/office/drawing/2014/main" id="{5C34C242-1A8E-3943-9DA1-D60C0FCEF3C8}"/>
              </a:ext>
            </a:extLst>
          </p:cNvPr>
          <p:cNvSpPr>
            <a:spLocks noGrp="1"/>
          </p:cNvSpPr>
          <p:nvPr>
            <p:ph type="body" sz="quarter" idx="30" hasCustomPrompt="1"/>
          </p:nvPr>
        </p:nvSpPr>
        <p:spPr>
          <a:xfrm>
            <a:off x="9000514" y="5869073"/>
            <a:ext cx="2513199" cy="429578"/>
          </a:xfrm>
        </p:spPr>
        <p:txBody>
          <a:bodyPr>
            <a:noAutofit/>
          </a:bodyPr>
          <a:lstStyle>
            <a:lvl1pPr>
              <a:defRPr sz="1400"/>
            </a:lvl1pPr>
          </a:lstStyle>
          <a:p>
            <a:r>
              <a:rPr lang="en-GB" dirty="0"/>
              <a:t>times increase of local budgets revenues since 2014</a:t>
            </a:r>
            <a:endParaRPr lang="en-UA" dirty="0"/>
          </a:p>
        </p:txBody>
      </p:sp>
      <p:sp>
        <p:nvSpPr>
          <p:cNvPr id="24" name="Picture Placeholder 15">
            <a:extLst>
              <a:ext uri="{FF2B5EF4-FFF2-40B4-BE49-F238E27FC236}">
                <a16:creationId xmlns:a16="http://schemas.microsoft.com/office/drawing/2014/main" id="{662188CF-E9DF-2844-971E-0325C9AC3DA9}"/>
              </a:ext>
            </a:extLst>
          </p:cNvPr>
          <p:cNvSpPr>
            <a:spLocks noGrp="1"/>
          </p:cNvSpPr>
          <p:nvPr>
            <p:ph type="pic" sz="quarter" idx="31"/>
          </p:nvPr>
        </p:nvSpPr>
        <p:spPr>
          <a:xfrm>
            <a:off x="4392090" y="5572987"/>
            <a:ext cx="617630" cy="617629"/>
          </a:xfrm>
        </p:spPr>
        <p:txBody>
          <a:bodyPr>
            <a:normAutofit/>
          </a:bodyPr>
          <a:lstStyle>
            <a:lvl1pPr>
              <a:defRPr sz="1100"/>
            </a:lvl1pPr>
          </a:lstStyle>
          <a:p>
            <a:r>
              <a:rPr lang="en-GB"/>
              <a:t>Click icon to add picture</a:t>
            </a:r>
            <a:endParaRPr lang="en-UA" dirty="0"/>
          </a:p>
        </p:txBody>
      </p:sp>
      <p:sp>
        <p:nvSpPr>
          <p:cNvPr id="25" name="Text Placeholder 57">
            <a:extLst>
              <a:ext uri="{FF2B5EF4-FFF2-40B4-BE49-F238E27FC236}">
                <a16:creationId xmlns:a16="http://schemas.microsoft.com/office/drawing/2014/main" id="{168BCF2A-956F-B143-86C4-B394E4980E32}"/>
              </a:ext>
            </a:extLst>
          </p:cNvPr>
          <p:cNvSpPr>
            <a:spLocks noGrp="1"/>
          </p:cNvSpPr>
          <p:nvPr>
            <p:ph type="body" sz="quarter" idx="32" hasCustomPrompt="1"/>
          </p:nvPr>
        </p:nvSpPr>
        <p:spPr>
          <a:xfrm>
            <a:off x="5198545" y="5565439"/>
            <a:ext cx="2513289" cy="275041"/>
          </a:xfrm>
          <a:solidFill>
            <a:srgbClr val="EBE7F3"/>
          </a:solidFill>
        </p:spPr>
        <p:txBody>
          <a:bodyPr>
            <a:noAutofit/>
          </a:bodyPr>
          <a:lstStyle>
            <a:lvl1pPr>
              <a:defRPr sz="1600" b="1" i="0">
                <a:solidFill>
                  <a:srgbClr val="826AAD"/>
                </a:solidFill>
                <a:latin typeface="Arial" panose="020B0604020202020204" pitchFamily="34" charset="0"/>
                <a:cs typeface="Arial" panose="020B0604020202020204" pitchFamily="34" charset="0"/>
              </a:defRPr>
            </a:lvl1pPr>
          </a:lstStyle>
          <a:p>
            <a:r>
              <a:rPr lang="en-GB" dirty="0"/>
              <a:t>3.5</a:t>
            </a:r>
            <a:endParaRPr lang="en-UA" dirty="0"/>
          </a:p>
        </p:txBody>
      </p:sp>
      <p:sp>
        <p:nvSpPr>
          <p:cNvPr id="26" name="Text Placeholder 59">
            <a:extLst>
              <a:ext uri="{FF2B5EF4-FFF2-40B4-BE49-F238E27FC236}">
                <a16:creationId xmlns:a16="http://schemas.microsoft.com/office/drawing/2014/main" id="{CA6BAF2A-B7B1-824D-9B95-7848688DA604}"/>
              </a:ext>
            </a:extLst>
          </p:cNvPr>
          <p:cNvSpPr>
            <a:spLocks noGrp="1"/>
          </p:cNvSpPr>
          <p:nvPr>
            <p:ph type="body" sz="quarter" idx="33" hasCustomPrompt="1"/>
          </p:nvPr>
        </p:nvSpPr>
        <p:spPr>
          <a:xfrm>
            <a:off x="5198867" y="5867146"/>
            <a:ext cx="2513199" cy="429578"/>
          </a:xfrm>
        </p:spPr>
        <p:txBody>
          <a:bodyPr>
            <a:noAutofit/>
          </a:bodyPr>
          <a:lstStyle>
            <a:lvl1pPr>
              <a:defRPr sz="1400"/>
            </a:lvl1pPr>
          </a:lstStyle>
          <a:p>
            <a:r>
              <a:rPr lang="en-GB" dirty="0"/>
              <a:t>times increase of local budgets revenues since 2014</a:t>
            </a:r>
            <a:endParaRPr lang="en-UA" dirty="0"/>
          </a:p>
        </p:txBody>
      </p:sp>
      <p:sp>
        <p:nvSpPr>
          <p:cNvPr id="15" name="Text Placeholder 7">
            <a:extLst>
              <a:ext uri="{FF2B5EF4-FFF2-40B4-BE49-F238E27FC236}">
                <a16:creationId xmlns:a16="http://schemas.microsoft.com/office/drawing/2014/main" id="{0042B2C8-B55F-435E-BFC9-21379940BD01}"/>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EU MS KNOW-HOW FOR UKRAINE STUDY TOUR DESTINATIONS </a:t>
            </a:r>
            <a:endParaRPr lang="en-UA" dirty="0"/>
          </a:p>
        </p:txBody>
      </p:sp>
    </p:spTree>
    <p:extLst>
      <p:ext uri="{BB962C8B-B14F-4D97-AF65-F5344CB8AC3E}">
        <p14:creationId xmlns:p14="http://schemas.microsoft.com/office/powerpoint/2010/main" val="196395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9542F-01AD-9C4C-9451-1F27B880C757}"/>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29" name="Table Placeholder 28">
            <a:extLst>
              <a:ext uri="{FF2B5EF4-FFF2-40B4-BE49-F238E27FC236}">
                <a16:creationId xmlns:a16="http://schemas.microsoft.com/office/drawing/2014/main" id="{67388EE2-45D0-3840-B0A8-B28EF8C1BEEB}"/>
              </a:ext>
            </a:extLst>
          </p:cNvPr>
          <p:cNvSpPr>
            <a:spLocks noGrp="1"/>
          </p:cNvSpPr>
          <p:nvPr>
            <p:ph type="tbl" sz="quarter" idx="10"/>
          </p:nvPr>
        </p:nvSpPr>
        <p:spPr>
          <a:xfrm>
            <a:off x="801857" y="1365250"/>
            <a:ext cx="10761785" cy="4829488"/>
          </a:xfrm>
          <a:noFill/>
        </p:spPr>
        <p:txBody>
          <a:bodyPr/>
          <a:lstStyle/>
          <a:p>
            <a:r>
              <a:rPr lang="en-GB"/>
              <a:t>Click icon to add table</a:t>
            </a:r>
            <a:endParaRPr lang="en-UA"/>
          </a:p>
        </p:txBody>
      </p:sp>
      <p:sp>
        <p:nvSpPr>
          <p:cNvPr id="6" name="Text Placeholder 7">
            <a:extLst>
              <a:ext uri="{FF2B5EF4-FFF2-40B4-BE49-F238E27FC236}">
                <a16:creationId xmlns:a16="http://schemas.microsoft.com/office/drawing/2014/main" id="{BD0E91FD-939C-4095-9EA1-17A980FA1D5F}"/>
              </a:ext>
            </a:extLst>
          </p:cNvPr>
          <p:cNvSpPr>
            <a:spLocks noGrp="1"/>
          </p:cNvSpPr>
          <p:nvPr>
            <p:ph type="body" sz="quarter" idx="43" hasCustomPrompt="1"/>
          </p:nvPr>
        </p:nvSpPr>
        <p:spPr>
          <a:xfrm>
            <a:off x="-1" y="450305"/>
            <a:ext cx="9909313" cy="673592"/>
          </a:xfrm>
          <a:noFill/>
        </p:spPr>
        <p:txBody>
          <a:bodyPr anchor="ctr">
            <a:normAutofit/>
          </a:bodyPr>
          <a:lstStyle>
            <a:lvl1pPr marL="684000">
              <a:defRPr sz="2800" b="0" i="0">
                <a:solidFill>
                  <a:srgbClr val="183E77"/>
                </a:solidFill>
                <a:latin typeface="Montserrat Black" panose="00000A00000000000000" pitchFamily="2" charset="0"/>
              </a:defRPr>
            </a:lvl1pPr>
          </a:lstStyle>
          <a:p>
            <a:pPr lvl="0"/>
            <a:r>
              <a:rPr lang="en-US" dirty="0"/>
              <a:t>EU MS KNOW-HOW FOR UKRAINE STUDY TOUR DESTINATIONS </a:t>
            </a:r>
            <a:endParaRPr lang="en-UA" dirty="0"/>
          </a:p>
        </p:txBody>
      </p:sp>
    </p:spTree>
    <p:extLst>
      <p:ext uri="{BB962C8B-B14F-4D97-AF65-F5344CB8AC3E}">
        <p14:creationId xmlns:p14="http://schemas.microsoft.com/office/powerpoint/2010/main" val="200882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F8FA37E0-C30D-8B4B-8A29-6233799EEDE6}"/>
              </a:ext>
            </a:extLst>
          </p:cNvPr>
          <p:cNvSpPr>
            <a:spLocks noGrp="1"/>
          </p:cNvSpPr>
          <p:nvPr>
            <p:ph type="pic" sz="quarter" idx="11"/>
          </p:nvPr>
        </p:nvSpPr>
        <p:spPr>
          <a:xfrm>
            <a:off x="9092048" y="4304713"/>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4" name="Picture Placeholder 9">
            <a:extLst>
              <a:ext uri="{FF2B5EF4-FFF2-40B4-BE49-F238E27FC236}">
                <a16:creationId xmlns:a16="http://schemas.microsoft.com/office/drawing/2014/main" id="{D9C92E17-C4BE-8745-A203-EDD6F5D4F6C2}"/>
              </a:ext>
            </a:extLst>
          </p:cNvPr>
          <p:cNvSpPr>
            <a:spLocks noGrp="1"/>
          </p:cNvSpPr>
          <p:nvPr>
            <p:ph type="pic" sz="quarter" idx="13"/>
          </p:nvPr>
        </p:nvSpPr>
        <p:spPr>
          <a:xfrm>
            <a:off x="6493789" y="4304714"/>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5" name="Picture Placeholder 9">
            <a:extLst>
              <a:ext uri="{FF2B5EF4-FFF2-40B4-BE49-F238E27FC236}">
                <a16:creationId xmlns:a16="http://schemas.microsoft.com/office/drawing/2014/main" id="{3A826E2E-ABB8-3143-B1C4-596E5FFFE819}"/>
              </a:ext>
            </a:extLst>
          </p:cNvPr>
          <p:cNvSpPr>
            <a:spLocks noGrp="1"/>
          </p:cNvSpPr>
          <p:nvPr>
            <p:ph type="pic" sz="quarter" idx="14"/>
          </p:nvPr>
        </p:nvSpPr>
        <p:spPr>
          <a:xfrm>
            <a:off x="685352" y="2227963"/>
            <a:ext cx="5715961" cy="4065001"/>
          </a:xfrm>
          <a:solidFill>
            <a:srgbClr val="92C1E9">
              <a:alpha val="40000"/>
            </a:srgbClr>
          </a:solidFill>
        </p:spPr>
        <p:txBody>
          <a:bodyPr>
            <a:normAutofit/>
          </a:bodyPr>
          <a:lstStyle>
            <a:lvl1pPr>
              <a:defRPr sz="800"/>
            </a:lvl1pPr>
          </a:lstStyle>
          <a:p>
            <a:r>
              <a:rPr lang="en-GB"/>
              <a:t>Click icon to add picture</a:t>
            </a:r>
            <a:endParaRPr lang="en-UA" dirty="0"/>
          </a:p>
        </p:txBody>
      </p:sp>
      <p:sp>
        <p:nvSpPr>
          <p:cNvPr id="16" name="Text Placeholder 78">
            <a:extLst>
              <a:ext uri="{FF2B5EF4-FFF2-40B4-BE49-F238E27FC236}">
                <a16:creationId xmlns:a16="http://schemas.microsoft.com/office/drawing/2014/main" id="{EFCB852F-4288-8947-BE4A-638ACB100774}"/>
              </a:ext>
            </a:extLst>
          </p:cNvPr>
          <p:cNvSpPr>
            <a:spLocks noGrp="1"/>
          </p:cNvSpPr>
          <p:nvPr>
            <p:ph type="body" sz="quarter" idx="42" hasCustomPrompt="1"/>
          </p:nvPr>
        </p:nvSpPr>
        <p:spPr>
          <a:xfrm>
            <a:off x="685352" y="1469985"/>
            <a:ext cx="8129588" cy="532986"/>
          </a:xfrm>
        </p:spPr>
        <p:txBody>
          <a:bodyPr/>
          <a:lstStyle>
            <a:lvl1pPr>
              <a:lnSpc>
                <a:spcPct val="140000"/>
              </a:lnSpc>
              <a:defRPr b="1" i="0">
                <a:solidFill>
                  <a:srgbClr val="F2841B"/>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Local Development Initiatives</a:t>
            </a:r>
            <a:endParaRPr lang="en-UA" dirty="0"/>
          </a:p>
        </p:txBody>
      </p:sp>
      <p:sp>
        <p:nvSpPr>
          <p:cNvPr id="20" name="Picture Placeholder 9">
            <a:extLst>
              <a:ext uri="{FF2B5EF4-FFF2-40B4-BE49-F238E27FC236}">
                <a16:creationId xmlns:a16="http://schemas.microsoft.com/office/drawing/2014/main" id="{DF8B92AA-202E-3242-BE9E-AD497D4607B0}"/>
              </a:ext>
            </a:extLst>
          </p:cNvPr>
          <p:cNvSpPr>
            <a:spLocks noGrp="1"/>
          </p:cNvSpPr>
          <p:nvPr>
            <p:ph type="pic" sz="quarter" idx="43"/>
          </p:nvPr>
        </p:nvSpPr>
        <p:spPr>
          <a:xfrm>
            <a:off x="9092048" y="2220899"/>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21" name="Picture Placeholder 9">
            <a:extLst>
              <a:ext uri="{FF2B5EF4-FFF2-40B4-BE49-F238E27FC236}">
                <a16:creationId xmlns:a16="http://schemas.microsoft.com/office/drawing/2014/main" id="{795BF359-72A0-5942-B854-B0850F8F8029}"/>
              </a:ext>
            </a:extLst>
          </p:cNvPr>
          <p:cNvSpPr>
            <a:spLocks noGrp="1"/>
          </p:cNvSpPr>
          <p:nvPr>
            <p:ph type="pic" sz="quarter" idx="44"/>
          </p:nvPr>
        </p:nvSpPr>
        <p:spPr>
          <a:xfrm>
            <a:off x="6493789" y="2220900"/>
            <a:ext cx="2505784" cy="198825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0" name="Text Placeholder 7">
            <a:extLst>
              <a:ext uri="{FF2B5EF4-FFF2-40B4-BE49-F238E27FC236}">
                <a16:creationId xmlns:a16="http://schemas.microsoft.com/office/drawing/2014/main" id="{5512CE89-A4E4-4214-9D67-319BAA308FE5}"/>
              </a:ext>
            </a:extLst>
          </p:cNvPr>
          <p:cNvSpPr>
            <a:spLocks noGrp="1"/>
          </p:cNvSpPr>
          <p:nvPr>
            <p:ph type="body" sz="quarter" idx="45" hasCustomPrompt="1"/>
          </p:nvPr>
        </p:nvSpPr>
        <p:spPr>
          <a:xfrm>
            <a:off x="-1" y="450305"/>
            <a:ext cx="9909313" cy="673592"/>
          </a:xfrm>
          <a:noFill/>
        </p:spPr>
        <p:txBody>
          <a:bodyPr anchor="ctr">
            <a:noAutofit/>
          </a:bodyPr>
          <a:lstStyle>
            <a:lvl1pPr marL="684000">
              <a:defRPr sz="26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2599955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D9B167-C472-AF40-B9FF-4EF3CDED7AF4}"/>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6" name="Text Placeholder 78">
            <a:extLst>
              <a:ext uri="{FF2B5EF4-FFF2-40B4-BE49-F238E27FC236}">
                <a16:creationId xmlns:a16="http://schemas.microsoft.com/office/drawing/2014/main" id="{EFCB852F-4288-8947-BE4A-638ACB100774}"/>
              </a:ext>
            </a:extLst>
          </p:cNvPr>
          <p:cNvSpPr>
            <a:spLocks noGrp="1"/>
          </p:cNvSpPr>
          <p:nvPr>
            <p:ph type="body" sz="quarter" idx="42" hasCustomPrompt="1"/>
          </p:nvPr>
        </p:nvSpPr>
        <p:spPr>
          <a:xfrm>
            <a:off x="690153" y="1459200"/>
            <a:ext cx="10811694" cy="625933"/>
          </a:xfrm>
        </p:spPr>
        <p:txBody>
          <a:bodyPr/>
          <a:lstStyle>
            <a:lvl1pPr>
              <a:lnSpc>
                <a:spcPct val="140000"/>
              </a:lnSpc>
              <a:defRPr b="1" i="0">
                <a:solidFill>
                  <a:srgbClr val="826AAD"/>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Citizens Engagement and reform communication</a:t>
            </a:r>
            <a:endParaRPr lang="en-UA" dirty="0"/>
          </a:p>
        </p:txBody>
      </p:sp>
      <p:sp>
        <p:nvSpPr>
          <p:cNvPr id="27" name="Picture Placeholder 9">
            <a:extLst>
              <a:ext uri="{FF2B5EF4-FFF2-40B4-BE49-F238E27FC236}">
                <a16:creationId xmlns:a16="http://schemas.microsoft.com/office/drawing/2014/main" id="{E6DF671E-9645-404B-A48C-B099E4D5713F}"/>
              </a:ext>
            </a:extLst>
          </p:cNvPr>
          <p:cNvSpPr>
            <a:spLocks noGrp="1"/>
          </p:cNvSpPr>
          <p:nvPr>
            <p:ph type="pic" sz="quarter" idx="51"/>
          </p:nvPr>
        </p:nvSpPr>
        <p:spPr>
          <a:xfrm>
            <a:off x="7235556" y="2085134"/>
            <a:ext cx="4266291" cy="2821252"/>
          </a:xfrm>
          <a:solidFill>
            <a:srgbClr val="92C1E9">
              <a:alpha val="40000"/>
            </a:srgbClr>
          </a:solidFill>
        </p:spPr>
        <p:txBody>
          <a:bodyPr>
            <a:normAutofit/>
          </a:bodyPr>
          <a:lstStyle>
            <a:lvl1pPr>
              <a:defRPr sz="800"/>
            </a:lvl1pPr>
          </a:lstStyle>
          <a:p>
            <a:r>
              <a:rPr lang="en-GB"/>
              <a:t>Click icon to add picture</a:t>
            </a:r>
            <a:endParaRPr lang="en-UA"/>
          </a:p>
        </p:txBody>
      </p:sp>
      <p:sp>
        <p:nvSpPr>
          <p:cNvPr id="31" name="Picture Placeholder 9">
            <a:extLst>
              <a:ext uri="{FF2B5EF4-FFF2-40B4-BE49-F238E27FC236}">
                <a16:creationId xmlns:a16="http://schemas.microsoft.com/office/drawing/2014/main" id="{34CB0ECC-2B3D-8245-9ED9-1437BC0B8B58}"/>
              </a:ext>
            </a:extLst>
          </p:cNvPr>
          <p:cNvSpPr>
            <a:spLocks noGrp="1"/>
          </p:cNvSpPr>
          <p:nvPr>
            <p:ph type="pic" sz="quarter" idx="54"/>
          </p:nvPr>
        </p:nvSpPr>
        <p:spPr>
          <a:xfrm>
            <a:off x="9417357"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2" name="Picture Placeholder 9">
            <a:extLst>
              <a:ext uri="{FF2B5EF4-FFF2-40B4-BE49-F238E27FC236}">
                <a16:creationId xmlns:a16="http://schemas.microsoft.com/office/drawing/2014/main" id="{0A3BB78D-E08E-D744-8A96-3D158FF7D2AF}"/>
              </a:ext>
            </a:extLst>
          </p:cNvPr>
          <p:cNvSpPr>
            <a:spLocks noGrp="1"/>
          </p:cNvSpPr>
          <p:nvPr>
            <p:ph type="pic" sz="quarter" idx="55"/>
          </p:nvPr>
        </p:nvSpPr>
        <p:spPr>
          <a:xfrm>
            <a:off x="7235556"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3" name="Picture Placeholder 9">
            <a:extLst>
              <a:ext uri="{FF2B5EF4-FFF2-40B4-BE49-F238E27FC236}">
                <a16:creationId xmlns:a16="http://schemas.microsoft.com/office/drawing/2014/main" id="{D00E97B8-542F-9A48-843C-8B3D218C86AD}"/>
              </a:ext>
            </a:extLst>
          </p:cNvPr>
          <p:cNvSpPr>
            <a:spLocks noGrp="1"/>
          </p:cNvSpPr>
          <p:nvPr>
            <p:ph type="pic" sz="quarter" idx="56"/>
          </p:nvPr>
        </p:nvSpPr>
        <p:spPr>
          <a:xfrm>
            <a:off x="5053755"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4" name="Picture Placeholder 9">
            <a:extLst>
              <a:ext uri="{FF2B5EF4-FFF2-40B4-BE49-F238E27FC236}">
                <a16:creationId xmlns:a16="http://schemas.microsoft.com/office/drawing/2014/main" id="{8B359E43-48B6-1C4E-9AAC-BCD1E74DF9CB}"/>
              </a:ext>
            </a:extLst>
          </p:cNvPr>
          <p:cNvSpPr>
            <a:spLocks noGrp="1"/>
          </p:cNvSpPr>
          <p:nvPr>
            <p:ph type="pic" sz="quarter" idx="57"/>
          </p:nvPr>
        </p:nvSpPr>
        <p:spPr>
          <a:xfrm>
            <a:off x="5053755"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5" name="Picture Placeholder 9">
            <a:extLst>
              <a:ext uri="{FF2B5EF4-FFF2-40B4-BE49-F238E27FC236}">
                <a16:creationId xmlns:a16="http://schemas.microsoft.com/office/drawing/2014/main" id="{93113D01-DAAB-844B-B47F-5D5C9965D598}"/>
              </a:ext>
            </a:extLst>
          </p:cNvPr>
          <p:cNvSpPr>
            <a:spLocks noGrp="1"/>
          </p:cNvSpPr>
          <p:nvPr>
            <p:ph type="pic" sz="quarter" idx="58"/>
          </p:nvPr>
        </p:nvSpPr>
        <p:spPr>
          <a:xfrm>
            <a:off x="5053755"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6" name="Picture Placeholder 9">
            <a:extLst>
              <a:ext uri="{FF2B5EF4-FFF2-40B4-BE49-F238E27FC236}">
                <a16:creationId xmlns:a16="http://schemas.microsoft.com/office/drawing/2014/main" id="{DD9EF0EF-4E98-EE45-9745-93309FF64CB5}"/>
              </a:ext>
            </a:extLst>
          </p:cNvPr>
          <p:cNvSpPr>
            <a:spLocks noGrp="1"/>
          </p:cNvSpPr>
          <p:nvPr>
            <p:ph type="pic" sz="quarter" idx="59"/>
          </p:nvPr>
        </p:nvSpPr>
        <p:spPr>
          <a:xfrm>
            <a:off x="2871954"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7" name="Picture Placeholder 9">
            <a:extLst>
              <a:ext uri="{FF2B5EF4-FFF2-40B4-BE49-F238E27FC236}">
                <a16:creationId xmlns:a16="http://schemas.microsoft.com/office/drawing/2014/main" id="{5DD9F7A2-9481-C34A-BEB8-0AABB1EC871A}"/>
              </a:ext>
            </a:extLst>
          </p:cNvPr>
          <p:cNvSpPr>
            <a:spLocks noGrp="1"/>
          </p:cNvSpPr>
          <p:nvPr>
            <p:ph type="pic" sz="quarter" idx="60"/>
          </p:nvPr>
        </p:nvSpPr>
        <p:spPr>
          <a:xfrm>
            <a:off x="2871954"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8" name="Picture Placeholder 9">
            <a:extLst>
              <a:ext uri="{FF2B5EF4-FFF2-40B4-BE49-F238E27FC236}">
                <a16:creationId xmlns:a16="http://schemas.microsoft.com/office/drawing/2014/main" id="{5F24CAEF-7402-A04D-9CD8-74EF1379F69C}"/>
              </a:ext>
            </a:extLst>
          </p:cNvPr>
          <p:cNvSpPr>
            <a:spLocks noGrp="1"/>
          </p:cNvSpPr>
          <p:nvPr>
            <p:ph type="pic" sz="quarter" idx="61"/>
          </p:nvPr>
        </p:nvSpPr>
        <p:spPr>
          <a:xfrm>
            <a:off x="2871954"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39" name="Picture Placeholder 9">
            <a:extLst>
              <a:ext uri="{FF2B5EF4-FFF2-40B4-BE49-F238E27FC236}">
                <a16:creationId xmlns:a16="http://schemas.microsoft.com/office/drawing/2014/main" id="{B79AFDAD-EFF9-7441-B333-BC2FFEECEDD7}"/>
              </a:ext>
            </a:extLst>
          </p:cNvPr>
          <p:cNvSpPr>
            <a:spLocks noGrp="1"/>
          </p:cNvSpPr>
          <p:nvPr>
            <p:ph type="pic" sz="quarter" idx="62"/>
          </p:nvPr>
        </p:nvSpPr>
        <p:spPr>
          <a:xfrm>
            <a:off x="690153" y="499412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40" name="Picture Placeholder 9">
            <a:extLst>
              <a:ext uri="{FF2B5EF4-FFF2-40B4-BE49-F238E27FC236}">
                <a16:creationId xmlns:a16="http://schemas.microsoft.com/office/drawing/2014/main" id="{E31876D1-E7B6-914A-B2EE-D79B6522FCF2}"/>
              </a:ext>
            </a:extLst>
          </p:cNvPr>
          <p:cNvSpPr>
            <a:spLocks noGrp="1"/>
          </p:cNvSpPr>
          <p:nvPr>
            <p:ph type="pic" sz="quarter" idx="63"/>
          </p:nvPr>
        </p:nvSpPr>
        <p:spPr>
          <a:xfrm>
            <a:off x="690153" y="3539629"/>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41" name="Picture Placeholder 9">
            <a:extLst>
              <a:ext uri="{FF2B5EF4-FFF2-40B4-BE49-F238E27FC236}">
                <a16:creationId xmlns:a16="http://schemas.microsoft.com/office/drawing/2014/main" id="{0FAC112E-51DD-3242-8BA5-AEA0DB5A0FE1}"/>
              </a:ext>
            </a:extLst>
          </p:cNvPr>
          <p:cNvSpPr>
            <a:spLocks noGrp="1"/>
          </p:cNvSpPr>
          <p:nvPr>
            <p:ph type="pic" sz="quarter" idx="64"/>
          </p:nvPr>
        </p:nvSpPr>
        <p:spPr>
          <a:xfrm>
            <a:off x="690153" y="2085134"/>
            <a:ext cx="2091162" cy="1366757"/>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Text Placeholder 7">
            <a:extLst>
              <a:ext uri="{FF2B5EF4-FFF2-40B4-BE49-F238E27FC236}">
                <a16:creationId xmlns:a16="http://schemas.microsoft.com/office/drawing/2014/main" id="{9A20C47C-77AB-4B2B-AD13-118A406F17D6}"/>
              </a:ext>
            </a:extLst>
          </p:cNvPr>
          <p:cNvSpPr>
            <a:spLocks noGrp="1"/>
          </p:cNvSpPr>
          <p:nvPr>
            <p:ph type="body" sz="quarter" idx="45" hasCustomPrompt="1"/>
          </p:nvPr>
        </p:nvSpPr>
        <p:spPr>
          <a:xfrm>
            <a:off x="-1" y="450305"/>
            <a:ext cx="9909313" cy="673592"/>
          </a:xfrm>
          <a:noFill/>
        </p:spPr>
        <p:txBody>
          <a:bodyPr anchor="ctr">
            <a:noAutofit/>
          </a:bodyPr>
          <a:lstStyle>
            <a:lvl1pPr marL="684000">
              <a:defRPr sz="26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3936923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4" name="Picture Placeholder 15">
            <a:extLst>
              <a:ext uri="{FF2B5EF4-FFF2-40B4-BE49-F238E27FC236}">
                <a16:creationId xmlns:a16="http://schemas.microsoft.com/office/drawing/2014/main" id="{936F12E5-E6E2-9F4A-A1DF-7D58FEAE5EFD}"/>
              </a:ext>
            </a:extLst>
          </p:cNvPr>
          <p:cNvSpPr>
            <a:spLocks noGrp="1"/>
          </p:cNvSpPr>
          <p:nvPr>
            <p:ph type="pic" sz="quarter" idx="46"/>
          </p:nvPr>
        </p:nvSpPr>
        <p:spPr>
          <a:xfrm>
            <a:off x="6486273" y="1895074"/>
            <a:ext cx="617630" cy="617629"/>
          </a:xfrm>
        </p:spPr>
        <p:txBody>
          <a:bodyPr>
            <a:normAutofit/>
          </a:bodyPr>
          <a:lstStyle>
            <a:lvl1pPr>
              <a:defRPr sz="1100"/>
            </a:lvl1pPr>
          </a:lstStyle>
          <a:p>
            <a:r>
              <a:rPr lang="en-GB"/>
              <a:t>Click icon to add picture</a:t>
            </a:r>
            <a:endParaRPr lang="en-UA" dirty="0"/>
          </a:p>
        </p:txBody>
      </p:sp>
      <p:sp>
        <p:nvSpPr>
          <p:cNvPr id="35" name="Text Placeholder 57">
            <a:extLst>
              <a:ext uri="{FF2B5EF4-FFF2-40B4-BE49-F238E27FC236}">
                <a16:creationId xmlns:a16="http://schemas.microsoft.com/office/drawing/2014/main" id="{C8209FB0-A50C-A643-9896-909B09806A6E}"/>
              </a:ext>
            </a:extLst>
          </p:cNvPr>
          <p:cNvSpPr>
            <a:spLocks noGrp="1"/>
          </p:cNvSpPr>
          <p:nvPr>
            <p:ph type="body" sz="quarter" idx="47" hasCustomPrompt="1"/>
          </p:nvPr>
        </p:nvSpPr>
        <p:spPr>
          <a:xfrm>
            <a:off x="7344244" y="1887526"/>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36" name="Text Placeholder 59">
            <a:extLst>
              <a:ext uri="{FF2B5EF4-FFF2-40B4-BE49-F238E27FC236}">
                <a16:creationId xmlns:a16="http://schemas.microsoft.com/office/drawing/2014/main" id="{9B597B60-A56A-704C-85BB-8B5319D266E1}"/>
              </a:ext>
            </a:extLst>
          </p:cNvPr>
          <p:cNvSpPr>
            <a:spLocks noGrp="1"/>
          </p:cNvSpPr>
          <p:nvPr>
            <p:ph type="body" sz="quarter" idx="48" hasCustomPrompt="1"/>
          </p:nvPr>
        </p:nvSpPr>
        <p:spPr>
          <a:xfrm>
            <a:off x="7344565" y="2189232"/>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37" name="Picture Placeholder 15">
            <a:extLst>
              <a:ext uri="{FF2B5EF4-FFF2-40B4-BE49-F238E27FC236}">
                <a16:creationId xmlns:a16="http://schemas.microsoft.com/office/drawing/2014/main" id="{413E175E-AAD2-AB41-91AA-4CE27C0C92E6}"/>
              </a:ext>
            </a:extLst>
          </p:cNvPr>
          <p:cNvSpPr>
            <a:spLocks noGrp="1"/>
          </p:cNvSpPr>
          <p:nvPr>
            <p:ph type="pic" sz="quarter" idx="49"/>
          </p:nvPr>
        </p:nvSpPr>
        <p:spPr>
          <a:xfrm>
            <a:off x="6486273" y="2995212"/>
            <a:ext cx="617630" cy="617629"/>
          </a:xfrm>
        </p:spPr>
        <p:txBody>
          <a:bodyPr>
            <a:normAutofit/>
          </a:bodyPr>
          <a:lstStyle>
            <a:lvl1pPr>
              <a:defRPr sz="1100"/>
            </a:lvl1pPr>
          </a:lstStyle>
          <a:p>
            <a:r>
              <a:rPr lang="en-GB"/>
              <a:t>Click icon to add picture</a:t>
            </a:r>
            <a:endParaRPr lang="en-UA" dirty="0"/>
          </a:p>
        </p:txBody>
      </p:sp>
      <p:sp>
        <p:nvSpPr>
          <p:cNvPr id="38" name="Text Placeholder 57">
            <a:extLst>
              <a:ext uri="{FF2B5EF4-FFF2-40B4-BE49-F238E27FC236}">
                <a16:creationId xmlns:a16="http://schemas.microsoft.com/office/drawing/2014/main" id="{8F355821-54AC-A545-990A-654E66E60B96}"/>
              </a:ext>
            </a:extLst>
          </p:cNvPr>
          <p:cNvSpPr>
            <a:spLocks noGrp="1"/>
          </p:cNvSpPr>
          <p:nvPr>
            <p:ph type="body" sz="quarter" idx="50" hasCustomPrompt="1"/>
          </p:nvPr>
        </p:nvSpPr>
        <p:spPr>
          <a:xfrm>
            <a:off x="7344244" y="2987664"/>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39" name="Text Placeholder 59">
            <a:extLst>
              <a:ext uri="{FF2B5EF4-FFF2-40B4-BE49-F238E27FC236}">
                <a16:creationId xmlns:a16="http://schemas.microsoft.com/office/drawing/2014/main" id="{F8EE1548-729D-E149-9198-B32CFDED6E59}"/>
              </a:ext>
            </a:extLst>
          </p:cNvPr>
          <p:cNvSpPr>
            <a:spLocks noGrp="1"/>
          </p:cNvSpPr>
          <p:nvPr>
            <p:ph type="body" sz="quarter" idx="51" hasCustomPrompt="1"/>
          </p:nvPr>
        </p:nvSpPr>
        <p:spPr>
          <a:xfrm>
            <a:off x="7344565" y="3289370"/>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0" name="Picture Placeholder 15">
            <a:extLst>
              <a:ext uri="{FF2B5EF4-FFF2-40B4-BE49-F238E27FC236}">
                <a16:creationId xmlns:a16="http://schemas.microsoft.com/office/drawing/2014/main" id="{64528349-59C9-414F-A4DB-7EB039538708}"/>
              </a:ext>
            </a:extLst>
          </p:cNvPr>
          <p:cNvSpPr>
            <a:spLocks noGrp="1"/>
          </p:cNvSpPr>
          <p:nvPr>
            <p:ph type="pic" sz="quarter" idx="52"/>
          </p:nvPr>
        </p:nvSpPr>
        <p:spPr>
          <a:xfrm>
            <a:off x="6486273" y="4095350"/>
            <a:ext cx="617630" cy="617629"/>
          </a:xfrm>
        </p:spPr>
        <p:txBody>
          <a:bodyPr>
            <a:normAutofit/>
          </a:bodyPr>
          <a:lstStyle>
            <a:lvl1pPr>
              <a:defRPr sz="1100"/>
            </a:lvl1pPr>
          </a:lstStyle>
          <a:p>
            <a:r>
              <a:rPr lang="en-GB"/>
              <a:t>Click icon to add picture</a:t>
            </a:r>
            <a:endParaRPr lang="en-UA" dirty="0"/>
          </a:p>
        </p:txBody>
      </p:sp>
      <p:sp>
        <p:nvSpPr>
          <p:cNvPr id="41" name="Text Placeholder 57">
            <a:extLst>
              <a:ext uri="{FF2B5EF4-FFF2-40B4-BE49-F238E27FC236}">
                <a16:creationId xmlns:a16="http://schemas.microsoft.com/office/drawing/2014/main" id="{96AA11CB-3EEA-8746-A7F5-7119D8C3D9A4}"/>
              </a:ext>
            </a:extLst>
          </p:cNvPr>
          <p:cNvSpPr>
            <a:spLocks noGrp="1"/>
          </p:cNvSpPr>
          <p:nvPr>
            <p:ph type="body" sz="quarter" idx="53" hasCustomPrompt="1"/>
          </p:nvPr>
        </p:nvSpPr>
        <p:spPr>
          <a:xfrm>
            <a:off x="7344244" y="4087802"/>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42" name="Text Placeholder 59">
            <a:extLst>
              <a:ext uri="{FF2B5EF4-FFF2-40B4-BE49-F238E27FC236}">
                <a16:creationId xmlns:a16="http://schemas.microsoft.com/office/drawing/2014/main" id="{F75738CA-672D-2949-8878-D3E23A37EBEA}"/>
              </a:ext>
            </a:extLst>
          </p:cNvPr>
          <p:cNvSpPr>
            <a:spLocks noGrp="1"/>
          </p:cNvSpPr>
          <p:nvPr>
            <p:ph type="body" sz="quarter" idx="54" hasCustomPrompt="1"/>
          </p:nvPr>
        </p:nvSpPr>
        <p:spPr>
          <a:xfrm>
            <a:off x="7344565" y="4389508"/>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3" name="Picture Placeholder 15">
            <a:extLst>
              <a:ext uri="{FF2B5EF4-FFF2-40B4-BE49-F238E27FC236}">
                <a16:creationId xmlns:a16="http://schemas.microsoft.com/office/drawing/2014/main" id="{1F9B867E-13EC-B147-A997-032E5E54373C}"/>
              </a:ext>
            </a:extLst>
          </p:cNvPr>
          <p:cNvSpPr>
            <a:spLocks noGrp="1"/>
          </p:cNvSpPr>
          <p:nvPr>
            <p:ph type="pic" sz="quarter" idx="55"/>
          </p:nvPr>
        </p:nvSpPr>
        <p:spPr>
          <a:xfrm>
            <a:off x="6486083" y="5195488"/>
            <a:ext cx="617630" cy="617629"/>
          </a:xfrm>
        </p:spPr>
        <p:txBody>
          <a:bodyPr>
            <a:normAutofit/>
          </a:bodyPr>
          <a:lstStyle>
            <a:lvl1pPr>
              <a:defRPr sz="1100"/>
            </a:lvl1pPr>
          </a:lstStyle>
          <a:p>
            <a:r>
              <a:rPr lang="en-GB"/>
              <a:t>Click icon to add picture</a:t>
            </a:r>
            <a:endParaRPr lang="en-UA" dirty="0"/>
          </a:p>
        </p:txBody>
      </p:sp>
      <p:sp>
        <p:nvSpPr>
          <p:cNvPr id="44" name="Text Placeholder 57">
            <a:extLst>
              <a:ext uri="{FF2B5EF4-FFF2-40B4-BE49-F238E27FC236}">
                <a16:creationId xmlns:a16="http://schemas.microsoft.com/office/drawing/2014/main" id="{FA3C06CA-2AEB-6A4C-A66A-D3CF3EE827FB}"/>
              </a:ext>
            </a:extLst>
          </p:cNvPr>
          <p:cNvSpPr>
            <a:spLocks noGrp="1"/>
          </p:cNvSpPr>
          <p:nvPr>
            <p:ph type="body" sz="quarter" idx="56" hasCustomPrompt="1"/>
          </p:nvPr>
        </p:nvSpPr>
        <p:spPr>
          <a:xfrm>
            <a:off x="7344054" y="5187940"/>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45" name="Text Placeholder 59">
            <a:extLst>
              <a:ext uri="{FF2B5EF4-FFF2-40B4-BE49-F238E27FC236}">
                <a16:creationId xmlns:a16="http://schemas.microsoft.com/office/drawing/2014/main" id="{2FC88100-0CF8-CA4C-9FAD-CB2B57A10015}"/>
              </a:ext>
            </a:extLst>
          </p:cNvPr>
          <p:cNvSpPr>
            <a:spLocks noGrp="1"/>
          </p:cNvSpPr>
          <p:nvPr>
            <p:ph type="body" sz="quarter" idx="57" hasCustomPrompt="1"/>
          </p:nvPr>
        </p:nvSpPr>
        <p:spPr>
          <a:xfrm>
            <a:off x="7344375" y="5489646"/>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6" name="Picture Placeholder 15">
            <a:extLst>
              <a:ext uri="{FF2B5EF4-FFF2-40B4-BE49-F238E27FC236}">
                <a16:creationId xmlns:a16="http://schemas.microsoft.com/office/drawing/2014/main" id="{5CDC4AA0-2E58-A74B-943E-A445F33C334D}"/>
              </a:ext>
            </a:extLst>
          </p:cNvPr>
          <p:cNvSpPr>
            <a:spLocks noGrp="1"/>
          </p:cNvSpPr>
          <p:nvPr>
            <p:ph type="pic" sz="quarter" idx="58"/>
          </p:nvPr>
        </p:nvSpPr>
        <p:spPr>
          <a:xfrm>
            <a:off x="685353" y="1895074"/>
            <a:ext cx="617630" cy="617629"/>
          </a:xfrm>
        </p:spPr>
        <p:txBody>
          <a:bodyPr>
            <a:normAutofit/>
          </a:bodyPr>
          <a:lstStyle>
            <a:lvl1pPr>
              <a:defRPr sz="1100"/>
            </a:lvl1pPr>
          </a:lstStyle>
          <a:p>
            <a:r>
              <a:rPr lang="en-GB"/>
              <a:t>Click icon to add picture</a:t>
            </a:r>
            <a:endParaRPr lang="en-UA" dirty="0"/>
          </a:p>
        </p:txBody>
      </p:sp>
      <p:sp>
        <p:nvSpPr>
          <p:cNvPr id="47" name="Text Placeholder 57">
            <a:extLst>
              <a:ext uri="{FF2B5EF4-FFF2-40B4-BE49-F238E27FC236}">
                <a16:creationId xmlns:a16="http://schemas.microsoft.com/office/drawing/2014/main" id="{4DD975FB-EBCC-C54F-AFD2-F64899251D4B}"/>
              </a:ext>
            </a:extLst>
          </p:cNvPr>
          <p:cNvSpPr>
            <a:spLocks noGrp="1"/>
          </p:cNvSpPr>
          <p:nvPr>
            <p:ph type="body" sz="quarter" idx="59" hasCustomPrompt="1"/>
          </p:nvPr>
        </p:nvSpPr>
        <p:spPr>
          <a:xfrm>
            <a:off x="1543324" y="1887526"/>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48" name="Text Placeholder 59">
            <a:extLst>
              <a:ext uri="{FF2B5EF4-FFF2-40B4-BE49-F238E27FC236}">
                <a16:creationId xmlns:a16="http://schemas.microsoft.com/office/drawing/2014/main" id="{66EF07EB-FB31-DD4C-83A8-78FBCAE5113E}"/>
              </a:ext>
            </a:extLst>
          </p:cNvPr>
          <p:cNvSpPr>
            <a:spLocks noGrp="1"/>
          </p:cNvSpPr>
          <p:nvPr>
            <p:ph type="body" sz="quarter" idx="60" hasCustomPrompt="1"/>
          </p:nvPr>
        </p:nvSpPr>
        <p:spPr>
          <a:xfrm>
            <a:off x="1543645" y="2189232"/>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49" name="Picture Placeholder 15">
            <a:extLst>
              <a:ext uri="{FF2B5EF4-FFF2-40B4-BE49-F238E27FC236}">
                <a16:creationId xmlns:a16="http://schemas.microsoft.com/office/drawing/2014/main" id="{35A10DF8-3FD8-FA42-B9DE-23C9FBE8CDD7}"/>
              </a:ext>
            </a:extLst>
          </p:cNvPr>
          <p:cNvSpPr>
            <a:spLocks noGrp="1"/>
          </p:cNvSpPr>
          <p:nvPr>
            <p:ph type="pic" sz="quarter" idx="61"/>
          </p:nvPr>
        </p:nvSpPr>
        <p:spPr>
          <a:xfrm>
            <a:off x="685353" y="2995212"/>
            <a:ext cx="617630" cy="617629"/>
          </a:xfrm>
        </p:spPr>
        <p:txBody>
          <a:bodyPr>
            <a:normAutofit/>
          </a:bodyPr>
          <a:lstStyle>
            <a:lvl1pPr>
              <a:defRPr sz="1100"/>
            </a:lvl1pPr>
          </a:lstStyle>
          <a:p>
            <a:r>
              <a:rPr lang="en-GB"/>
              <a:t>Click icon to add picture</a:t>
            </a:r>
            <a:endParaRPr lang="en-UA" dirty="0"/>
          </a:p>
        </p:txBody>
      </p:sp>
      <p:sp>
        <p:nvSpPr>
          <p:cNvPr id="50" name="Text Placeholder 57">
            <a:extLst>
              <a:ext uri="{FF2B5EF4-FFF2-40B4-BE49-F238E27FC236}">
                <a16:creationId xmlns:a16="http://schemas.microsoft.com/office/drawing/2014/main" id="{A7AE4B01-5569-194A-93BA-E8C37DF8E829}"/>
              </a:ext>
            </a:extLst>
          </p:cNvPr>
          <p:cNvSpPr>
            <a:spLocks noGrp="1"/>
          </p:cNvSpPr>
          <p:nvPr>
            <p:ph type="body" sz="quarter" idx="62" hasCustomPrompt="1"/>
          </p:nvPr>
        </p:nvSpPr>
        <p:spPr>
          <a:xfrm>
            <a:off x="1543324" y="2987664"/>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51" name="Text Placeholder 59">
            <a:extLst>
              <a:ext uri="{FF2B5EF4-FFF2-40B4-BE49-F238E27FC236}">
                <a16:creationId xmlns:a16="http://schemas.microsoft.com/office/drawing/2014/main" id="{88F1EED4-E774-0E4E-80FE-2F472AE3B48C}"/>
              </a:ext>
            </a:extLst>
          </p:cNvPr>
          <p:cNvSpPr>
            <a:spLocks noGrp="1"/>
          </p:cNvSpPr>
          <p:nvPr>
            <p:ph type="body" sz="quarter" idx="63" hasCustomPrompt="1"/>
          </p:nvPr>
        </p:nvSpPr>
        <p:spPr>
          <a:xfrm>
            <a:off x="1543645" y="3289370"/>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52" name="Picture Placeholder 15">
            <a:extLst>
              <a:ext uri="{FF2B5EF4-FFF2-40B4-BE49-F238E27FC236}">
                <a16:creationId xmlns:a16="http://schemas.microsoft.com/office/drawing/2014/main" id="{29D65DA3-8DEF-DF40-9317-B940A922F016}"/>
              </a:ext>
            </a:extLst>
          </p:cNvPr>
          <p:cNvSpPr>
            <a:spLocks noGrp="1"/>
          </p:cNvSpPr>
          <p:nvPr>
            <p:ph type="pic" sz="quarter" idx="64"/>
          </p:nvPr>
        </p:nvSpPr>
        <p:spPr>
          <a:xfrm>
            <a:off x="685353" y="4095350"/>
            <a:ext cx="617630" cy="617629"/>
          </a:xfrm>
        </p:spPr>
        <p:txBody>
          <a:bodyPr>
            <a:normAutofit/>
          </a:bodyPr>
          <a:lstStyle>
            <a:lvl1pPr>
              <a:defRPr sz="1100"/>
            </a:lvl1pPr>
          </a:lstStyle>
          <a:p>
            <a:r>
              <a:rPr lang="en-GB"/>
              <a:t>Click icon to add picture</a:t>
            </a:r>
            <a:endParaRPr lang="en-UA" dirty="0"/>
          </a:p>
        </p:txBody>
      </p:sp>
      <p:sp>
        <p:nvSpPr>
          <p:cNvPr id="53" name="Text Placeholder 57">
            <a:extLst>
              <a:ext uri="{FF2B5EF4-FFF2-40B4-BE49-F238E27FC236}">
                <a16:creationId xmlns:a16="http://schemas.microsoft.com/office/drawing/2014/main" id="{E1D96308-E2E5-2E4D-A46E-E5CB133AA034}"/>
              </a:ext>
            </a:extLst>
          </p:cNvPr>
          <p:cNvSpPr>
            <a:spLocks noGrp="1"/>
          </p:cNvSpPr>
          <p:nvPr>
            <p:ph type="body" sz="quarter" idx="65" hasCustomPrompt="1"/>
          </p:nvPr>
        </p:nvSpPr>
        <p:spPr>
          <a:xfrm>
            <a:off x="1543324" y="4087802"/>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54" name="Text Placeholder 59">
            <a:extLst>
              <a:ext uri="{FF2B5EF4-FFF2-40B4-BE49-F238E27FC236}">
                <a16:creationId xmlns:a16="http://schemas.microsoft.com/office/drawing/2014/main" id="{B21D8377-12A6-3A46-9ABB-AED7D5E68FC5}"/>
              </a:ext>
            </a:extLst>
          </p:cNvPr>
          <p:cNvSpPr>
            <a:spLocks noGrp="1"/>
          </p:cNvSpPr>
          <p:nvPr>
            <p:ph type="body" sz="quarter" idx="66" hasCustomPrompt="1"/>
          </p:nvPr>
        </p:nvSpPr>
        <p:spPr>
          <a:xfrm>
            <a:off x="1543645" y="4389508"/>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55" name="Picture Placeholder 15">
            <a:extLst>
              <a:ext uri="{FF2B5EF4-FFF2-40B4-BE49-F238E27FC236}">
                <a16:creationId xmlns:a16="http://schemas.microsoft.com/office/drawing/2014/main" id="{5707373E-B91E-5142-A156-0C3F5D34B3E0}"/>
              </a:ext>
            </a:extLst>
          </p:cNvPr>
          <p:cNvSpPr>
            <a:spLocks noGrp="1"/>
          </p:cNvSpPr>
          <p:nvPr>
            <p:ph type="pic" sz="quarter" idx="67"/>
          </p:nvPr>
        </p:nvSpPr>
        <p:spPr>
          <a:xfrm>
            <a:off x="685163" y="5195488"/>
            <a:ext cx="617630" cy="617629"/>
          </a:xfrm>
        </p:spPr>
        <p:txBody>
          <a:bodyPr>
            <a:normAutofit/>
          </a:bodyPr>
          <a:lstStyle>
            <a:lvl1pPr>
              <a:defRPr sz="1100"/>
            </a:lvl1pPr>
          </a:lstStyle>
          <a:p>
            <a:r>
              <a:rPr lang="en-GB"/>
              <a:t>Click icon to add picture</a:t>
            </a:r>
            <a:endParaRPr lang="en-UA" dirty="0"/>
          </a:p>
        </p:txBody>
      </p:sp>
      <p:sp>
        <p:nvSpPr>
          <p:cNvPr id="56" name="Text Placeholder 57">
            <a:extLst>
              <a:ext uri="{FF2B5EF4-FFF2-40B4-BE49-F238E27FC236}">
                <a16:creationId xmlns:a16="http://schemas.microsoft.com/office/drawing/2014/main" id="{FA6CC459-53B1-6E4F-A555-223C216E85B7}"/>
              </a:ext>
            </a:extLst>
          </p:cNvPr>
          <p:cNvSpPr>
            <a:spLocks noGrp="1"/>
          </p:cNvSpPr>
          <p:nvPr>
            <p:ph type="body" sz="quarter" idx="68" hasCustomPrompt="1"/>
          </p:nvPr>
        </p:nvSpPr>
        <p:spPr>
          <a:xfrm>
            <a:off x="1543134" y="5187940"/>
            <a:ext cx="4162040" cy="275041"/>
          </a:xfrm>
          <a:solidFill>
            <a:srgbClr val="93C2E8">
              <a:alpha val="29804"/>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754 AHs</a:t>
            </a:r>
            <a:endParaRPr lang="en-UA" dirty="0"/>
          </a:p>
        </p:txBody>
      </p:sp>
      <p:sp>
        <p:nvSpPr>
          <p:cNvPr id="57" name="Text Placeholder 59">
            <a:extLst>
              <a:ext uri="{FF2B5EF4-FFF2-40B4-BE49-F238E27FC236}">
                <a16:creationId xmlns:a16="http://schemas.microsoft.com/office/drawing/2014/main" id="{2A76E827-52AB-BF42-9617-AB5FEE6408AB}"/>
              </a:ext>
            </a:extLst>
          </p:cNvPr>
          <p:cNvSpPr>
            <a:spLocks noGrp="1"/>
          </p:cNvSpPr>
          <p:nvPr>
            <p:ph type="body" sz="quarter" idx="69" hasCustomPrompt="1"/>
          </p:nvPr>
        </p:nvSpPr>
        <p:spPr>
          <a:xfrm>
            <a:off x="1543455" y="5489646"/>
            <a:ext cx="4161891" cy="617629"/>
          </a:xfrm>
        </p:spPr>
        <p:txBody>
          <a:bodyPr>
            <a:noAutofit/>
          </a:bodyPr>
          <a:lstStyle>
            <a:lvl1pPr>
              <a:defRPr sz="1600"/>
            </a:lvl1pPr>
          </a:lstStyle>
          <a:p>
            <a:r>
              <a:rPr lang="en-GB" dirty="0"/>
              <a:t>adjusted internal procedures based on newly adopted tasks after</a:t>
            </a:r>
            <a:endParaRPr lang="en-UA" dirty="0"/>
          </a:p>
        </p:txBody>
      </p:sp>
      <p:sp>
        <p:nvSpPr>
          <p:cNvPr id="28" name="Text Placeholder 7">
            <a:extLst>
              <a:ext uri="{FF2B5EF4-FFF2-40B4-BE49-F238E27FC236}">
                <a16:creationId xmlns:a16="http://schemas.microsoft.com/office/drawing/2014/main" id="{A197FE73-24AB-42D3-B64E-B1B18E701D28}"/>
              </a:ext>
            </a:extLst>
          </p:cNvPr>
          <p:cNvSpPr>
            <a:spLocks noGrp="1"/>
          </p:cNvSpPr>
          <p:nvPr>
            <p:ph type="body" sz="quarter" idx="45" hasCustomPrompt="1"/>
          </p:nvPr>
        </p:nvSpPr>
        <p:spPr>
          <a:xfrm>
            <a:off x="-1" y="450305"/>
            <a:ext cx="9909313" cy="673592"/>
          </a:xfrm>
          <a:noFill/>
        </p:spPr>
        <p:txBody>
          <a:bodyPr anchor="ctr">
            <a:noAutofit/>
          </a:bodyPr>
          <a:lstStyle>
            <a:lvl1pPr marL="684000">
              <a:defRPr sz="2600" b="0" i="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HOW DOES THE REFORM BRING A REAL BENEFIT?</a:t>
            </a:r>
            <a:endParaRPr lang="en-UA" dirty="0"/>
          </a:p>
        </p:txBody>
      </p:sp>
    </p:spTree>
    <p:extLst>
      <p:ext uri="{BB962C8B-B14F-4D97-AF65-F5344CB8AC3E}">
        <p14:creationId xmlns:p14="http://schemas.microsoft.com/office/powerpoint/2010/main" val="1282914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D326FA5-6C35-CA41-9F20-90608F42464A}"/>
              </a:ext>
            </a:extLst>
          </p:cNvPr>
          <p:cNvSpPr>
            <a:spLocks noGrp="1"/>
          </p:cNvSpPr>
          <p:nvPr>
            <p:ph type="pic" sz="quarter" idx="64"/>
          </p:nvPr>
        </p:nvSpPr>
        <p:spPr>
          <a:xfrm>
            <a:off x="685352" y="1311216"/>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1" name="Picture Placeholder 9">
            <a:extLst>
              <a:ext uri="{FF2B5EF4-FFF2-40B4-BE49-F238E27FC236}">
                <a16:creationId xmlns:a16="http://schemas.microsoft.com/office/drawing/2014/main" id="{F95D7F27-DE3F-E541-ACAF-C9311CDC9201}"/>
              </a:ext>
            </a:extLst>
          </p:cNvPr>
          <p:cNvSpPr>
            <a:spLocks noGrp="1"/>
          </p:cNvSpPr>
          <p:nvPr>
            <p:ph type="pic" sz="quarter" idx="65"/>
          </p:nvPr>
        </p:nvSpPr>
        <p:spPr>
          <a:xfrm>
            <a:off x="4325204" y="1311216"/>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2" name="Picture Placeholder 9">
            <a:extLst>
              <a:ext uri="{FF2B5EF4-FFF2-40B4-BE49-F238E27FC236}">
                <a16:creationId xmlns:a16="http://schemas.microsoft.com/office/drawing/2014/main" id="{6F0E78B7-85AB-884B-B609-D23086FC86BE}"/>
              </a:ext>
            </a:extLst>
          </p:cNvPr>
          <p:cNvSpPr>
            <a:spLocks noGrp="1"/>
          </p:cNvSpPr>
          <p:nvPr>
            <p:ph type="pic" sz="quarter" idx="66"/>
          </p:nvPr>
        </p:nvSpPr>
        <p:spPr>
          <a:xfrm>
            <a:off x="7965057" y="1311215"/>
            <a:ext cx="3541591" cy="1873942"/>
          </a:xfrm>
          <a:solidFill>
            <a:srgbClr val="92C1E9">
              <a:alpha val="40000"/>
            </a:srgbClr>
          </a:solidFill>
        </p:spPr>
        <p:txBody>
          <a:bodyPr>
            <a:normAutofit/>
          </a:bodyPr>
          <a:lstStyle>
            <a:lvl1pPr>
              <a:defRPr sz="800"/>
            </a:lvl1pPr>
          </a:lstStyle>
          <a:p>
            <a:r>
              <a:rPr lang="en-GB"/>
              <a:t>Click icon to add picture</a:t>
            </a:r>
            <a:endParaRPr lang="en-UA"/>
          </a:p>
        </p:txBody>
      </p:sp>
      <p:sp>
        <p:nvSpPr>
          <p:cNvPr id="23" name="Picture Placeholder 9">
            <a:extLst>
              <a:ext uri="{FF2B5EF4-FFF2-40B4-BE49-F238E27FC236}">
                <a16:creationId xmlns:a16="http://schemas.microsoft.com/office/drawing/2014/main" id="{4C96A5E7-FE75-8F47-A746-499EB14DE006}"/>
              </a:ext>
            </a:extLst>
          </p:cNvPr>
          <p:cNvSpPr>
            <a:spLocks noGrp="1"/>
          </p:cNvSpPr>
          <p:nvPr>
            <p:ph type="pic" sz="quarter" idx="70"/>
          </p:nvPr>
        </p:nvSpPr>
        <p:spPr>
          <a:xfrm>
            <a:off x="685352"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4" name="Picture Placeholder 9">
            <a:extLst>
              <a:ext uri="{FF2B5EF4-FFF2-40B4-BE49-F238E27FC236}">
                <a16:creationId xmlns:a16="http://schemas.microsoft.com/office/drawing/2014/main" id="{7B2C5C50-FDCD-E248-8757-B7E183D255EE}"/>
              </a:ext>
            </a:extLst>
          </p:cNvPr>
          <p:cNvSpPr>
            <a:spLocks noGrp="1"/>
          </p:cNvSpPr>
          <p:nvPr>
            <p:ph type="pic" sz="quarter" idx="71"/>
          </p:nvPr>
        </p:nvSpPr>
        <p:spPr>
          <a:xfrm>
            <a:off x="3430101"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5" name="Picture Placeholder 9">
            <a:extLst>
              <a:ext uri="{FF2B5EF4-FFF2-40B4-BE49-F238E27FC236}">
                <a16:creationId xmlns:a16="http://schemas.microsoft.com/office/drawing/2014/main" id="{FA1D1D62-EAA0-8943-9797-DD756EE9FC2A}"/>
              </a:ext>
            </a:extLst>
          </p:cNvPr>
          <p:cNvSpPr>
            <a:spLocks noGrp="1"/>
          </p:cNvSpPr>
          <p:nvPr>
            <p:ph type="pic" sz="quarter" idx="72"/>
          </p:nvPr>
        </p:nvSpPr>
        <p:spPr>
          <a:xfrm>
            <a:off x="6174850" y="4450080"/>
            <a:ext cx="2641243" cy="1816481"/>
          </a:xfrm>
          <a:solidFill>
            <a:srgbClr val="92C1E9">
              <a:alpha val="40000"/>
            </a:srgbClr>
          </a:solidFill>
        </p:spPr>
        <p:txBody>
          <a:bodyPr>
            <a:normAutofit/>
          </a:bodyPr>
          <a:lstStyle>
            <a:lvl1pPr>
              <a:defRPr sz="800"/>
            </a:lvl1pPr>
          </a:lstStyle>
          <a:p>
            <a:r>
              <a:rPr lang="en-GB"/>
              <a:t>Click icon to add picture</a:t>
            </a:r>
            <a:endParaRPr lang="en-UA"/>
          </a:p>
        </p:txBody>
      </p:sp>
      <p:sp>
        <p:nvSpPr>
          <p:cNvPr id="26" name="Picture Placeholder 9">
            <a:extLst>
              <a:ext uri="{FF2B5EF4-FFF2-40B4-BE49-F238E27FC236}">
                <a16:creationId xmlns:a16="http://schemas.microsoft.com/office/drawing/2014/main" id="{BA0D88D0-626D-1543-A5DD-9BAB559B58E3}"/>
              </a:ext>
            </a:extLst>
          </p:cNvPr>
          <p:cNvSpPr>
            <a:spLocks noGrp="1"/>
          </p:cNvSpPr>
          <p:nvPr>
            <p:ph type="pic" sz="quarter" idx="73"/>
          </p:nvPr>
        </p:nvSpPr>
        <p:spPr>
          <a:xfrm>
            <a:off x="8919599" y="4450079"/>
            <a:ext cx="2587049" cy="1816481"/>
          </a:xfrm>
          <a:solidFill>
            <a:srgbClr val="92C1E9">
              <a:alpha val="40000"/>
            </a:srgbClr>
          </a:solidFill>
        </p:spPr>
        <p:txBody>
          <a:bodyPr>
            <a:normAutofit/>
          </a:bodyPr>
          <a:lstStyle>
            <a:lvl1pPr>
              <a:defRPr sz="800"/>
            </a:lvl1pPr>
          </a:lstStyle>
          <a:p>
            <a:r>
              <a:rPr lang="en-GB"/>
              <a:t>Click icon to add picture</a:t>
            </a:r>
            <a:endParaRPr lang="en-UA"/>
          </a:p>
        </p:txBody>
      </p:sp>
      <p:pic>
        <p:nvPicPr>
          <p:cNvPr id="27" name="Picture 26">
            <a:extLst>
              <a:ext uri="{FF2B5EF4-FFF2-40B4-BE49-F238E27FC236}">
                <a16:creationId xmlns:a16="http://schemas.microsoft.com/office/drawing/2014/main" id="{53A7AB3A-893B-8045-BD50-8ED95A53EED2}"/>
              </a:ext>
            </a:extLst>
          </p:cNvPr>
          <p:cNvPicPr>
            <a:picLocks noChangeAspect="1"/>
          </p:cNvPicPr>
          <p:nvPr/>
        </p:nvPicPr>
        <p:blipFill>
          <a:blip r:embed="rId2"/>
          <a:srcRect/>
          <a:stretch/>
        </p:blipFill>
        <p:spPr>
          <a:xfrm>
            <a:off x="851395" y="3297892"/>
            <a:ext cx="10439898" cy="1043650"/>
          </a:xfrm>
          <a:prstGeom prst="rect">
            <a:avLst/>
          </a:prstGeom>
        </p:spPr>
      </p:pic>
      <p:sp>
        <p:nvSpPr>
          <p:cNvPr id="14" name="Text Placeholder 7">
            <a:extLst>
              <a:ext uri="{FF2B5EF4-FFF2-40B4-BE49-F238E27FC236}">
                <a16:creationId xmlns:a16="http://schemas.microsoft.com/office/drawing/2014/main" id="{A8006576-78A0-48E1-B2F0-EA0813B1C903}"/>
              </a:ext>
            </a:extLst>
          </p:cNvPr>
          <p:cNvSpPr>
            <a:spLocks noGrp="1"/>
          </p:cNvSpPr>
          <p:nvPr>
            <p:ph type="body" sz="quarter" idx="45"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COOPERATION AS A KEY TO SUCCESS</a:t>
            </a:r>
            <a:endParaRPr lang="en-UA" dirty="0"/>
          </a:p>
        </p:txBody>
      </p:sp>
    </p:spTree>
    <p:extLst>
      <p:ext uri="{BB962C8B-B14F-4D97-AF65-F5344CB8AC3E}">
        <p14:creationId xmlns:p14="http://schemas.microsoft.com/office/powerpoint/2010/main" val="2459818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F5B6CFE5-D31B-4A4A-9953-FA97827D8296}"/>
              </a:ext>
            </a:extLst>
          </p:cNvPr>
          <p:cNvSpPr>
            <a:spLocks noGrp="1"/>
          </p:cNvSpPr>
          <p:nvPr>
            <p:ph type="pic" sz="quarter" idx="13"/>
          </p:nvPr>
        </p:nvSpPr>
        <p:spPr>
          <a:xfrm>
            <a:off x="761106"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6" name="Picture Placeholder 9">
            <a:extLst>
              <a:ext uri="{FF2B5EF4-FFF2-40B4-BE49-F238E27FC236}">
                <a16:creationId xmlns:a16="http://schemas.microsoft.com/office/drawing/2014/main" id="{535CAC0B-A13C-5047-B278-564ECAFFB6D5}"/>
              </a:ext>
            </a:extLst>
          </p:cNvPr>
          <p:cNvSpPr>
            <a:spLocks noGrp="1"/>
          </p:cNvSpPr>
          <p:nvPr>
            <p:ph type="pic" sz="quarter" idx="14"/>
          </p:nvPr>
        </p:nvSpPr>
        <p:spPr>
          <a:xfrm>
            <a:off x="4386497"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Picture Placeholder 9">
            <a:extLst>
              <a:ext uri="{FF2B5EF4-FFF2-40B4-BE49-F238E27FC236}">
                <a16:creationId xmlns:a16="http://schemas.microsoft.com/office/drawing/2014/main" id="{245E8CE9-AE50-374C-8E18-B99C38BE046E}"/>
              </a:ext>
            </a:extLst>
          </p:cNvPr>
          <p:cNvSpPr>
            <a:spLocks noGrp="1"/>
          </p:cNvSpPr>
          <p:nvPr>
            <p:ph type="pic" sz="quarter" idx="15"/>
          </p:nvPr>
        </p:nvSpPr>
        <p:spPr>
          <a:xfrm>
            <a:off x="8011889" y="2694739"/>
            <a:ext cx="3494761" cy="3419190"/>
          </a:xfrm>
          <a:solidFill>
            <a:srgbClr val="92C1E9">
              <a:alpha val="40000"/>
            </a:srgbClr>
          </a:solidFill>
        </p:spPr>
        <p:txBody>
          <a:bodyPr>
            <a:normAutofit/>
          </a:bodyPr>
          <a:lstStyle>
            <a:lvl1pPr>
              <a:defRPr sz="800"/>
            </a:lvl1pPr>
          </a:lstStyle>
          <a:p>
            <a:r>
              <a:rPr lang="en-GB"/>
              <a:t>Click icon to add picture</a:t>
            </a:r>
            <a:endParaRPr lang="en-UA"/>
          </a:p>
        </p:txBody>
      </p:sp>
      <p:sp>
        <p:nvSpPr>
          <p:cNvPr id="18" name="Text Placeholder 59">
            <a:extLst>
              <a:ext uri="{FF2B5EF4-FFF2-40B4-BE49-F238E27FC236}">
                <a16:creationId xmlns:a16="http://schemas.microsoft.com/office/drawing/2014/main" id="{D8C63379-2F92-7544-8384-DDE58CC2AFFC}"/>
              </a:ext>
            </a:extLst>
          </p:cNvPr>
          <p:cNvSpPr>
            <a:spLocks noGrp="1"/>
          </p:cNvSpPr>
          <p:nvPr>
            <p:ph type="body" sz="quarter" idx="60" hasCustomPrompt="1"/>
          </p:nvPr>
        </p:nvSpPr>
        <p:spPr>
          <a:xfrm>
            <a:off x="761106" y="1325304"/>
            <a:ext cx="10745544" cy="1168027"/>
          </a:xfrm>
        </p:spPr>
        <p:txBody>
          <a:bodyPr>
            <a:noAutofit/>
          </a:bodyPr>
          <a:lstStyle>
            <a:lvl1pPr>
              <a:lnSpc>
                <a:spcPct val="100000"/>
              </a:lnSpc>
              <a:spcBef>
                <a:spcPts val="1000"/>
              </a:spcBef>
              <a:spcAft>
                <a:spcPts val="400"/>
              </a:spcAft>
              <a:defRPr sz="1800"/>
            </a:lvl1pPr>
          </a:lstStyle>
          <a:p>
            <a:r>
              <a:rPr lang="en-GB" dirty="0"/>
              <a:t>Thanks to the success of the reform and with the huge support by all its donors and partners, U-LEAD with Europe activities and initiatives provide maximum visibility for the EU and the  contributing EU member states (U-LEAD being one the most visible programme in Ukraine)</a:t>
            </a:r>
          </a:p>
        </p:txBody>
      </p:sp>
      <p:sp>
        <p:nvSpPr>
          <p:cNvPr id="7" name="Text Placeholder 7">
            <a:extLst>
              <a:ext uri="{FF2B5EF4-FFF2-40B4-BE49-F238E27FC236}">
                <a16:creationId xmlns:a16="http://schemas.microsoft.com/office/drawing/2014/main" id="{42294327-679F-4518-9D1C-2F9B99CB636E}"/>
              </a:ext>
            </a:extLst>
          </p:cNvPr>
          <p:cNvSpPr>
            <a:spLocks noGrp="1"/>
          </p:cNvSpPr>
          <p:nvPr>
            <p:ph type="body" sz="quarter" idx="45"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A HIGHLY VISIBLE PLATFORM</a:t>
            </a:r>
            <a:endParaRPr lang="en-UA" dirty="0"/>
          </a:p>
        </p:txBody>
      </p:sp>
    </p:spTree>
    <p:extLst>
      <p:ext uri="{BB962C8B-B14F-4D97-AF65-F5344CB8AC3E}">
        <p14:creationId xmlns:p14="http://schemas.microsoft.com/office/powerpoint/2010/main" val="3901998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70434C0-3673-6F4A-BC37-16B1489A8376}"/>
              </a:ext>
            </a:extLst>
          </p:cNvPr>
          <p:cNvCxnSpPr>
            <a:cxnSpLocks/>
          </p:cNvCxnSpPr>
          <p:nvPr/>
        </p:nvCxnSpPr>
        <p:spPr>
          <a:xfrm>
            <a:off x="685353" y="2128827"/>
            <a:ext cx="10803915" cy="9145"/>
          </a:xfrm>
          <a:prstGeom prst="line">
            <a:avLst/>
          </a:prstGeom>
          <a:ln w="15875">
            <a:solidFill>
              <a:srgbClr val="DEEDE8"/>
            </a:solidFill>
          </a:ln>
        </p:spPr>
        <p:style>
          <a:lnRef idx="1">
            <a:schemeClr val="accent4"/>
          </a:lnRef>
          <a:fillRef idx="0">
            <a:schemeClr val="accent4"/>
          </a:fillRef>
          <a:effectRef idx="0">
            <a:schemeClr val="accent4"/>
          </a:effectRef>
          <a:fontRef idx="minor">
            <a:schemeClr val="tx1"/>
          </a:fontRef>
        </p:style>
      </p:cxnSp>
      <p:sp>
        <p:nvSpPr>
          <p:cNvPr id="13" name="Rectangle 12">
            <a:extLst>
              <a:ext uri="{FF2B5EF4-FFF2-40B4-BE49-F238E27FC236}">
                <a16:creationId xmlns:a16="http://schemas.microsoft.com/office/drawing/2014/main" id="{635C1EA2-EDB8-F348-88FD-E8DA37ED83E6}"/>
              </a:ext>
            </a:extLst>
          </p:cNvPr>
          <p:cNvSpPr/>
          <p:nvPr/>
        </p:nvSpPr>
        <p:spPr>
          <a:xfrm>
            <a:off x="685353" y="2119683"/>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4" name="Rectangle 13">
            <a:extLst>
              <a:ext uri="{FF2B5EF4-FFF2-40B4-BE49-F238E27FC236}">
                <a16:creationId xmlns:a16="http://schemas.microsoft.com/office/drawing/2014/main" id="{96AD5699-5687-0041-90B5-189E974A2784}"/>
              </a:ext>
            </a:extLst>
          </p:cNvPr>
          <p:cNvSpPr/>
          <p:nvPr/>
        </p:nvSpPr>
        <p:spPr>
          <a:xfrm>
            <a:off x="4419909" y="2119683"/>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5" name="Rectangle 14">
            <a:extLst>
              <a:ext uri="{FF2B5EF4-FFF2-40B4-BE49-F238E27FC236}">
                <a16:creationId xmlns:a16="http://schemas.microsoft.com/office/drawing/2014/main" id="{F74DD80B-9ADD-E74F-822C-46CED106FEFE}"/>
              </a:ext>
            </a:extLst>
          </p:cNvPr>
          <p:cNvSpPr/>
          <p:nvPr/>
        </p:nvSpPr>
        <p:spPr>
          <a:xfrm>
            <a:off x="8154465" y="2137972"/>
            <a:ext cx="92015" cy="212627"/>
          </a:xfrm>
          <a:prstGeom prst="rect">
            <a:avLst/>
          </a:prstGeom>
          <a:solidFill>
            <a:srgbClr val="5F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9" name="Picture Placeholder 9">
            <a:extLst>
              <a:ext uri="{FF2B5EF4-FFF2-40B4-BE49-F238E27FC236}">
                <a16:creationId xmlns:a16="http://schemas.microsoft.com/office/drawing/2014/main" id="{F5B6CFE5-D31B-4A4A-9953-FA97827D8296}"/>
              </a:ext>
            </a:extLst>
          </p:cNvPr>
          <p:cNvSpPr>
            <a:spLocks noGrp="1"/>
          </p:cNvSpPr>
          <p:nvPr>
            <p:ph type="pic" sz="quarter" idx="13"/>
          </p:nvPr>
        </p:nvSpPr>
        <p:spPr>
          <a:xfrm>
            <a:off x="685353" y="3379601"/>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1" name="Picture Placeholder 9">
            <a:extLst>
              <a:ext uri="{FF2B5EF4-FFF2-40B4-BE49-F238E27FC236}">
                <a16:creationId xmlns:a16="http://schemas.microsoft.com/office/drawing/2014/main" id="{C9CCCB1A-B65E-9242-9B43-7F5C0A1E07D2}"/>
              </a:ext>
            </a:extLst>
          </p:cNvPr>
          <p:cNvSpPr>
            <a:spLocks noGrp="1"/>
          </p:cNvSpPr>
          <p:nvPr>
            <p:ph type="pic" sz="quarter" idx="43"/>
          </p:nvPr>
        </p:nvSpPr>
        <p:spPr>
          <a:xfrm>
            <a:off x="4419909" y="3379601"/>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2" name="Picture Placeholder 9">
            <a:extLst>
              <a:ext uri="{FF2B5EF4-FFF2-40B4-BE49-F238E27FC236}">
                <a16:creationId xmlns:a16="http://schemas.microsoft.com/office/drawing/2014/main" id="{F0889EE2-2224-F44D-A3F7-9707C99CCD55}"/>
              </a:ext>
            </a:extLst>
          </p:cNvPr>
          <p:cNvSpPr>
            <a:spLocks noGrp="1"/>
          </p:cNvSpPr>
          <p:nvPr>
            <p:ph type="pic" sz="quarter" idx="44"/>
          </p:nvPr>
        </p:nvSpPr>
        <p:spPr>
          <a:xfrm>
            <a:off x="8172160" y="3372770"/>
            <a:ext cx="3317554" cy="2527713"/>
          </a:xfrm>
          <a:solidFill>
            <a:srgbClr val="92C1E9">
              <a:alpha val="40000"/>
            </a:srgbClr>
          </a:solidFill>
        </p:spPr>
        <p:txBody>
          <a:bodyPr>
            <a:normAutofit/>
          </a:bodyPr>
          <a:lstStyle>
            <a:lvl1pPr>
              <a:defRPr sz="800"/>
            </a:lvl1pPr>
          </a:lstStyle>
          <a:p>
            <a:r>
              <a:rPr lang="en-GB"/>
              <a:t>Click icon to add picture</a:t>
            </a:r>
            <a:endParaRPr lang="en-UA"/>
          </a:p>
        </p:txBody>
      </p:sp>
      <p:sp>
        <p:nvSpPr>
          <p:cNvPr id="25" name="Text Placeholder 24">
            <a:extLst>
              <a:ext uri="{FF2B5EF4-FFF2-40B4-BE49-F238E27FC236}">
                <a16:creationId xmlns:a16="http://schemas.microsoft.com/office/drawing/2014/main" id="{EB41114E-0019-6648-8198-04D07E5CC131}"/>
              </a:ext>
            </a:extLst>
          </p:cNvPr>
          <p:cNvSpPr>
            <a:spLocks noGrp="1"/>
          </p:cNvSpPr>
          <p:nvPr>
            <p:ph type="body" sz="quarter" idx="45" hasCustomPrompt="1"/>
          </p:nvPr>
        </p:nvSpPr>
        <p:spPr>
          <a:xfrm>
            <a:off x="685801" y="2498145"/>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26" name="Text Placeholder 24">
            <a:extLst>
              <a:ext uri="{FF2B5EF4-FFF2-40B4-BE49-F238E27FC236}">
                <a16:creationId xmlns:a16="http://schemas.microsoft.com/office/drawing/2014/main" id="{51B8E6D3-94CC-E743-B699-B2E69DCEA2D8}"/>
              </a:ext>
            </a:extLst>
          </p:cNvPr>
          <p:cNvSpPr>
            <a:spLocks noGrp="1"/>
          </p:cNvSpPr>
          <p:nvPr>
            <p:ph type="body" sz="quarter" idx="46" hasCustomPrompt="1"/>
          </p:nvPr>
        </p:nvSpPr>
        <p:spPr>
          <a:xfrm>
            <a:off x="4437606" y="2498145"/>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27" name="Text Placeholder 24">
            <a:extLst>
              <a:ext uri="{FF2B5EF4-FFF2-40B4-BE49-F238E27FC236}">
                <a16:creationId xmlns:a16="http://schemas.microsoft.com/office/drawing/2014/main" id="{A3DBE015-9C74-0448-B6F6-0DCABF2C6BBB}"/>
              </a:ext>
            </a:extLst>
          </p:cNvPr>
          <p:cNvSpPr>
            <a:spLocks noGrp="1"/>
          </p:cNvSpPr>
          <p:nvPr>
            <p:ph type="body" sz="quarter" idx="47" hasCustomPrompt="1"/>
          </p:nvPr>
        </p:nvSpPr>
        <p:spPr>
          <a:xfrm>
            <a:off x="8172160" y="2491314"/>
            <a:ext cx="3317108" cy="715621"/>
          </a:xfrm>
          <a:solidFill>
            <a:srgbClr val="DEEDE8"/>
          </a:solidFill>
        </p:spPr>
        <p:txBody>
          <a:bodyPr>
            <a:normAutofit/>
          </a:bodyPr>
          <a:lstStyle>
            <a:lvl1pPr>
              <a:lnSpc>
                <a:spcPct val="100000"/>
              </a:lnSpc>
              <a:spcBef>
                <a:spcPts val="200"/>
              </a:spcBef>
              <a:defRPr sz="1600" b="1" i="0">
                <a:solidFill>
                  <a:srgbClr val="0A5C43"/>
                </a:solidFill>
                <a:latin typeface="Montserrat SemiBold" pitchFamily="2" charset="77"/>
              </a:defRPr>
            </a:lvl1pPr>
          </a:lstStyle>
          <a:p>
            <a:pPr lvl="0"/>
            <a:r>
              <a:rPr lang="en-GB" dirty="0"/>
              <a:t>EU Commissioner </a:t>
            </a:r>
          </a:p>
          <a:p>
            <a:pPr lvl="0"/>
            <a:r>
              <a:rPr lang="en-GB" dirty="0" err="1"/>
              <a:t>Olivér</a:t>
            </a:r>
            <a:r>
              <a:rPr lang="en-GB" dirty="0"/>
              <a:t> </a:t>
            </a:r>
            <a:r>
              <a:rPr lang="en-GB" dirty="0" err="1"/>
              <a:t>Várhelyi</a:t>
            </a:r>
            <a:r>
              <a:rPr lang="en-GB" dirty="0"/>
              <a:t> </a:t>
            </a:r>
            <a:endParaRPr lang="en-UA" dirty="0"/>
          </a:p>
        </p:txBody>
      </p:sp>
      <p:sp>
        <p:nvSpPr>
          <p:cNvPr id="32" name="Text Placeholder 78">
            <a:extLst>
              <a:ext uri="{FF2B5EF4-FFF2-40B4-BE49-F238E27FC236}">
                <a16:creationId xmlns:a16="http://schemas.microsoft.com/office/drawing/2014/main" id="{4DE1646F-6279-7D47-8C20-1DCD348A7723}"/>
              </a:ext>
            </a:extLst>
          </p:cNvPr>
          <p:cNvSpPr>
            <a:spLocks noGrp="1"/>
          </p:cNvSpPr>
          <p:nvPr>
            <p:ph type="body" sz="quarter" idx="48" hasCustomPrompt="1"/>
          </p:nvPr>
        </p:nvSpPr>
        <p:spPr>
          <a:xfrm>
            <a:off x="690153" y="1136419"/>
            <a:ext cx="10811694" cy="625933"/>
          </a:xfrm>
        </p:spPr>
        <p:txBody>
          <a:bodyPr/>
          <a:lstStyle>
            <a:lvl1pPr>
              <a:lnSpc>
                <a:spcPct val="140000"/>
              </a:lnSpc>
              <a:defRPr b="1" i="0">
                <a:solidFill>
                  <a:srgbClr val="127053"/>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High-level visitors to U-LEAD offices</a:t>
            </a:r>
            <a:endParaRPr lang="en-UA" dirty="0"/>
          </a:p>
        </p:txBody>
      </p:sp>
      <p:sp>
        <p:nvSpPr>
          <p:cNvPr id="17" name="Text Placeholder 7">
            <a:extLst>
              <a:ext uri="{FF2B5EF4-FFF2-40B4-BE49-F238E27FC236}">
                <a16:creationId xmlns:a16="http://schemas.microsoft.com/office/drawing/2014/main" id="{742F3ACE-006E-4381-A619-0F71243E2289}"/>
              </a:ext>
            </a:extLst>
          </p:cNvPr>
          <p:cNvSpPr>
            <a:spLocks noGrp="1"/>
          </p:cNvSpPr>
          <p:nvPr>
            <p:ph type="body" sz="quarter" idx="49"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A HIGHLY VISIBLE PLATFORM</a:t>
            </a:r>
            <a:endParaRPr lang="en-UA" dirty="0"/>
          </a:p>
        </p:txBody>
      </p:sp>
    </p:spTree>
    <p:extLst>
      <p:ext uri="{BB962C8B-B14F-4D97-AF65-F5344CB8AC3E}">
        <p14:creationId xmlns:p14="http://schemas.microsoft.com/office/powerpoint/2010/main" val="317750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4E7EBCB-073F-6145-8CDC-21F2405F3D2C}"/>
              </a:ext>
            </a:extLst>
          </p:cNvPr>
          <p:cNvSpPr>
            <a:spLocks noGrp="1"/>
          </p:cNvSpPr>
          <p:nvPr>
            <p:ph type="pic" sz="quarter" idx="11"/>
          </p:nvPr>
        </p:nvSpPr>
        <p:spPr>
          <a:xfrm>
            <a:off x="6971257" y="1999395"/>
            <a:ext cx="617630" cy="617629"/>
          </a:xfrm>
        </p:spPr>
        <p:txBody>
          <a:bodyPr>
            <a:normAutofit/>
          </a:bodyPr>
          <a:lstStyle>
            <a:lvl1pPr>
              <a:defRPr sz="1100"/>
            </a:lvl1pPr>
          </a:lstStyle>
          <a:p>
            <a:r>
              <a:rPr lang="en-GB"/>
              <a:t>Click icon to add picture</a:t>
            </a:r>
            <a:endParaRPr lang="en-UA" dirty="0"/>
          </a:p>
        </p:txBody>
      </p:sp>
      <p:sp>
        <p:nvSpPr>
          <p:cNvPr id="58" name="Text Placeholder 57">
            <a:extLst>
              <a:ext uri="{FF2B5EF4-FFF2-40B4-BE49-F238E27FC236}">
                <a16:creationId xmlns:a16="http://schemas.microsoft.com/office/drawing/2014/main" id="{3FB15655-FB60-534D-9655-6BB78D2A3507}"/>
              </a:ext>
            </a:extLst>
          </p:cNvPr>
          <p:cNvSpPr>
            <a:spLocks noGrp="1"/>
          </p:cNvSpPr>
          <p:nvPr>
            <p:ph type="body" sz="quarter" idx="26" hasCustomPrompt="1"/>
          </p:nvPr>
        </p:nvSpPr>
        <p:spPr>
          <a:xfrm>
            <a:off x="7829228" y="1991847"/>
            <a:ext cx="3676782" cy="275041"/>
          </a:xfrm>
          <a:solidFill>
            <a:srgbClr val="92C1E7">
              <a:alpha val="29804"/>
            </a:srgbClr>
          </a:solidFill>
        </p:spPr>
        <p:txBody>
          <a:bodyPr anchor="ctr">
            <a:noAutofit/>
          </a:bodyPr>
          <a:lstStyle>
            <a:lvl1pPr>
              <a:defRPr sz="1600" b="1" i="0">
                <a:solidFill>
                  <a:srgbClr val="6C8DC8"/>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60" name="Text Placeholder 59">
            <a:extLst>
              <a:ext uri="{FF2B5EF4-FFF2-40B4-BE49-F238E27FC236}">
                <a16:creationId xmlns:a16="http://schemas.microsoft.com/office/drawing/2014/main" id="{21931921-2FBD-A247-BD39-D9589D73E4FD}"/>
              </a:ext>
            </a:extLst>
          </p:cNvPr>
          <p:cNvSpPr>
            <a:spLocks noGrp="1"/>
          </p:cNvSpPr>
          <p:nvPr>
            <p:ph type="body" sz="quarter" idx="27" hasCustomPrompt="1"/>
          </p:nvPr>
        </p:nvSpPr>
        <p:spPr>
          <a:xfrm>
            <a:off x="7829550" y="2293554"/>
            <a:ext cx="3676650" cy="429578"/>
          </a:xfrm>
        </p:spPr>
        <p:txBody>
          <a:bodyPr>
            <a:noAutofit/>
          </a:bodyPr>
          <a:lstStyle>
            <a:lvl1pPr>
              <a:defRPr sz="1400"/>
            </a:lvl1pPr>
          </a:lstStyle>
          <a:p>
            <a:r>
              <a:rPr lang="en-GB" dirty="0"/>
              <a:t>times increase of local budgets revenues since 2014</a:t>
            </a:r>
            <a:endParaRPr lang="en-UA" dirty="0"/>
          </a:p>
        </p:txBody>
      </p:sp>
      <p:sp>
        <p:nvSpPr>
          <p:cNvPr id="61" name="Picture Placeholder 15">
            <a:extLst>
              <a:ext uri="{FF2B5EF4-FFF2-40B4-BE49-F238E27FC236}">
                <a16:creationId xmlns:a16="http://schemas.microsoft.com/office/drawing/2014/main" id="{3C629CE4-849E-EF4D-B5C8-9D7950BE3B36}"/>
              </a:ext>
            </a:extLst>
          </p:cNvPr>
          <p:cNvSpPr>
            <a:spLocks noGrp="1"/>
          </p:cNvSpPr>
          <p:nvPr>
            <p:ph type="pic" sz="quarter" idx="28"/>
          </p:nvPr>
        </p:nvSpPr>
        <p:spPr>
          <a:xfrm>
            <a:off x="6971257" y="2879073"/>
            <a:ext cx="617630" cy="617629"/>
          </a:xfrm>
        </p:spPr>
        <p:txBody>
          <a:bodyPr>
            <a:normAutofit/>
          </a:bodyPr>
          <a:lstStyle>
            <a:lvl1pPr>
              <a:defRPr sz="1100"/>
            </a:lvl1pPr>
          </a:lstStyle>
          <a:p>
            <a:r>
              <a:rPr lang="en-GB"/>
              <a:t>Click icon to add picture</a:t>
            </a:r>
            <a:endParaRPr lang="en-UA" dirty="0"/>
          </a:p>
        </p:txBody>
      </p:sp>
      <p:sp>
        <p:nvSpPr>
          <p:cNvPr id="62" name="Text Placeholder 57">
            <a:extLst>
              <a:ext uri="{FF2B5EF4-FFF2-40B4-BE49-F238E27FC236}">
                <a16:creationId xmlns:a16="http://schemas.microsoft.com/office/drawing/2014/main" id="{B3BF4D66-DAD2-6641-802A-7AAC026BD4E2}"/>
              </a:ext>
            </a:extLst>
          </p:cNvPr>
          <p:cNvSpPr>
            <a:spLocks noGrp="1"/>
          </p:cNvSpPr>
          <p:nvPr>
            <p:ph type="body" sz="quarter" idx="29" hasCustomPrompt="1"/>
          </p:nvPr>
        </p:nvSpPr>
        <p:spPr>
          <a:xfrm>
            <a:off x="7829228" y="2871525"/>
            <a:ext cx="3676782" cy="275041"/>
          </a:xfrm>
          <a:solidFill>
            <a:srgbClr val="92C1E7">
              <a:alpha val="29804"/>
            </a:srgbClr>
          </a:solidFill>
        </p:spPr>
        <p:txBody>
          <a:bodyPr anchor="ctr">
            <a:noAutofit/>
          </a:bodyPr>
          <a:lstStyle>
            <a:lvl1pPr>
              <a:defRPr sz="1600" b="1" i="0">
                <a:solidFill>
                  <a:srgbClr val="6C8DC8"/>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63" name="Text Placeholder 59">
            <a:extLst>
              <a:ext uri="{FF2B5EF4-FFF2-40B4-BE49-F238E27FC236}">
                <a16:creationId xmlns:a16="http://schemas.microsoft.com/office/drawing/2014/main" id="{A17BDC07-084E-CE43-B0D5-6B7F09E5401B}"/>
              </a:ext>
            </a:extLst>
          </p:cNvPr>
          <p:cNvSpPr>
            <a:spLocks noGrp="1"/>
          </p:cNvSpPr>
          <p:nvPr>
            <p:ph type="body" sz="quarter" idx="30" hasCustomPrompt="1"/>
          </p:nvPr>
        </p:nvSpPr>
        <p:spPr>
          <a:xfrm>
            <a:off x="7829550" y="3173232"/>
            <a:ext cx="3676650" cy="429578"/>
          </a:xfrm>
        </p:spPr>
        <p:txBody>
          <a:bodyPr>
            <a:noAutofit/>
          </a:bodyPr>
          <a:lstStyle>
            <a:lvl1pPr>
              <a:defRPr sz="1400"/>
            </a:lvl1pPr>
          </a:lstStyle>
          <a:p>
            <a:r>
              <a:rPr lang="en-GB" dirty="0"/>
              <a:t>times increase of local budgets revenues since 2014</a:t>
            </a:r>
            <a:endParaRPr lang="en-UA" dirty="0"/>
          </a:p>
        </p:txBody>
      </p:sp>
      <p:sp>
        <p:nvSpPr>
          <p:cNvPr id="64" name="Picture Placeholder 15">
            <a:extLst>
              <a:ext uri="{FF2B5EF4-FFF2-40B4-BE49-F238E27FC236}">
                <a16:creationId xmlns:a16="http://schemas.microsoft.com/office/drawing/2014/main" id="{C7EAD0FF-DDFD-BF47-B9E2-14F0A9AC9886}"/>
              </a:ext>
            </a:extLst>
          </p:cNvPr>
          <p:cNvSpPr>
            <a:spLocks noGrp="1"/>
          </p:cNvSpPr>
          <p:nvPr>
            <p:ph type="pic" sz="quarter" idx="31"/>
          </p:nvPr>
        </p:nvSpPr>
        <p:spPr>
          <a:xfrm>
            <a:off x="6971257" y="3747177"/>
            <a:ext cx="617630" cy="617629"/>
          </a:xfrm>
        </p:spPr>
        <p:txBody>
          <a:bodyPr>
            <a:normAutofit/>
          </a:bodyPr>
          <a:lstStyle>
            <a:lvl1pPr>
              <a:defRPr sz="1100"/>
            </a:lvl1pPr>
          </a:lstStyle>
          <a:p>
            <a:r>
              <a:rPr lang="en-GB"/>
              <a:t>Click icon to add picture</a:t>
            </a:r>
            <a:endParaRPr lang="en-UA" dirty="0"/>
          </a:p>
        </p:txBody>
      </p:sp>
      <p:sp>
        <p:nvSpPr>
          <p:cNvPr id="65" name="Text Placeholder 57">
            <a:extLst>
              <a:ext uri="{FF2B5EF4-FFF2-40B4-BE49-F238E27FC236}">
                <a16:creationId xmlns:a16="http://schemas.microsoft.com/office/drawing/2014/main" id="{1F863EDB-C68F-4F46-8976-C411879DD54F}"/>
              </a:ext>
            </a:extLst>
          </p:cNvPr>
          <p:cNvSpPr>
            <a:spLocks noGrp="1"/>
          </p:cNvSpPr>
          <p:nvPr>
            <p:ph type="body" sz="quarter" idx="32" hasCustomPrompt="1"/>
          </p:nvPr>
        </p:nvSpPr>
        <p:spPr>
          <a:xfrm>
            <a:off x="7829228" y="3739629"/>
            <a:ext cx="3676782" cy="275041"/>
          </a:xfrm>
          <a:solidFill>
            <a:srgbClr val="92C1E7">
              <a:alpha val="29804"/>
            </a:srgbClr>
          </a:solidFill>
        </p:spPr>
        <p:txBody>
          <a:bodyPr anchor="ctr">
            <a:noAutofit/>
          </a:bodyPr>
          <a:lstStyle>
            <a:lvl1pPr>
              <a:defRPr sz="1600" b="1" i="0">
                <a:solidFill>
                  <a:srgbClr val="6C8DC8"/>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66" name="Text Placeholder 59">
            <a:extLst>
              <a:ext uri="{FF2B5EF4-FFF2-40B4-BE49-F238E27FC236}">
                <a16:creationId xmlns:a16="http://schemas.microsoft.com/office/drawing/2014/main" id="{B45AE785-D1BB-3D4B-973A-DC237E38F194}"/>
              </a:ext>
            </a:extLst>
          </p:cNvPr>
          <p:cNvSpPr>
            <a:spLocks noGrp="1"/>
          </p:cNvSpPr>
          <p:nvPr>
            <p:ph type="body" sz="quarter" idx="33" hasCustomPrompt="1"/>
          </p:nvPr>
        </p:nvSpPr>
        <p:spPr>
          <a:xfrm>
            <a:off x="7829550" y="4041336"/>
            <a:ext cx="3676650" cy="429578"/>
          </a:xfrm>
        </p:spPr>
        <p:txBody>
          <a:bodyPr>
            <a:noAutofit/>
          </a:bodyPr>
          <a:lstStyle>
            <a:lvl1pPr>
              <a:defRPr sz="1400"/>
            </a:lvl1pPr>
          </a:lstStyle>
          <a:p>
            <a:r>
              <a:rPr lang="en-GB" dirty="0"/>
              <a:t>times increase of local budgets revenues since 2014</a:t>
            </a:r>
            <a:endParaRPr lang="en-UA" dirty="0"/>
          </a:p>
        </p:txBody>
      </p:sp>
      <p:sp>
        <p:nvSpPr>
          <p:cNvPr id="67" name="Picture Placeholder 15">
            <a:extLst>
              <a:ext uri="{FF2B5EF4-FFF2-40B4-BE49-F238E27FC236}">
                <a16:creationId xmlns:a16="http://schemas.microsoft.com/office/drawing/2014/main" id="{63C4714E-3437-0241-9921-6202C093C188}"/>
              </a:ext>
            </a:extLst>
          </p:cNvPr>
          <p:cNvSpPr>
            <a:spLocks noGrp="1"/>
          </p:cNvSpPr>
          <p:nvPr>
            <p:ph type="pic" sz="quarter" idx="34"/>
          </p:nvPr>
        </p:nvSpPr>
        <p:spPr>
          <a:xfrm>
            <a:off x="6971257" y="4615281"/>
            <a:ext cx="617630" cy="617629"/>
          </a:xfrm>
        </p:spPr>
        <p:txBody>
          <a:bodyPr>
            <a:normAutofit/>
          </a:bodyPr>
          <a:lstStyle>
            <a:lvl1pPr>
              <a:defRPr sz="1100"/>
            </a:lvl1pPr>
          </a:lstStyle>
          <a:p>
            <a:r>
              <a:rPr lang="en-GB"/>
              <a:t>Click icon to add picture</a:t>
            </a:r>
            <a:endParaRPr lang="en-UA" dirty="0"/>
          </a:p>
        </p:txBody>
      </p:sp>
      <p:sp>
        <p:nvSpPr>
          <p:cNvPr id="68" name="Text Placeholder 57">
            <a:extLst>
              <a:ext uri="{FF2B5EF4-FFF2-40B4-BE49-F238E27FC236}">
                <a16:creationId xmlns:a16="http://schemas.microsoft.com/office/drawing/2014/main" id="{DDA27757-5A70-E64C-AEFE-6FAB70710A64}"/>
              </a:ext>
            </a:extLst>
          </p:cNvPr>
          <p:cNvSpPr>
            <a:spLocks noGrp="1"/>
          </p:cNvSpPr>
          <p:nvPr>
            <p:ph type="body" sz="quarter" idx="35" hasCustomPrompt="1"/>
          </p:nvPr>
        </p:nvSpPr>
        <p:spPr>
          <a:xfrm>
            <a:off x="7829228" y="4607733"/>
            <a:ext cx="3676782" cy="275041"/>
          </a:xfrm>
          <a:solidFill>
            <a:srgbClr val="92C1E7">
              <a:alpha val="29804"/>
            </a:srgbClr>
          </a:solidFill>
        </p:spPr>
        <p:txBody>
          <a:bodyPr anchor="ctr">
            <a:noAutofit/>
          </a:bodyPr>
          <a:lstStyle>
            <a:lvl1pPr>
              <a:defRPr sz="1600" b="1" i="0">
                <a:solidFill>
                  <a:srgbClr val="6C8DC8"/>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69" name="Text Placeholder 59">
            <a:extLst>
              <a:ext uri="{FF2B5EF4-FFF2-40B4-BE49-F238E27FC236}">
                <a16:creationId xmlns:a16="http://schemas.microsoft.com/office/drawing/2014/main" id="{3D46376A-D108-8C4A-AEC0-CB635EEB2C16}"/>
              </a:ext>
            </a:extLst>
          </p:cNvPr>
          <p:cNvSpPr>
            <a:spLocks noGrp="1"/>
          </p:cNvSpPr>
          <p:nvPr>
            <p:ph type="body" sz="quarter" idx="36" hasCustomPrompt="1"/>
          </p:nvPr>
        </p:nvSpPr>
        <p:spPr>
          <a:xfrm>
            <a:off x="7829550" y="4909440"/>
            <a:ext cx="3676650" cy="429578"/>
          </a:xfrm>
        </p:spPr>
        <p:txBody>
          <a:bodyPr>
            <a:noAutofit/>
          </a:bodyPr>
          <a:lstStyle>
            <a:lvl1pPr>
              <a:defRPr sz="1400"/>
            </a:lvl1pPr>
          </a:lstStyle>
          <a:p>
            <a:r>
              <a:rPr lang="en-GB" dirty="0"/>
              <a:t>times increase of local budgets revenues since 2014</a:t>
            </a:r>
            <a:endParaRPr lang="en-UA" dirty="0"/>
          </a:p>
        </p:txBody>
      </p:sp>
      <p:sp>
        <p:nvSpPr>
          <p:cNvPr id="70" name="Picture Placeholder 15">
            <a:extLst>
              <a:ext uri="{FF2B5EF4-FFF2-40B4-BE49-F238E27FC236}">
                <a16:creationId xmlns:a16="http://schemas.microsoft.com/office/drawing/2014/main" id="{F41803F0-53D1-0247-B1D2-A02B5C213D03}"/>
              </a:ext>
            </a:extLst>
          </p:cNvPr>
          <p:cNvSpPr>
            <a:spLocks noGrp="1"/>
          </p:cNvSpPr>
          <p:nvPr>
            <p:ph type="pic" sz="quarter" idx="37"/>
          </p:nvPr>
        </p:nvSpPr>
        <p:spPr>
          <a:xfrm>
            <a:off x="6971257" y="5483384"/>
            <a:ext cx="617630" cy="617629"/>
          </a:xfrm>
        </p:spPr>
        <p:txBody>
          <a:bodyPr>
            <a:normAutofit/>
          </a:bodyPr>
          <a:lstStyle>
            <a:lvl1pPr>
              <a:defRPr sz="1100"/>
            </a:lvl1pPr>
          </a:lstStyle>
          <a:p>
            <a:r>
              <a:rPr lang="en-GB"/>
              <a:t>Click icon to add picture</a:t>
            </a:r>
            <a:endParaRPr lang="en-UA" dirty="0"/>
          </a:p>
        </p:txBody>
      </p:sp>
      <p:sp>
        <p:nvSpPr>
          <p:cNvPr id="71" name="Text Placeholder 57">
            <a:extLst>
              <a:ext uri="{FF2B5EF4-FFF2-40B4-BE49-F238E27FC236}">
                <a16:creationId xmlns:a16="http://schemas.microsoft.com/office/drawing/2014/main" id="{10805C41-B815-5C4B-BC71-38AF49B95D27}"/>
              </a:ext>
            </a:extLst>
          </p:cNvPr>
          <p:cNvSpPr>
            <a:spLocks noGrp="1"/>
          </p:cNvSpPr>
          <p:nvPr>
            <p:ph type="body" sz="quarter" idx="38" hasCustomPrompt="1"/>
          </p:nvPr>
        </p:nvSpPr>
        <p:spPr>
          <a:xfrm>
            <a:off x="7829228" y="5475836"/>
            <a:ext cx="3676782" cy="275041"/>
          </a:xfrm>
          <a:solidFill>
            <a:srgbClr val="92C1E7">
              <a:alpha val="29804"/>
            </a:srgbClr>
          </a:solidFill>
        </p:spPr>
        <p:txBody>
          <a:bodyPr anchor="ctr">
            <a:noAutofit/>
          </a:bodyPr>
          <a:lstStyle>
            <a:lvl1pPr>
              <a:defRPr sz="1600" b="1" i="0">
                <a:solidFill>
                  <a:srgbClr val="6C8DC8"/>
                </a:solidFill>
                <a:latin typeface="Montserrat Black" panose="00000A00000000000000" pitchFamily="2" charset="0"/>
                <a:cs typeface="Arial" panose="020B0604020202020204" pitchFamily="34" charset="0"/>
              </a:defRPr>
            </a:lvl1pPr>
          </a:lstStyle>
          <a:p>
            <a:r>
              <a:rPr lang="en-GB" dirty="0"/>
              <a:t>3.5</a:t>
            </a:r>
            <a:endParaRPr lang="en-UA" dirty="0"/>
          </a:p>
        </p:txBody>
      </p:sp>
      <p:sp>
        <p:nvSpPr>
          <p:cNvPr id="72" name="Text Placeholder 59">
            <a:extLst>
              <a:ext uri="{FF2B5EF4-FFF2-40B4-BE49-F238E27FC236}">
                <a16:creationId xmlns:a16="http://schemas.microsoft.com/office/drawing/2014/main" id="{043E9F4A-6654-7F4F-A4A7-BEAAF4E198F0}"/>
              </a:ext>
            </a:extLst>
          </p:cNvPr>
          <p:cNvSpPr>
            <a:spLocks noGrp="1"/>
          </p:cNvSpPr>
          <p:nvPr>
            <p:ph type="body" sz="quarter" idx="39" hasCustomPrompt="1"/>
          </p:nvPr>
        </p:nvSpPr>
        <p:spPr>
          <a:xfrm>
            <a:off x="7829550" y="5777543"/>
            <a:ext cx="3676650" cy="429578"/>
          </a:xfrm>
        </p:spPr>
        <p:txBody>
          <a:bodyPr>
            <a:noAutofit/>
          </a:bodyPr>
          <a:lstStyle>
            <a:lvl1pPr>
              <a:defRPr sz="1400"/>
            </a:lvl1pPr>
          </a:lstStyle>
          <a:p>
            <a:r>
              <a:rPr lang="en-GB" dirty="0"/>
              <a:t>times increase of local budgets revenues since 2014</a:t>
            </a:r>
            <a:endParaRPr lang="en-UA" dirty="0"/>
          </a:p>
        </p:txBody>
      </p:sp>
      <p:sp>
        <p:nvSpPr>
          <p:cNvPr id="77" name="Text Placeholder 76">
            <a:extLst>
              <a:ext uri="{FF2B5EF4-FFF2-40B4-BE49-F238E27FC236}">
                <a16:creationId xmlns:a16="http://schemas.microsoft.com/office/drawing/2014/main" id="{3B00F404-16BA-514C-B2D2-0DC09ECBCCD4}"/>
              </a:ext>
            </a:extLst>
          </p:cNvPr>
          <p:cNvSpPr>
            <a:spLocks noGrp="1"/>
          </p:cNvSpPr>
          <p:nvPr>
            <p:ph type="body" sz="quarter" idx="41" hasCustomPrompt="1"/>
          </p:nvPr>
        </p:nvSpPr>
        <p:spPr>
          <a:xfrm>
            <a:off x="685800" y="1991847"/>
            <a:ext cx="5794375" cy="4215909"/>
          </a:xfrm>
        </p:spPr>
        <p:txBody>
          <a:bodyPr/>
          <a:lstStyle>
            <a:lvl1pPr marL="342900" indent="-342900">
              <a:buSzPct val="75000"/>
              <a:buFontTx/>
              <a:buBlip>
                <a:blip r:embed="rId2"/>
              </a:buBlip>
              <a:defRPr/>
            </a:lvl1pPr>
          </a:lstStyle>
          <a:p>
            <a:r>
              <a:rPr lang="en-GB" dirty="0"/>
              <a:t>Process of (voluntary) merger of municipalities (so-called amalgamation) – from 12,000 territorial units to about 1,500 amalgamated </a:t>
            </a:r>
            <a:r>
              <a:rPr lang="en-GB" dirty="0" err="1"/>
              <a:t>hromadas</a:t>
            </a:r>
            <a:r>
              <a:rPr lang="en-GB" dirty="0"/>
              <a:t> (AHs).</a:t>
            </a:r>
          </a:p>
          <a:p>
            <a:r>
              <a:rPr lang="en-GB" dirty="0"/>
              <a:t>Decentralisation (e.g. fiscal, sector) – municipalities are empowered to take their own decisions over municipal services and spending.</a:t>
            </a:r>
          </a:p>
          <a:p>
            <a:r>
              <a:rPr lang="en-GB" dirty="0"/>
              <a:t>Strengthening regional development and regional policy to foster socio-economic development</a:t>
            </a:r>
            <a:endParaRPr lang="en-UA" dirty="0"/>
          </a:p>
        </p:txBody>
      </p:sp>
      <p:sp>
        <p:nvSpPr>
          <p:cNvPr id="79" name="Text Placeholder 78">
            <a:extLst>
              <a:ext uri="{FF2B5EF4-FFF2-40B4-BE49-F238E27FC236}">
                <a16:creationId xmlns:a16="http://schemas.microsoft.com/office/drawing/2014/main" id="{9E2DCB63-3786-A143-A097-B75F6D8FE286}"/>
              </a:ext>
            </a:extLst>
          </p:cNvPr>
          <p:cNvSpPr>
            <a:spLocks noGrp="1"/>
          </p:cNvSpPr>
          <p:nvPr>
            <p:ph type="body" sz="quarter" idx="42" hasCustomPrompt="1"/>
          </p:nvPr>
        </p:nvSpPr>
        <p:spPr>
          <a:xfrm>
            <a:off x="685800" y="1250014"/>
            <a:ext cx="7940040" cy="374541"/>
          </a:xfrm>
        </p:spPr>
        <p:txBody>
          <a:bodyPr/>
          <a:lstStyle>
            <a:lvl1pPr>
              <a:defRPr b="1" i="0">
                <a:solidFill>
                  <a:srgbClr val="2D68C4"/>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Key Components Of The Reform</a:t>
            </a:r>
            <a:endParaRPr lang="en-UA" dirty="0"/>
          </a:p>
        </p:txBody>
      </p:sp>
      <p:sp>
        <p:nvSpPr>
          <p:cNvPr id="21" name="Text Placeholder 7">
            <a:extLst>
              <a:ext uri="{FF2B5EF4-FFF2-40B4-BE49-F238E27FC236}">
                <a16:creationId xmlns:a16="http://schemas.microsoft.com/office/drawing/2014/main" id="{9AEF1AF3-F27C-FC47-8D24-0D65DA3185AB}"/>
              </a:ext>
            </a:extLst>
          </p:cNvPr>
          <p:cNvSpPr>
            <a:spLocks noGrp="1"/>
          </p:cNvSpPr>
          <p:nvPr>
            <p:ph type="body" sz="quarter" idx="43" hasCustomPrompt="1"/>
          </p:nvPr>
        </p:nvSpPr>
        <p:spPr>
          <a:xfrm>
            <a:off x="0" y="450305"/>
            <a:ext cx="8625840" cy="673592"/>
          </a:xfrm>
          <a:noFill/>
        </p:spPr>
        <p:txBody>
          <a:bodyPr anchor="ctr">
            <a:normAutofit/>
          </a:bodyPr>
          <a:lstStyle>
            <a:lvl1pPr marL="684000">
              <a:defRPr sz="2800" b="0" i="0" cap="all" baseline="0">
                <a:solidFill>
                  <a:srgbClr val="01296B"/>
                </a:solidFill>
                <a:latin typeface="Montserrat Black" panose="00000A00000000000000" pitchFamily="2" charset="0"/>
              </a:defRPr>
            </a:lvl1pPr>
          </a:lstStyle>
          <a:p>
            <a:pPr lvl="0"/>
            <a:r>
              <a:rPr lang="en-GB" dirty="0"/>
              <a:t>One Program for All Ukraine</a:t>
            </a:r>
            <a:endParaRPr lang="en-UA" dirty="0"/>
          </a:p>
        </p:txBody>
      </p:sp>
      <p:pic>
        <p:nvPicPr>
          <p:cNvPr id="17" name="Picture 16">
            <a:extLst>
              <a:ext uri="{FF2B5EF4-FFF2-40B4-BE49-F238E27FC236}">
                <a16:creationId xmlns:a16="http://schemas.microsoft.com/office/drawing/2014/main" id="{0D95262A-F249-D64C-8846-241D73D8084D}"/>
              </a:ext>
            </a:extLst>
          </p:cNvPr>
          <p:cNvPicPr>
            <a:picLocks noChangeAspect="1"/>
          </p:cNvPicPr>
          <p:nvPr userDrawn="1"/>
        </p:nvPicPr>
        <p:blipFill>
          <a:blip r:embed="rId3"/>
          <a:stretch>
            <a:fillRect/>
          </a:stretch>
        </p:blipFill>
        <p:spPr>
          <a:xfrm rot="16200000">
            <a:off x="-1745423" y="1962828"/>
            <a:ext cx="2188564" cy="1091400"/>
          </a:xfrm>
          <a:prstGeom prst="rect">
            <a:avLst/>
          </a:prstGeom>
        </p:spPr>
      </p:pic>
    </p:spTree>
    <p:extLst>
      <p:ext uri="{BB962C8B-B14F-4D97-AF65-F5344CB8AC3E}">
        <p14:creationId xmlns:p14="http://schemas.microsoft.com/office/powerpoint/2010/main" val="627083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A1B29-1A7C-4F4C-87A3-5763C615FD08}"/>
              </a:ext>
            </a:extLst>
          </p:cNvPr>
          <p:cNvSpPr>
            <a:spLocks noGrp="1"/>
          </p:cNvSpPr>
          <p:nvPr>
            <p:ph type="body" sz="quarter" idx="10" hasCustomPrompt="1"/>
          </p:nvPr>
        </p:nvSpPr>
        <p:spPr>
          <a:xfrm>
            <a:off x="798513" y="2271714"/>
            <a:ext cx="3802062" cy="4005682"/>
          </a:xfrm>
          <a:noFill/>
        </p:spPr>
        <p:txBody>
          <a:bodyPr anchor="t">
            <a:normAutofit/>
          </a:bodyPr>
          <a:lstStyle>
            <a:lvl1pPr>
              <a:lnSpc>
                <a:spcPct val="100000"/>
              </a:lnSpc>
              <a:spcBef>
                <a:spcPts val="400"/>
              </a:spcBef>
              <a:spcAft>
                <a:spcPts val="400"/>
              </a:spcAft>
              <a:defRPr sz="1800"/>
            </a:lvl1pPr>
          </a:lstStyle>
          <a:p>
            <a:pPr lvl="0"/>
            <a:r>
              <a:rPr lang="en-GB" dirty="0"/>
              <a:t>To enhance the capacities of key actors at national, regional and local levels to further implement Ukraine’s decentralisation and related regional policy, and to contribute to defining the functions for each level of government within specific policy areas.</a:t>
            </a:r>
            <a:endParaRPr lang="en-UA" dirty="0"/>
          </a:p>
        </p:txBody>
      </p:sp>
      <p:pic>
        <p:nvPicPr>
          <p:cNvPr id="8" name="Picture 7">
            <a:extLst>
              <a:ext uri="{FF2B5EF4-FFF2-40B4-BE49-F238E27FC236}">
                <a16:creationId xmlns:a16="http://schemas.microsoft.com/office/drawing/2014/main" id="{5A75F960-23CF-9F4A-8B7D-B7FAFCF6F769}"/>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0" name="Text Placeholder 9">
            <a:extLst>
              <a:ext uri="{FF2B5EF4-FFF2-40B4-BE49-F238E27FC236}">
                <a16:creationId xmlns:a16="http://schemas.microsoft.com/office/drawing/2014/main" id="{E93D0469-F970-6E40-A8BF-BBFA9F0CC0DE}"/>
              </a:ext>
            </a:extLst>
          </p:cNvPr>
          <p:cNvSpPr>
            <a:spLocks noGrp="1"/>
          </p:cNvSpPr>
          <p:nvPr>
            <p:ph type="body" sz="quarter" idx="11" hasCustomPrompt="1"/>
          </p:nvPr>
        </p:nvSpPr>
        <p:spPr>
          <a:xfrm>
            <a:off x="798513" y="1544675"/>
            <a:ext cx="3802062" cy="578576"/>
          </a:xfrm>
          <a:solidFill>
            <a:srgbClr val="93C2E8">
              <a:alpha val="55000"/>
            </a:srgbClr>
          </a:solidFill>
        </p:spPr>
        <p:txBody>
          <a:bodyPr>
            <a:normAutofit/>
          </a:bodyPr>
          <a:lstStyle>
            <a:lvl1pPr marL="0">
              <a:lnSpc>
                <a:spcPct val="140000"/>
              </a:lnSpc>
              <a:defRPr sz="2000" b="0" i="0">
                <a:solidFill>
                  <a:srgbClr val="071940"/>
                </a:solidFill>
                <a:latin typeface="Montserrat SemiBold" pitchFamily="2" charset="77"/>
                <a:cs typeface="Arial" panose="020B0604020202020204" pitchFamily="34" charset="0"/>
              </a:defRPr>
            </a:lvl1pPr>
          </a:lstStyle>
          <a:p>
            <a:pPr lvl="0"/>
            <a:r>
              <a:rPr lang="en-GB" dirty="0"/>
              <a:t>Objective </a:t>
            </a:r>
            <a:endParaRPr lang="en-UA" dirty="0"/>
          </a:p>
        </p:txBody>
      </p:sp>
      <p:sp>
        <p:nvSpPr>
          <p:cNvPr id="4" name="Content Placeholder 3">
            <a:extLst>
              <a:ext uri="{FF2B5EF4-FFF2-40B4-BE49-F238E27FC236}">
                <a16:creationId xmlns:a16="http://schemas.microsoft.com/office/drawing/2014/main" id="{8BEE0A97-0503-6C44-AA09-0EF6970CA640}"/>
              </a:ext>
            </a:extLst>
          </p:cNvPr>
          <p:cNvSpPr>
            <a:spLocks noGrp="1"/>
          </p:cNvSpPr>
          <p:nvPr>
            <p:ph sz="quarter" idx="12" hasCustomPrompt="1"/>
          </p:nvPr>
        </p:nvSpPr>
        <p:spPr>
          <a:xfrm>
            <a:off x="5072063" y="1544638"/>
            <a:ext cx="6515100" cy="4732337"/>
          </a:xfrm>
        </p:spPr>
        <p:txBody>
          <a:bodyPr>
            <a:normAutofit/>
          </a:bodyPr>
          <a:lstStyle>
            <a:lvl1pPr>
              <a:defRPr sz="1200"/>
            </a:lvl1pPr>
          </a:lstStyle>
          <a:p>
            <a:pPr lvl="0"/>
            <a:r>
              <a:rPr lang="en-GB" dirty="0"/>
              <a:t>Content</a:t>
            </a:r>
            <a:endParaRPr lang="en-UA" dirty="0"/>
          </a:p>
        </p:txBody>
      </p:sp>
      <p:sp>
        <p:nvSpPr>
          <p:cNvPr id="7" name="Text Placeholder 7">
            <a:extLst>
              <a:ext uri="{FF2B5EF4-FFF2-40B4-BE49-F238E27FC236}">
                <a16:creationId xmlns:a16="http://schemas.microsoft.com/office/drawing/2014/main" id="{1B438B77-9463-4E83-BD67-4059017375E1}"/>
              </a:ext>
            </a:extLst>
          </p:cNvPr>
          <p:cNvSpPr>
            <a:spLocks noGrp="1"/>
          </p:cNvSpPr>
          <p:nvPr>
            <p:ph type="body" sz="quarter" idx="49"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PHASE II OF U-LEAD WITH EUROPE: </a:t>
            </a:r>
            <a:br>
              <a:rPr lang="ru-UA" dirty="0"/>
            </a:br>
            <a:r>
              <a:rPr lang="en-US" dirty="0"/>
              <a:t>KEY FACTS</a:t>
            </a:r>
            <a:endParaRPr lang="en-UA" dirty="0"/>
          </a:p>
        </p:txBody>
      </p:sp>
    </p:spTree>
    <p:extLst>
      <p:ext uri="{BB962C8B-B14F-4D97-AF65-F5344CB8AC3E}">
        <p14:creationId xmlns:p14="http://schemas.microsoft.com/office/powerpoint/2010/main" val="2758639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3FFD160A-2340-6848-8562-AD7D3500D33F}"/>
              </a:ext>
            </a:extLst>
          </p:cNvPr>
          <p:cNvSpPr>
            <a:spLocks noGrp="1"/>
          </p:cNvSpPr>
          <p:nvPr>
            <p:ph type="tbl" sz="quarter" idx="10"/>
          </p:nvPr>
        </p:nvSpPr>
        <p:spPr>
          <a:xfrm>
            <a:off x="800100" y="1514475"/>
            <a:ext cx="10744200" cy="4643438"/>
          </a:xfrm>
        </p:spPr>
        <p:txBody>
          <a:bodyPr>
            <a:normAutofit/>
          </a:bodyPr>
          <a:lstStyle>
            <a:lvl1pPr>
              <a:defRPr sz="1400"/>
            </a:lvl1pPr>
          </a:lstStyle>
          <a:p>
            <a:r>
              <a:rPr lang="en-GB"/>
              <a:t>Click icon to add table</a:t>
            </a:r>
            <a:endParaRPr lang="en-UA" dirty="0"/>
          </a:p>
        </p:txBody>
      </p:sp>
      <p:sp>
        <p:nvSpPr>
          <p:cNvPr id="4" name="Text Placeholder 7">
            <a:extLst>
              <a:ext uri="{FF2B5EF4-FFF2-40B4-BE49-F238E27FC236}">
                <a16:creationId xmlns:a16="http://schemas.microsoft.com/office/drawing/2014/main" id="{2C578349-A504-47D0-B899-645AF1B0DFEF}"/>
              </a:ext>
            </a:extLst>
          </p:cNvPr>
          <p:cNvSpPr>
            <a:spLocks noGrp="1"/>
          </p:cNvSpPr>
          <p:nvPr>
            <p:ph type="body" sz="quarter" idx="49"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RESULTS OF PHASE II: </a:t>
            </a:r>
            <a:br>
              <a:rPr lang="ru-UA" dirty="0"/>
            </a:br>
            <a:r>
              <a:rPr lang="en-US" dirty="0"/>
              <a:t>WHAT DO WE JOINTLY AIM FOR?</a:t>
            </a:r>
            <a:endParaRPr lang="en-UA" dirty="0"/>
          </a:p>
        </p:txBody>
      </p:sp>
    </p:spTree>
    <p:extLst>
      <p:ext uri="{BB962C8B-B14F-4D97-AF65-F5344CB8AC3E}">
        <p14:creationId xmlns:p14="http://schemas.microsoft.com/office/powerpoint/2010/main" val="2289012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78">
            <a:extLst>
              <a:ext uri="{FF2B5EF4-FFF2-40B4-BE49-F238E27FC236}">
                <a16:creationId xmlns:a16="http://schemas.microsoft.com/office/drawing/2014/main" id="{161D256F-741A-0845-81C4-5147815C1DFE}"/>
              </a:ext>
            </a:extLst>
          </p:cNvPr>
          <p:cNvSpPr>
            <a:spLocks noGrp="1"/>
          </p:cNvSpPr>
          <p:nvPr>
            <p:ph type="body" sz="quarter" idx="48" hasCustomPrompt="1"/>
          </p:nvPr>
        </p:nvSpPr>
        <p:spPr>
          <a:xfrm>
            <a:off x="690153" y="1249489"/>
            <a:ext cx="10811694" cy="732761"/>
          </a:xfrm>
        </p:spPr>
        <p:txBody>
          <a:bodyPr/>
          <a:lstStyle>
            <a:lvl1pPr>
              <a:lnSpc>
                <a:spcPct val="100000"/>
              </a:lnSpc>
              <a:spcBef>
                <a:spcPts val="200"/>
              </a:spcBef>
              <a:defRPr b="1" i="0">
                <a:solidFill>
                  <a:srgbClr val="071940"/>
                </a:solidFill>
                <a:latin typeface="Montserrat SemiBold" pitchFamily="2" charset="77"/>
              </a:defRPr>
            </a:lvl1pPr>
            <a:lvl2pPr>
              <a:defRPr b="0" i="0">
                <a:solidFill>
                  <a:srgbClr val="5F9CFF"/>
                </a:solidFill>
                <a:latin typeface="Montserrat Medium" pitchFamily="2" charset="77"/>
              </a:defRPr>
            </a:lvl2pPr>
            <a:lvl3pPr>
              <a:defRPr b="0" i="0">
                <a:solidFill>
                  <a:srgbClr val="5F9CFF"/>
                </a:solidFill>
                <a:latin typeface="Montserrat Medium" pitchFamily="2" charset="77"/>
              </a:defRPr>
            </a:lvl3pPr>
            <a:lvl4pPr>
              <a:defRPr b="0" i="0">
                <a:solidFill>
                  <a:srgbClr val="5F9CFF"/>
                </a:solidFill>
                <a:latin typeface="Montserrat Medium" pitchFamily="2" charset="77"/>
              </a:defRPr>
            </a:lvl4pPr>
            <a:lvl5pPr>
              <a:defRPr b="0" i="0">
                <a:solidFill>
                  <a:srgbClr val="5F9CFF"/>
                </a:solidFill>
                <a:latin typeface="Montserrat Medium" pitchFamily="2" charset="77"/>
              </a:defRPr>
            </a:lvl5pPr>
          </a:lstStyle>
          <a:p>
            <a:pPr lvl="0"/>
            <a:r>
              <a:rPr lang="en-GB" dirty="0"/>
              <a:t>An exploratory study in the first half of 2019 identified the three areas </a:t>
            </a:r>
            <a:br>
              <a:rPr lang="en-GB" dirty="0"/>
            </a:br>
            <a:r>
              <a:rPr lang="en-GB" dirty="0"/>
              <a:t>of Denmark‘s support to U-LEAD Phase II: </a:t>
            </a:r>
          </a:p>
        </p:txBody>
      </p:sp>
      <p:cxnSp>
        <p:nvCxnSpPr>
          <p:cNvPr id="5" name="Straight Connector 4">
            <a:extLst>
              <a:ext uri="{FF2B5EF4-FFF2-40B4-BE49-F238E27FC236}">
                <a16:creationId xmlns:a16="http://schemas.microsoft.com/office/drawing/2014/main" id="{27943A2A-E26D-764B-BE89-FD20F878393D}"/>
              </a:ext>
            </a:extLst>
          </p:cNvPr>
          <p:cNvCxnSpPr>
            <a:cxnSpLocks/>
          </p:cNvCxnSpPr>
          <p:nvPr/>
        </p:nvCxnSpPr>
        <p:spPr>
          <a:xfrm>
            <a:off x="685353" y="2336581"/>
            <a:ext cx="4800" cy="4043373"/>
          </a:xfrm>
          <a:prstGeom prst="line">
            <a:avLst/>
          </a:prstGeom>
          <a:ln w="15875">
            <a:solidFill>
              <a:srgbClr val="F39998"/>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1DD14101-8FCC-0649-8BE4-85F735B45E11}"/>
              </a:ext>
            </a:extLst>
          </p:cNvPr>
          <p:cNvSpPr/>
          <p:nvPr/>
        </p:nvSpPr>
        <p:spPr>
          <a:xfrm rot="5400000">
            <a:off x="745659" y="2276275"/>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8" name="Rectangle 7">
            <a:extLst>
              <a:ext uri="{FF2B5EF4-FFF2-40B4-BE49-F238E27FC236}">
                <a16:creationId xmlns:a16="http://schemas.microsoft.com/office/drawing/2014/main" id="{BDE16B99-AF60-0545-9157-4FABAAE65FF5}"/>
              </a:ext>
            </a:extLst>
          </p:cNvPr>
          <p:cNvSpPr/>
          <p:nvPr/>
        </p:nvSpPr>
        <p:spPr>
          <a:xfrm rot="5400000">
            <a:off x="745659" y="3492103"/>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9" name="Rectangle 8">
            <a:extLst>
              <a:ext uri="{FF2B5EF4-FFF2-40B4-BE49-F238E27FC236}">
                <a16:creationId xmlns:a16="http://schemas.microsoft.com/office/drawing/2014/main" id="{B86627E7-6237-5D4B-8AEA-AE0F27B4B838}"/>
              </a:ext>
            </a:extLst>
          </p:cNvPr>
          <p:cNvSpPr/>
          <p:nvPr/>
        </p:nvSpPr>
        <p:spPr>
          <a:xfrm rot="5400000">
            <a:off x="745659" y="4899907"/>
            <a:ext cx="92015" cy="212627"/>
          </a:xfrm>
          <a:prstGeom prst="rect">
            <a:avLst/>
          </a:prstGeom>
          <a:solidFill>
            <a:srgbClr val="E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a:solidFill>
                <a:srgbClr val="F18118"/>
              </a:solidFill>
            </a:endParaRPr>
          </a:p>
        </p:txBody>
      </p:sp>
      <p:sp>
        <p:nvSpPr>
          <p:cNvPr id="10" name="Text Placeholder 24">
            <a:extLst>
              <a:ext uri="{FF2B5EF4-FFF2-40B4-BE49-F238E27FC236}">
                <a16:creationId xmlns:a16="http://schemas.microsoft.com/office/drawing/2014/main" id="{7A98B292-7C5C-F648-8562-CDEA9BD3063D}"/>
              </a:ext>
            </a:extLst>
          </p:cNvPr>
          <p:cNvSpPr>
            <a:spLocks noGrp="1"/>
          </p:cNvSpPr>
          <p:nvPr>
            <p:ph type="body" sz="quarter" idx="45" hasCustomPrompt="1"/>
          </p:nvPr>
        </p:nvSpPr>
        <p:spPr>
          <a:xfrm>
            <a:off x="1123123" y="2204994"/>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Support to Regional Associations of AHs</a:t>
            </a:r>
            <a:endParaRPr lang="en-UA" dirty="0"/>
          </a:p>
        </p:txBody>
      </p:sp>
      <p:sp>
        <p:nvSpPr>
          <p:cNvPr id="11" name="Text Placeholder 24">
            <a:extLst>
              <a:ext uri="{FF2B5EF4-FFF2-40B4-BE49-F238E27FC236}">
                <a16:creationId xmlns:a16="http://schemas.microsoft.com/office/drawing/2014/main" id="{D1947BF5-3081-0B41-AAB6-92568E989AEB}"/>
              </a:ext>
            </a:extLst>
          </p:cNvPr>
          <p:cNvSpPr>
            <a:spLocks noGrp="1"/>
          </p:cNvSpPr>
          <p:nvPr>
            <p:ph type="body" sz="quarter" idx="49" hasCustomPrompt="1"/>
          </p:nvPr>
        </p:nvSpPr>
        <p:spPr>
          <a:xfrm>
            <a:off x="1123123" y="3439127"/>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Research cooperation on decentralisation</a:t>
            </a:r>
            <a:endParaRPr lang="en-UA" dirty="0"/>
          </a:p>
        </p:txBody>
      </p:sp>
      <p:sp>
        <p:nvSpPr>
          <p:cNvPr id="12" name="Text Placeholder 24">
            <a:extLst>
              <a:ext uri="{FF2B5EF4-FFF2-40B4-BE49-F238E27FC236}">
                <a16:creationId xmlns:a16="http://schemas.microsoft.com/office/drawing/2014/main" id="{A5C0737B-F3ED-DF40-93A9-E99505D6153F}"/>
              </a:ext>
            </a:extLst>
          </p:cNvPr>
          <p:cNvSpPr>
            <a:spLocks noGrp="1"/>
          </p:cNvSpPr>
          <p:nvPr>
            <p:ph type="body" sz="quarter" idx="50" hasCustomPrompt="1"/>
          </p:nvPr>
        </p:nvSpPr>
        <p:spPr>
          <a:xfrm>
            <a:off x="1123123" y="4846931"/>
            <a:ext cx="10376236" cy="318578"/>
          </a:xfrm>
          <a:solidFill>
            <a:srgbClr val="F39998">
              <a:alpha val="13333"/>
            </a:srgbClr>
          </a:solidFill>
        </p:spPr>
        <p:txBody>
          <a:bodyPr>
            <a:normAutofit/>
          </a:bodyPr>
          <a:lstStyle>
            <a:lvl1pPr>
              <a:lnSpc>
                <a:spcPct val="100000"/>
              </a:lnSpc>
              <a:spcBef>
                <a:spcPts val="200"/>
              </a:spcBef>
              <a:defRPr sz="1600" b="1" i="0">
                <a:solidFill>
                  <a:srgbClr val="E73939"/>
                </a:solidFill>
                <a:latin typeface="Montserrat SemiBold" pitchFamily="2" charset="77"/>
              </a:defRPr>
            </a:lvl1pPr>
          </a:lstStyle>
          <a:p>
            <a:pPr lvl="0"/>
            <a:r>
              <a:rPr lang="en-GB" dirty="0"/>
              <a:t>Involvement of Danish Local Government experts in U-LEAD conferences and seminars</a:t>
            </a:r>
            <a:endParaRPr lang="en-UA" dirty="0"/>
          </a:p>
        </p:txBody>
      </p:sp>
      <p:sp>
        <p:nvSpPr>
          <p:cNvPr id="13" name="Text Placeholder 4">
            <a:extLst>
              <a:ext uri="{FF2B5EF4-FFF2-40B4-BE49-F238E27FC236}">
                <a16:creationId xmlns:a16="http://schemas.microsoft.com/office/drawing/2014/main" id="{1629EB7A-0731-1241-8634-5707926B5278}"/>
              </a:ext>
            </a:extLst>
          </p:cNvPr>
          <p:cNvSpPr>
            <a:spLocks noGrp="1"/>
          </p:cNvSpPr>
          <p:nvPr>
            <p:ph type="body" sz="quarter" idx="10" hasCustomPrompt="1"/>
          </p:nvPr>
        </p:nvSpPr>
        <p:spPr>
          <a:xfrm>
            <a:off x="1115333" y="2573267"/>
            <a:ext cx="10376236" cy="689786"/>
          </a:xfrm>
          <a:noFill/>
        </p:spPr>
        <p:txBody>
          <a:bodyPr anchor="t">
            <a:normAutofit/>
          </a:bodyPr>
          <a:lstStyle>
            <a:lvl1pPr>
              <a:lnSpc>
                <a:spcPct val="100000"/>
              </a:lnSpc>
              <a:spcBef>
                <a:spcPts val="400"/>
              </a:spcBef>
              <a:spcAft>
                <a:spcPts val="400"/>
              </a:spcAft>
              <a:defRPr sz="1600"/>
            </a:lvl1pPr>
          </a:lstStyle>
          <a:p>
            <a:pPr lvl="0"/>
            <a:r>
              <a:rPr lang="en-GB" dirty="0"/>
              <a:t>Building capacity through peer-to-peer learning of representative associations to lobby and negotiate interests of </a:t>
            </a:r>
            <a:r>
              <a:rPr lang="en-GB" dirty="0" err="1"/>
              <a:t>hromadas</a:t>
            </a:r>
            <a:r>
              <a:rPr lang="en-GB" dirty="0"/>
              <a:t>. (contributes to Result 4)</a:t>
            </a:r>
          </a:p>
        </p:txBody>
      </p:sp>
      <p:sp>
        <p:nvSpPr>
          <p:cNvPr id="14" name="Text Placeholder 4">
            <a:extLst>
              <a:ext uri="{FF2B5EF4-FFF2-40B4-BE49-F238E27FC236}">
                <a16:creationId xmlns:a16="http://schemas.microsoft.com/office/drawing/2014/main" id="{C78C62BA-0E3E-8240-B9B2-2DB38C7D9363}"/>
              </a:ext>
            </a:extLst>
          </p:cNvPr>
          <p:cNvSpPr>
            <a:spLocks noGrp="1"/>
          </p:cNvSpPr>
          <p:nvPr>
            <p:ph type="body" sz="quarter" idx="51" hasCustomPrompt="1"/>
          </p:nvPr>
        </p:nvSpPr>
        <p:spPr>
          <a:xfrm>
            <a:off x="1125611" y="3802840"/>
            <a:ext cx="10376236" cy="887838"/>
          </a:xfrm>
          <a:noFill/>
        </p:spPr>
        <p:txBody>
          <a:bodyPr anchor="t">
            <a:normAutofit/>
          </a:bodyPr>
          <a:lstStyle>
            <a:lvl1pPr>
              <a:lnSpc>
                <a:spcPct val="100000"/>
              </a:lnSpc>
              <a:spcBef>
                <a:spcPts val="400"/>
              </a:spcBef>
              <a:spcAft>
                <a:spcPts val="400"/>
              </a:spcAft>
              <a:defRPr sz="1600"/>
            </a:lvl1pPr>
          </a:lstStyle>
          <a:p>
            <a:pPr lvl="0"/>
            <a:r>
              <a:rPr lang="en-GB" dirty="0"/>
              <a:t>Strengthen the knowledge base of Ukraine through the cooperation between Danish and Ukrainian universities in order increase capacity to deliver evidence-based policy advice on various aspects of decentralisation reform to decision-makers. (contributes to Result 1)</a:t>
            </a:r>
            <a:endParaRPr lang="en-UA" dirty="0"/>
          </a:p>
        </p:txBody>
      </p:sp>
      <p:sp>
        <p:nvSpPr>
          <p:cNvPr id="15" name="Text Placeholder 4">
            <a:extLst>
              <a:ext uri="{FF2B5EF4-FFF2-40B4-BE49-F238E27FC236}">
                <a16:creationId xmlns:a16="http://schemas.microsoft.com/office/drawing/2014/main" id="{62C632E5-DA40-C848-8D99-D58AFFB9BA84}"/>
              </a:ext>
            </a:extLst>
          </p:cNvPr>
          <p:cNvSpPr>
            <a:spLocks noGrp="1"/>
          </p:cNvSpPr>
          <p:nvPr>
            <p:ph type="body" sz="quarter" idx="52" hasCustomPrompt="1"/>
          </p:nvPr>
        </p:nvSpPr>
        <p:spPr>
          <a:xfrm>
            <a:off x="1125611" y="5204510"/>
            <a:ext cx="10376236" cy="1175443"/>
          </a:xfrm>
          <a:noFill/>
        </p:spPr>
        <p:txBody>
          <a:bodyPr anchor="t">
            <a:normAutofit/>
          </a:bodyPr>
          <a:lstStyle>
            <a:lvl1pPr>
              <a:lnSpc>
                <a:spcPct val="100000"/>
              </a:lnSpc>
              <a:spcBef>
                <a:spcPts val="400"/>
              </a:spcBef>
              <a:spcAft>
                <a:spcPts val="400"/>
              </a:spcAft>
              <a:defRPr sz="1600"/>
            </a:lvl1pPr>
          </a:lstStyle>
          <a:p>
            <a:pPr lvl="0"/>
            <a:r>
              <a:rPr lang="en-GB" dirty="0"/>
              <a:t>Bringing Danish know-how and experience into the discourse on decentralisation and the strengthening of local governments e.g. regarding budget cooperation between municipalities and the government, intermunicipal cooperation, local government reforms and amalgamation processes, etc. </a:t>
            </a:r>
            <a:br>
              <a:rPr lang="en-GB" dirty="0"/>
            </a:br>
            <a:r>
              <a:rPr lang="en-GB" dirty="0"/>
              <a:t>(contributes to all results)</a:t>
            </a:r>
          </a:p>
        </p:txBody>
      </p:sp>
      <p:pic>
        <p:nvPicPr>
          <p:cNvPr id="16" name="Picture 15">
            <a:extLst>
              <a:ext uri="{FF2B5EF4-FFF2-40B4-BE49-F238E27FC236}">
                <a16:creationId xmlns:a16="http://schemas.microsoft.com/office/drawing/2014/main" id="{421B7CB0-F2B0-4645-886D-CF07E4266B90}"/>
              </a:ext>
            </a:extLst>
          </p:cNvPr>
          <p:cNvPicPr>
            <a:picLocks noChangeAspect="1"/>
          </p:cNvPicPr>
          <p:nvPr/>
        </p:nvPicPr>
        <p:blipFill>
          <a:blip r:embed="rId2"/>
          <a:stretch>
            <a:fillRect/>
          </a:stretch>
        </p:blipFill>
        <p:spPr>
          <a:xfrm>
            <a:off x="1281700" y="7276749"/>
            <a:ext cx="2188564" cy="1091400"/>
          </a:xfrm>
          <a:prstGeom prst="rect">
            <a:avLst/>
          </a:prstGeom>
        </p:spPr>
      </p:pic>
      <p:sp>
        <p:nvSpPr>
          <p:cNvPr id="17" name="Text Placeholder 7">
            <a:extLst>
              <a:ext uri="{FF2B5EF4-FFF2-40B4-BE49-F238E27FC236}">
                <a16:creationId xmlns:a16="http://schemas.microsoft.com/office/drawing/2014/main" id="{A046D881-74C0-4B77-AAE1-2C2599A2CC4D}"/>
              </a:ext>
            </a:extLst>
          </p:cNvPr>
          <p:cNvSpPr>
            <a:spLocks noGrp="1"/>
          </p:cNvSpPr>
          <p:nvPr>
            <p:ph type="body" sz="quarter" idx="53" hasCustomPrompt="1"/>
          </p:nvPr>
        </p:nvSpPr>
        <p:spPr>
          <a:xfrm>
            <a:off x="-1" y="450305"/>
            <a:ext cx="9909313" cy="673592"/>
          </a:xfrm>
          <a:noFill/>
        </p:spPr>
        <p:txBody>
          <a:bodyPr anchor="ctr">
            <a:noAutofit/>
          </a:bodyPr>
          <a:lstStyle>
            <a:lvl1pPr marL="684000">
              <a:defRPr sz="2800" b="0" i="0">
                <a:solidFill>
                  <a:srgbClr val="183E77"/>
                </a:solidFill>
                <a:latin typeface="Montserrat Black" panose="00000A00000000000000" pitchFamily="2" charset="0"/>
              </a:defRPr>
            </a:lvl1pPr>
          </a:lstStyle>
          <a:p>
            <a:pPr lvl="0"/>
            <a:r>
              <a:rPr lang="en-US" dirty="0"/>
              <a:t>DANISH CONTRIBUTION TO PHASE II</a:t>
            </a:r>
            <a:endParaRPr lang="en-UA" dirty="0"/>
          </a:p>
        </p:txBody>
      </p:sp>
    </p:spTree>
    <p:extLst>
      <p:ext uri="{BB962C8B-B14F-4D97-AF65-F5344CB8AC3E}">
        <p14:creationId xmlns:p14="http://schemas.microsoft.com/office/powerpoint/2010/main" val="1029899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a:alphaModFix amt="62977"/>
            <a:lum/>
          </a:blip>
          <a:srcRect/>
          <a:stretch>
            <a:fillRect t="-10000" b="-10000"/>
          </a:stretch>
        </a:blipFill>
        <a:effectLst/>
      </p:bgPr>
    </p:bg>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773902" y="1556748"/>
            <a:ext cx="617630" cy="617629"/>
          </a:xfrm>
        </p:spPr>
        <p:txBody>
          <a:bodyPr>
            <a:normAutofit/>
          </a:bodyPr>
          <a:lstStyle>
            <a:lvl1pPr>
              <a:defRPr sz="1100"/>
            </a:lvl1pPr>
          </a:lstStyle>
          <a:p>
            <a:r>
              <a:rPr lang="en-GB"/>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31873" y="1549200"/>
            <a:ext cx="3588203" cy="275041"/>
          </a:xfrm>
          <a:solidFill>
            <a:srgbClr val="93C2E8">
              <a:alpha val="19081"/>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Websites</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32195" y="1914048"/>
            <a:ext cx="3588074" cy="617629"/>
          </a:xfrm>
        </p:spPr>
        <p:txBody>
          <a:bodyPr>
            <a:noAutofit/>
          </a:bodyPr>
          <a:lstStyle>
            <a:lvl1pPr>
              <a:lnSpc>
                <a:spcPct val="90000"/>
              </a:lnSpc>
              <a:spcBef>
                <a:spcPts val="400"/>
              </a:spcBef>
              <a:defRPr sz="1400">
                <a:solidFill>
                  <a:srgbClr val="183E77"/>
                </a:solidFill>
              </a:defRPr>
            </a:lvl1pPr>
          </a:lstStyle>
          <a:p>
            <a:r>
              <a:rPr lang="en-GB" dirty="0" err="1"/>
              <a:t>www.tsnap.ulead.org.u</a:t>
            </a:r>
            <a:endParaRPr lang="en-GB" dirty="0"/>
          </a:p>
          <a:p>
            <a:r>
              <a:rPr lang="en-GB" dirty="0"/>
              <a:t>www. </a:t>
            </a:r>
            <a:r>
              <a:rPr lang="en-GB" dirty="0" err="1"/>
              <a:t>ega.ee</a:t>
            </a:r>
            <a:r>
              <a:rPr lang="en-GB" dirty="0"/>
              <a:t>/project/</a:t>
            </a:r>
            <a:r>
              <a:rPr lang="en-GB" dirty="0" err="1"/>
              <a:t>u_lead</a:t>
            </a:r>
            <a:endParaRPr lang="en-UA" dirty="0"/>
          </a:p>
        </p:txBody>
      </p:sp>
      <p:sp>
        <p:nvSpPr>
          <p:cNvPr id="30" name="Picture Placeholder 9">
            <a:extLst>
              <a:ext uri="{FF2B5EF4-FFF2-40B4-BE49-F238E27FC236}">
                <a16:creationId xmlns:a16="http://schemas.microsoft.com/office/drawing/2014/main" id="{01B54CAB-4072-4B4F-AA61-8A6A465AE86C}"/>
              </a:ext>
            </a:extLst>
          </p:cNvPr>
          <p:cNvSpPr>
            <a:spLocks noGrp="1"/>
          </p:cNvSpPr>
          <p:nvPr>
            <p:ph type="pic" sz="quarter" idx="10"/>
          </p:nvPr>
        </p:nvSpPr>
        <p:spPr>
          <a:xfrm>
            <a:off x="5548997" y="1569319"/>
            <a:ext cx="6048836" cy="3811301"/>
          </a:xfrm>
          <a:solidFill>
            <a:srgbClr val="92C1E9">
              <a:alpha val="40000"/>
            </a:srgbClr>
          </a:solidFill>
        </p:spPr>
        <p:txBody>
          <a:bodyPr>
            <a:normAutofit/>
          </a:bodyPr>
          <a:lstStyle>
            <a:lvl1pPr>
              <a:defRPr sz="800"/>
            </a:lvl1pPr>
          </a:lstStyle>
          <a:p>
            <a:r>
              <a:rPr lang="en-GB"/>
              <a:t>Click icon to add picture</a:t>
            </a:r>
            <a:endParaRPr lang="en-UA"/>
          </a:p>
        </p:txBody>
      </p:sp>
      <p:sp>
        <p:nvSpPr>
          <p:cNvPr id="17" name="Picture Placeholder 15">
            <a:extLst>
              <a:ext uri="{FF2B5EF4-FFF2-40B4-BE49-F238E27FC236}">
                <a16:creationId xmlns:a16="http://schemas.microsoft.com/office/drawing/2014/main" id="{4589A5E1-ED9D-5641-93F3-528B64338F08}"/>
              </a:ext>
            </a:extLst>
          </p:cNvPr>
          <p:cNvSpPr>
            <a:spLocks noGrp="1"/>
          </p:cNvSpPr>
          <p:nvPr>
            <p:ph type="pic" sz="quarter" idx="34"/>
          </p:nvPr>
        </p:nvSpPr>
        <p:spPr>
          <a:xfrm>
            <a:off x="773902" y="2842627"/>
            <a:ext cx="617630" cy="617629"/>
          </a:xfrm>
        </p:spPr>
        <p:txBody>
          <a:bodyPr>
            <a:normAutofit/>
          </a:bodyPr>
          <a:lstStyle>
            <a:lvl1pPr>
              <a:defRPr sz="1100"/>
            </a:lvl1pPr>
          </a:lstStyle>
          <a:p>
            <a:r>
              <a:rPr lang="en-GB"/>
              <a:t>Click icon to add picture</a:t>
            </a:r>
            <a:endParaRPr lang="en-UA" dirty="0"/>
          </a:p>
        </p:txBody>
      </p:sp>
      <p:sp>
        <p:nvSpPr>
          <p:cNvPr id="18" name="Text Placeholder 57">
            <a:extLst>
              <a:ext uri="{FF2B5EF4-FFF2-40B4-BE49-F238E27FC236}">
                <a16:creationId xmlns:a16="http://schemas.microsoft.com/office/drawing/2014/main" id="{8AD15784-54F9-8840-9B89-502D5C60D600}"/>
              </a:ext>
            </a:extLst>
          </p:cNvPr>
          <p:cNvSpPr>
            <a:spLocks noGrp="1"/>
          </p:cNvSpPr>
          <p:nvPr>
            <p:ph type="body" sz="quarter" idx="35" hasCustomPrompt="1"/>
          </p:nvPr>
        </p:nvSpPr>
        <p:spPr>
          <a:xfrm>
            <a:off x="1631873" y="2835079"/>
            <a:ext cx="3588203" cy="275041"/>
          </a:xfrm>
          <a:solidFill>
            <a:srgbClr val="93C2E8">
              <a:alpha val="19081"/>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Facebook</a:t>
            </a:r>
            <a:endParaRPr lang="en-UA" dirty="0"/>
          </a:p>
        </p:txBody>
      </p:sp>
      <p:sp>
        <p:nvSpPr>
          <p:cNvPr id="19" name="Text Placeholder 59">
            <a:extLst>
              <a:ext uri="{FF2B5EF4-FFF2-40B4-BE49-F238E27FC236}">
                <a16:creationId xmlns:a16="http://schemas.microsoft.com/office/drawing/2014/main" id="{CB5D6F26-7971-6A49-AA2F-1EF9E8A3455E}"/>
              </a:ext>
            </a:extLst>
          </p:cNvPr>
          <p:cNvSpPr>
            <a:spLocks noGrp="1"/>
          </p:cNvSpPr>
          <p:nvPr>
            <p:ph type="body" sz="quarter" idx="36" hasCustomPrompt="1"/>
          </p:nvPr>
        </p:nvSpPr>
        <p:spPr>
          <a:xfrm>
            <a:off x="1632195" y="3199928"/>
            <a:ext cx="3588074" cy="275042"/>
          </a:xfrm>
        </p:spPr>
        <p:txBody>
          <a:bodyPr>
            <a:noAutofit/>
          </a:bodyPr>
          <a:lstStyle>
            <a:lvl1pPr>
              <a:lnSpc>
                <a:spcPct val="70000"/>
              </a:lnSpc>
              <a:defRPr sz="1400">
                <a:solidFill>
                  <a:srgbClr val="183E77"/>
                </a:solidFill>
              </a:defRPr>
            </a:lvl1pPr>
          </a:lstStyle>
          <a:p>
            <a:r>
              <a:rPr lang="en-GB" dirty="0" err="1"/>
              <a:t>ULEADwithEurope</a:t>
            </a:r>
            <a:endParaRPr lang="en-UA" dirty="0"/>
          </a:p>
        </p:txBody>
      </p:sp>
      <p:sp>
        <p:nvSpPr>
          <p:cNvPr id="23" name="Picture Placeholder 15">
            <a:extLst>
              <a:ext uri="{FF2B5EF4-FFF2-40B4-BE49-F238E27FC236}">
                <a16:creationId xmlns:a16="http://schemas.microsoft.com/office/drawing/2014/main" id="{9D2265F2-F83D-0F47-824F-3C1F35E3B5B0}"/>
              </a:ext>
            </a:extLst>
          </p:cNvPr>
          <p:cNvSpPr>
            <a:spLocks noGrp="1"/>
          </p:cNvSpPr>
          <p:nvPr>
            <p:ph type="pic" sz="quarter" idx="37"/>
          </p:nvPr>
        </p:nvSpPr>
        <p:spPr>
          <a:xfrm>
            <a:off x="773902" y="3785606"/>
            <a:ext cx="617630" cy="617629"/>
          </a:xfrm>
        </p:spPr>
        <p:txBody>
          <a:bodyPr>
            <a:normAutofit/>
          </a:bodyPr>
          <a:lstStyle>
            <a:lvl1pPr>
              <a:defRPr sz="1100"/>
            </a:lvl1pPr>
          </a:lstStyle>
          <a:p>
            <a:r>
              <a:rPr lang="en-GB"/>
              <a:t>Click icon to add picture</a:t>
            </a:r>
            <a:endParaRPr lang="en-UA" dirty="0"/>
          </a:p>
        </p:txBody>
      </p:sp>
      <p:sp>
        <p:nvSpPr>
          <p:cNvPr id="24" name="Text Placeholder 57">
            <a:extLst>
              <a:ext uri="{FF2B5EF4-FFF2-40B4-BE49-F238E27FC236}">
                <a16:creationId xmlns:a16="http://schemas.microsoft.com/office/drawing/2014/main" id="{FA6AF823-82CA-0B40-89B1-E885EC6813EB}"/>
              </a:ext>
            </a:extLst>
          </p:cNvPr>
          <p:cNvSpPr>
            <a:spLocks noGrp="1"/>
          </p:cNvSpPr>
          <p:nvPr>
            <p:ph type="body" sz="quarter" idx="38" hasCustomPrompt="1"/>
          </p:nvPr>
        </p:nvSpPr>
        <p:spPr>
          <a:xfrm>
            <a:off x="1631873" y="3778058"/>
            <a:ext cx="3588203" cy="275041"/>
          </a:xfrm>
          <a:solidFill>
            <a:srgbClr val="93C2E8">
              <a:alpha val="19081"/>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Twitter</a:t>
            </a:r>
            <a:endParaRPr lang="en-UA" dirty="0"/>
          </a:p>
        </p:txBody>
      </p:sp>
      <p:sp>
        <p:nvSpPr>
          <p:cNvPr id="25" name="Text Placeholder 59">
            <a:extLst>
              <a:ext uri="{FF2B5EF4-FFF2-40B4-BE49-F238E27FC236}">
                <a16:creationId xmlns:a16="http://schemas.microsoft.com/office/drawing/2014/main" id="{A8169AD3-7CAA-274F-BD02-1A29B2A3B87E}"/>
              </a:ext>
            </a:extLst>
          </p:cNvPr>
          <p:cNvSpPr>
            <a:spLocks noGrp="1"/>
          </p:cNvSpPr>
          <p:nvPr>
            <p:ph type="body" sz="quarter" idx="39" hasCustomPrompt="1"/>
          </p:nvPr>
        </p:nvSpPr>
        <p:spPr>
          <a:xfrm>
            <a:off x="1632195" y="4142907"/>
            <a:ext cx="3588074" cy="275042"/>
          </a:xfrm>
        </p:spPr>
        <p:txBody>
          <a:bodyPr>
            <a:noAutofit/>
          </a:bodyPr>
          <a:lstStyle>
            <a:lvl1pPr>
              <a:lnSpc>
                <a:spcPct val="70000"/>
              </a:lnSpc>
              <a:defRPr sz="1400">
                <a:solidFill>
                  <a:srgbClr val="183E77"/>
                </a:solidFill>
              </a:defRPr>
            </a:lvl1pPr>
          </a:lstStyle>
          <a:p>
            <a:r>
              <a:rPr lang="en-GB" dirty="0"/>
              <a:t>@</a:t>
            </a:r>
            <a:r>
              <a:rPr lang="en-GB" dirty="0" err="1"/>
              <a:t>ULEADwithEurope</a:t>
            </a:r>
            <a:endParaRPr lang="en-UA" dirty="0"/>
          </a:p>
        </p:txBody>
      </p:sp>
      <p:sp>
        <p:nvSpPr>
          <p:cNvPr id="26" name="Picture Placeholder 15">
            <a:extLst>
              <a:ext uri="{FF2B5EF4-FFF2-40B4-BE49-F238E27FC236}">
                <a16:creationId xmlns:a16="http://schemas.microsoft.com/office/drawing/2014/main" id="{AE8E9F44-507A-904E-84E5-16AC3337F902}"/>
              </a:ext>
            </a:extLst>
          </p:cNvPr>
          <p:cNvSpPr>
            <a:spLocks noGrp="1"/>
          </p:cNvSpPr>
          <p:nvPr>
            <p:ph type="pic" sz="quarter" idx="40"/>
          </p:nvPr>
        </p:nvSpPr>
        <p:spPr>
          <a:xfrm>
            <a:off x="773902" y="4742873"/>
            <a:ext cx="617630" cy="617629"/>
          </a:xfrm>
        </p:spPr>
        <p:txBody>
          <a:bodyPr>
            <a:normAutofit/>
          </a:bodyPr>
          <a:lstStyle>
            <a:lvl1pPr>
              <a:defRPr sz="1100"/>
            </a:lvl1pPr>
          </a:lstStyle>
          <a:p>
            <a:r>
              <a:rPr lang="en-GB"/>
              <a:t>Click icon to add picture</a:t>
            </a:r>
            <a:endParaRPr lang="en-UA" dirty="0"/>
          </a:p>
        </p:txBody>
      </p:sp>
      <p:sp>
        <p:nvSpPr>
          <p:cNvPr id="27" name="Text Placeholder 57">
            <a:extLst>
              <a:ext uri="{FF2B5EF4-FFF2-40B4-BE49-F238E27FC236}">
                <a16:creationId xmlns:a16="http://schemas.microsoft.com/office/drawing/2014/main" id="{726D77E5-07F5-3040-98AC-F0BCD2AF172F}"/>
              </a:ext>
            </a:extLst>
          </p:cNvPr>
          <p:cNvSpPr>
            <a:spLocks noGrp="1"/>
          </p:cNvSpPr>
          <p:nvPr>
            <p:ph type="body" sz="quarter" idx="41" hasCustomPrompt="1"/>
          </p:nvPr>
        </p:nvSpPr>
        <p:spPr>
          <a:xfrm>
            <a:off x="1631873" y="4735325"/>
            <a:ext cx="3588203" cy="275041"/>
          </a:xfrm>
          <a:solidFill>
            <a:srgbClr val="93C2E8">
              <a:alpha val="19081"/>
            </a:srgbClr>
          </a:solidFill>
        </p:spPr>
        <p:txBody>
          <a:bodyPr>
            <a:noAutofit/>
          </a:bodyPr>
          <a:lstStyle>
            <a:lvl1pPr>
              <a:defRPr sz="1600" b="1" i="0">
                <a:solidFill>
                  <a:srgbClr val="071940"/>
                </a:solidFill>
                <a:latin typeface="Arial" panose="020B0604020202020204" pitchFamily="34" charset="0"/>
                <a:cs typeface="Arial" panose="020B0604020202020204" pitchFamily="34" charset="0"/>
              </a:defRPr>
            </a:lvl1pPr>
          </a:lstStyle>
          <a:p>
            <a:r>
              <a:rPr lang="en-GB" dirty="0"/>
              <a:t>LinkedIn</a:t>
            </a:r>
            <a:endParaRPr lang="en-UA" dirty="0"/>
          </a:p>
        </p:txBody>
      </p:sp>
      <p:sp>
        <p:nvSpPr>
          <p:cNvPr id="28" name="Text Placeholder 59">
            <a:extLst>
              <a:ext uri="{FF2B5EF4-FFF2-40B4-BE49-F238E27FC236}">
                <a16:creationId xmlns:a16="http://schemas.microsoft.com/office/drawing/2014/main" id="{6707BBF6-21E9-4848-B42E-22B9CCD42B41}"/>
              </a:ext>
            </a:extLst>
          </p:cNvPr>
          <p:cNvSpPr>
            <a:spLocks noGrp="1"/>
          </p:cNvSpPr>
          <p:nvPr>
            <p:ph type="body" sz="quarter" idx="42" hasCustomPrompt="1"/>
          </p:nvPr>
        </p:nvSpPr>
        <p:spPr>
          <a:xfrm>
            <a:off x="1632195" y="5100174"/>
            <a:ext cx="3588074" cy="275042"/>
          </a:xfrm>
        </p:spPr>
        <p:txBody>
          <a:bodyPr>
            <a:noAutofit/>
          </a:bodyPr>
          <a:lstStyle>
            <a:lvl1pPr>
              <a:lnSpc>
                <a:spcPct val="70000"/>
              </a:lnSpc>
              <a:defRPr sz="1400">
                <a:solidFill>
                  <a:srgbClr val="183E77"/>
                </a:solidFill>
              </a:defRPr>
            </a:lvl1pPr>
          </a:lstStyle>
          <a:p>
            <a:r>
              <a:rPr lang="en-GB" dirty="0" err="1"/>
              <a:t>uleadwitheurope</a:t>
            </a:r>
            <a:endParaRPr lang="en-UA" dirty="0"/>
          </a:p>
        </p:txBody>
      </p:sp>
      <p:sp>
        <p:nvSpPr>
          <p:cNvPr id="2" name="Rectangle 1">
            <a:extLst>
              <a:ext uri="{FF2B5EF4-FFF2-40B4-BE49-F238E27FC236}">
                <a16:creationId xmlns:a16="http://schemas.microsoft.com/office/drawing/2014/main" id="{BDA880CC-8C0B-8FAE-D786-A54513085CE8}"/>
              </a:ext>
            </a:extLst>
          </p:cNvPr>
          <p:cNvSpPr/>
          <p:nvPr userDrawn="1"/>
        </p:nvSpPr>
        <p:spPr>
          <a:xfrm>
            <a:off x="0" y="5814350"/>
            <a:ext cx="12192000" cy="1043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79F3B2F-2218-879F-B146-5EF58F7C005B}"/>
              </a:ext>
            </a:extLst>
          </p:cNvPr>
          <p:cNvPicPr>
            <a:picLocks noChangeAspect="1"/>
          </p:cNvPicPr>
          <p:nvPr userDrawn="1"/>
        </p:nvPicPr>
        <p:blipFill>
          <a:blip r:embed="rId3"/>
          <a:srcRect/>
          <a:stretch/>
        </p:blipFill>
        <p:spPr>
          <a:xfrm>
            <a:off x="876051" y="5814350"/>
            <a:ext cx="10439898" cy="1043650"/>
          </a:xfrm>
          <a:prstGeom prst="rect">
            <a:avLst/>
          </a:prstGeom>
        </p:spPr>
      </p:pic>
    </p:spTree>
    <p:extLst>
      <p:ext uri="{BB962C8B-B14F-4D97-AF65-F5344CB8AC3E}">
        <p14:creationId xmlns:p14="http://schemas.microsoft.com/office/powerpoint/2010/main" val="2950357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93243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Custom Layout">
    <p:bg>
      <p:bgPr>
        <a:solidFill>
          <a:srgbClr val="2C355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92D089-3786-468F-A0D7-10D46C2CFDBD}"/>
              </a:ext>
            </a:extLst>
          </p:cNvPr>
          <p:cNvSpPr/>
          <p:nvPr userDrawn="1"/>
        </p:nvSpPr>
        <p:spPr>
          <a:xfrm>
            <a:off x="9829800" y="0"/>
            <a:ext cx="2362200" cy="1162878"/>
          </a:xfrm>
          <a:prstGeom prst="rect">
            <a:avLst/>
          </a:prstGeom>
          <a:solidFill>
            <a:srgbClr val="2C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0887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2" name="Grafik 1" descr="Ein Bild, das Screenshot, Kreis, Text enthält.&#10;&#10;Automatisch generierte Beschreibung">
            <a:extLst>
              <a:ext uri="{FF2B5EF4-FFF2-40B4-BE49-F238E27FC236}">
                <a16:creationId xmlns:a16="http://schemas.microsoft.com/office/drawing/2014/main" id="{42B305F0-6868-5A87-67DF-BA7274EBE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older 2"/>
          <p:cNvSpPr>
            <a:spLocks noGrp="1"/>
          </p:cNvSpPr>
          <p:nvPr>
            <p:ph type="title" hasCustomPrompt="1"/>
          </p:nvPr>
        </p:nvSpPr>
        <p:spPr>
          <a:xfrm>
            <a:off x="2286000" y="381001"/>
            <a:ext cx="9570381" cy="507999"/>
          </a:xfrm>
          <a:prstGeom prst="rect">
            <a:avLst/>
          </a:prstGeom>
        </p:spPr>
        <p:txBody>
          <a:bodyPr lIns="0" tIns="0" rIns="0" bIns="0"/>
          <a:lstStyle>
            <a:lvl1pPr algn="r">
              <a:defRPr sz="3600" b="0" i="0" baseline="0">
                <a:solidFill>
                  <a:srgbClr val="2D5BA6"/>
                </a:solidFill>
                <a:latin typeface="Montserrat Black" panose="00000A00000000000000" pitchFamily="2" charset="-52"/>
                <a:cs typeface="Montserrat Black" panose="00000A00000000000000" pitchFamily="2" charset="-52"/>
              </a:defRPr>
            </a:lvl1pPr>
          </a:lstStyle>
          <a:p>
            <a:r>
              <a:rPr lang="en-US"/>
              <a:t>SLIDE</a:t>
            </a:r>
          </a:p>
        </p:txBody>
      </p:sp>
      <p:sp>
        <p:nvSpPr>
          <p:cNvPr id="6" name="Google Shape;15;p5"/>
          <p:cNvSpPr txBox="1"/>
          <p:nvPr userDrawn="1"/>
        </p:nvSpPr>
        <p:spPr>
          <a:xfrm>
            <a:off x="11480800" y="6375400"/>
            <a:ext cx="454991" cy="243417"/>
          </a:xfrm>
          <a:prstGeom prst="rect">
            <a:avLst/>
          </a:prstGeom>
          <a:noFill/>
          <a:ln>
            <a:noFill/>
          </a:ln>
        </p:spPr>
        <p:txBody>
          <a:bodyPr spcFirstLastPara="1" wrap="square" lIns="60950" tIns="30467" rIns="60950" bIns="30467"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D8D8D8"/>
                </a:solidFill>
                <a:latin typeface="Century Gothic" panose="020B0502020202020204" pitchFamily="34" charset="0"/>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067" b="1" i="0" u="none" strike="noStrike" cap="none">
              <a:solidFill>
                <a:srgbClr val="D8D8D8"/>
              </a:solidFill>
              <a:latin typeface="Century Gothic" panose="020B0502020202020204" pitchFamily="34" charset="0"/>
              <a:ea typeface="Roboto"/>
              <a:cs typeface="Roboto"/>
              <a:sym typeface="Roboto"/>
            </a:endParaRPr>
          </a:p>
        </p:txBody>
      </p:sp>
      <p:sp>
        <p:nvSpPr>
          <p:cNvPr id="12" name="Picture Placeholder 2"/>
          <p:cNvSpPr>
            <a:spLocks noGrp="1" noChangeAspect="1"/>
          </p:cNvSpPr>
          <p:nvPr>
            <p:ph type="pic" idx="1" hasCustomPrompt="1"/>
          </p:nvPr>
        </p:nvSpPr>
        <p:spPr>
          <a:xfrm>
            <a:off x="1168400" y="1701801"/>
            <a:ext cx="10687981" cy="443470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a:t>Pic</a:t>
            </a:r>
          </a:p>
        </p:txBody>
      </p:sp>
    </p:spTree>
    <p:extLst>
      <p:ext uri="{BB962C8B-B14F-4D97-AF65-F5344CB8AC3E}">
        <p14:creationId xmlns:p14="http://schemas.microsoft.com/office/powerpoint/2010/main" val="2264465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Grafik 1" descr="Ein Bild, das Screenshot, Kreis, Text enthält.&#10;&#10;Automatisch generierte Beschreibung">
            <a:extLst>
              <a:ext uri="{FF2B5EF4-FFF2-40B4-BE49-F238E27FC236}">
                <a16:creationId xmlns:a16="http://schemas.microsoft.com/office/drawing/2014/main" id="{42B305F0-6868-5A87-67DF-BA7274EBE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older 2"/>
          <p:cNvSpPr>
            <a:spLocks noGrp="1"/>
          </p:cNvSpPr>
          <p:nvPr>
            <p:ph type="title" hasCustomPrompt="1"/>
          </p:nvPr>
        </p:nvSpPr>
        <p:spPr>
          <a:xfrm>
            <a:off x="2286000" y="381001"/>
            <a:ext cx="9570381" cy="507999"/>
          </a:xfrm>
          <a:prstGeom prst="rect">
            <a:avLst/>
          </a:prstGeom>
        </p:spPr>
        <p:txBody>
          <a:bodyPr lIns="0" tIns="0" rIns="0" bIns="0"/>
          <a:lstStyle>
            <a:lvl1pPr algn="r">
              <a:defRPr sz="3600" b="0" i="0" baseline="0">
                <a:solidFill>
                  <a:srgbClr val="2D5BA6"/>
                </a:solidFill>
                <a:latin typeface="Montserrat Black" panose="00000A00000000000000" pitchFamily="2" charset="-52"/>
                <a:cs typeface="Montserrat Black" panose="00000A00000000000000" pitchFamily="2" charset="-52"/>
              </a:defRPr>
            </a:lvl1pPr>
          </a:lstStyle>
          <a:p>
            <a:r>
              <a:rPr lang="en-US"/>
              <a:t>SLIDE</a:t>
            </a:r>
          </a:p>
        </p:txBody>
      </p:sp>
      <p:sp>
        <p:nvSpPr>
          <p:cNvPr id="6" name="Google Shape;15;p5"/>
          <p:cNvSpPr txBox="1"/>
          <p:nvPr userDrawn="1"/>
        </p:nvSpPr>
        <p:spPr>
          <a:xfrm>
            <a:off x="11480800" y="6375400"/>
            <a:ext cx="454991" cy="243417"/>
          </a:xfrm>
          <a:prstGeom prst="rect">
            <a:avLst/>
          </a:prstGeom>
          <a:noFill/>
          <a:ln>
            <a:noFill/>
          </a:ln>
        </p:spPr>
        <p:txBody>
          <a:bodyPr spcFirstLastPara="1" wrap="square" lIns="60950" tIns="30467" rIns="60950" bIns="30467"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D8D8D8"/>
                </a:solidFill>
                <a:latin typeface="Century Gothic" panose="020B0502020202020204" pitchFamily="34" charset="0"/>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067" b="1" i="0" u="none" strike="noStrike" cap="none">
              <a:solidFill>
                <a:srgbClr val="D8D8D8"/>
              </a:solidFill>
              <a:latin typeface="Century Gothic" panose="020B0502020202020204" pitchFamily="34" charset="0"/>
              <a:ea typeface="Roboto"/>
              <a:cs typeface="Roboto"/>
              <a:sym typeface="Roboto"/>
            </a:endParaRPr>
          </a:p>
        </p:txBody>
      </p:sp>
      <p:sp>
        <p:nvSpPr>
          <p:cNvPr id="12" name="Picture Placeholder 2"/>
          <p:cNvSpPr>
            <a:spLocks noGrp="1" noChangeAspect="1"/>
          </p:cNvSpPr>
          <p:nvPr>
            <p:ph type="pic" idx="1" hasCustomPrompt="1"/>
          </p:nvPr>
        </p:nvSpPr>
        <p:spPr>
          <a:xfrm>
            <a:off x="1168400" y="1701801"/>
            <a:ext cx="10687981" cy="443470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067"/>
            </a:lvl1pPr>
            <a:lvl2pPr marL="304815" indent="0">
              <a:buNone/>
              <a:defRPr sz="1067"/>
            </a:lvl2pPr>
            <a:lvl3pPr marL="609630" indent="0">
              <a:buNone/>
              <a:defRPr sz="1067"/>
            </a:lvl3pPr>
            <a:lvl4pPr marL="914446" indent="0">
              <a:buNone/>
              <a:defRPr sz="1067"/>
            </a:lvl4pPr>
            <a:lvl5pPr marL="1219261" indent="0">
              <a:buNone/>
              <a:defRPr sz="1067"/>
            </a:lvl5pPr>
            <a:lvl6pPr marL="1524076" indent="0">
              <a:buNone/>
              <a:defRPr sz="1067"/>
            </a:lvl6pPr>
            <a:lvl7pPr marL="1828891" indent="0">
              <a:buNone/>
              <a:defRPr sz="1067"/>
            </a:lvl7pPr>
            <a:lvl8pPr marL="2133707" indent="0">
              <a:buNone/>
              <a:defRPr sz="1067"/>
            </a:lvl8pPr>
            <a:lvl9pPr marL="2438522" indent="0">
              <a:buNone/>
              <a:defRPr sz="1067"/>
            </a:lvl9pPr>
          </a:lstStyle>
          <a:p>
            <a:r>
              <a:rPr lang="en-US"/>
              <a:t>Pic</a:t>
            </a:r>
          </a:p>
        </p:txBody>
      </p:sp>
    </p:spTree>
    <p:extLst>
      <p:ext uri="{BB962C8B-B14F-4D97-AF65-F5344CB8AC3E}">
        <p14:creationId xmlns:p14="http://schemas.microsoft.com/office/powerpoint/2010/main" val="45050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566758-6AA3-0C47-99D7-703649D1C86E}"/>
              </a:ext>
            </a:extLst>
          </p:cNvPr>
          <p:cNvSpPr>
            <a:spLocks noGrp="1"/>
          </p:cNvSpPr>
          <p:nvPr>
            <p:ph type="pic" sz="quarter" idx="10"/>
          </p:nvPr>
        </p:nvSpPr>
        <p:spPr>
          <a:xfrm>
            <a:off x="6416231" y="1840056"/>
            <a:ext cx="5181601" cy="4272872"/>
          </a:xfrm>
          <a:solidFill>
            <a:srgbClr val="92C1E9">
              <a:alpha val="40000"/>
            </a:srgbClr>
          </a:solidFill>
        </p:spPr>
        <p:txBody>
          <a:bodyPr>
            <a:normAutofit/>
          </a:bodyPr>
          <a:lstStyle>
            <a:lvl1pPr>
              <a:defRPr sz="800"/>
            </a:lvl1pPr>
          </a:lstStyle>
          <a:p>
            <a:r>
              <a:rPr lang="en-GB"/>
              <a:t>Click icon to add picture</a:t>
            </a:r>
            <a:endParaRPr lang="en-UA"/>
          </a:p>
        </p:txBody>
      </p:sp>
      <p:sp>
        <p:nvSpPr>
          <p:cNvPr id="13" name="Text Placeholder 12">
            <a:extLst>
              <a:ext uri="{FF2B5EF4-FFF2-40B4-BE49-F238E27FC236}">
                <a16:creationId xmlns:a16="http://schemas.microsoft.com/office/drawing/2014/main" id="{7646BCEF-C450-6046-A71E-5A553850C130}"/>
              </a:ext>
            </a:extLst>
          </p:cNvPr>
          <p:cNvSpPr>
            <a:spLocks noGrp="1"/>
          </p:cNvSpPr>
          <p:nvPr>
            <p:ph type="body" sz="quarter" idx="11" hasCustomPrompt="1"/>
          </p:nvPr>
        </p:nvSpPr>
        <p:spPr>
          <a:xfrm>
            <a:off x="685801" y="1840096"/>
            <a:ext cx="5181601" cy="4272837"/>
          </a:xfrm>
          <a:solidFill>
            <a:schemeClr val="bg1"/>
          </a:solidFill>
        </p:spPr>
        <p:txBody>
          <a:bodyPr/>
          <a:lstStyle>
            <a:lvl1pPr marL="342900" indent="-342900">
              <a:buSzPct val="75000"/>
              <a:buFontTx/>
              <a:buBlip>
                <a:blip r:embed="rId2"/>
              </a:buBlip>
              <a:defRPr sz="1800"/>
            </a:lvl1pPr>
          </a:lstStyle>
          <a:p>
            <a:pPr lvl="0"/>
            <a:r>
              <a:rPr lang="en-GB" dirty="0"/>
              <a:t>Close cooperation with </a:t>
            </a:r>
            <a:r>
              <a:rPr lang="en-GB" dirty="0" err="1"/>
              <a:t>MinRegion</a:t>
            </a:r>
            <a:r>
              <a:rPr lang="en-GB" dirty="0"/>
              <a:t> through direct exchange and expert support e. g. regional policy, legal, </a:t>
            </a:r>
            <a:r>
              <a:rPr lang="en-GB" dirty="0" err="1"/>
              <a:t>geomapping</a:t>
            </a:r>
            <a:r>
              <a:rPr lang="en-GB" dirty="0"/>
              <a:t>, fiscal decentralisation, sector reforms and huge in-house expertise on all relevant topics;</a:t>
            </a:r>
          </a:p>
          <a:p>
            <a:pPr lvl="0"/>
            <a:r>
              <a:rPr lang="en-GB" dirty="0"/>
              <a:t>Bringing international expertise into Ukraine and closely supporting Professor Georg </a:t>
            </a:r>
            <a:r>
              <a:rPr lang="en-GB" dirty="0" err="1"/>
              <a:t>Milbradt</a:t>
            </a:r>
            <a:r>
              <a:rPr lang="en-GB" dirty="0"/>
              <a:t>, Special Envoy of the German Chancellor for the Ukrainian reform agenda (good governance, decentralisation, civil service);</a:t>
            </a:r>
          </a:p>
          <a:p>
            <a:pPr lvl="0"/>
            <a:r>
              <a:rPr lang="en-GB" dirty="0"/>
              <a:t>Close cooperation with a variety of institutions (incl. national and international) and various formats of national and international exchange.</a:t>
            </a:r>
          </a:p>
        </p:txBody>
      </p:sp>
      <p:sp>
        <p:nvSpPr>
          <p:cNvPr id="6" name="Text Placeholder 7">
            <a:extLst>
              <a:ext uri="{FF2B5EF4-FFF2-40B4-BE49-F238E27FC236}">
                <a16:creationId xmlns:a16="http://schemas.microsoft.com/office/drawing/2014/main" id="{8E5FEC09-6461-48F2-B50C-E1A2BA448CD4}"/>
              </a:ext>
            </a:extLst>
          </p:cNvPr>
          <p:cNvSpPr>
            <a:spLocks noGrp="1"/>
          </p:cNvSpPr>
          <p:nvPr>
            <p:ph type="body" sz="quarter" idx="43" hasCustomPrompt="1"/>
          </p:nvPr>
        </p:nvSpPr>
        <p:spPr>
          <a:xfrm>
            <a:off x="-1" y="450305"/>
            <a:ext cx="9819861"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National level support</a:t>
            </a:r>
            <a:endParaRPr lang="en-UA" dirty="0"/>
          </a:p>
        </p:txBody>
      </p:sp>
    </p:spTree>
    <p:extLst>
      <p:ext uri="{BB962C8B-B14F-4D97-AF65-F5344CB8AC3E}">
        <p14:creationId xmlns:p14="http://schemas.microsoft.com/office/powerpoint/2010/main" val="96472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7BBC284-44AF-D34F-A7EC-B65503B28ADF}"/>
              </a:ext>
            </a:extLst>
          </p:cNvPr>
          <p:cNvSpPr>
            <a:spLocks noGrp="1"/>
          </p:cNvSpPr>
          <p:nvPr>
            <p:ph type="chart" sz="quarter" idx="10"/>
          </p:nvPr>
        </p:nvSpPr>
        <p:spPr>
          <a:xfrm>
            <a:off x="825500" y="1882587"/>
            <a:ext cx="10469563" cy="4249925"/>
          </a:xfrm>
        </p:spPr>
        <p:txBody>
          <a:bodyPr/>
          <a:lstStyle/>
          <a:p>
            <a:r>
              <a:rPr lang="en-GB"/>
              <a:t>Click icon to add chart</a:t>
            </a:r>
            <a:endParaRPr lang="en-UA"/>
          </a:p>
        </p:txBody>
      </p:sp>
      <p:sp>
        <p:nvSpPr>
          <p:cNvPr id="4" name="Text Placeholder 7">
            <a:extLst>
              <a:ext uri="{FF2B5EF4-FFF2-40B4-BE49-F238E27FC236}">
                <a16:creationId xmlns:a16="http://schemas.microsoft.com/office/drawing/2014/main" id="{7A29E992-4CE5-4850-A335-463E8D4E4520}"/>
              </a:ext>
            </a:extLst>
          </p:cNvPr>
          <p:cNvSpPr>
            <a:spLocks noGrp="1"/>
          </p:cNvSpPr>
          <p:nvPr>
            <p:ph type="body" sz="quarter" idx="43" hasCustomPrompt="1"/>
          </p:nvPr>
        </p:nvSpPr>
        <p:spPr>
          <a:xfrm>
            <a:off x="-1" y="450305"/>
            <a:ext cx="9819861"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285485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4C878F-952C-7446-8C49-F0762FA64162}"/>
              </a:ext>
            </a:extLst>
          </p:cNvPr>
          <p:cNvPicPr>
            <a:picLocks noChangeAspect="1"/>
          </p:cNvPicPr>
          <p:nvPr/>
        </p:nvPicPr>
        <p:blipFill>
          <a:blip r:embed="rId2"/>
          <a:stretch>
            <a:fillRect/>
          </a:stretch>
        </p:blipFill>
        <p:spPr>
          <a:xfrm>
            <a:off x="1392836" y="7419754"/>
            <a:ext cx="2188564" cy="1091400"/>
          </a:xfrm>
          <a:prstGeom prst="rect">
            <a:avLst/>
          </a:prstGeom>
        </p:spPr>
      </p:pic>
      <p:sp>
        <p:nvSpPr>
          <p:cNvPr id="17" name="Picture Placeholder 9">
            <a:extLst>
              <a:ext uri="{FF2B5EF4-FFF2-40B4-BE49-F238E27FC236}">
                <a16:creationId xmlns:a16="http://schemas.microsoft.com/office/drawing/2014/main" id="{F1717174-375E-7043-955E-45915BB7F1B2}"/>
              </a:ext>
            </a:extLst>
          </p:cNvPr>
          <p:cNvSpPr>
            <a:spLocks noGrp="1"/>
          </p:cNvSpPr>
          <p:nvPr>
            <p:ph type="pic" sz="quarter" idx="10"/>
          </p:nvPr>
        </p:nvSpPr>
        <p:spPr>
          <a:xfrm>
            <a:off x="787791" y="1828331"/>
            <a:ext cx="10635175" cy="4364506"/>
          </a:xfrm>
          <a:solidFill>
            <a:srgbClr val="92C1E9">
              <a:alpha val="40000"/>
            </a:srgbClr>
          </a:solidFill>
        </p:spPr>
        <p:txBody>
          <a:bodyPr>
            <a:normAutofit/>
          </a:bodyPr>
          <a:lstStyle>
            <a:lvl1pPr>
              <a:defRPr sz="800"/>
            </a:lvl1pPr>
          </a:lstStyle>
          <a:p>
            <a:r>
              <a:rPr lang="en-GB"/>
              <a:t>Click icon to add picture</a:t>
            </a:r>
            <a:endParaRPr lang="en-UA"/>
          </a:p>
        </p:txBody>
      </p:sp>
      <p:sp>
        <p:nvSpPr>
          <p:cNvPr id="7" name="Text Placeholder 7">
            <a:extLst>
              <a:ext uri="{FF2B5EF4-FFF2-40B4-BE49-F238E27FC236}">
                <a16:creationId xmlns:a16="http://schemas.microsoft.com/office/drawing/2014/main" id="{4DE2879C-097D-4A53-B60C-0883511593A3}"/>
              </a:ext>
            </a:extLst>
          </p:cNvPr>
          <p:cNvSpPr>
            <a:spLocks noGrp="1"/>
          </p:cNvSpPr>
          <p:nvPr>
            <p:ph type="body" sz="quarter" idx="43" hasCustomPrompt="1"/>
          </p:nvPr>
        </p:nvSpPr>
        <p:spPr>
          <a:xfrm>
            <a:off x="-1" y="450305"/>
            <a:ext cx="9819861"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311425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797897" y="2121600"/>
            <a:ext cx="617630" cy="617629"/>
          </a:xfrm>
        </p:spPr>
        <p:txBody>
          <a:bodyPr>
            <a:normAutofit/>
          </a:bodyPr>
          <a:lstStyle>
            <a:lvl1pPr>
              <a:defRPr sz="1100"/>
            </a:lvl1pPr>
          </a:lstStyle>
          <a:p>
            <a:r>
              <a:rPr lang="en-GB" dirty="0"/>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55868" y="2114052"/>
            <a:ext cx="3676782" cy="275041"/>
          </a:xfrm>
          <a:solidFill>
            <a:srgbClr val="FEE8DB"/>
          </a:solidFill>
        </p:spPr>
        <p:txBody>
          <a:bodyPr anchor="ctr">
            <a:noAutofit/>
          </a:bodyPr>
          <a:lstStyle>
            <a:lvl1pPr>
              <a:defRPr sz="1600" b="1" i="0">
                <a:solidFill>
                  <a:srgbClr val="F2841B"/>
                </a:solidFill>
                <a:latin typeface="Montserrat Black" panose="00000A00000000000000" pitchFamily="2" charset="0"/>
                <a:cs typeface="Arial" panose="020B0604020202020204" pitchFamily="34" charset="0"/>
              </a:defRPr>
            </a:lvl1pPr>
          </a:lstStyle>
          <a:p>
            <a:r>
              <a:rPr lang="en-GB" dirty="0"/>
              <a:t>Over 7,300</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56190" y="2415758"/>
            <a:ext cx="3676650" cy="818480"/>
          </a:xfrm>
        </p:spPr>
        <p:txBody>
          <a:bodyPr>
            <a:noAutofit/>
          </a:bodyPr>
          <a:lstStyle>
            <a:lvl1pPr>
              <a:defRPr sz="1400"/>
            </a:lvl1pPr>
          </a:lstStyle>
          <a:p>
            <a:r>
              <a:rPr lang="en-GB" dirty="0"/>
              <a:t>capacity development events such as trainings, study trips, conferences</a:t>
            </a:r>
            <a:br>
              <a:rPr lang="en-GB" dirty="0"/>
            </a:br>
            <a:r>
              <a:rPr lang="en-GB" dirty="0"/>
              <a:t>(excluding working meetings and consultations)</a:t>
            </a:r>
            <a:endParaRPr lang="en-UA" dirty="0"/>
          </a:p>
        </p:txBody>
      </p:sp>
      <p:sp>
        <p:nvSpPr>
          <p:cNvPr id="14" name="Picture Placeholder 15">
            <a:extLst>
              <a:ext uri="{FF2B5EF4-FFF2-40B4-BE49-F238E27FC236}">
                <a16:creationId xmlns:a16="http://schemas.microsoft.com/office/drawing/2014/main" id="{7A64C8C3-058E-3044-9F9F-B417A96E0CCA}"/>
              </a:ext>
            </a:extLst>
          </p:cNvPr>
          <p:cNvSpPr>
            <a:spLocks noGrp="1"/>
          </p:cNvSpPr>
          <p:nvPr>
            <p:ph type="pic" sz="quarter" idx="34"/>
          </p:nvPr>
        </p:nvSpPr>
        <p:spPr>
          <a:xfrm>
            <a:off x="797897" y="3621411"/>
            <a:ext cx="617630" cy="617629"/>
          </a:xfrm>
        </p:spPr>
        <p:txBody>
          <a:bodyPr>
            <a:normAutofit/>
          </a:bodyPr>
          <a:lstStyle>
            <a:lvl1pPr>
              <a:defRPr sz="1100"/>
            </a:lvl1pPr>
          </a:lstStyle>
          <a:p>
            <a:r>
              <a:rPr lang="en-GB"/>
              <a:t>Click icon to add picture</a:t>
            </a:r>
            <a:endParaRPr lang="en-UA" dirty="0"/>
          </a:p>
        </p:txBody>
      </p:sp>
      <p:sp>
        <p:nvSpPr>
          <p:cNvPr id="15" name="Text Placeholder 57">
            <a:extLst>
              <a:ext uri="{FF2B5EF4-FFF2-40B4-BE49-F238E27FC236}">
                <a16:creationId xmlns:a16="http://schemas.microsoft.com/office/drawing/2014/main" id="{BBB27149-7140-C94C-AF37-33309FB1F2B8}"/>
              </a:ext>
            </a:extLst>
          </p:cNvPr>
          <p:cNvSpPr>
            <a:spLocks noGrp="1"/>
          </p:cNvSpPr>
          <p:nvPr>
            <p:ph type="body" sz="quarter" idx="35" hasCustomPrompt="1"/>
          </p:nvPr>
        </p:nvSpPr>
        <p:spPr>
          <a:xfrm>
            <a:off x="1655868" y="3613863"/>
            <a:ext cx="3676782" cy="275041"/>
          </a:xfrm>
          <a:solidFill>
            <a:srgbClr val="FEE8DB"/>
          </a:solidFill>
        </p:spPr>
        <p:txBody>
          <a:bodyPr anchor="ctr">
            <a:noAutofit/>
          </a:bodyPr>
          <a:lstStyle>
            <a:lvl1pPr>
              <a:defRPr sz="1600" b="1" i="0">
                <a:solidFill>
                  <a:srgbClr val="F2841B"/>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16" name="Text Placeholder 59">
            <a:extLst>
              <a:ext uri="{FF2B5EF4-FFF2-40B4-BE49-F238E27FC236}">
                <a16:creationId xmlns:a16="http://schemas.microsoft.com/office/drawing/2014/main" id="{79BF141C-09A1-834C-A8C5-8CC9C57E10CB}"/>
              </a:ext>
            </a:extLst>
          </p:cNvPr>
          <p:cNvSpPr>
            <a:spLocks noGrp="1"/>
          </p:cNvSpPr>
          <p:nvPr>
            <p:ph type="body" sz="quarter" idx="36" hasCustomPrompt="1"/>
          </p:nvPr>
        </p:nvSpPr>
        <p:spPr>
          <a:xfrm>
            <a:off x="1656190" y="3915569"/>
            <a:ext cx="3676650" cy="617629"/>
          </a:xfrm>
        </p:spPr>
        <p:txBody>
          <a:bodyPr>
            <a:noAutofit/>
          </a:bodyPr>
          <a:lstStyle>
            <a:lvl1pPr>
              <a:defRPr sz="1400"/>
            </a:lvl1pPr>
          </a:lstStyle>
          <a:p>
            <a:r>
              <a:rPr lang="en-GB" dirty="0"/>
              <a:t>adjusted internal procedures based on newly adopted tasks after receiving direct support from U-LEAD</a:t>
            </a:r>
            <a:endParaRPr lang="en-UA" dirty="0"/>
          </a:p>
        </p:txBody>
      </p:sp>
      <p:sp>
        <p:nvSpPr>
          <p:cNvPr id="20" name="Picture Placeholder 15">
            <a:extLst>
              <a:ext uri="{FF2B5EF4-FFF2-40B4-BE49-F238E27FC236}">
                <a16:creationId xmlns:a16="http://schemas.microsoft.com/office/drawing/2014/main" id="{8BE2F3D5-9255-6D44-A047-CEDB14297C22}"/>
              </a:ext>
            </a:extLst>
          </p:cNvPr>
          <p:cNvSpPr>
            <a:spLocks noGrp="1"/>
          </p:cNvSpPr>
          <p:nvPr>
            <p:ph type="pic" sz="quarter" idx="37"/>
          </p:nvPr>
        </p:nvSpPr>
        <p:spPr>
          <a:xfrm>
            <a:off x="797897" y="4874463"/>
            <a:ext cx="617630" cy="617629"/>
          </a:xfrm>
        </p:spPr>
        <p:txBody>
          <a:bodyPr>
            <a:normAutofit/>
          </a:bodyPr>
          <a:lstStyle>
            <a:lvl1pPr>
              <a:defRPr sz="1100"/>
            </a:lvl1pPr>
          </a:lstStyle>
          <a:p>
            <a:r>
              <a:rPr lang="en-GB"/>
              <a:t>Click icon to add picture</a:t>
            </a:r>
            <a:endParaRPr lang="en-UA" dirty="0"/>
          </a:p>
        </p:txBody>
      </p:sp>
      <p:sp>
        <p:nvSpPr>
          <p:cNvPr id="21" name="Text Placeholder 57">
            <a:extLst>
              <a:ext uri="{FF2B5EF4-FFF2-40B4-BE49-F238E27FC236}">
                <a16:creationId xmlns:a16="http://schemas.microsoft.com/office/drawing/2014/main" id="{60D9B824-477A-3848-A435-D8FB9F2E1C00}"/>
              </a:ext>
            </a:extLst>
          </p:cNvPr>
          <p:cNvSpPr>
            <a:spLocks noGrp="1"/>
          </p:cNvSpPr>
          <p:nvPr>
            <p:ph type="body" sz="quarter" idx="38" hasCustomPrompt="1"/>
          </p:nvPr>
        </p:nvSpPr>
        <p:spPr>
          <a:xfrm>
            <a:off x="1655868" y="4866915"/>
            <a:ext cx="3676782" cy="275041"/>
          </a:xfrm>
          <a:solidFill>
            <a:srgbClr val="FEE8DB"/>
          </a:solidFill>
        </p:spPr>
        <p:txBody>
          <a:bodyPr anchor="ctr">
            <a:noAutofit/>
          </a:bodyPr>
          <a:lstStyle>
            <a:lvl1pPr>
              <a:defRPr sz="1600" b="1" i="0">
                <a:solidFill>
                  <a:srgbClr val="F2841B"/>
                </a:solidFill>
                <a:latin typeface="Montserrat Black" panose="00000A00000000000000" pitchFamily="2" charset="0"/>
                <a:cs typeface="Arial" panose="020B0604020202020204" pitchFamily="34" charset="0"/>
              </a:defRPr>
            </a:lvl1pPr>
          </a:lstStyle>
          <a:p>
            <a:r>
              <a:rPr lang="en-GB" dirty="0"/>
              <a:t>183,000</a:t>
            </a:r>
          </a:p>
        </p:txBody>
      </p:sp>
      <p:sp>
        <p:nvSpPr>
          <p:cNvPr id="22" name="Text Placeholder 59">
            <a:extLst>
              <a:ext uri="{FF2B5EF4-FFF2-40B4-BE49-F238E27FC236}">
                <a16:creationId xmlns:a16="http://schemas.microsoft.com/office/drawing/2014/main" id="{FB941D90-1169-7C42-94A8-8C0FDF9E535B}"/>
              </a:ext>
            </a:extLst>
          </p:cNvPr>
          <p:cNvSpPr>
            <a:spLocks noGrp="1"/>
          </p:cNvSpPr>
          <p:nvPr>
            <p:ph type="body" sz="quarter" idx="39" hasCustomPrompt="1"/>
          </p:nvPr>
        </p:nvSpPr>
        <p:spPr>
          <a:xfrm>
            <a:off x="1656190" y="5168621"/>
            <a:ext cx="3676650" cy="617629"/>
          </a:xfrm>
        </p:spPr>
        <p:txBody>
          <a:bodyPr>
            <a:noAutofit/>
          </a:bodyPr>
          <a:lstStyle>
            <a:lvl1pPr>
              <a:defRPr sz="1400"/>
            </a:lvl1pPr>
          </a:lstStyle>
          <a:p>
            <a:r>
              <a:rPr lang="en-GB" dirty="0"/>
              <a:t>Approximately 183,000 participants</a:t>
            </a:r>
          </a:p>
        </p:txBody>
      </p:sp>
      <p:sp>
        <p:nvSpPr>
          <p:cNvPr id="23" name="Picture Placeholder 15">
            <a:extLst>
              <a:ext uri="{FF2B5EF4-FFF2-40B4-BE49-F238E27FC236}">
                <a16:creationId xmlns:a16="http://schemas.microsoft.com/office/drawing/2014/main" id="{30B2B750-9DCE-864E-BC66-EB27E57D64B8}"/>
              </a:ext>
            </a:extLst>
          </p:cNvPr>
          <p:cNvSpPr>
            <a:spLocks noGrp="1"/>
          </p:cNvSpPr>
          <p:nvPr>
            <p:ph type="pic" sz="quarter" idx="40"/>
          </p:nvPr>
        </p:nvSpPr>
        <p:spPr>
          <a:xfrm>
            <a:off x="6232019" y="2121600"/>
            <a:ext cx="617630" cy="617629"/>
          </a:xfrm>
        </p:spPr>
        <p:txBody>
          <a:bodyPr>
            <a:normAutofit/>
          </a:bodyPr>
          <a:lstStyle>
            <a:lvl1pPr>
              <a:defRPr sz="1100"/>
            </a:lvl1pPr>
          </a:lstStyle>
          <a:p>
            <a:r>
              <a:rPr lang="en-GB"/>
              <a:t>Click icon to add picture</a:t>
            </a:r>
            <a:endParaRPr lang="en-UA" dirty="0"/>
          </a:p>
        </p:txBody>
      </p:sp>
      <p:sp>
        <p:nvSpPr>
          <p:cNvPr id="24" name="Text Placeholder 57">
            <a:extLst>
              <a:ext uri="{FF2B5EF4-FFF2-40B4-BE49-F238E27FC236}">
                <a16:creationId xmlns:a16="http://schemas.microsoft.com/office/drawing/2014/main" id="{32C22F95-D585-134F-A297-D05D99BD0E37}"/>
              </a:ext>
            </a:extLst>
          </p:cNvPr>
          <p:cNvSpPr>
            <a:spLocks noGrp="1"/>
          </p:cNvSpPr>
          <p:nvPr>
            <p:ph type="body" sz="quarter" idx="41" hasCustomPrompt="1"/>
          </p:nvPr>
        </p:nvSpPr>
        <p:spPr>
          <a:xfrm>
            <a:off x="7089990" y="2114052"/>
            <a:ext cx="3676782" cy="275041"/>
          </a:xfrm>
          <a:solidFill>
            <a:srgbClr val="FEE8DB"/>
          </a:solidFill>
        </p:spPr>
        <p:txBody>
          <a:bodyPr anchor="ctr">
            <a:noAutofit/>
          </a:bodyPr>
          <a:lstStyle>
            <a:lvl1pPr>
              <a:defRPr sz="1600" b="1" i="0">
                <a:solidFill>
                  <a:srgbClr val="F2841B"/>
                </a:solidFill>
                <a:latin typeface="Montserrat Black" panose="00000A00000000000000" pitchFamily="2" charset="0"/>
                <a:cs typeface="Arial" panose="020B0604020202020204" pitchFamily="34" charset="0"/>
              </a:defRPr>
            </a:lvl1pPr>
          </a:lstStyle>
          <a:p>
            <a:r>
              <a:rPr lang="en-GB" dirty="0"/>
              <a:t>83</a:t>
            </a:r>
            <a:endParaRPr lang="en-UA" dirty="0"/>
          </a:p>
        </p:txBody>
      </p:sp>
      <p:sp>
        <p:nvSpPr>
          <p:cNvPr id="25" name="Text Placeholder 59">
            <a:extLst>
              <a:ext uri="{FF2B5EF4-FFF2-40B4-BE49-F238E27FC236}">
                <a16:creationId xmlns:a16="http://schemas.microsoft.com/office/drawing/2014/main" id="{207EFA07-4C64-B341-86DE-AA881DE30C6C}"/>
              </a:ext>
            </a:extLst>
          </p:cNvPr>
          <p:cNvSpPr>
            <a:spLocks noGrp="1"/>
          </p:cNvSpPr>
          <p:nvPr>
            <p:ph type="body" sz="quarter" idx="42" hasCustomPrompt="1"/>
          </p:nvPr>
        </p:nvSpPr>
        <p:spPr>
          <a:xfrm>
            <a:off x="7090312" y="2415758"/>
            <a:ext cx="3676650" cy="347836"/>
          </a:xfrm>
        </p:spPr>
        <p:txBody>
          <a:bodyPr>
            <a:noAutofit/>
          </a:bodyPr>
          <a:lstStyle>
            <a:lvl1pPr>
              <a:defRPr sz="1400"/>
            </a:lvl1pPr>
          </a:lstStyle>
          <a:p>
            <a:r>
              <a:rPr lang="en-GB" dirty="0"/>
              <a:t>study tours to EU MS</a:t>
            </a:r>
            <a:endParaRPr lang="en-UA" dirty="0"/>
          </a:p>
        </p:txBody>
      </p:sp>
      <p:sp>
        <p:nvSpPr>
          <p:cNvPr id="26" name="Picture Placeholder 15">
            <a:extLst>
              <a:ext uri="{FF2B5EF4-FFF2-40B4-BE49-F238E27FC236}">
                <a16:creationId xmlns:a16="http://schemas.microsoft.com/office/drawing/2014/main" id="{B9A96F63-2166-4F43-BB79-01D9AD9D64DB}"/>
              </a:ext>
            </a:extLst>
          </p:cNvPr>
          <p:cNvSpPr>
            <a:spLocks noGrp="1"/>
          </p:cNvSpPr>
          <p:nvPr>
            <p:ph type="pic" sz="quarter" idx="43"/>
          </p:nvPr>
        </p:nvSpPr>
        <p:spPr>
          <a:xfrm>
            <a:off x="6232019" y="3120013"/>
            <a:ext cx="617630" cy="617629"/>
          </a:xfrm>
        </p:spPr>
        <p:txBody>
          <a:bodyPr>
            <a:normAutofit/>
          </a:bodyPr>
          <a:lstStyle>
            <a:lvl1pPr>
              <a:defRPr sz="1100"/>
            </a:lvl1pPr>
          </a:lstStyle>
          <a:p>
            <a:r>
              <a:rPr lang="en-GB"/>
              <a:t>Click icon to add picture</a:t>
            </a:r>
            <a:endParaRPr lang="en-UA" dirty="0"/>
          </a:p>
        </p:txBody>
      </p:sp>
      <p:sp>
        <p:nvSpPr>
          <p:cNvPr id="27" name="Text Placeholder 57">
            <a:extLst>
              <a:ext uri="{FF2B5EF4-FFF2-40B4-BE49-F238E27FC236}">
                <a16:creationId xmlns:a16="http://schemas.microsoft.com/office/drawing/2014/main" id="{45F90EBC-0318-BA40-BFC1-609CBA68F3D5}"/>
              </a:ext>
            </a:extLst>
          </p:cNvPr>
          <p:cNvSpPr>
            <a:spLocks noGrp="1"/>
          </p:cNvSpPr>
          <p:nvPr>
            <p:ph type="body" sz="quarter" idx="44" hasCustomPrompt="1"/>
          </p:nvPr>
        </p:nvSpPr>
        <p:spPr>
          <a:xfrm>
            <a:off x="7089990" y="3112465"/>
            <a:ext cx="3676782" cy="275041"/>
          </a:xfrm>
          <a:solidFill>
            <a:srgbClr val="FEE8DB"/>
          </a:solidFill>
        </p:spPr>
        <p:txBody>
          <a:bodyPr anchor="ctr">
            <a:noAutofit/>
          </a:bodyPr>
          <a:lstStyle>
            <a:lvl1pPr>
              <a:defRPr sz="1600" b="1" i="0">
                <a:solidFill>
                  <a:srgbClr val="F2841B"/>
                </a:solidFill>
                <a:latin typeface="Montserrat Black" panose="00000A00000000000000" pitchFamily="2" charset="0"/>
                <a:cs typeface="Arial" panose="020B0604020202020204" pitchFamily="34" charset="0"/>
              </a:defRPr>
            </a:lvl1pPr>
          </a:lstStyle>
          <a:p>
            <a:r>
              <a:rPr lang="en-GB" dirty="0"/>
              <a:t>1,411</a:t>
            </a:r>
            <a:endParaRPr lang="en-UA" dirty="0"/>
          </a:p>
        </p:txBody>
      </p:sp>
      <p:sp>
        <p:nvSpPr>
          <p:cNvPr id="28" name="Text Placeholder 59">
            <a:extLst>
              <a:ext uri="{FF2B5EF4-FFF2-40B4-BE49-F238E27FC236}">
                <a16:creationId xmlns:a16="http://schemas.microsoft.com/office/drawing/2014/main" id="{A1ED4ADD-A205-0648-BB12-CE5C1F298777}"/>
              </a:ext>
            </a:extLst>
          </p:cNvPr>
          <p:cNvSpPr>
            <a:spLocks noGrp="1"/>
          </p:cNvSpPr>
          <p:nvPr>
            <p:ph type="body" sz="quarter" idx="45" hasCustomPrompt="1"/>
          </p:nvPr>
        </p:nvSpPr>
        <p:spPr>
          <a:xfrm>
            <a:off x="7090312" y="3414172"/>
            <a:ext cx="3676650" cy="352960"/>
          </a:xfrm>
        </p:spPr>
        <p:txBody>
          <a:bodyPr>
            <a:noAutofit/>
          </a:bodyPr>
          <a:lstStyle>
            <a:lvl1pPr>
              <a:defRPr sz="1400"/>
            </a:lvl1pPr>
          </a:lstStyle>
          <a:p>
            <a:r>
              <a:rPr lang="en-GB" dirty="0"/>
              <a:t>participants</a:t>
            </a:r>
            <a:endParaRPr lang="en-UA" dirty="0"/>
          </a:p>
        </p:txBody>
      </p:sp>
      <p:sp>
        <p:nvSpPr>
          <p:cNvPr id="29" name="Picture Placeholder 15">
            <a:extLst>
              <a:ext uri="{FF2B5EF4-FFF2-40B4-BE49-F238E27FC236}">
                <a16:creationId xmlns:a16="http://schemas.microsoft.com/office/drawing/2014/main" id="{78669A90-7CCB-AC42-8ADB-F46FB5734E81}"/>
              </a:ext>
            </a:extLst>
          </p:cNvPr>
          <p:cNvSpPr>
            <a:spLocks noGrp="1"/>
          </p:cNvSpPr>
          <p:nvPr>
            <p:ph type="pic" sz="quarter" idx="46"/>
          </p:nvPr>
        </p:nvSpPr>
        <p:spPr>
          <a:xfrm>
            <a:off x="6238083" y="4086953"/>
            <a:ext cx="617630" cy="617629"/>
          </a:xfrm>
        </p:spPr>
        <p:txBody>
          <a:bodyPr>
            <a:normAutofit/>
          </a:bodyPr>
          <a:lstStyle>
            <a:lvl1pPr>
              <a:defRPr sz="1100"/>
            </a:lvl1pPr>
          </a:lstStyle>
          <a:p>
            <a:r>
              <a:rPr lang="en-GB"/>
              <a:t>Click icon to add picture</a:t>
            </a:r>
            <a:endParaRPr lang="en-UA" dirty="0"/>
          </a:p>
        </p:txBody>
      </p:sp>
      <p:sp>
        <p:nvSpPr>
          <p:cNvPr id="31" name="Text Placeholder 59">
            <a:extLst>
              <a:ext uri="{FF2B5EF4-FFF2-40B4-BE49-F238E27FC236}">
                <a16:creationId xmlns:a16="http://schemas.microsoft.com/office/drawing/2014/main" id="{4304E127-A66A-FF4A-B4C6-901FF793E755}"/>
              </a:ext>
            </a:extLst>
          </p:cNvPr>
          <p:cNvSpPr>
            <a:spLocks noGrp="1"/>
          </p:cNvSpPr>
          <p:nvPr>
            <p:ph type="body" sz="quarter" idx="48" hasCustomPrompt="1"/>
          </p:nvPr>
        </p:nvSpPr>
        <p:spPr>
          <a:xfrm>
            <a:off x="7090312" y="4079405"/>
            <a:ext cx="3676650" cy="617629"/>
          </a:xfrm>
        </p:spPr>
        <p:txBody>
          <a:bodyPr>
            <a:noAutofit/>
          </a:bodyPr>
          <a:lstStyle>
            <a:lvl1pPr>
              <a:defRPr sz="1400"/>
            </a:lvl1pPr>
          </a:lstStyle>
          <a:p>
            <a:r>
              <a:rPr lang="en-GB" dirty="0"/>
              <a:t>Specific support to territories with diverse ethnic populations</a:t>
            </a:r>
          </a:p>
        </p:txBody>
      </p:sp>
      <p:sp>
        <p:nvSpPr>
          <p:cNvPr id="32" name="Text Placeholder 7">
            <a:extLst>
              <a:ext uri="{FF2B5EF4-FFF2-40B4-BE49-F238E27FC236}">
                <a16:creationId xmlns:a16="http://schemas.microsoft.com/office/drawing/2014/main" id="{CF618B94-9671-4C05-8BE6-1454361EF4FA}"/>
              </a:ext>
            </a:extLst>
          </p:cNvPr>
          <p:cNvSpPr>
            <a:spLocks noGrp="1"/>
          </p:cNvSpPr>
          <p:nvPr>
            <p:ph type="body" sz="quarter" idx="49" hasCustomPrompt="1"/>
          </p:nvPr>
        </p:nvSpPr>
        <p:spPr>
          <a:xfrm>
            <a:off x="-1" y="450305"/>
            <a:ext cx="9819861"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241013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3CF3375E-FD6E-E54F-99ED-195B969B985F}"/>
              </a:ext>
            </a:extLst>
          </p:cNvPr>
          <p:cNvSpPr>
            <a:spLocks noGrp="1"/>
          </p:cNvSpPr>
          <p:nvPr>
            <p:ph type="pic" sz="quarter" idx="31"/>
          </p:nvPr>
        </p:nvSpPr>
        <p:spPr>
          <a:xfrm>
            <a:off x="802038" y="1868379"/>
            <a:ext cx="617630" cy="617629"/>
          </a:xfrm>
        </p:spPr>
        <p:txBody>
          <a:bodyPr>
            <a:normAutofit/>
          </a:bodyPr>
          <a:lstStyle>
            <a:lvl1pPr>
              <a:defRPr sz="1100"/>
            </a:lvl1pPr>
          </a:lstStyle>
          <a:p>
            <a:r>
              <a:rPr lang="en-GB"/>
              <a:t>Click icon to add picture</a:t>
            </a:r>
            <a:endParaRPr lang="en-UA" dirty="0"/>
          </a:p>
        </p:txBody>
      </p:sp>
      <p:sp>
        <p:nvSpPr>
          <p:cNvPr id="12" name="Text Placeholder 57">
            <a:extLst>
              <a:ext uri="{FF2B5EF4-FFF2-40B4-BE49-F238E27FC236}">
                <a16:creationId xmlns:a16="http://schemas.microsoft.com/office/drawing/2014/main" id="{FF35145B-3537-1848-B481-724FF021320B}"/>
              </a:ext>
            </a:extLst>
          </p:cNvPr>
          <p:cNvSpPr>
            <a:spLocks noGrp="1"/>
          </p:cNvSpPr>
          <p:nvPr>
            <p:ph type="body" sz="quarter" idx="32" hasCustomPrompt="1"/>
          </p:nvPr>
        </p:nvSpPr>
        <p:spPr>
          <a:xfrm>
            <a:off x="1660009" y="1860831"/>
            <a:ext cx="3676782" cy="275041"/>
          </a:xfrm>
          <a:solidFill>
            <a:srgbClr val="DEEDE8"/>
          </a:solidFill>
        </p:spPr>
        <p:txBody>
          <a:bodyPr anchor="ctr">
            <a:noAutofit/>
          </a:bodyPr>
          <a:lstStyle>
            <a:lvl1pPr>
              <a:defRPr sz="1600" b="1" i="0">
                <a:solidFill>
                  <a:srgbClr val="0A5C43"/>
                </a:solidFill>
                <a:latin typeface="Montserrat Black" panose="00000A00000000000000" pitchFamily="2" charset="0"/>
                <a:cs typeface="Arial" panose="020B0604020202020204" pitchFamily="34" charset="0"/>
              </a:defRPr>
            </a:lvl1pPr>
          </a:lstStyle>
          <a:p>
            <a:r>
              <a:rPr lang="en-GB" dirty="0"/>
              <a:t>Over 7,300</a:t>
            </a:r>
            <a:endParaRPr lang="en-UA" dirty="0"/>
          </a:p>
        </p:txBody>
      </p:sp>
      <p:sp>
        <p:nvSpPr>
          <p:cNvPr id="13" name="Text Placeholder 59">
            <a:extLst>
              <a:ext uri="{FF2B5EF4-FFF2-40B4-BE49-F238E27FC236}">
                <a16:creationId xmlns:a16="http://schemas.microsoft.com/office/drawing/2014/main" id="{59E8DD15-DA5C-5B4A-BC97-5287D1B4CD70}"/>
              </a:ext>
            </a:extLst>
          </p:cNvPr>
          <p:cNvSpPr>
            <a:spLocks noGrp="1"/>
          </p:cNvSpPr>
          <p:nvPr>
            <p:ph type="body" sz="quarter" idx="33" hasCustomPrompt="1"/>
          </p:nvPr>
        </p:nvSpPr>
        <p:spPr>
          <a:xfrm>
            <a:off x="1660331" y="2162537"/>
            <a:ext cx="3676650" cy="818480"/>
          </a:xfrm>
        </p:spPr>
        <p:txBody>
          <a:bodyPr>
            <a:noAutofit/>
          </a:bodyPr>
          <a:lstStyle>
            <a:lvl1pPr>
              <a:defRPr sz="1400"/>
            </a:lvl1pPr>
          </a:lstStyle>
          <a:p>
            <a:r>
              <a:rPr lang="en-GB" dirty="0"/>
              <a:t>capacity development events such as trainings, study trips, conferences</a:t>
            </a:r>
            <a:br>
              <a:rPr lang="en-GB" dirty="0"/>
            </a:br>
            <a:r>
              <a:rPr lang="en-GB" dirty="0"/>
              <a:t>(excluding working meetings and consultations)</a:t>
            </a:r>
            <a:endParaRPr lang="en-UA" dirty="0"/>
          </a:p>
        </p:txBody>
      </p:sp>
      <p:sp>
        <p:nvSpPr>
          <p:cNvPr id="14" name="Picture Placeholder 15">
            <a:extLst>
              <a:ext uri="{FF2B5EF4-FFF2-40B4-BE49-F238E27FC236}">
                <a16:creationId xmlns:a16="http://schemas.microsoft.com/office/drawing/2014/main" id="{7A64C8C3-058E-3044-9F9F-B417A96E0CCA}"/>
              </a:ext>
            </a:extLst>
          </p:cNvPr>
          <p:cNvSpPr>
            <a:spLocks noGrp="1"/>
          </p:cNvSpPr>
          <p:nvPr>
            <p:ph type="pic" sz="quarter" idx="34"/>
          </p:nvPr>
        </p:nvSpPr>
        <p:spPr>
          <a:xfrm>
            <a:off x="802038" y="3368190"/>
            <a:ext cx="617630" cy="617629"/>
          </a:xfrm>
        </p:spPr>
        <p:txBody>
          <a:bodyPr>
            <a:normAutofit/>
          </a:bodyPr>
          <a:lstStyle>
            <a:lvl1pPr>
              <a:defRPr sz="1100"/>
            </a:lvl1pPr>
          </a:lstStyle>
          <a:p>
            <a:r>
              <a:rPr lang="en-GB"/>
              <a:t>Click icon to add picture</a:t>
            </a:r>
            <a:endParaRPr lang="en-UA" dirty="0"/>
          </a:p>
        </p:txBody>
      </p:sp>
      <p:sp>
        <p:nvSpPr>
          <p:cNvPr id="15" name="Text Placeholder 57">
            <a:extLst>
              <a:ext uri="{FF2B5EF4-FFF2-40B4-BE49-F238E27FC236}">
                <a16:creationId xmlns:a16="http://schemas.microsoft.com/office/drawing/2014/main" id="{BBB27149-7140-C94C-AF37-33309FB1F2B8}"/>
              </a:ext>
            </a:extLst>
          </p:cNvPr>
          <p:cNvSpPr>
            <a:spLocks noGrp="1"/>
          </p:cNvSpPr>
          <p:nvPr>
            <p:ph type="body" sz="quarter" idx="35" hasCustomPrompt="1"/>
          </p:nvPr>
        </p:nvSpPr>
        <p:spPr>
          <a:xfrm>
            <a:off x="1660009" y="3360642"/>
            <a:ext cx="3676782" cy="275041"/>
          </a:xfrm>
          <a:solidFill>
            <a:srgbClr val="DEEDE8"/>
          </a:solidFill>
        </p:spPr>
        <p:txBody>
          <a:bodyPr anchor="ctr">
            <a:noAutofit/>
          </a:bodyPr>
          <a:lstStyle>
            <a:lvl1pPr>
              <a:defRPr sz="1600" b="1" i="0">
                <a:solidFill>
                  <a:srgbClr val="0A5C43"/>
                </a:solidFill>
                <a:latin typeface="Montserrat Black" panose="00000A00000000000000" pitchFamily="2" charset="0"/>
                <a:cs typeface="Arial" panose="020B0604020202020204" pitchFamily="34" charset="0"/>
              </a:defRPr>
            </a:lvl1pPr>
          </a:lstStyle>
          <a:p>
            <a:r>
              <a:rPr lang="en-GB" dirty="0"/>
              <a:t>754 AHs</a:t>
            </a:r>
            <a:endParaRPr lang="en-UA" dirty="0"/>
          </a:p>
        </p:txBody>
      </p:sp>
      <p:sp>
        <p:nvSpPr>
          <p:cNvPr id="16" name="Text Placeholder 59">
            <a:extLst>
              <a:ext uri="{FF2B5EF4-FFF2-40B4-BE49-F238E27FC236}">
                <a16:creationId xmlns:a16="http://schemas.microsoft.com/office/drawing/2014/main" id="{79BF141C-09A1-834C-A8C5-8CC9C57E10CB}"/>
              </a:ext>
            </a:extLst>
          </p:cNvPr>
          <p:cNvSpPr>
            <a:spLocks noGrp="1"/>
          </p:cNvSpPr>
          <p:nvPr>
            <p:ph type="body" sz="quarter" idx="36" hasCustomPrompt="1"/>
          </p:nvPr>
        </p:nvSpPr>
        <p:spPr>
          <a:xfrm>
            <a:off x="1660331" y="3662348"/>
            <a:ext cx="3676650" cy="617629"/>
          </a:xfrm>
        </p:spPr>
        <p:txBody>
          <a:bodyPr>
            <a:noAutofit/>
          </a:bodyPr>
          <a:lstStyle>
            <a:lvl1pPr>
              <a:defRPr sz="1400"/>
            </a:lvl1pPr>
          </a:lstStyle>
          <a:p>
            <a:r>
              <a:rPr lang="en-GB" dirty="0"/>
              <a:t>adjusted internal procedures based on newly adopted tasks after receiving direct support from U-LEAD</a:t>
            </a:r>
            <a:endParaRPr lang="en-UA" dirty="0"/>
          </a:p>
        </p:txBody>
      </p:sp>
      <p:sp>
        <p:nvSpPr>
          <p:cNvPr id="20" name="Picture Placeholder 15">
            <a:extLst>
              <a:ext uri="{FF2B5EF4-FFF2-40B4-BE49-F238E27FC236}">
                <a16:creationId xmlns:a16="http://schemas.microsoft.com/office/drawing/2014/main" id="{8BE2F3D5-9255-6D44-A047-CEDB14297C22}"/>
              </a:ext>
            </a:extLst>
          </p:cNvPr>
          <p:cNvSpPr>
            <a:spLocks noGrp="1"/>
          </p:cNvSpPr>
          <p:nvPr>
            <p:ph type="pic" sz="quarter" idx="37"/>
          </p:nvPr>
        </p:nvSpPr>
        <p:spPr>
          <a:xfrm>
            <a:off x="802038" y="4621242"/>
            <a:ext cx="617630" cy="617629"/>
          </a:xfrm>
        </p:spPr>
        <p:txBody>
          <a:bodyPr>
            <a:normAutofit/>
          </a:bodyPr>
          <a:lstStyle>
            <a:lvl1pPr>
              <a:defRPr sz="1100"/>
            </a:lvl1pPr>
          </a:lstStyle>
          <a:p>
            <a:r>
              <a:rPr lang="en-GB"/>
              <a:t>Click icon to add picture</a:t>
            </a:r>
            <a:endParaRPr lang="en-UA" dirty="0"/>
          </a:p>
        </p:txBody>
      </p:sp>
      <p:sp>
        <p:nvSpPr>
          <p:cNvPr id="21" name="Text Placeholder 57">
            <a:extLst>
              <a:ext uri="{FF2B5EF4-FFF2-40B4-BE49-F238E27FC236}">
                <a16:creationId xmlns:a16="http://schemas.microsoft.com/office/drawing/2014/main" id="{60D9B824-477A-3848-A435-D8FB9F2E1C00}"/>
              </a:ext>
            </a:extLst>
          </p:cNvPr>
          <p:cNvSpPr>
            <a:spLocks noGrp="1"/>
          </p:cNvSpPr>
          <p:nvPr>
            <p:ph type="body" sz="quarter" idx="38" hasCustomPrompt="1"/>
          </p:nvPr>
        </p:nvSpPr>
        <p:spPr>
          <a:xfrm>
            <a:off x="1660009" y="4613694"/>
            <a:ext cx="3676782" cy="275041"/>
          </a:xfrm>
          <a:solidFill>
            <a:srgbClr val="DEEDE8"/>
          </a:solidFill>
        </p:spPr>
        <p:txBody>
          <a:bodyPr anchor="ctr">
            <a:noAutofit/>
          </a:bodyPr>
          <a:lstStyle>
            <a:lvl1pPr>
              <a:defRPr sz="1600" b="1" i="0">
                <a:solidFill>
                  <a:srgbClr val="0A5C43"/>
                </a:solidFill>
                <a:latin typeface="Montserrat Black" panose="00000A00000000000000" pitchFamily="2" charset="0"/>
                <a:cs typeface="Arial" panose="020B0604020202020204" pitchFamily="34" charset="0"/>
              </a:defRPr>
            </a:lvl1pPr>
          </a:lstStyle>
          <a:p>
            <a:r>
              <a:rPr lang="en-GB" dirty="0"/>
              <a:t>183,000</a:t>
            </a:r>
          </a:p>
        </p:txBody>
      </p:sp>
      <p:sp>
        <p:nvSpPr>
          <p:cNvPr id="22" name="Text Placeholder 59">
            <a:extLst>
              <a:ext uri="{FF2B5EF4-FFF2-40B4-BE49-F238E27FC236}">
                <a16:creationId xmlns:a16="http://schemas.microsoft.com/office/drawing/2014/main" id="{FB941D90-1169-7C42-94A8-8C0FDF9E535B}"/>
              </a:ext>
            </a:extLst>
          </p:cNvPr>
          <p:cNvSpPr>
            <a:spLocks noGrp="1"/>
          </p:cNvSpPr>
          <p:nvPr>
            <p:ph type="body" sz="quarter" idx="39" hasCustomPrompt="1"/>
          </p:nvPr>
        </p:nvSpPr>
        <p:spPr>
          <a:xfrm>
            <a:off x="1660331" y="4915400"/>
            <a:ext cx="3676650" cy="617629"/>
          </a:xfrm>
        </p:spPr>
        <p:txBody>
          <a:bodyPr>
            <a:noAutofit/>
          </a:bodyPr>
          <a:lstStyle>
            <a:lvl1pPr>
              <a:defRPr sz="1400"/>
            </a:lvl1pPr>
          </a:lstStyle>
          <a:p>
            <a:r>
              <a:rPr lang="en-GB" dirty="0"/>
              <a:t>Approximately 183,000 participants</a:t>
            </a:r>
          </a:p>
        </p:txBody>
      </p:sp>
      <p:sp>
        <p:nvSpPr>
          <p:cNvPr id="30" name="Picture Placeholder 9">
            <a:extLst>
              <a:ext uri="{FF2B5EF4-FFF2-40B4-BE49-F238E27FC236}">
                <a16:creationId xmlns:a16="http://schemas.microsoft.com/office/drawing/2014/main" id="{01B54CAB-4072-4B4F-AA61-8A6A465AE86C}"/>
              </a:ext>
            </a:extLst>
          </p:cNvPr>
          <p:cNvSpPr>
            <a:spLocks noGrp="1"/>
          </p:cNvSpPr>
          <p:nvPr>
            <p:ph type="pic" sz="quarter" idx="10"/>
          </p:nvPr>
        </p:nvSpPr>
        <p:spPr>
          <a:xfrm>
            <a:off x="6416231" y="1860831"/>
            <a:ext cx="5181601" cy="4332005"/>
          </a:xfrm>
          <a:solidFill>
            <a:srgbClr val="92C1E9">
              <a:alpha val="40000"/>
            </a:srgbClr>
          </a:solidFill>
        </p:spPr>
        <p:txBody>
          <a:bodyPr>
            <a:normAutofit/>
          </a:bodyPr>
          <a:lstStyle>
            <a:lvl1pPr>
              <a:defRPr sz="800"/>
            </a:lvl1pPr>
          </a:lstStyle>
          <a:p>
            <a:r>
              <a:rPr lang="en-GB"/>
              <a:t>Click icon to add picture</a:t>
            </a:r>
            <a:endParaRPr lang="en-UA"/>
          </a:p>
        </p:txBody>
      </p:sp>
      <p:sp>
        <p:nvSpPr>
          <p:cNvPr id="18" name="Text Placeholder 7">
            <a:extLst>
              <a:ext uri="{FF2B5EF4-FFF2-40B4-BE49-F238E27FC236}">
                <a16:creationId xmlns:a16="http://schemas.microsoft.com/office/drawing/2014/main" id="{4FF16C2B-7F22-477D-8891-066F4D039171}"/>
              </a:ext>
            </a:extLst>
          </p:cNvPr>
          <p:cNvSpPr>
            <a:spLocks noGrp="1"/>
          </p:cNvSpPr>
          <p:nvPr>
            <p:ph type="body" sz="quarter" idx="49" hasCustomPrompt="1"/>
          </p:nvPr>
        </p:nvSpPr>
        <p:spPr>
          <a:xfrm>
            <a:off x="-1" y="450305"/>
            <a:ext cx="9819861" cy="673592"/>
          </a:xfrm>
          <a:noFill/>
        </p:spPr>
        <p:txBody>
          <a:bodyPr anchor="ctr">
            <a:normAutofit/>
          </a:bodyPr>
          <a:lstStyle>
            <a:lvl1pPr marL="684000">
              <a:defRPr sz="2800" b="0" i="0" cap="all" baseline="0">
                <a:solidFill>
                  <a:srgbClr val="183E77"/>
                </a:solidFill>
                <a:latin typeface="Montserrat Black" panose="00000A00000000000000" pitchFamily="2" charset="0"/>
              </a:defRPr>
            </a:lvl1pPr>
          </a:lstStyle>
          <a:p>
            <a:pPr lvl="0"/>
            <a:r>
              <a:rPr lang="en-US" dirty="0"/>
              <a:t>Building on a strong basis from phase I:</a:t>
            </a:r>
            <a:br>
              <a:rPr lang="en-US" dirty="0"/>
            </a:br>
            <a:r>
              <a:rPr lang="en-US" dirty="0"/>
              <a:t>Empowering Municipalities</a:t>
            </a:r>
            <a:endParaRPr lang="en-UA" dirty="0"/>
          </a:p>
        </p:txBody>
      </p:sp>
    </p:spTree>
    <p:extLst>
      <p:ext uri="{BB962C8B-B14F-4D97-AF65-F5344CB8AC3E}">
        <p14:creationId xmlns:p14="http://schemas.microsoft.com/office/powerpoint/2010/main" val="364920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CECDB-31A2-EF4A-B8FC-59BD6828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A" dirty="0"/>
          </a:p>
        </p:txBody>
      </p:sp>
      <p:sp>
        <p:nvSpPr>
          <p:cNvPr id="3" name="Text Placeholder 2">
            <a:extLst>
              <a:ext uri="{FF2B5EF4-FFF2-40B4-BE49-F238E27FC236}">
                <a16:creationId xmlns:a16="http://schemas.microsoft.com/office/drawing/2014/main" id="{7AC39222-E73C-EE4C-9C78-2926D1720D26}"/>
              </a:ext>
            </a:extLst>
          </p:cNvPr>
          <p:cNvSpPr>
            <a:spLocks noGrp="1"/>
          </p:cNvSpPr>
          <p:nvPr>
            <p:ph type="body" idx="1"/>
          </p:nvPr>
        </p:nvSpPr>
        <p:spPr>
          <a:xfrm>
            <a:off x="838200" y="1825625"/>
            <a:ext cx="10515600" cy="28886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A" dirty="0"/>
          </a:p>
        </p:txBody>
      </p:sp>
      <p:pic>
        <p:nvPicPr>
          <p:cNvPr id="6" name="Picture 5">
            <a:extLst>
              <a:ext uri="{FF2B5EF4-FFF2-40B4-BE49-F238E27FC236}">
                <a16:creationId xmlns:a16="http://schemas.microsoft.com/office/drawing/2014/main" id="{26961193-B109-6A4D-B04A-CB4545DAE6F8}"/>
              </a:ext>
            </a:extLst>
          </p:cNvPr>
          <p:cNvPicPr>
            <a:picLocks noChangeAspect="1"/>
          </p:cNvPicPr>
          <p:nvPr userDrawn="1"/>
        </p:nvPicPr>
        <p:blipFill>
          <a:blip r:embed="rId25"/>
          <a:srcRect/>
          <a:stretch/>
        </p:blipFill>
        <p:spPr>
          <a:xfrm>
            <a:off x="10058409" y="452423"/>
            <a:ext cx="1639947" cy="547874"/>
          </a:xfrm>
          <a:prstGeom prst="rect">
            <a:avLst/>
          </a:prstGeom>
        </p:spPr>
      </p:pic>
    </p:spTree>
    <p:extLst>
      <p:ext uri="{BB962C8B-B14F-4D97-AF65-F5344CB8AC3E}">
        <p14:creationId xmlns:p14="http://schemas.microsoft.com/office/powerpoint/2010/main" val="264041114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4" r:id="rId6"/>
    <p:sldLayoutId id="2147483653" r:id="rId7"/>
    <p:sldLayoutId id="2147483655" r:id="rId8"/>
    <p:sldLayoutId id="2147483660" r:id="rId9"/>
    <p:sldLayoutId id="2147483661" r:id="rId10"/>
    <p:sldLayoutId id="2147483656" r:id="rId11"/>
    <p:sldLayoutId id="2147483657" r:id="rId12"/>
    <p:sldLayoutId id="2147483662" r:id="rId13"/>
    <p:sldLayoutId id="2147483658" r:id="rId14"/>
    <p:sldLayoutId id="2147483663" r:id="rId15"/>
    <p:sldLayoutId id="2147483666" r:id="rId16"/>
    <p:sldLayoutId id="2147483664" r:id="rId17"/>
    <p:sldLayoutId id="2147483665" r:id="rId18"/>
    <p:sldLayoutId id="2147483667" r:id="rId19"/>
    <p:sldLayoutId id="2147483668" r:id="rId20"/>
    <p:sldLayoutId id="2147483669" r:id="rId21"/>
    <p:sldLayoutId id="2147483697" r:id="rId22"/>
  </p:sldLayoutIdLst>
  <p:txStyles>
    <p:titleStyle>
      <a:lvl1pPr algn="l" defTabSz="914400" rtl="0" eaLnBrk="1" latinLnBrk="0" hangingPunct="1">
        <a:lnSpc>
          <a:spcPct val="90000"/>
        </a:lnSpc>
        <a:spcBef>
          <a:spcPct val="0"/>
        </a:spcBef>
        <a:buNone/>
        <a:defRPr sz="2800" b="0" i="0" kern="1200" cap="all" baseline="0">
          <a:solidFill>
            <a:srgbClr val="183E77"/>
          </a:solidFill>
          <a:latin typeface="Montserrat Black" panose="00000A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CECDB-31A2-EF4A-B8FC-59BD6828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A" dirty="0"/>
          </a:p>
        </p:txBody>
      </p:sp>
      <p:sp>
        <p:nvSpPr>
          <p:cNvPr id="3" name="Text Placeholder 2">
            <a:extLst>
              <a:ext uri="{FF2B5EF4-FFF2-40B4-BE49-F238E27FC236}">
                <a16:creationId xmlns:a16="http://schemas.microsoft.com/office/drawing/2014/main" id="{7AC39222-E73C-EE4C-9C78-2926D1720D26}"/>
              </a:ext>
            </a:extLst>
          </p:cNvPr>
          <p:cNvSpPr>
            <a:spLocks noGrp="1"/>
          </p:cNvSpPr>
          <p:nvPr>
            <p:ph type="body" idx="1"/>
          </p:nvPr>
        </p:nvSpPr>
        <p:spPr>
          <a:xfrm>
            <a:off x="838200" y="1825625"/>
            <a:ext cx="10515600" cy="28886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A" dirty="0"/>
          </a:p>
        </p:txBody>
      </p:sp>
      <p:pic>
        <p:nvPicPr>
          <p:cNvPr id="6" name="Picture 5">
            <a:extLst>
              <a:ext uri="{FF2B5EF4-FFF2-40B4-BE49-F238E27FC236}">
                <a16:creationId xmlns:a16="http://schemas.microsoft.com/office/drawing/2014/main" id="{26961193-B109-6A4D-B04A-CB4545DAE6F8}"/>
              </a:ext>
            </a:extLst>
          </p:cNvPr>
          <p:cNvPicPr>
            <a:picLocks noChangeAspect="1"/>
          </p:cNvPicPr>
          <p:nvPr userDrawn="1"/>
        </p:nvPicPr>
        <p:blipFill>
          <a:blip r:embed="rId28"/>
          <a:srcRect/>
          <a:stretch/>
        </p:blipFill>
        <p:spPr>
          <a:xfrm>
            <a:off x="10137864" y="491918"/>
            <a:ext cx="1449813" cy="483271"/>
          </a:xfrm>
          <a:prstGeom prst="rect">
            <a:avLst/>
          </a:prstGeom>
        </p:spPr>
      </p:pic>
    </p:spTree>
    <p:extLst>
      <p:ext uri="{BB962C8B-B14F-4D97-AF65-F5344CB8AC3E}">
        <p14:creationId xmlns:p14="http://schemas.microsoft.com/office/powerpoint/2010/main" val="29273477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Lst>
  <p:txStyles>
    <p:titleStyle>
      <a:lvl1pPr algn="l" defTabSz="914400" rtl="0" eaLnBrk="1" latinLnBrk="0" hangingPunct="1">
        <a:lnSpc>
          <a:spcPct val="90000"/>
        </a:lnSpc>
        <a:spcBef>
          <a:spcPct val="0"/>
        </a:spcBef>
        <a:buNone/>
        <a:defRPr sz="2800" b="0" i="0" kern="1200">
          <a:solidFill>
            <a:srgbClr val="071940"/>
          </a:solidFill>
          <a:latin typeface="Montserrat Medium"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5.png"/><Relationship Id="rId7"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2.svg"/><Relationship Id="rId4" Type="http://schemas.openxmlformats.org/officeDocument/2006/relationships/image" Target="../media/image46.svg"/><Relationship Id="rId9"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62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1731A22-1087-4C49-7A98-03BD2C1634B5}"/>
              </a:ext>
            </a:extLst>
          </p:cNvPr>
          <p:cNvSpPr/>
          <p:nvPr/>
        </p:nvSpPr>
        <p:spPr>
          <a:xfrm>
            <a:off x="6278826" y="1571394"/>
            <a:ext cx="4664996" cy="3715212"/>
          </a:xfrm>
          <a:prstGeom prst="roundRect">
            <a:avLst>
              <a:gd name="adj" fmla="val 8746"/>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A7D2870-A23F-0CFC-5224-870C0DE59C28}"/>
              </a:ext>
            </a:extLst>
          </p:cNvPr>
          <p:cNvSpPr/>
          <p:nvPr/>
        </p:nvSpPr>
        <p:spPr>
          <a:xfrm>
            <a:off x="1239056" y="1598113"/>
            <a:ext cx="4664996" cy="3715212"/>
          </a:xfrm>
          <a:prstGeom prst="roundRect">
            <a:avLst>
              <a:gd name="adj" fmla="val 874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E44649B-7847-43F5-B813-234AEC5BDBDF}"/>
              </a:ext>
            </a:extLst>
          </p:cNvPr>
          <p:cNvSpPr>
            <a:spLocks noGrp="1"/>
          </p:cNvSpPr>
          <p:nvPr>
            <p:ph type="body" sz="quarter" idx="11"/>
          </p:nvPr>
        </p:nvSpPr>
        <p:spPr/>
        <p:txBody>
          <a:bodyPr/>
          <a:lstStyle/>
          <a:p>
            <a:r>
              <a:rPr lang="uk-UA" dirty="0"/>
              <a:t>Мости довіри</a:t>
            </a:r>
            <a:endParaRPr lang="ru-UA" dirty="0"/>
          </a:p>
        </p:txBody>
      </p:sp>
      <p:sp>
        <p:nvSpPr>
          <p:cNvPr id="4" name="Text Placeholder 1">
            <a:extLst>
              <a:ext uri="{FF2B5EF4-FFF2-40B4-BE49-F238E27FC236}">
                <a16:creationId xmlns:a16="http://schemas.microsoft.com/office/drawing/2014/main" id="{03BA37E2-F2EC-D51A-B66D-D0596DB0B7B8}"/>
              </a:ext>
            </a:extLst>
          </p:cNvPr>
          <p:cNvSpPr txBox="1">
            <a:spLocks/>
          </p:cNvSpPr>
          <p:nvPr/>
        </p:nvSpPr>
        <p:spPr>
          <a:xfrm>
            <a:off x="1245271" y="4121534"/>
            <a:ext cx="4664996" cy="11024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dirty="0">
                <a:solidFill>
                  <a:srgbClr val="071940"/>
                </a:solidFill>
              </a:rPr>
              <a:t>Зміцнення солідарності</a:t>
            </a:r>
            <a:r>
              <a:rPr lang="en-GB" dirty="0">
                <a:solidFill>
                  <a:srgbClr val="071940"/>
                </a:solidFill>
              </a:rPr>
              <a:t>, </a:t>
            </a:r>
            <a:r>
              <a:rPr lang="uk-UA" dirty="0">
                <a:solidFill>
                  <a:srgbClr val="071940"/>
                </a:solidFill>
              </a:rPr>
              <a:t>довіри і співпраці між громадами в Україні та ЄС</a:t>
            </a:r>
            <a:r>
              <a:rPr lang="en-GB" dirty="0">
                <a:solidFill>
                  <a:srgbClr val="071940"/>
                </a:solidFill>
              </a:rPr>
              <a:t>. </a:t>
            </a:r>
          </a:p>
        </p:txBody>
      </p:sp>
      <p:sp>
        <p:nvSpPr>
          <p:cNvPr id="5" name="TextBox 4">
            <a:extLst>
              <a:ext uri="{FF2B5EF4-FFF2-40B4-BE49-F238E27FC236}">
                <a16:creationId xmlns:a16="http://schemas.microsoft.com/office/drawing/2014/main" id="{9405F99C-1ED5-E0D9-EB9C-1AA24F27BAC4}"/>
              </a:ext>
            </a:extLst>
          </p:cNvPr>
          <p:cNvSpPr txBox="1"/>
          <p:nvPr/>
        </p:nvSpPr>
        <p:spPr>
          <a:xfrm>
            <a:off x="493986" y="5407031"/>
            <a:ext cx="11225048" cy="925253"/>
          </a:xfrm>
          <a:prstGeom prst="rect">
            <a:avLst/>
          </a:prstGeom>
          <a:noFill/>
        </p:spPr>
        <p:txBody>
          <a:bodyPr wrap="square" rtlCol="0">
            <a:spAutoFit/>
          </a:bodyPr>
          <a:lstStyle/>
          <a:p>
            <a:pPr algn="ctr">
              <a:lnSpc>
                <a:spcPts val="2220"/>
              </a:lnSpc>
            </a:pPr>
            <a:r>
              <a:rPr lang="uk-UA" altLang="uk-UA" dirty="0">
                <a:solidFill>
                  <a:srgbClr val="2C355F"/>
                </a:solidFill>
                <a:latin typeface="Montserrat" panose="00000500000000000000" pitchFamily="2" charset="-52"/>
                <a:cs typeface="Arial" panose="020B0604020202020204" pitchFamily="34" charset="0"/>
              </a:rPr>
              <a:t>Сприяння післявоєнному </a:t>
            </a:r>
            <a:r>
              <a:rPr lang="uk-UA" altLang="uk-UA">
                <a:solidFill>
                  <a:srgbClr val="2C355F"/>
                </a:solidFill>
                <a:latin typeface="Montserrat" panose="00000500000000000000" pitchFamily="2" charset="-52"/>
                <a:cs typeface="Arial" panose="020B0604020202020204" pitchFamily="34" charset="0"/>
              </a:rPr>
              <a:t>відновленню і </a:t>
            </a:r>
            <a:r>
              <a:rPr lang="uk-UA" altLang="uk-UA" dirty="0">
                <a:solidFill>
                  <a:srgbClr val="2C355F"/>
                </a:solidFill>
                <a:latin typeface="Montserrat" panose="00000500000000000000" pitchFamily="2" charset="-52"/>
                <a:cs typeface="Arial" panose="020B0604020202020204" pitchFamily="34" charset="0"/>
              </a:rPr>
              <a:t>модернізації </a:t>
            </a:r>
            <a:r>
              <a:rPr lang="uk-UA" altLang="uk-UA" b="1" dirty="0">
                <a:solidFill>
                  <a:srgbClr val="2C355F"/>
                </a:solidFill>
                <a:latin typeface="Montserrat" panose="00000500000000000000" pitchFamily="2" charset="-52"/>
                <a:cs typeface="Arial" panose="020B0604020202020204" pitchFamily="34" charset="0"/>
              </a:rPr>
              <a:t>в Україні та трансформації послуг для населення Європейського Союзу </a:t>
            </a:r>
            <a:r>
              <a:rPr lang="uk-UA" altLang="uk-UA" dirty="0">
                <a:solidFill>
                  <a:srgbClr val="2C355F"/>
                </a:solidFill>
                <a:latin typeface="Montserrat" panose="00000500000000000000" pitchFamily="2" charset="-52"/>
                <a:cs typeface="Arial" panose="020B0604020202020204" pitchFamily="34" charset="0"/>
              </a:rPr>
              <a:t>на місцевому рівні через </a:t>
            </a:r>
            <a:r>
              <a:rPr lang="uk-UA" altLang="uk-UA" b="1" dirty="0">
                <a:solidFill>
                  <a:srgbClr val="2C355F"/>
                </a:solidFill>
                <a:latin typeface="Montserrat" panose="00000500000000000000" pitchFamily="2" charset="-52"/>
                <a:cs typeface="Arial" panose="020B0604020202020204" pitchFamily="34" charset="0"/>
              </a:rPr>
              <a:t>співпрацю між муніципалітетами ЄС та України.</a:t>
            </a:r>
            <a:endParaRPr lang="en-US" altLang="uk-UA" b="1" dirty="0">
              <a:solidFill>
                <a:srgbClr val="2C355F"/>
              </a:solidFill>
              <a:latin typeface="Montserrat" panose="00000500000000000000" pitchFamily="2" charset="-52"/>
              <a:cs typeface="Arial" panose="020B0604020202020204" pitchFamily="34" charset="0"/>
            </a:endParaRPr>
          </a:p>
        </p:txBody>
      </p:sp>
      <p:pic>
        <p:nvPicPr>
          <p:cNvPr id="6" name="Graphic 5">
            <a:extLst>
              <a:ext uri="{FF2B5EF4-FFF2-40B4-BE49-F238E27FC236}">
                <a16:creationId xmlns:a16="http://schemas.microsoft.com/office/drawing/2014/main" id="{8FC110AB-B2B3-D3DF-7FB9-E5C6F0888F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283" y="2797354"/>
            <a:ext cx="5414543" cy="974910"/>
          </a:xfrm>
          <a:prstGeom prst="rect">
            <a:avLst/>
          </a:prstGeom>
        </p:spPr>
      </p:pic>
      <p:sp>
        <p:nvSpPr>
          <p:cNvPr id="7" name="TextBox 6">
            <a:extLst>
              <a:ext uri="{FF2B5EF4-FFF2-40B4-BE49-F238E27FC236}">
                <a16:creationId xmlns:a16="http://schemas.microsoft.com/office/drawing/2014/main" id="{71C13156-4109-8D27-7362-91E8C5028A33}"/>
              </a:ext>
            </a:extLst>
          </p:cNvPr>
          <p:cNvSpPr txBox="1"/>
          <p:nvPr/>
        </p:nvSpPr>
        <p:spPr>
          <a:xfrm>
            <a:off x="1245270" y="1996212"/>
            <a:ext cx="4664997" cy="400110"/>
          </a:xfrm>
          <a:prstGeom prst="rect">
            <a:avLst/>
          </a:prstGeom>
          <a:noFill/>
        </p:spPr>
        <p:txBody>
          <a:bodyPr wrap="square">
            <a:spAutoFit/>
          </a:bodyPr>
          <a:lstStyle/>
          <a:p>
            <a:pPr algn="ctr"/>
            <a:r>
              <a:rPr lang="uk-UA" sz="2000" b="1" dirty="0">
                <a:solidFill>
                  <a:schemeClr val="accent1">
                    <a:lumMod val="50000"/>
                  </a:schemeClr>
                </a:solidFill>
                <a:latin typeface="Montserrat" panose="00000500000000000000" pitchFamily="2" charset="0"/>
              </a:rPr>
              <a:t>ВІД СПІВПРАЦІ</a:t>
            </a:r>
            <a:r>
              <a:rPr lang="en-GB" sz="2000" b="1" dirty="0">
                <a:solidFill>
                  <a:schemeClr val="accent1">
                    <a:lumMod val="50000"/>
                  </a:schemeClr>
                </a:solidFill>
                <a:latin typeface="Montserrat" panose="00000500000000000000" pitchFamily="2" charset="0"/>
              </a:rPr>
              <a:t>…</a:t>
            </a:r>
            <a:r>
              <a:rPr lang="sl-SI" sz="2000" b="1" dirty="0">
                <a:solidFill>
                  <a:schemeClr val="accent1">
                    <a:lumMod val="50000"/>
                  </a:schemeClr>
                </a:solidFill>
                <a:latin typeface="Montserrat" panose="00000500000000000000" pitchFamily="2" charset="0"/>
              </a:rPr>
              <a:t> </a:t>
            </a:r>
            <a:endParaRPr lang="ru-UA" sz="2000" b="1" dirty="0">
              <a:solidFill>
                <a:schemeClr val="accent1">
                  <a:lumMod val="50000"/>
                </a:schemeClr>
              </a:solidFill>
              <a:latin typeface="Montserrat" panose="00000500000000000000" pitchFamily="2" charset="0"/>
            </a:endParaRPr>
          </a:p>
        </p:txBody>
      </p:sp>
      <p:grpSp>
        <p:nvGrpSpPr>
          <p:cNvPr id="8" name="Group 7">
            <a:extLst>
              <a:ext uri="{FF2B5EF4-FFF2-40B4-BE49-F238E27FC236}">
                <a16:creationId xmlns:a16="http://schemas.microsoft.com/office/drawing/2014/main" id="{5A7541FF-63CA-29B7-D5A0-7498EFE5DB74}"/>
              </a:ext>
            </a:extLst>
          </p:cNvPr>
          <p:cNvGrpSpPr/>
          <p:nvPr/>
        </p:nvGrpSpPr>
        <p:grpSpPr>
          <a:xfrm>
            <a:off x="2823970" y="2537225"/>
            <a:ext cx="1495168" cy="1495168"/>
            <a:chOff x="3149933" y="2537225"/>
            <a:chExt cx="1495168" cy="1495168"/>
          </a:xfrm>
        </p:grpSpPr>
        <p:sp>
          <p:nvSpPr>
            <p:cNvPr id="9" name="Oval 8">
              <a:extLst>
                <a:ext uri="{FF2B5EF4-FFF2-40B4-BE49-F238E27FC236}">
                  <a16:creationId xmlns:a16="http://schemas.microsoft.com/office/drawing/2014/main" id="{9BA87DD8-4704-ABF0-E93E-8648B58AE807}"/>
                </a:ext>
              </a:extLst>
            </p:cNvPr>
            <p:cNvSpPr/>
            <p:nvPr/>
          </p:nvSpPr>
          <p:spPr>
            <a:xfrm>
              <a:off x="3149933" y="2537225"/>
              <a:ext cx="1495168" cy="1495168"/>
            </a:xfrm>
            <a:prstGeom prst="ellipse">
              <a:avLst/>
            </a:prstGeom>
            <a:solidFill>
              <a:schemeClr val="bg1"/>
            </a:solidFill>
            <a:ln w="50800">
              <a:solidFill>
                <a:srgbClr val="5F9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FE5497C-54A2-BD20-3BD3-03838595E2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6072" y="2800274"/>
              <a:ext cx="1122891" cy="969070"/>
            </a:xfrm>
            <a:prstGeom prst="rect">
              <a:avLst/>
            </a:prstGeom>
          </p:spPr>
        </p:pic>
      </p:grpSp>
      <p:sp>
        <p:nvSpPr>
          <p:cNvPr id="11" name="Text Placeholder 1">
            <a:extLst>
              <a:ext uri="{FF2B5EF4-FFF2-40B4-BE49-F238E27FC236}">
                <a16:creationId xmlns:a16="http://schemas.microsoft.com/office/drawing/2014/main" id="{A96F8A51-30B0-5D13-D2CF-10124914AFE6}"/>
              </a:ext>
            </a:extLst>
          </p:cNvPr>
          <p:cNvSpPr txBox="1">
            <a:spLocks/>
          </p:cNvSpPr>
          <p:nvPr/>
        </p:nvSpPr>
        <p:spPr>
          <a:xfrm>
            <a:off x="6285041" y="4121534"/>
            <a:ext cx="4664996" cy="1102444"/>
          </a:xfrm>
          <a:prstGeom prst="rect">
            <a:avLst/>
          </a:prstGeom>
          <a:noFill/>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dirty="0">
                <a:solidFill>
                  <a:srgbClr val="071940"/>
                </a:solidFill>
              </a:rPr>
              <a:t>Громади є рушійною силою відновлення, відбудови і реформ в Україні</a:t>
            </a:r>
            <a:r>
              <a:rPr lang="en-US" dirty="0">
                <a:solidFill>
                  <a:srgbClr val="071940"/>
                </a:solidFill>
              </a:rPr>
              <a:t>.</a:t>
            </a:r>
            <a:endParaRPr lang="en-GB" dirty="0">
              <a:solidFill>
                <a:srgbClr val="071940"/>
              </a:solidFill>
            </a:endParaRPr>
          </a:p>
        </p:txBody>
      </p:sp>
      <p:sp>
        <p:nvSpPr>
          <p:cNvPr id="12" name="TextBox 11">
            <a:extLst>
              <a:ext uri="{FF2B5EF4-FFF2-40B4-BE49-F238E27FC236}">
                <a16:creationId xmlns:a16="http://schemas.microsoft.com/office/drawing/2014/main" id="{63434C02-765C-069A-243B-0E6AF027DC3B}"/>
              </a:ext>
            </a:extLst>
          </p:cNvPr>
          <p:cNvSpPr txBox="1"/>
          <p:nvPr/>
        </p:nvSpPr>
        <p:spPr>
          <a:xfrm>
            <a:off x="6285040" y="1969493"/>
            <a:ext cx="4664997" cy="400110"/>
          </a:xfrm>
          <a:prstGeom prst="rect">
            <a:avLst/>
          </a:prstGeom>
          <a:noFill/>
        </p:spPr>
        <p:txBody>
          <a:bodyPr wrap="square">
            <a:spAutoFit/>
          </a:bodyPr>
          <a:lstStyle/>
          <a:p>
            <a:pPr algn="ctr"/>
            <a:r>
              <a:rPr lang="en-GB" sz="2000" b="1" dirty="0">
                <a:solidFill>
                  <a:schemeClr val="accent1">
                    <a:lumMod val="50000"/>
                  </a:schemeClr>
                </a:solidFill>
                <a:latin typeface="Montserrat" panose="00000500000000000000" pitchFamily="2" charset="0"/>
              </a:rPr>
              <a:t>…</a:t>
            </a:r>
            <a:r>
              <a:rPr lang="uk-UA" sz="2000" b="1" dirty="0">
                <a:solidFill>
                  <a:schemeClr val="accent1">
                    <a:lumMod val="50000"/>
                  </a:schemeClr>
                </a:solidFill>
                <a:latin typeface="Montserrat" panose="00000500000000000000" pitchFamily="2" charset="0"/>
              </a:rPr>
              <a:t>ДО ПРОЄКТІВ В УКРАЇНІ</a:t>
            </a:r>
            <a:r>
              <a:rPr lang="en-GB" sz="2000" b="1" dirty="0">
                <a:solidFill>
                  <a:schemeClr val="accent1">
                    <a:lumMod val="50000"/>
                  </a:schemeClr>
                </a:solidFill>
                <a:latin typeface="Montserrat" panose="00000500000000000000" pitchFamily="2" charset="0"/>
              </a:rPr>
              <a:t>!</a:t>
            </a:r>
            <a:endParaRPr lang="ru-UA" sz="2000" b="1" dirty="0">
              <a:solidFill>
                <a:schemeClr val="accent1">
                  <a:lumMod val="50000"/>
                </a:schemeClr>
              </a:solidFill>
              <a:latin typeface="Montserrat" panose="00000500000000000000" pitchFamily="2" charset="0"/>
            </a:endParaRPr>
          </a:p>
        </p:txBody>
      </p:sp>
      <p:pic>
        <p:nvPicPr>
          <p:cNvPr id="13" name="Graphic 12">
            <a:extLst>
              <a:ext uri="{FF2B5EF4-FFF2-40B4-BE49-F238E27FC236}">
                <a16:creationId xmlns:a16="http://schemas.microsoft.com/office/drawing/2014/main" id="{88E8505B-0946-B7E5-F98E-6AB9FFEB6D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667" y="2801438"/>
            <a:ext cx="5542509" cy="974910"/>
          </a:xfrm>
          <a:prstGeom prst="rect">
            <a:avLst/>
          </a:prstGeom>
        </p:spPr>
      </p:pic>
      <p:grpSp>
        <p:nvGrpSpPr>
          <p:cNvPr id="14" name="Group 13">
            <a:extLst>
              <a:ext uri="{FF2B5EF4-FFF2-40B4-BE49-F238E27FC236}">
                <a16:creationId xmlns:a16="http://schemas.microsoft.com/office/drawing/2014/main" id="{5E692D67-55C2-2F24-A803-FAA0DBAD465E}"/>
              </a:ext>
            </a:extLst>
          </p:cNvPr>
          <p:cNvGrpSpPr/>
          <p:nvPr/>
        </p:nvGrpSpPr>
        <p:grpSpPr>
          <a:xfrm>
            <a:off x="7863740" y="2510506"/>
            <a:ext cx="1495168" cy="1495168"/>
            <a:chOff x="7485365" y="2510506"/>
            <a:chExt cx="1495168" cy="1495168"/>
          </a:xfrm>
        </p:grpSpPr>
        <p:sp>
          <p:nvSpPr>
            <p:cNvPr id="15" name="Oval 14">
              <a:extLst>
                <a:ext uri="{FF2B5EF4-FFF2-40B4-BE49-F238E27FC236}">
                  <a16:creationId xmlns:a16="http://schemas.microsoft.com/office/drawing/2014/main" id="{3F46C75E-264D-17BC-A808-42DA97329E7B}"/>
                </a:ext>
              </a:extLst>
            </p:cNvPr>
            <p:cNvSpPr/>
            <p:nvPr/>
          </p:nvSpPr>
          <p:spPr>
            <a:xfrm>
              <a:off x="7485365" y="2510506"/>
              <a:ext cx="1495168" cy="1495168"/>
            </a:xfrm>
            <a:prstGeom prst="ellipse">
              <a:avLst/>
            </a:prstGeom>
            <a:solidFill>
              <a:schemeClr val="bg1"/>
            </a:solidFill>
            <a:ln w="508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A25BD8D7-3DF5-FEFD-0748-1B35CADC6E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79268" y="2736211"/>
              <a:ext cx="1058534" cy="1058534"/>
            </a:xfrm>
            <a:prstGeom prst="rect">
              <a:avLst/>
            </a:prstGeom>
          </p:spPr>
        </p:pic>
      </p:grpSp>
    </p:spTree>
    <p:extLst>
      <p:ext uri="{BB962C8B-B14F-4D97-AF65-F5344CB8AC3E}">
        <p14:creationId xmlns:p14="http://schemas.microsoft.com/office/powerpoint/2010/main" val="200538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112C04-3CE9-413B-A98D-53900CEC39CF}"/>
              </a:ext>
            </a:extLst>
          </p:cNvPr>
          <p:cNvPicPr>
            <a:picLocks noChangeAspect="1"/>
          </p:cNvPicPr>
          <p:nvPr/>
        </p:nvPicPr>
        <p:blipFill>
          <a:blip r:embed="rId2"/>
          <a:srcRect t="687" b="687"/>
          <a:stretch/>
        </p:blipFill>
        <p:spPr>
          <a:xfrm>
            <a:off x="4617371" y="144663"/>
            <a:ext cx="7117429" cy="6742827"/>
          </a:xfrm>
          <a:prstGeom prst="rect">
            <a:avLst/>
          </a:prstGeom>
        </p:spPr>
      </p:pic>
      <p:sp>
        <p:nvSpPr>
          <p:cNvPr id="19" name="TextBox 18">
            <a:extLst>
              <a:ext uri="{FF2B5EF4-FFF2-40B4-BE49-F238E27FC236}">
                <a16:creationId xmlns:a16="http://schemas.microsoft.com/office/drawing/2014/main" id="{0EA2FFBD-5F7A-42BC-B6A3-7D14F7575A28}"/>
              </a:ext>
            </a:extLst>
          </p:cNvPr>
          <p:cNvSpPr txBox="1"/>
          <p:nvPr/>
        </p:nvSpPr>
        <p:spPr>
          <a:xfrm>
            <a:off x="7769535" y="3378131"/>
            <a:ext cx="124949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Німеччина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C239E6-6A7B-4720-9A05-5FA8DBC95C49}"/>
              </a:ext>
            </a:extLst>
          </p:cNvPr>
          <p:cNvSpPr txBox="1"/>
          <p:nvPr/>
        </p:nvSpPr>
        <p:spPr>
          <a:xfrm>
            <a:off x="7234643" y="2668871"/>
            <a:ext cx="134976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prstClr val="white">
                    <a:lumMod val="95000"/>
                  </a:prstClr>
                </a:solidFill>
                <a:effectLst/>
                <a:uLnTx/>
                <a:uFillTx/>
                <a:latin typeface="Montserrat Medium" panose="00000600000000000000" pitchFamily="2" charset="0"/>
                <a:ea typeface="+mn-ea"/>
                <a:cs typeface="+mn-cs"/>
              </a:rPr>
              <a:t>Данія </a:t>
            </a:r>
            <a:endParaRPr kumimoji="0" lang="ru-UA" sz="800" b="0" i="0" u="none" strike="noStrike" kern="1200" cap="none" spc="0" normalizeH="0" baseline="0" noProof="0" dirty="0">
              <a:ln>
                <a:noFill/>
              </a:ln>
              <a:solidFill>
                <a:prstClr val="white">
                  <a:lumMod val="95000"/>
                </a:prstClr>
              </a:solidFill>
              <a:effectLst/>
              <a:uLnTx/>
              <a:uFillTx/>
              <a:latin typeface="Montserrat Medium" panose="00000600000000000000" pitchFamily="2" charset="0"/>
              <a:ea typeface="+mn-ea"/>
              <a:cs typeface="+mn-cs"/>
            </a:endParaRPr>
          </a:p>
        </p:txBody>
      </p:sp>
      <p:sp>
        <p:nvSpPr>
          <p:cNvPr id="24" name="TextBox 23">
            <a:extLst>
              <a:ext uri="{FF2B5EF4-FFF2-40B4-BE49-F238E27FC236}">
                <a16:creationId xmlns:a16="http://schemas.microsoft.com/office/drawing/2014/main" id="{5B80DCFF-BFCC-46DF-A4C6-9ECE948CFD05}"/>
              </a:ext>
            </a:extLst>
          </p:cNvPr>
          <p:cNvSpPr txBox="1"/>
          <p:nvPr/>
        </p:nvSpPr>
        <p:spPr>
          <a:xfrm>
            <a:off x="8821337" y="3315461"/>
            <a:ext cx="107186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Польща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CB364DE-8477-4D02-8E40-EA7DC90B8092}"/>
              </a:ext>
            </a:extLst>
          </p:cNvPr>
          <p:cNvSpPr txBox="1"/>
          <p:nvPr/>
        </p:nvSpPr>
        <p:spPr>
          <a:xfrm>
            <a:off x="9443143" y="2201047"/>
            <a:ext cx="97136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Естонія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30" name="TextBox 29">
            <a:extLst>
              <a:ext uri="{FF2B5EF4-FFF2-40B4-BE49-F238E27FC236}">
                <a16:creationId xmlns:a16="http://schemas.microsoft.com/office/drawing/2014/main" id="{D2687C76-2796-4209-9E28-2255AE9C1CF6}"/>
              </a:ext>
            </a:extLst>
          </p:cNvPr>
          <p:cNvSpPr txBox="1"/>
          <p:nvPr/>
        </p:nvSpPr>
        <p:spPr>
          <a:xfrm>
            <a:off x="9530097" y="2594038"/>
            <a:ext cx="83373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Латвія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58" name="TextBox 57">
            <a:extLst>
              <a:ext uri="{FF2B5EF4-FFF2-40B4-BE49-F238E27FC236}">
                <a16:creationId xmlns:a16="http://schemas.microsoft.com/office/drawing/2014/main" id="{FA4A7FF1-130D-4812-B255-C66F6D7D6C6C}"/>
              </a:ext>
            </a:extLst>
          </p:cNvPr>
          <p:cNvSpPr txBox="1"/>
          <p:nvPr/>
        </p:nvSpPr>
        <p:spPr>
          <a:xfrm>
            <a:off x="6508953" y="3997827"/>
            <a:ext cx="106306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Франція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BC3271-B4F7-4F51-B1CD-3822A5870827}"/>
              </a:ext>
            </a:extLst>
          </p:cNvPr>
          <p:cNvSpPr txBox="1">
            <a:spLocks/>
          </p:cNvSpPr>
          <p:nvPr/>
        </p:nvSpPr>
        <p:spPr>
          <a:xfrm>
            <a:off x="404650" y="364748"/>
            <a:ext cx="8153800" cy="1193860"/>
          </a:xfrm>
          <a:prstGeom prst="rect">
            <a:avLst/>
          </a:prstGeom>
        </p:spPr>
        <p:txBody>
          <a:bodyPr/>
          <a:lstStyle>
            <a:lvl1pPr algn="l" defTabSz="914400" rtl="0" eaLnBrk="1" latinLnBrk="0" hangingPunct="1">
              <a:lnSpc>
                <a:spcPct val="90000"/>
              </a:lnSpc>
              <a:spcBef>
                <a:spcPct val="0"/>
              </a:spcBef>
              <a:buNone/>
              <a:defRPr sz="2800" b="0" i="0" kern="1200">
                <a:solidFill>
                  <a:srgbClr val="071940"/>
                </a:solidFill>
                <a:latin typeface="Montserrat Black" panose="00000A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uk-UA" dirty="0">
                <a:solidFill>
                  <a:srgbClr val="E7E6E6"/>
                </a:solidFill>
              </a:rPr>
              <a:t>МОСТИ ДОВІРИ</a:t>
            </a:r>
            <a:endParaRPr kumimoji="0" lang="en-US" b="0" i="0" u="none" strike="noStrike" kern="1200" cap="none" spc="0" normalizeH="0" baseline="0" noProof="0" dirty="0">
              <a:ln>
                <a:noFill/>
              </a:ln>
              <a:solidFill>
                <a:srgbClr val="E7E6E6"/>
              </a:solidFill>
              <a:effectLst/>
              <a:uLnTx/>
              <a:uFillTx/>
              <a:latin typeface="Montserrat Black" panose="00000A00000000000000" pitchFamily="2"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uk-UA" sz="2400" b="1" dirty="0">
                <a:solidFill>
                  <a:srgbClr val="E7E6E6"/>
                </a:solidFill>
                <a:latin typeface="Montserrat" panose="00000500000000000000" pitchFamily="2" charset="0"/>
              </a:rPr>
              <a:t>Наразі залучено муніципалітети з </a:t>
            </a:r>
            <a:r>
              <a:rPr kumimoji="0" lang="de-DE" sz="2400" b="1" i="0"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18</a:t>
            </a:r>
            <a:r>
              <a:rPr kumimoji="0" lang="en-GB" sz="2400" b="1" i="0"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 </a:t>
            </a:r>
            <a:r>
              <a:rPr kumimoji="0" lang="uk-UA" sz="2400" b="1" i="0"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країн ЄС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(+ 2 </a:t>
            </a:r>
            <a:r>
              <a:rPr kumimoji="0" lang="uk-UA" sz="1800" b="0" i="1"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країни-кандидати на вступ до ЄС</a:t>
            </a:r>
            <a:r>
              <a:rPr kumimoji="0" lang="en-US" sz="1800" b="0" i="1" u="none" strike="noStrike" kern="1200" cap="none" spc="0" normalizeH="0" baseline="0" noProof="0" dirty="0">
                <a:ln>
                  <a:noFill/>
                </a:ln>
                <a:solidFill>
                  <a:srgbClr val="E7E6E6"/>
                </a:solidFill>
                <a:effectLst/>
                <a:uLnTx/>
                <a:uFillTx/>
                <a:latin typeface="Montserrat" panose="00000500000000000000" pitchFamily="2" charset="0"/>
                <a:ea typeface="+mj-ea"/>
                <a:cs typeface="+mj-cs"/>
              </a:rPr>
              <a:t>) </a:t>
            </a:r>
            <a:endParaRPr kumimoji="0" lang="ru-UA" sz="1800" b="0" i="1" u="none" strike="noStrike" kern="1200" cap="none" spc="0" normalizeH="0" baseline="0" noProof="0" dirty="0">
              <a:ln>
                <a:noFill/>
              </a:ln>
              <a:solidFill>
                <a:srgbClr val="E7E6E6"/>
              </a:solidFill>
              <a:effectLst/>
              <a:uLnTx/>
              <a:uFillTx/>
              <a:latin typeface="Montserrat" panose="00000500000000000000" pitchFamily="2" charset="0"/>
              <a:ea typeface="+mj-ea"/>
              <a:cs typeface="+mj-cs"/>
            </a:endParaRPr>
          </a:p>
        </p:txBody>
      </p:sp>
      <p:sp>
        <p:nvSpPr>
          <p:cNvPr id="41" name="Arc 40">
            <a:extLst>
              <a:ext uri="{FF2B5EF4-FFF2-40B4-BE49-F238E27FC236}">
                <a16:creationId xmlns:a16="http://schemas.microsoft.com/office/drawing/2014/main" id="{49E6F24C-7818-4172-8883-164BBFC7B1DF}"/>
              </a:ext>
            </a:extLst>
          </p:cNvPr>
          <p:cNvSpPr/>
          <p:nvPr/>
        </p:nvSpPr>
        <p:spPr>
          <a:xfrm rot="19985227">
            <a:off x="9129955" y="3365726"/>
            <a:ext cx="1287371" cy="1584259"/>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B1FD69DE-6A0F-46EB-A35C-BE0F36C06525}"/>
              </a:ext>
            </a:extLst>
          </p:cNvPr>
          <p:cNvSpPr/>
          <p:nvPr/>
        </p:nvSpPr>
        <p:spPr>
          <a:xfrm rot="21285603">
            <a:off x="8666008" y="2259862"/>
            <a:ext cx="2840181" cy="3405989"/>
          </a:xfrm>
          <a:prstGeom prst="arc">
            <a:avLst/>
          </a:prstGeom>
          <a:ln w="9525">
            <a:solidFill>
              <a:srgbClr val="FFD407">
                <a:alpha val="0"/>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0C5DAC11-5AA2-4B47-9EBB-F26F5DC1D5F3}"/>
              </a:ext>
            </a:extLst>
          </p:cNvPr>
          <p:cNvSpPr/>
          <p:nvPr/>
        </p:nvSpPr>
        <p:spPr>
          <a:xfrm rot="21147000">
            <a:off x="8943279" y="2591240"/>
            <a:ext cx="2274212" cy="2798682"/>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Arc 45">
            <a:extLst>
              <a:ext uri="{FF2B5EF4-FFF2-40B4-BE49-F238E27FC236}">
                <a16:creationId xmlns:a16="http://schemas.microsoft.com/office/drawing/2014/main" id="{66C95965-952A-44C7-BB01-B3D6E705C40C}"/>
              </a:ext>
            </a:extLst>
          </p:cNvPr>
          <p:cNvSpPr/>
          <p:nvPr/>
        </p:nvSpPr>
        <p:spPr>
          <a:xfrm>
            <a:off x="8874582" y="2911424"/>
            <a:ext cx="2071071" cy="2548694"/>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Arc 46">
            <a:extLst>
              <a:ext uri="{FF2B5EF4-FFF2-40B4-BE49-F238E27FC236}">
                <a16:creationId xmlns:a16="http://schemas.microsoft.com/office/drawing/2014/main" id="{2CEC3AF5-795A-44A8-8E9B-2882A64D04C4}"/>
              </a:ext>
            </a:extLst>
          </p:cNvPr>
          <p:cNvSpPr/>
          <p:nvPr/>
        </p:nvSpPr>
        <p:spPr>
          <a:xfrm rot="7009851">
            <a:off x="4291154" y="-1023534"/>
            <a:ext cx="6094077" cy="7499471"/>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id="{F557DB7D-BD7C-40FE-9AF4-904CAC35E794}"/>
              </a:ext>
            </a:extLst>
          </p:cNvPr>
          <p:cNvSpPr/>
          <p:nvPr/>
        </p:nvSpPr>
        <p:spPr>
          <a:xfrm rot="19173152">
            <a:off x="7806671" y="3352168"/>
            <a:ext cx="2934212" cy="3610889"/>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5E7DAB0E-62EE-4B9B-8FAE-078E76C93A0C}"/>
              </a:ext>
            </a:extLst>
          </p:cNvPr>
          <p:cNvSpPr/>
          <p:nvPr/>
        </p:nvSpPr>
        <p:spPr>
          <a:xfrm rot="18913177">
            <a:off x="9292276" y="3854575"/>
            <a:ext cx="2005883" cy="2468472"/>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Arc 52">
            <a:extLst>
              <a:ext uri="{FF2B5EF4-FFF2-40B4-BE49-F238E27FC236}">
                <a16:creationId xmlns:a16="http://schemas.microsoft.com/office/drawing/2014/main" id="{A5567C57-4CC9-40D0-95D1-FF535652A3E0}"/>
              </a:ext>
            </a:extLst>
          </p:cNvPr>
          <p:cNvSpPr/>
          <p:nvPr/>
        </p:nvSpPr>
        <p:spPr>
          <a:xfrm rot="20413695">
            <a:off x="6965778" y="2625892"/>
            <a:ext cx="3598344" cy="4428180"/>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Arc 55">
            <a:extLst>
              <a:ext uri="{FF2B5EF4-FFF2-40B4-BE49-F238E27FC236}">
                <a16:creationId xmlns:a16="http://schemas.microsoft.com/office/drawing/2014/main" id="{5ECA91F8-0752-4ACE-B948-B755FF55AD4D}"/>
              </a:ext>
            </a:extLst>
          </p:cNvPr>
          <p:cNvSpPr/>
          <p:nvPr/>
        </p:nvSpPr>
        <p:spPr>
          <a:xfrm rot="7239037">
            <a:off x="7789821" y="1798912"/>
            <a:ext cx="2826717" cy="3478603"/>
          </a:xfrm>
          <a:prstGeom prst="arc">
            <a:avLst>
              <a:gd name="adj1" fmla="val 16226421"/>
              <a:gd name="adj2" fmla="val 0"/>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0D7FB8F-D2D6-4E4C-9D72-D11C0CF0F5EB}"/>
              </a:ext>
            </a:extLst>
          </p:cNvPr>
          <p:cNvSpPr txBox="1"/>
          <p:nvPr/>
        </p:nvSpPr>
        <p:spPr>
          <a:xfrm>
            <a:off x="8742334" y="4139367"/>
            <a:ext cx="872873"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Словаччина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6" name="TextBox 5">
            <a:extLst>
              <a:ext uri="{FF2B5EF4-FFF2-40B4-BE49-F238E27FC236}">
                <a16:creationId xmlns:a16="http://schemas.microsoft.com/office/drawing/2014/main" id="{8F3A9E8A-9B9F-433A-BE68-85288CB252A8}"/>
              </a:ext>
            </a:extLst>
          </p:cNvPr>
          <p:cNvSpPr txBox="1"/>
          <p:nvPr/>
        </p:nvSpPr>
        <p:spPr>
          <a:xfrm>
            <a:off x="10723105" y="3948658"/>
            <a:ext cx="88333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1"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Україна </a:t>
            </a:r>
            <a:endParaRPr kumimoji="0" lang="ru-UA" sz="1200" b="1"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62" name="Text Placeholder 4">
            <a:extLst>
              <a:ext uri="{FF2B5EF4-FFF2-40B4-BE49-F238E27FC236}">
                <a16:creationId xmlns:a16="http://schemas.microsoft.com/office/drawing/2014/main" id="{D0878CC2-D7AD-435A-96D3-2901BB3C92AC}"/>
              </a:ext>
            </a:extLst>
          </p:cNvPr>
          <p:cNvSpPr txBox="1">
            <a:spLocks/>
          </p:cNvSpPr>
          <p:nvPr/>
        </p:nvSpPr>
        <p:spPr>
          <a:xfrm>
            <a:off x="418923" y="1987661"/>
            <a:ext cx="2034440" cy="3503030"/>
          </a:xfrm>
          <a:prstGeom prst="rect">
            <a:avLst/>
          </a:prstGeom>
          <a:noFill/>
        </p:spPr>
        <p:txBody>
          <a:bodyPr anchor="t">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sz="1800" b="0" i="0" kern="1200">
                <a:solidFill>
                  <a:srgbClr val="183E77"/>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rgbClr val="183E77"/>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rgbClr val="183E77"/>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183E77"/>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183E77"/>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Чеська Республіка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Данія </a:t>
            </a:r>
            <a: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Естонія </a:t>
            </a: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Фінляндія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Франція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Німеччина </a:t>
            </a:r>
            <a: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Угорщина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Італія </a:t>
            </a:r>
            <a: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Латвія </a:t>
            </a:r>
            <a: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Литва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Польща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D0C8CA2-C1C4-4CAF-A84C-D3DDA0F75AA0}"/>
              </a:ext>
            </a:extLst>
          </p:cNvPr>
          <p:cNvSpPr txBox="1"/>
          <p:nvPr/>
        </p:nvSpPr>
        <p:spPr>
          <a:xfrm>
            <a:off x="9325974" y="2779820"/>
            <a:ext cx="1292809"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Литва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9" name="TextBox 8">
            <a:extLst>
              <a:ext uri="{FF2B5EF4-FFF2-40B4-BE49-F238E27FC236}">
                <a16:creationId xmlns:a16="http://schemas.microsoft.com/office/drawing/2014/main" id="{D40F9AB3-239D-4E00-87F3-F8BE23BEBAC1}"/>
              </a:ext>
            </a:extLst>
          </p:cNvPr>
          <p:cNvSpPr txBox="1"/>
          <p:nvPr/>
        </p:nvSpPr>
        <p:spPr>
          <a:xfrm>
            <a:off x="7932210" y="4643606"/>
            <a:ext cx="762005" cy="18466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Словенія </a:t>
            </a:r>
            <a:endParaRPr kumimoji="0" lang="ru-UA" sz="6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31" name="TextBox 30">
            <a:extLst>
              <a:ext uri="{FF2B5EF4-FFF2-40B4-BE49-F238E27FC236}">
                <a16:creationId xmlns:a16="http://schemas.microsoft.com/office/drawing/2014/main" id="{832689E3-65F1-483E-8276-0F5C5CAC9B6F}"/>
              </a:ext>
            </a:extLst>
          </p:cNvPr>
          <p:cNvSpPr txBox="1"/>
          <p:nvPr/>
        </p:nvSpPr>
        <p:spPr>
          <a:xfrm>
            <a:off x="5622122" y="5079383"/>
            <a:ext cx="106306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Іспанія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5703BDE6-58AA-4EBC-B954-9B772B8B875C}"/>
              </a:ext>
            </a:extLst>
          </p:cNvPr>
          <p:cNvSpPr/>
          <p:nvPr/>
        </p:nvSpPr>
        <p:spPr>
          <a:xfrm rot="8088863">
            <a:off x="6082831" y="-705833"/>
            <a:ext cx="6109463" cy="5916848"/>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C01A1653-D15B-4D08-BC53-D4D08C8E0876}"/>
              </a:ext>
            </a:extLst>
          </p:cNvPr>
          <p:cNvSpPr/>
          <p:nvPr/>
        </p:nvSpPr>
        <p:spPr>
          <a:xfrm rot="21147000">
            <a:off x="8887744" y="2292506"/>
            <a:ext cx="2593097" cy="3419870"/>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68917DA-0E2E-4B17-8A3A-991D61288875}"/>
              </a:ext>
            </a:extLst>
          </p:cNvPr>
          <p:cNvSpPr txBox="1"/>
          <p:nvPr/>
        </p:nvSpPr>
        <p:spPr>
          <a:xfrm>
            <a:off x="7563504" y="4692422"/>
            <a:ext cx="61279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Італія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38" name="Arc 37">
            <a:extLst>
              <a:ext uri="{FF2B5EF4-FFF2-40B4-BE49-F238E27FC236}">
                <a16:creationId xmlns:a16="http://schemas.microsoft.com/office/drawing/2014/main" id="{792B5101-105E-4CBC-B711-D688CD4A23DD}"/>
              </a:ext>
            </a:extLst>
          </p:cNvPr>
          <p:cNvSpPr/>
          <p:nvPr/>
        </p:nvSpPr>
        <p:spPr>
          <a:xfrm rot="5682201">
            <a:off x="6213040" y="1416852"/>
            <a:ext cx="4356277" cy="5630797"/>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00337E0-90B7-4D66-8F4B-EFB6AD76FA7F}"/>
              </a:ext>
            </a:extLst>
          </p:cNvPr>
          <p:cNvSpPr txBox="1"/>
          <p:nvPr/>
        </p:nvSpPr>
        <p:spPr>
          <a:xfrm>
            <a:off x="8733300" y="4441521"/>
            <a:ext cx="74641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Угорщина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36" name="Text Placeholder 4">
            <a:extLst>
              <a:ext uri="{FF2B5EF4-FFF2-40B4-BE49-F238E27FC236}">
                <a16:creationId xmlns:a16="http://schemas.microsoft.com/office/drawing/2014/main" id="{FB72A66E-EF8D-4EA7-82D4-B7F9D7470ABB}"/>
              </a:ext>
            </a:extLst>
          </p:cNvPr>
          <p:cNvSpPr txBox="1">
            <a:spLocks/>
          </p:cNvSpPr>
          <p:nvPr/>
        </p:nvSpPr>
        <p:spPr>
          <a:xfrm>
            <a:off x="2843373" y="1987661"/>
            <a:ext cx="2463969" cy="4329056"/>
          </a:xfrm>
          <a:prstGeom prst="rect">
            <a:avLst/>
          </a:prstGeom>
          <a:noFill/>
        </p:spPr>
        <p:txBody>
          <a:bodyPr anchor="t">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sz="1800" b="0" i="0" kern="1200">
                <a:solidFill>
                  <a:srgbClr val="183E77"/>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rgbClr val="183E77"/>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rgbClr val="183E77"/>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rgbClr val="183E77"/>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183E77"/>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Словаччина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Словенія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Іспанія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Швеція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Болгарія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Хорватія </a:t>
            </a: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Румунія </a:t>
            </a:r>
            <a:b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b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srgbClr val="5D91D7"/>
                </a:solidFill>
                <a:effectLst/>
                <a:uLnTx/>
                <a:uFillTx/>
                <a:latin typeface="Montserrat" panose="00000500000000000000" pitchFamily="2" charset="0"/>
                <a:ea typeface="+mn-ea"/>
                <a:cs typeface="Arial" panose="020B0604020202020204" pitchFamily="34" charset="0"/>
              </a:rPr>
              <a:t>Північна Македонія </a:t>
            </a:r>
            <a:endParaRPr kumimoji="0" lang="en-US" sz="1400" b="0" i="0" u="none" strike="noStrike" kern="1200" cap="none" spc="0" normalizeH="0" baseline="0" noProof="0" dirty="0">
              <a:ln>
                <a:noFill/>
              </a:ln>
              <a:solidFill>
                <a:srgbClr val="5D91D7"/>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r>
              <a:rPr kumimoji="0" lang="uk-UA" sz="1400" b="0" i="0" u="none" strike="noStrike" kern="1200" cap="none" spc="0" normalizeH="0" baseline="0" noProof="0" dirty="0">
                <a:ln>
                  <a:noFill/>
                </a:ln>
                <a:solidFill>
                  <a:srgbClr val="5D91D7"/>
                </a:solidFill>
                <a:effectLst/>
                <a:uLnTx/>
                <a:uFillTx/>
                <a:latin typeface="Montserrat" panose="00000500000000000000" pitchFamily="2" charset="0"/>
                <a:ea typeface="+mn-ea"/>
                <a:cs typeface="Arial" panose="020B0604020202020204" pitchFamily="34" charset="0"/>
              </a:rPr>
              <a:t>Чорногорія </a:t>
            </a:r>
            <a:endParaRPr kumimoji="0" lang="en-GB" sz="1400" b="0" i="0" u="none" strike="noStrike" kern="1200" cap="none" spc="0" normalizeH="0" baseline="0" noProof="0" dirty="0">
              <a:ln>
                <a:noFill/>
              </a:ln>
              <a:solidFill>
                <a:srgbClr val="5D91D7"/>
              </a:solidFill>
              <a:effectLst/>
              <a:uLnTx/>
              <a:uFillTx/>
              <a:latin typeface="Montserrat" panose="00000500000000000000" pitchFamily="2" charset="0"/>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400"/>
              </a:spcAft>
              <a:buClrTx/>
              <a:buSzTx/>
              <a:buFont typeface="+mj-lt"/>
              <a:buAutoNum type="arabicPeriod" startAt="12"/>
              <a:tabLst/>
              <a:defRPr/>
            </a:pPr>
            <a:endPar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p:txBody>
      </p:sp>
      <p:sp>
        <p:nvSpPr>
          <p:cNvPr id="37" name="TextBox 36">
            <a:extLst>
              <a:ext uri="{FF2B5EF4-FFF2-40B4-BE49-F238E27FC236}">
                <a16:creationId xmlns:a16="http://schemas.microsoft.com/office/drawing/2014/main" id="{33F6E650-700F-4E29-A00D-15F67BED2759}"/>
              </a:ext>
            </a:extLst>
          </p:cNvPr>
          <p:cNvSpPr txBox="1"/>
          <p:nvPr/>
        </p:nvSpPr>
        <p:spPr>
          <a:xfrm>
            <a:off x="8137818" y="3841432"/>
            <a:ext cx="9038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900" b="0" i="0" u="none" strike="noStrike" kern="1200" cap="none" spc="0" normalizeH="0" baseline="0" noProof="0" dirty="0">
                <a:ln>
                  <a:noFill/>
                </a:ln>
                <a:solidFill>
                  <a:srgbClr val="2C355F"/>
                </a:solidFill>
                <a:effectLst/>
                <a:uLnTx/>
                <a:uFillTx/>
                <a:latin typeface="Montserrat" panose="00000500000000000000" pitchFamily="2" charset="0"/>
                <a:ea typeface="SimSun" panose="02010600030101010101" pitchFamily="2" charset="-122"/>
                <a:cs typeface="+mn-cs"/>
              </a:rPr>
              <a:t>Чеська Республіка</a:t>
            </a:r>
            <a:endParaRPr kumimoji="0" lang="ru-UA" sz="9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endParaRPr>
          </a:p>
        </p:txBody>
      </p:sp>
      <p:sp>
        <p:nvSpPr>
          <p:cNvPr id="42" name="TextBox 41">
            <a:extLst>
              <a:ext uri="{FF2B5EF4-FFF2-40B4-BE49-F238E27FC236}">
                <a16:creationId xmlns:a16="http://schemas.microsoft.com/office/drawing/2014/main" id="{1A2CE61D-2039-41CE-9F1B-8D4CAE5F4C96}"/>
              </a:ext>
            </a:extLst>
          </p:cNvPr>
          <p:cNvSpPr txBox="1"/>
          <p:nvPr/>
        </p:nvSpPr>
        <p:spPr>
          <a:xfrm>
            <a:off x="9436745" y="4580922"/>
            <a:ext cx="84066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Румунія </a:t>
            </a:r>
            <a:endParaRPr kumimoji="0" lang="ru-UA" sz="10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45" name="TextBox 44">
            <a:extLst>
              <a:ext uri="{FF2B5EF4-FFF2-40B4-BE49-F238E27FC236}">
                <a16:creationId xmlns:a16="http://schemas.microsoft.com/office/drawing/2014/main" id="{F2220733-A10E-4721-9882-366960220901}"/>
              </a:ext>
            </a:extLst>
          </p:cNvPr>
          <p:cNvSpPr txBox="1"/>
          <p:nvPr/>
        </p:nvSpPr>
        <p:spPr>
          <a:xfrm>
            <a:off x="9668098" y="5336369"/>
            <a:ext cx="74641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rPr>
              <a:t>Болгарія </a:t>
            </a:r>
            <a:endParaRPr kumimoji="0" lang="ru-UA" sz="800" b="0" i="0" u="none" strike="noStrike" kern="1200" cap="none" spc="0" normalizeH="0" baseline="0" noProof="0" dirty="0">
              <a:ln>
                <a:noFill/>
              </a:ln>
              <a:solidFill>
                <a:srgbClr val="2C355F"/>
              </a:solidFill>
              <a:effectLst/>
              <a:uLnTx/>
              <a:uFillTx/>
              <a:latin typeface="Montserrat Medium" panose="00000600000000000000" pitchFamily="2" charset="0"/>
              <a:ea typeface="+mn-ea"/>
              <a:cs typeface="+mn-cs"/>
            </a:endParaRPr>
          </a:p>
        </p:txBody>
      </p:sp>
      <p:sp>
        <p:nvSpPr>
          <p:cNvPr id="49" name="TextBox 48">
            <a:extLst>
              <a:ext uri="{FF2B5EF4-FFF2-40B4-BE49-F238E27FC236}">
                <a16:creationId xmlns:a16="http://schemas.microsoft.com/office/drawing/2014/main" id="{01AD43F5-47B6-46F3-AC4E-B8554856E71A}"/>
              </a:ext>
            </a:extLst>
          </p:cNvPr>
          <p:cNvSpPr txBox="1"/>
          <p:nvPr/>
        </p:nvSpPr>
        <p:spPr>
          <a:xfrm>
            <a:off x="8479070" y="4782938"/>
            <a:ext cx="74641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800" b="0" i="0" u="none" strike="noStrike" kern="1200" cap="none" spc="0" normalizeH="0" baseline="0" noProof="0" dirty="0">
                <a:ln>
                  <a:noFill/>
                </a:ln>
                <a:solidFill>
                  <a:srgbClr val="223260"/>
                </a:solidFill>
                <a:effectLst/>
                <a:uLnTx/>
                <a:uFillTx/>
                <a:latin typeface="Montserrat Medium" panose="00000600000000000000" pitchFamily="2" charset="0"/>
                <a:ea typeface="+mn-ea"/>
                <a:cs typeface="+mn-cs"/>
              </a:rPr>
              <a:t>Хорватія </a:t>
            </a:r>
            <a:endParaRPr kumimoji="0" lang="ru-UA" sz="800" b="0" i="0" u="none" strike="noStrike" kern="1200" cap="none" spc="0" normalizeH="0" baseline="0" noProof="0" dirty="0">
              <a:ln>
                <a:noFill/>
              </a:ln>
              <a:solidFill>
                <a:srgbClr val="223260"/>
              </a:solidFill>
              <a:effectLst/>
              <a:uLnTx/>
              <a:uFillTx/>
              <a:latin typeface="Montserrat Medium" panose="00000600000000000000" pitchFamily="2" charset="0"/>
              <a:ea typeface="+mn-ea"/>
              <a:cs typeface="+mn-cs"/>
            </a:endParaRPr>
          </a:p>
        </p:txBody>
      </p:sp>
      <p:sp>
        <p:nvSpPr>
          <p:cNvPr id="51" name="TextBox 50">
            <a:extLst>
              <a:ext uri="{FF2B5EF4-FFF2-40B4-BE49-F238E27FC236}">
                <a16:creationId xmlns:a16="http://schemas.microsoft.com/office/drawing/2014/main" id="{EF5CBD26-934B-4A54-8677-8EB0A0C9F62B}"/>
              </a:ext>
            </a:extLst>
          </p:cNvPr>
          <p:cNvSpPr txBox="1"/>
          <p:nvPr/>
        </p:nvSpPr>
        <p:spPr>
          <a:xfrm>
            <a:off x="8564963" y="1123461"/>
            <a:ext cx="124949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Швеція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sp>
        <p:nvSpPr>
          <p:cNvPr id="3" name="Arc 2">
            <a:extLst>
              <a:ext uri="{FF2B5EF4-FFF2-40B4-BE49-F238E27FC236}">
                <a16:creationId xmlns:a16="http://schemas.microsoft.com/office/drawing/2014/main" id="{EA03BC4E-E7C4-4D08-AE3D-7C93DCD957DA}"/>
              </a:ext>
            </a:extLst>
          </p:cNvPr>
          <p:cNvSpPr/>
          <p:nvPr/>
        </p:nvSpPr>
        <p:spPr>
          <a:xfrm rot="466168">
            <a:off x="6441941" y="990091"/>
            <a:ext cx="4408027" cy="5271369"/>
          </a:xfrm>
          <a:prstGeom prst="arc">
            <a:avLst/>
          </a:prstGeom>
          <a:ln>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Arc 53">
            <a:extLst>
              <a:ext uri="{FF2B5EF4-FFF2-40B4-BE49-F238E27FC236}">
                <a16:creationId xmlns:a16="http://schemas.microsoft.com/office/drawing/2014/main" id="{4AE63F20-BFD6-4697-9EEC-FB754473AFA3}"/>
              </a:ext>
            </a:extLst>
          </p:cNvPr>
          <p:cNvSpPr/>
          <p:nvPr/>
        </p:nvSpPr>
        <p:spPr>
          <a:xfrm rot="19251925">
            <a:off x="8753710" y="3840014"/>
            <a:ext cx="1287371" cy="1584259"/>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B38BA7D0-DA93-4B49-BCCF-DEB3A56F3EB2}"/>
              </a:ext>
            </a:extLst>
          </p:cNvPr>
          <p:cNvSpPr/>
          <p:nvPr/>
        </p:nvSpPr>
        <p:spPr>
          <a:xfrm rot="17709766">
            <a:off x="9319365" y="4155103"/>
            <a:ext cx="761387" cy="936974"/>
          </a:xfrm>
          <a:prstGeom prst="arc">
            <a:avLst/>
          </a:prstGeom>
          <a:ln w="6350">
            <a:solidFill>
              <a:srgbClr val="FFD40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1B02B8-9A38-2BBE-9AA5-02C6243F92BB}"/>
              </a:ext>
            </a:extLst>
          </p:cNvPr>
          <p:cNvSpPr txBox="1"/>
          <p:nvPr/>
        </p:nvSpPr>
        <p:spPr>
          <a:xfrm>
            <a:off x="8528130" y="5388223"/>
            <a:ext cx="686023"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uk-UA" sz="6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Чорногорія </a:t>
            </a:r>
            <a:endParaRPr kumimoji="0" lang="en-GB" sz="6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858BB57-0B16-610A-13B2-7C6F8AC1AAA0}"/>
              </a:ext>
            </a:extLst>
          </p:cNvPr>
          <p:cNvSpPr txBox="1"/>
          <p:nvPr/>
        </p:nvSpPr>
        <p:spPr>
          <a:xfrm>
            <a:off x="9245962" y="5578100"/>
            <a:ext cx="68602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uk-UA" sz="6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rPr>
              <a:t>Північна Македонія</a:t>
            </a:r>
            <a:endParaRPr kumimoji="0" lang="en-GB" sz="600" b="0" i="0" u="none" strike="noStrike" kern="1200" cap="none" spc="0" normalizeH="0" baseline="0" noProof="0" dirty="0">
              <a:ln>
                <a:noFill/>
              </a:ln>
              <a:solidFill>
                <a:prstClr val="white"/>
              </a:solidFill>
              <a:effectLst/>
              <a:uLnTx/>
              <a:uFillTx/>
              <a:latin typeface="Montserrat" panose="00000500000000000000" pitchFamily="2"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BBF7FFD-40C6-F698-2605-BA671888E80C}"/>
              </a:ext>
            </a:extLst>
          </p:cNvPr>
          <p:cNvSpPr txBox="1"/>
          <p:nvPr/>
        </p:nvSpPr>
        <p:spPr>
          <a:xfrm>
            <a:off x="9273777" y="1530180"/>
            <a:ext cx="124949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000" b="0" i="0" u="none" strike="noStrike" kern="1200" cap="none" spc="0" normalizeH="0" baseline="0" noProof="0" dirty="0">
                <a:ln>
                  <a:noFill/>
                </a:ln>
                <a:solidFill>
                  <a:srgbClr val="2C355F"/>
                </a:solidFill>
                <a:effectLst/>
                <a:uLnTx/>
                <a:uFillTx/>
                <a:latin typeface="Montserrat" panose="00000500000000000000" pitchFamily="2" charset="0"/>
                <a:ea typeface="+mn-ea"/>
                <a:cs typeface="+mn-cs"/>
              </a:rPr>
              <a:t>Фінляндія </a:t>
            </a:r>
            <a:endParaRPr kumimoji="0" lang="ru-UA" sz="1000" b="0" i="0" u="none" strike="noStrike" kern="1200" cap="none" spc="0" normalizeH="0" baseline="0" noProof="0" dirty="0">
              <a:ln>
                <a:noFill/>
              </a:ln>
              <a:solidFill>
                <a:srgbClr val="2C355F"/>
              </a:solidFill>
              <a:effectLst/>
              <a:uLnTx/>
              <a:uFillTx/>
              <a:latin typeface="Calibri" panose="020F0502020204030204"/>
              <a:ea typeface="+mn-ea"/>
              <a:cs typeface="+mn-cs"/>
            </a:endParaRPr>
          </a:p>
        </p:txBody>
      </p:sp>
      <p:pic>
        <p:nvPicPr>
          <p:cNvPr id="4" name="Picture 3" descr="C:\Users\UserLAUAU180\Downloads\ULEAD-main-light-UA 1.pngULEAD-main-light-UA 1">
            <a:extLst>
              <a:ext uri="{FF2B5EF4-FFF2-40B4-BE49-F238E27FC236}">
                <a16:creationId xmlns:a16="http://schemas.microsoft.com/office/drawing/2014/main" id="{019081DE-E1C8-DA51-7DFA-1C9B22AEBE8F}"/>
              </a:ext>
            </a:extLst>
          </p:cNvPr>
          <p:cNvPicPr>
            <a:picLocks noChangeAspect="1"/>
          </p:cNvPicPr>
          <p:nvPr/>
        </p:nvPicPr>
        <p:blipFill>
          <a:blip r:embed="rId3"/>
          <a:srcRect t="13908" b="13908"/>
          <a:stretch>
            <a:fillRect/>
          </a:stretch>
        </p:blipFill>
        <p:spPr>
          <a:xfrm>
            <a:off x="10154482" y="291624"/>
            <a:ext cx="1792800" cy="596313"/>
          </a:xfrm>
          <a:prstGeom prst="rect">
            <a:avLst/>
          </a:prstGeom>
        </p:spPr>
      </p:pic>
    </p:spTree>
    <p:extLst>
      <p:ext uri="{BB962C8B-B14F-4D97-AF65-F5344CB8AC3E}">
        <p14:creationId xmlns:p14="http://schemas.microsoft.com/office/powerpoint/2010/main" val="398449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EA10581-2333-4F14-A61D-EEDD118AD239}"/>
              </a:ext>
            </a:extLst>
          </p:cNvPr>
          <p:cNvSpPr>
            <a:spLocks noGrp="1"/>
          </p:cNvSpPr>
          <p:nvPr>
            <p:ph type="body" sz="quarter" idx="43"/>
          </p:nvPr>
        </p:nvSpPr>
        <p:spPr>
          <a:xfrm>
            <a:off x="-1" y="450305"/>
            <a:ext cx="9352547" cy="673592"/>
          </a:xfrm>
        </p:spPr>
        <p:txBody>
          <a:bodyPr>
            <a:normAutofit fontScale="92500"/>
          </a:bodyPr>
          <a:lstStyle/>
          <a:p>
            <a:r>
              <a:rPr lang="uk-UA" sz="2800" dirty="0">
                <a:solidFill>
                  <a:srgbClr val="183E77"/>
                </a:solidFill>
                <a:latin typeface="Montserrat Black" panose="00000A00000000000000" pitchFamily="2" charset="0"/>
              </a:rPr>
              <a:t>РОЗШИРЕННЯ СПІЛЬНОТИ МОСТІВ ДОВІРИ</a:t>
            </a:r>
            <a:endParaRPr lang="en-US" sz="2800" dirty="0">
              <a:solidFill>
                <a:srgbClr val="183E77"/>
              </a:solidFill>
              <a:latin typeface="Montserrat Black" panose="00000A00000000000000" pitchFamily="2" charset="0"/>
            </a:endParaRPr>
          </a:p>
        </p:txBody>
      </p:sp>
      <p:sp>
        <p:nvSpPr>
          <p:cNvPr id="20" name="Text Placeholder 2">
            <a:extLst>
              <a:ext uri="{FF2B5EF4-FFF2-40B4-BE49-F238E27FC236}">
                <a16:creationId xmlns:a16="http://schemas.microsoft.com/office/drawing/2014/main" id="{B82CDA81-E917-D7EB-90A2-8F7CB636E763}"/>
              </a:ext>
            </a:extLst>
          </p:cNvPr>
          <p:cNvSpPr txBox="1">
            <a:spLocks/>
          </p:cNvSpPr>
          <p:nvPr/>
        </p:nvSpPr>
        <p:spPr>
          <a:xfrm>
            <a:off x="505604" y="5676770"/>
            <a:ext cx="11124092" cy="531758"/>
          </a:xfrm>
          <a:prstGeom prst="rect">
            <a:avLst/>
          </a:prstGeom>
          <a:solidFill>
            <a:srgbClr val="5F9CFF">
              <a:alpha val="2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0"/>
              </a:spcBef>
            </a:pPr>
            <a:r>
              <a:rPr lang="en-GB" sz="2400" b="1" dirty="0">
                <a:solidFill>
                  <a:srgbClr val="173D77"/>
                </a:solidFill>
                <a:latin typeface="Montserrat Black" panose="00000A00000000000000" pitchFamily="2" charset="0"/>
              </a:rPr>
              <a:t>ALDA/ </a:t>
            </a:r>
            <a:r>
              <a:rPr lang="uk-UA" sz="2400" b="1" dirty="0">
                <a:solidFill>
                  <a:srgbClr val="173D77"/>
                </a:solidFill>
                <a:latin typeface="Montserrat Black" panose="00000A00000000000000" pitchFamily="2" charset="0"/>
              </a:rPr>
              <a:t>Агенції місцевої демократії в Україні </a:t>
            </a:r>
            <a:endParaRPr lang="ru-UA" sz="2400" b="1" dirty="0">
              <a:solidFill>
                <a:srgbClr val="173D77"/>
              </a:solidFill>
              <a:latin typeface="Montserrat Black" panose="00000A00000000000000" pitchFamily="2" charset="0"/>
            </a:endParaRPr>
          </a:p>
        </p:txBody>
      </p:sp>
      <p:sp>
        <p:nvSpPr>
          <p:cNvPr id="21" name="Text Placeholder 2">
            <a:extLst>
              <a:ext uri="{FF2B5EF4-FFF2-40B4-BE49-F238E27FC236}">
                <a16:creationId xmlns:a16="http://schemas.microsoft.com/office/drawing/2014/main" id="{0D1B887B-8530-A308-0B48-DC9B69DD009F}"/>
              </a:ext>
            </a:extLst>
          </p:cNvPr>
          <p:cNvSpPr txBox="1">
            <a:spLocks/>
          </p:cNvSpPr>
          <p:nvPr/>
        </p:nvSpPr>
        <p:spPr>
          <a:xfrm>
            <a:off x="505604" y="1942377"/>
            <a:ext cx="11124092" cy="603458"/>
          </a:xfrm>
          <a:prstGeom prst="rect">
            <a:avLst/>
          </a:prstGeom>
          <a:solidFill>
            <a:srgbClr val="5F9CFF">
              <a:alpha val="2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0"/>
              </a:spcBef>
            </a:pPr>
            <a:r>
              <a:rPr lang="en-GB" sz="2400" b="1">
                <a:solidFill>
                  <a:srgbClr val="173D77"/>
                </a:solidFill>
                <a:latin typeface="Montserrat Black" panose="00000A00000000000000" pitchFamily="2" charset="0"/>
              </a:rPr>
              <a:t>NALAS</a:t>
            </a:r>
            <a:endParaRPr lang="ru-UA" sz="2400" b="1" dirty="0">
              <a:solidFill>
                <a:srgbClr val="173D77"/>
              </a:solidFill>
              <a:latin typeface="Montserrat Black" panose="00000A00000000000000" pitchFamily="2" charset="0"/>
            </a:endParaRPr>
          </a:p>
        </p:txBody>
      </p:sp>
      <p:sp>
        <p:nvSpPr>
          <p:cNvPr id="22" name="Text Placeholder 2">
            <a:extLst>
              <a:ext uri="{FF2B5EF4-FFF2-40B4-BE49-F238E27FC236}">
                <a16:creationId xmlns:a16="http://schemas.microsoft.com/office/drawing/2014/main" id="{ED44A1C4-280A-5DF2-0A3B-EAE3E680BF06}"/>
              </a:ext>
            </a:extLst>
          </p:cNvPr>
          <p:cNvSpPr txBox="1">
            <a:spLocks/>
          </p:cNvSpPr>
          <p:nvPr/>
        </p:nvSpPr>
        <p:spPr>
          <a:xfrm>
            <a:off x="505603" y="3211471"/>
            <a:ext cx="11124087" cy="548408"/>
          </a:xfrm>
          <a:prstGeom prst="rect">
            <a:avLst/>
          </a:prstGeom>
          <a:solidFill>
            <a:srgbClr val="5F9CFF">
              <a:alpha val="2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50000"/>
              </a:lnSpc>
              <a:spcBef>
                <a:spcPts val="0"/>
              </a:spcBef>
            </a:pPr>
            <a:r>
              <a:rPr lang="en-GB" sz="2400" b="1" dirty="0">
                <a:solidFill>
                  <a:srgbClr val="173D77"/>
                </a:solidFill>
                <a:latin typeface="Montserrat Black" panose="00000A00000000000000" pitchFamily="2" charset="0"/>
              </a:rPr>
              <a:t>SFPL/ </a:t>
            </a:r>
            <a:r>
              <a:rPr lang="uk-UA" sz="2400" b="1" dirty="0">
                <a:solidFill>
                  <a:srgbClr val="173D77"/>
                </a:solidFill>
                <a:latin typeface="Montserrat Black" panose="00000A00000000000000" pitchFamily="2" charset="0"/>
              </a:rPr>
              <a:t>ПОЛЬЩА</a:t>
            </a:r>
            <a:endParaRPr lang="ru-UA" sz="2400" b="1" dirty="0">
              <a:solidFill>
                <a:srgbClr val="173D77"/>
              </a:solidFill>
              <a:latin typeface="Montserrat Black" panose="00000A00000000000000" pitchFamily="2" charset="0"/>
            </a:endParaRPr>
          </a:p>
        </p:txBody>
      </p:sp>
      <p:sp>
        <p:nvSpPr>
          <p:cNvPr id="23" name="Text Placeholder 2">
            <a:extLst>
              <a:ext uri="{FF2B5EF4-FFF2-40B4-BE49-F238E27FC236}">
                <a16:creationId xmlns:a16="http://schemas.microsoft.com/office/drawing/2014/main" id="{993DBA6D-3E90-DF9B-F991-B955F12333DD}"/>
              </a:ext>
            </a:extLst>
          </p:cNvPr>
          <p:cNvSpPr txBox="1">
            <a:spLocks/>
          </p:cNvSpPr>
          <p:nvPr/>
        </p:nvSpPr>
        <p:spPr>
          <a:xfrm>
            <a:off x="505604" y="3831138"/>
            <a:ext cx="11124083" cy="567217"/>
          </a:xfrm>
          <a:prstGeom prst="rect">
            <a:avLst/>
          </a:prstGeom>
          <a:solidFill>
            <a:srgbClr val="5F9CFF">
              <a:alpha val="7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50000"/>
              </a:lnSpc>
              <a:spcBef>
                <a:spcPts val="0"/>
              </a:spcBef>
            </a:pPr>
            <a:r>
              <a:rPr lang="en-GB" sz="2400" b="1" dirty="0">
                <a:solidFill>
                  <a:srgbClr val="173D77"/>
                </a:solidFill>
                <a:latin typeface="Montserrat Black" panose="00000A00000000000000" pitchFamily="2" charset="0"/>
              </a:rPr>
              <a:t>CEP/ </a:t>
            </a:r>
            <a:r>
              <a:rPr lang="uk-UA" sz="2400" b="1" dirty="0">
                <a:solidFill>
                  <a:srgbClr val="173D77"/>
                </a:solidFill>
                <a:latin typeface="Montserrat Black" panose="00000A00000000000000" pitchFamily="2" charset="0"/>
              </a:rPr>
              <a:t>СЛОВЕНІЯ</a:t>
            </a:r>
            <a:endParaRPr lang="ru-UA" sz="2400" b="1" dirty="0">
              <a:solidFill>
                <a:srgbClr val="173D77"/>
              </a:solidFill>
              <a:latin typeface="Montserrat Black" panose="00000A00000000000000" pitchFamily="2" charset="0"/>
            </a:endParaRPr>
          </a:p>
        </p:txBody>
      </p:sp>
      <p:sp>
        <p:nvSpPr>
          <p:cNvPr id="24" name="Text Placeholder 2">
            <a:extLst>
              <a:ext uri="{FF2B5EF4-FFF2-40B4-BE49-F238E27FC236}">
                <a16:creationId xmlns:a16="http://schemas.microsoft.com/office/drawing/2014/main" id="{F2D77885-E07D-B9FF-199B-43A6CB11F720}"/>
              </a:ext>
            </a:extLst>
          </p:cNvPr>
          <p:cNvSpPr txBox="1">
            <a:spLocks/>
          </p:cNvSpPr>
          <p:nvPr/>
        </p:nvSpPr>
        <p:spPr>
          <a:xfrm>
            <a:off x="505604" y="2610866"/>
            <a:ext cx="11124089" cy="532662"/>
          </a:xfrm>
          <a:prstGeom prst="rect">
            <a:avLst/>
          </a:prstGeom>
          <a:solidFill>
            <a:srgbClr val="5F9C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0"/>
              </a:spcBef>
            </a:pPr>
            <a:r>
              <a:rPr lang="uk-UA" sz="2400" b="1" dirty="0">
                <a:solidFill>
                  <a:srgbClr val="173D77"/>
                </a:solidFill>
                <a:latin typeface="Montserrat Black" panose="00000A00000000000000" pitchFamily="2" charset="0"/>
              </a:rPr>
              <a:t>ДС з ДАНІЄЮ</a:t>
            </a:r>
            <a:endParaRPr lang="ru-UA" sz="2400" b="1" dirty="0">
              <a:solidFill>
                <a:srgbClr val="173D77"/>
              </a:solidFill>
              <a:latin typeface="Montserrat Black" panose="00000A00000000000000" pitchFamily="2" charset="0"/>
            </a:endParaRPr>
          </a:p>
        </p:txBody>
      </p:sp>
      <p:sp>
        <p:nvSpPr>
          <p:cNvPr id="25" name="Text Placeholder 2">
            <a:extLst>
              <a:ext uri="{FF2B5EF4-FFF2-40B4-BE49-F238E27FC236}">
                <a16:creationId xmlns:a16="http://schemas.microsoft.com/office/drawing/2014/main" id="{2BB0693A-F27B-37F4-BFB4-78C9E7EF6DE4}"/>
              </a:ext>
            </a:extLst>
          </p:cNvPr>
          <p:cNvSpPr txBox="1">
            <a:spLocks/>
          </p:cNvSpPr>
          <p:nvPr/>
        </p:nvSpPr>
        <p:spPr>
          <a:xfrm>
            <a:off x="505604" y="1272133"/>
            <a:ext cx="11124092" cy="586388"/>
          </a:xfrm>
          <a:prstGeom prst="rect">
            <a:avLst/>
          </a:prstGeom>
          <a:solidFill>
            <a:srgbClr val="5F9C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50000"/>
              </a:lnSpc>
              <a:spcBef>
                <a:spcPts val="0"/>
              </a:spcBef>
            </a:pPr>
            <a:r>
              <a:rPr lang="uk-UA" sz="2400" b="1" dirty="0">
                <a:solidFill>
                  <a:srgbClr val="173D77"/>
                </a:solidFill>
                <a:latin typeface="Montserrat Black" panose="00000A00000000000000" pitchFamily="2" charset="0"/>
              </a:rPr>
              <a:t>РЄМР</a:t>
            </a:r>
            <a:r>
              <a:rPr lang="en-US" sz="2400" b="1" dirty="0">
                <a:solidFill>
                  <a:srgbClr val="173D77"/>
                </a:solidFill>
                <a:latin typeface="Montserrat Black" panose="00000A00000000000000" pitchFamily="2" charset="0"/>
              </a:rPr>
              <a:t>/ </a:t>
            </a:r>
            <a:r>
              <a:rPr lang="uk-UA" sz="2400" b="1" dirty="0">
                <a:solidFill>
                  <a:srgbClr val="173D77"/>
                </a:solidFill>
                <a:latin typeface="Montserrat Black" panose="00000A00000000000000" pitchFamily="2" charset="0"/>
              </a:rPr>
              <a:t>АМУ</a:t>
            </a:r>
            <a:endParaRPr lang="ru-UA" sz="2400" b="1" dirty="0">
              <a:solidFill>
                <a:srgbClr val="173D77"/>
              </a:solidFill>
              <a:latin typeface="Montserrat Black" panose="00000A00000000000000" pitchFamily="2" charset="0"/>
            </a:endParaRPr>
          </a:p>
        </p:txBody>
      </p:sp>
      <p:pic>
        <p:nvPicPr>
          <p:cNvPr id="26" name="Picture 25" descr="A blue and white circle with black stripes&#10;&#10;Description automatically generated with medium confidence">
            <a:extLst>
              <a:ext uri="{FF2B5EF4-FFF2-40B4-BE49-F238E27FC236}">
                <a16:creationId xmlns:a16="http://schemas.microsoft.com/office/drawing/2014/main" id="{F22FF002-CBB2-2926-97D1-FD8EFAC48376}"/>
              </a:ext>
            </a:extLst>
          </p:cNvPr>
          <p:cNvPicPr>
            <a:picLocks noChangeAspect="1"/>
          </p:cNvPicPr>
          <p:nvPr/>
        </p:nvPicPr>
        <p:blipFill>
          <a:blip r:embed="rId2"/>
          <a:stretch>
            <a:fillRect/>
          </a:stretch>
        </p:blipFill>
        <p:spPr>
          <a:xfrm>
            <a:off x="3343350" y="1204436"/>
            <a:ext cx="721783" cy="721783"/>
          </a:xfrm>
          <a:prstGeom prst="rect">
            <a:avLst/>
          </a:prstGeom>
        </p:spPr>
      </p:pic>
      <p:pic>
        <p:nvPicPr>
          <p:cNvPr id="27" name="Picture 26">
            <a:extLst>
              <a:ext uri="{FF2B5EF4-FFF2-40B4-BE49-F238E27FC236}">
                <a16:creationId xmlns:a16="http://schemas.microsoft.com/office/drawing/2014/main" id="{55C4FDE9-8551-8333-A876-E6CC6DBEB8A8}"/>
              </a:ext>
            </a:extLst>
          </p:cNvPr>
          <p:cNvPicPr>
            <a:picLocks noChangeAspect="1"/>
          </p:cNvPicPr>
          <p:nvPr/>
        </p:nvPicPr>
        <p:blipFill>
          <a:blip r:embed="rId3"/>
          <a:srcRect/>
          <a:stretch/>
        </p:blipFill>
        <p:spPr>
          <a:xfrm>
            <a:off x="3848446" y="1204436"/>
            <a:ext cx="721783" cy="721783"/>
          </a:xfrm>
          <a:prstGeom prst="rect">
            <a:avLst/>
          </a:prstGeom>
        </p:spPr>
      </p:pic>
      <p:pic>
        <p:nvPicPr>
          <p:cNvPr id="28" name="Picture 27">
            <a:extLst>
              <a:ext uri="{FF2B5EF4-FFF2-40B4-BE49-F238E27FC236}">
                <a16:creationId xmlns:a16="http://schemas.microsoft.com/office/drawing/2014/main" id="{74D3B49C-905D-B139-AA9C-3F4746E816CA}"/>
              </a:ext>
            </a:extLst>
          </p:cNvPr>
          <p:cNvPicPr>
            <a:picLocks noChangeAspect="1"/>
          </p:cNvPicPr>
          <p:nvPr/>
        </p:nvPicPr>
        <p:blipFill>
          <a:blip r:embed="rId4"/>
          <a:srcRect/>
          <a:stretch/>
        </p:blipFill>
        <p:spPr>
          <a:xfrm>
            <a:off x="4381991" y="1204436"/>
            <a:ext cx="721783" cy="721783"/>
          </a:xfrm>
          <a:prstGeom prst="rect">
            <a:avLst/>
          </a:prstGeom>
        </p:spPr>
      </p:pic>
      <p:pic>
        <p:nvPicPr>
          <p:cNvPr id="29" name="Picture 28">
            <a:extLst>
              <a:ext uri="{FF2B5EF4-FFF2-40B4-BE49-F238E27FC236}">
                <a16:creationId xmlns:a16="http://schemas.microsoft.com/office/drawing/2014/main" id="{FAB2EBEE-393B-AF37-14C7-D0A934F4F3C4}"/>
              </a:ext>
            </a:extLst>
          </p:cNvPr>
          <p:cNvPicPr>
            <a:picLocks noChangeAspect="1"/>
          </p:cNvPicPr>
          <p:nvPr/>
        </p:nvPicPr>
        <p:blipFill>
          <a:blip r:embed="rId5"/>
          <a:srcRect/>
          <a:stretch/>
        </p:blipFill>
        <p:spPr>
          <a:xfrm>
            <a:off x="4874210" y="1204436"/>
            <a:ext cx="721783" cy="721783"/>
          </a:xfrm>
          <a:prstGeom prst="rect">
            <a:avLst/>
          </a:prstGeom>
        </p:spPr>
      </p:pic>
      <p:pic>
        <p:nvPicPr>
          <p:cNvPr id="30" name="Picture 29">
            <a:extLst>
              <a:ext uri="{FF2B5EF4-FFF2-40B4-BE49-F238E27FC236}">
                <a16:creationId xmlns:a16="http://schemas.microsoft.com/office/drawing/2014/main" id="{A307C456-C322-BF90-5B94-EA110151A7DB}"/>
              </a:ext>
            </a:extLst>
          </p:cNvPr>
          <p:cNvPicPr>
            <a:picLocks noChangeAspect="1"/>
          </p:cNvPicPr>
          <p:nvPr/>
        </p:nvPicPr>
        <p:blipFill>
          <a:blip r:embed="rId6"/>
          <a:srcRect/>
          <a:stretch/>
        </p:blipFill>
        <p:spPr>
          <a:xfrm>
            <a:off x="5359838" y="1204436"/>
            <a:ext cx="721783" cy="721783"/>
          </a:xfrm>
          <a:prstGeom prst="rect">
            <a:avLst/>
          </a:prstGeom>
        </p:spPr>
      </p:pic>
      <p:pic>
        <p:nvPicPr>
          <p:cNvPr id="31" name="Picture 30">
            <a:extLst>
              <a:ext uri="{FF2B5EF4-FFF2-40B4-BE49-F238E27FC236}">
                <a16:creationId xmlns:a16="http://schemas.microsoft.com/office/drawing/2014/main" id="{8582F617-4887-3BBD-0BB3-A571C05932FA}"/>
              </a:ext>
            </a:extLst>
          </p:cNvPr>
          <p:cNvPicPr>
            <a:picLocks noChangeAspect="1"/>
          </p:cNvPicPr>
          <p:nvPr/>
        </p:nvPicPr>
        <p:blipFill>
          <a:blip r:embed="rId7"/>
          <a:srcRect/>
          <a:stretch/>
        </p:blipFill>
        <p:spPr>
          <a:xfrm>
            <a:off x="5838285" y="1204436"/>
            <a:ext cx="721783" cy="721783"/>
          </a:xfrm>
          <a:prstGeom prst="rect">
            <a:avLst/>
          </a:prstGeom>
        </p:spPr>
      </p:pic>
      <p:pic>
        <p:nvPicPr>
          <p:cNvPr id="32" name="Picture 31">
            <a:extLst>
              <a:ext uri="{FF2B5EF4-FFF2-40B4-BE49-F238E27FC236}">
                <a16:creationId xmlns:a16="http://schemas.microsoft.com/office/drawing/2014/main" id="{F658EEB9-D531-6C8D-C099-F869F78F098B}"/>
              </a:ext>
            </a:extLst>
          </p:cNvPr>
          <p:cNvPicPr>
            <a:picLocks noChangeAspect="1"/>
          </p:cNvPicPr>
          <p:nvPr/>
        </p:nvPicPr>
        <p:blipFill>
          <a:blip r:embed="rId8"/>
          <a:srcRect/>
          <a:stretch/>
        </p:blipFill>
        <p:spPr>
          <a:xfrm>
            <a:off x="6851475" y="1204436"/>
            <a:ext cx="721783" cy="721783"/>
          </a:xfrm>
          <a:prstGeom prst="rect">
            <a:avLst/>
          </a:prstGeom>
        </p:spPr>
      </p:pic>
      <p:pic>
        <p:nvPicPr>
          <p:cNvPr id="33" name="Picture 32">
            <a:extLst>
              <a:ext uri="{FF2B5EF4-FFF2-40B4-BE49-F238E27FC236}">
                <a16:creationId xmlns:a16="http://schemas.microsoft.com/office/drawing/2014/main" id="{8E476A1F-A422-D271-53F1-5E2921B72D39}"/>
              </a:ext>
            </a:extLst>
          </p:cNvPr>
          <p:cNvPicPr>
            <a:picLocks noChangeAspect="1"/>
          </p:cNvPicPr>
          <p:nvPr/>
        </p:nvPicPr>
        <p:blipFill>
          <a:blip r:embed="rId9"/>
          <a:srcRect/>
          <a:stretch/>
        </p:blipFill>
        <p:spPr>
          <a:xfrm>
            <a:off x="7364685" y="1204436"/>
            <a:ext cx="721783" cy="721783"/>
          </a:xfrm>
          <a:prstGeom prst="rect">
            <a:avLst/>
          </a:prstGeom>
        </p:spPr>
      </p:pic>
      <p:pic>
        <p:nvPicPr>
          <p:cNvPr id="34" name="Picture 33">
            <a:extLst>
              <a:ext uri="{FF2B5EF4-FFF2-40B4-BE49-F238E27FC236}">
                <a16:creationId xmlns:a16="http://schemas.microsoft.com/office/drawing/2014/main" id="{1295E31D-BA02-36CF-1DD2-5207648A4573}"/>
              </a:ext>
            </a:extLst>
          </p:cNvPr>
          <p:cNvPicPr>
            <a:picLocks noChangeAspect="1"/>
          </p:cNvPicPr>
          <p:nvPr/>
        </p:nvPicPr>
        <p:blipFill>
          <a:blip r:embed="rId10"/>
          <a:srcRect/>
          <a:stretch/>
        </p:blipFill>
        <p:spPr>
          <a:xfrm>
            <a:off x="7829322" y="1204436"/>
            <a:ext cx="721783" cy="721783"/>
          </a:xfrm>
          <a:prstGeom prst="rect">
            <a:avLst/>
          </a:prstGeom>
        </p:spPr>
      </p:pic>
      <p:pic>
        <p:nvPicPr>
          <p:cNvPr id="35" name="Picture 34">
            <a:extLst>
              <a:ext uri="{FF2B5EF4-FFF2-40B4-BE49-F238E27FC236}">
                <a16:creationId xmlns:a16="http://schemas.microsoft.com/office/drawing/2014/main" id="{98886E0E-0A67-4EDC-73F2-0BFD4A45832C}"/>
              </a:ext>
            </a:extLst>
          </p:cNvPr>
          <p:cNvPicPr>
            <a:picLocks noChangeAspect="1"/>
          </p:cNvPicPr>
          <p:nvPr/>
        </p:nvPicPr>
        <p:blipFill>
          <a:blip r:embed="rId11"/>
          <a:srcRect/>
          <a:stretch/>
        </p:blipFill>
        <p:spPr>
          <a:xfrm>
            <a:off x="8316617" y="1204436"/>
            <a:ext cx="721783" cy="721783"/>
          </a:xfrm>
          <a:prstGeom prst="rect">
            <a:avLst/>
          </a:prstGeom>
        </p:spPr>
      </p:pic>
      <p:pic>
        <p:nvPicPr>
          <p:cNvPr id="36" name="Picture 35">
            <a:extLst>
              <a:ext uri="{FF2B5EF4-FFF2-40B4-BE49-F238E27FC236}">
                <a16:creationId xmlns:a16="http://schemas.microsoft.com/office/drawing/2014/main" id="{9AD6242B-6591-24BC-2780-C81EC0C5BB68}"/>
              </a:ext>
            </a:extLst>
          </p:cNvPr>
          <p:cNvPicPr>
            <a:picLocks noChangeAspect="1"/>
          </p:cNvPicPr>
          <p:nvPr/>
        </p:nvPicPr>
        <p:blipFill>
          <a:blip r:embed="rId12"/>
          <a:srcRect/>
          <a:stretch/>
        </p:blipFill>
        <p:spPr>
          <a:xfrm>
            <a:off x="8766761" y="1204436"/>
            <a:ext cx="721783" cy="721783"/>
          </a:xfrm>
          <a:prstGeom prst="rect">
            <a:avLst/>
          </a:prstGeom>
        </p:spPr>
      </p:pic>
      <p:pic>
        <p:nvPicPr>
          <p:cNvPr id="37" name="Picture 36">
            <a:extLst>
              <a:ext uri="{FF2B5EF4-FFF2-40B4-BE49-F238E27FC236}">
                <a16:creationId xmlns:a16="http://schemas.microsoft.com/office/drawing/2014/main" id="{69F8688A-C9F5-5391-3849-FAE69153071E}"/>
              </a:ext>
            </a:extLst>
          </p:cNvPr>
          <p:cNvPicPr>
            <a:picLocks noChangeAspect="1"/>
          </p:cNvPicPr>
          <p:nvPr/>
        </p:nvPicPr>
        <p:blipFill>
          <a:blip r:embed="rId13"/>
          <a:srcRect/>
          <a:stretch/>
        </p:blipFill>
        <p:spPr>
          <a:xfrm>
            <a:off x="9254842" y="1204436"/>
            <a:ext cx="721783" cy="721783"/>
          </a:xfrm>
          <a:prstGeom prst="rect">
            <a:avLst/>
          </a:prstGeom>
        </p:spPr>
      </p:pic>
      <p:pic>
        <p:nvPicPr>
          <p:cNvPr id="38" name="Picture 37">
            <a:extLst>
              <a:ext uri="{FF2B5EF4-FFF2-40B4-BE49-F238E27FC236}">
                <a16:creationId xmlns:a16="http://schemas.microsoft.com/office/drawing/2014/main" id="{1D9248BF-4E95-DA05-94C9-7D449CDF1BDA}"/>
              </a:ext>
            </a:extLst>
          </p:cNvPr>
          <p:cNvPicPr>
            <a:picLocks noChangeAspect="1"/>
          </p:cNvPicPr>
          <p:nvPr/>
        </p:nvPicPr>
        <p:blipFill>
          <a:blip r:embed="rId14"/>
          <a:srcRect/>
          <a:stretch/>
        </p:blipFill>
        <p:spPr>
          <a:xfrm>
            <a:off x="6335767" y="1204436"/>
            <a:ext cx="721783" cy="721783"/>
          </a:xfrm>
          <a:prstGeom prst="rect">
            <a:avLst/>
          </a:prstGeom>
        </p:spPr>
      </p:pic>
      <p:pic>
        <p:nvPicPr>
          <p:cNvPr id="39" name="Picture 38">
            <a:extLst>
              <a:ext uri="{FF2B5EF4-FFF2-40B4-BE49-F238E27FC236}">
                <a16:creationId xmlns:a16="http://schemas.microsoft.com/office/drawing/2014/main" id="{B429CF05-DE85-AD45-68FD-C19A6EA230E5}"/>
              </a:ext>
            </a:extLst>
          </p:cNvPr>
          <p:cNvPicPr>
            <a:picLocks noChangeAspect="1"/>
          </p:cNvPicPr>
          <p:nvPr/>
        </p:nvPicPr>
        <p:blipFill>
          <a:blip r:embed="rId15"/>
          <a:srcRect/>
          <a:stretch/>
        </p:blipFill>
        <p:spPr>
          <a:xfrm>
            <a:off x="3335942" y="2562862"/>
            <a:ext cx="721783" cy="721783"/>
          </a:xfrm>
          <a:prstGeom prst="rect">
            <a:avLst/>
          </a:prstGeom>
        </p:spPr>
      </p:pic>
      <p:pic>
        <p:nvPicPr>
          <p:cNvPr id="40" name="Picture 39">
            <a:extLst>
              <a:ext uri="{FF2B5EF4-FFF2-40B4-BE49-F238E27FC236}">
                <a16:creationId xmlns:a16="http://schemas.microsoft.com/office/drawing/2014/main" id="{7889C71E-0AD7-6BC7-D977-A502A7097E37}"/>
              </a:ext>
            </a:extLst>
          </p:cNvPr>
          <p:cNvPicPr>
            <a:picLocks noChangeAspect="1"/>
          </p:cNvPicPr>
          <p:nvPr/>
        </p:nvPicPr>
        <p:blipFill>
          <a:blip r:embed="rId7"/>
          <a:srcRect/>
          <a:stretch/>
        </p:blipFill>
        <p:spPr>
          <a:xfrm>
            <a:off x="3343350" y="3753855"/>
            <a:ext cx="721783" cy="721783"/>
          </a:xfrm>
          <a:prstGeom prst="rect">
            <a:avLst/>
          </a:prstGeom>
        </p:spPr>
      </p:pic>
      <p:pic>
        <p:nvPicPr>
          <p:cNvPr id="41" name="Picture 40">
            <a:extLst>
              <a:ext uri="{FF2B5EF4-FFF2-40B4-BE49-F238E27FC236}">
                <a16:creationId xmlns:a16="http://schemas.microsoft.com/office/drawing/2014/main" id="{2A35318D-F390-F8FC-2296-6A2B2867269A}"/>
              </a:ext>
            </a:extLst>
          </p:cNvPr>
          <p:cNvPicPr>
            <a:picLocks noChangeAspect="1"/>
          </p:cNvPicPr>
          <p:nvPr/>
        </p:nvPicPr>
        <p:blipFill>
          <a:blip r:embed="rId6"/>
          <a:srcRect/>
          <a:stretch/>
        </p:blipFill>
        <p:spPr>
          <a:xfrm>
            <a:off x="3343348" y="3159674"/>
            <a:ext cx="721783" cy="721783"/>
          </a:xfrm>
          <a:prstGeom prst="rect">
            <a:avLst/>
          </a:prstGeom>
        </p:spPr>
      </p:pic>
      <p:pic>
        <p:nvPicPr>
          <p:cNvPr id="42" name="Picture 41">
            <a:extLst>
              <a:ext uri="{FF2B5EF4-FFF2-40B4-BE49-F238E27FC236}">
                <a16:creationId xmlns:a16="http://schemas.microsoft.com/office/drawing/2014/main" id="{3DD9EEFF-A5AE-034E-6421-4B5E2C5BE1E7}"/>
              </a:ext>
            </a:extLst>
          </p:cNvPr>
          <p:cNvPicPr>
            <a:picLocks noChangeAspect="1"/>
          </p:cNvPicPr>
          <p:nvPr/>
        </p:nvPicPr>
        <p:blipFill>
          <a:blip r:embed="rId16"/>
          <a:srcRect/>
          <a:stretch/>
        </p:blipFill>
        <p:spPr>
          <a:xfrm>
            <a:off x="3326501" y="1883215"/>
            <a:ext cx="721783" cy="721783"/>
          </a:xfrm>
          <a:prstGeom prst="rect">
            <a:avLst/>
          </a:prstGeom>
        </p:spPr>
      </p:pic>
      <p:pic>
        <p:nvPicPr>
          <p:cNvPr id="43" name="Picture 42">
            <a:extLst>
              <a:ext uri="{FF2B5EF4-FFF2-40B4-BE49-F238E27FC236}">
                <a16:creationId xmlns:a16="http://schemas.microsoft.com/office/drawing/2014/main" id="{ABD033C1-AE62-7450-49D2-105A00B43A1D}"/>
              </a:ext>
            </a:extLst>
          </p:cNvPr>
          <p:cNvPicPr>
            <a:picLocks noChangeAspect="1"/>
          </p:cNvPicPr>
          <p:nvPr/>
        </p:nvPicPr>
        <p:blipFill>
          <a:blip r:embed="rId17"/>
          <a:srcRect/>
          <a:stretch/>
        </p:blipFill>
        <p:spPr>
          <a:xfrm>
            <a:off x="3857890" y="1883215"/>
            <a:ext cx="721783" cy="721783"/>
          </a:xfrm>
          <a:prstGeom prst="rect">
            <a:avLst/>
          </a:prstGeom>
        </p:spPr>
      </p:pic>
      <p:pic>
        <p:nvPicPr>
          <p:cNvPr id="44" name="Picture 43">
            <a:extLst>
              <a:ext uri="{FF2B5EF4-FFF2-40B4-BE49-F238E27FC236}">
                <a16:creationId xmlns:a16="http://schemas.microsoft.com/office/drawing/2014/main" id="{A305B3B4-A61C-4B64-CAD6-3270877D63BF}"/>
              </a:ext>
            </a:extLst>
          </p:cNvPr>
          <p:cNvPicPr>
            <a:picLocks noChangeAspect="1"/>
          </p:cNvPicPr>
          <p:nvPr/>
        </p:nvPicPr>
        <p:blipFill>
          <a:blip r:embed="rId18"/>
          <a:srcRect/>
          <a:stretch/>
        </p:blipFill>
        <p:spPr>
          <a:xfrm>
            <a:off x="4380763" y="1883215"/>
            <a:ext cx="721783" cy="721783"/>
          </a:xfrm>
          <a:prstGeom prst="rect">
            <a:avLst/>
          </a:prstGeom>
        </p:spPr>
      </p:pic>
      <p:sp>
        <p:nvSpPr>
          <p:cNvPr id="45" name="Text Placeholder 2">
            <a:extLst>
              <a:ext uri="{FF2B5EF4-FFF2-40B4-BE49-F238E27FC236}">
                <a16:creationId xmlns:a16="http://schemas.microsoft.com/office/drawing/2014/main" id="{675F60E6-7789-1F16-CCDA-3127CEBAB79B}"/>
              </a:ext>
            </a:extLst>
          </p:cNvPr>
          <p:cNvSpPr txBox="1">
            <a:spLocks/>
          </p:cNvSpPr>
          <p:nvPr/>
        </p:nvSpPr>
        <p:spPr>
          <a:xfrm>
            <a:off x="505603" y="4462982"/>
            <a:ext cx="11124079" cy="546144"/>
          </a:xfrm>
          <a:prstGeom prst="rect">
            <a:avLst/>
          </a:prstGeom>
          <a:solidFill>
            <a:srgbClr val="5F9CFF">
              <a:alpha val="2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0"/>
              </a:spcBef>
            </a:pPr>
            <a:r>
              <a:rPr lang="en-GB" sz="2400" b="1" dirty="0">
                <a:solidFill>
                  <a:srgbClr val="173D77"/>
                </a:solidFill>
                <a:latin typeface="Montserrat Black" panose="00000A00000000000000" pitchFamily="2" charset="0"/>
              </a:rPr>
              <a:t>SKEW/ Engagement Global</a:t>
            </a:r>
            <a:endParaRPr lang="ru-UA" sz="2400" b="1" dirty="0">
              <a:solidFill>
                <a:srgbClr val="173D77"/>
              </a:solidFill>
              <a:latin typeface="Montserrat Black" panose="00000A00000000000000" pitchFamily="2" charset="0"/>
            </a:endParaRPr>
          </a:p>
        </p:txBody>
      </p:sp>
      <p:pic>
        <p:nvPicPr>
          <p:cNvPr id="46" name="Picture 15">
            <a:extLst>
              <a:ext uri="{FF2B5EF4-FFF2-40B4-BE49-F238E27FC236}">
                <a16:creationId xmlns:a16="http://schemas.microsoft.com/office/drawing/2014/main" id="{6D41CD63-FA2E-38B5-FD69-53B4E166BFBA}"/>
              </a:ext>
            </a:extLst>
          </p:cNvPr>
          <p:cNvPicPr>
            <a:picLocks noChangeAspect="1"/>
          </p:cNvPicPr>
          <p:nvPr/>
        </p:nvPicPr>
        <p:blipFill>
          <a:blip r:embed="rId9"/>
          <a:srcRect/>
          <a:stretch/>
        </p:blipFill>
        <p:spPr>
          <a:xfrm>
            <a:off x="5595193" y="4365013"/>
            <a:ext cx="721783" cy="721783"/>
          </a:xfrm>
          <a:prstGeom prst="rect">
            <a:avLst/>
          </a:prstGeom>
        </p:spPr>
      </p:pic>
      <p:pic>
        <p:nvPicPr>
          <p:cNvPr id="47" name="Picture 4" descr="Flagge Nordmazedonien-Fahne Nordmazedonien-Flagge im Fahnenshop bestellen">
            <a:extLst>
              <a:ext uri="{FF2B5EF4-FFF2-40B4-BE49-F238E27FC236}">
                <a16:creationId xmlns:a16="http://schemas.microsoft.com/office/drawing/2014/main" id="{7FA16E2B-A464-9ED9-DD2B-0D987523343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50517" y="2052732"/>
            <a:ext cx="508950" cy="38274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Zastava Črne gore">
            <a:extLst>
              <a:ext uri="{FF2B5EF4-FFF2-40B4-BE49-F238E27FC236}">
                <a16:creationId xmlns:a16="http://schemas.microsoft.com/office/drawing/2014/main" id="{26D3F8CD-99CF-BBBC-55FA-F3128254726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8101" y="2052731"/>
            <a:ext cx="508950" cy="38275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2">
            <a:extLst>
              <a:ext uri="{FF2B5EF4-FFF2-40B4-BE49-F238E27FC236}">
                <a16:creationId xmlns:a16="http://schemas.microsoft.com/office/drawing/2014/main" id="{ACC6C686-FAC3-BD68-3D0A-0D8D2962B2B8}"/>
              </a:ext>
            </a:extLst>
          </p:cNvPr>
          <p:cNvSpPr txBox="1">
            <a:spLocks/>
          </p:cNvSpPr>
          <p:nvPr/>
        </p:nvSpPr>
        <p:spPr>
          <a:xfrm>
            <a:off x="505604" y="5077069"/>
            <a:ext cx="11124092" cy="531758"/>
          </a:xfrm>
          <a:prstGeom prst="rect">
            <a:avLst/>
          </a:prstGeom>
          <a:solidFill>
            <a:srgbClr val="5F9CFF">
              <a:alpha val="70000"/>
            </a:srgb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140000"/>
              </a:lnSpc>
              <a:spcBef>
                <a:spcPts val="1000"/>
              </a:spcBef>
              <a:buFont typeface="Arial" panose="020B0604020202020204" pitchFamily="34" charset="0"/>
              <a:buNone/>
              <a:defRPr sz="2000" b="0" i="0" kern="1200">
                <a:solidFill>
                  <a:srgbClr val="071940"/>
                </a:solidFill>
                <a:latin typeface="Montserrat SemiBold"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0"/>
              </a:spcBef>
            </a:pPr>
            <a:r>
              <a:rPr lang="en-GB" sz="2400" b="1" dirty="0">
                <a:solidFill>
                  <a:srgbClr val="173D77"/>
                </a:solidFill>
                <a:latin typeface="Montserrat Black" panose="00000A00000000000000" pitchFamily="2" charset="0"/>
              </a:rPr>
              <a:t>Expertise France </a:t>
            </a:r>
            <a:endParaRPr lang="ru-UA" sz="2400" b="1" dirty="0">
              <a:solidFill>
                <a:srgbClr val="173D77"/>
              </a:solidFill>
              <a:latin typeface="Montserrat Black" panose="00000A00000000000000" pitchFamily="2" charset="0"/>
            </a:endParaRPr>
          </a:p>
        </p:txBody>
      </p:sp>
      <p:pic>
        <p:nvPicPr>
          <p:cNvPr id="50" name="Picture 23">
            <a:extLst>
              <a:ext uri="{FF2B5EF4-FFF2-40B4-BE49-F238E27FC236}">
                <a16:creationId xmlns:a16="http://schemas.microsoft.com/office/drawing/2014/main" id="{FB5D6D74-B69F-AE54-F236-AF581D9A9BD2}"/>
              </a:ext>
            </a:extLst>
          </p:cNvPr>
          <p:cNvPicPr>
            <a:picLocks noChangeAspect="1"/>
          </p:cNvPicPr>
          <p:nvPr/>
        </p:nvPicPr>
        <p:blipFill>
          <a:blip r:embed="rId11"/>
          <a:srcRect/>
          <a:stretch/>
        </p:blipFill>
        <p:spPr>
          <a:xfrm>
            <a:off x="3842568" y="4983909"/>
            <a:ext cx="721783" cy="721783"/>
          </a:xfrm>
          <a:prstGeom prst="rect">
            <a:avLst/>
          </a:prstGeom>
        </p:spPr>
      </p:pic>
    </p:spTree>
    <p:extLst>
      <p:ext uri="{BB962C8B-B14F-4D97-AF65-F5344CB8AC3E}">
        <p14:creationId xmlns:p14="http://schemas.microsoft.com/office/powerpoint/2010/main" val="97495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utting their hands together&#10;&#10;Description automatically generated">
            <a:extLst>
              <a:ext uri="{FF2B5EF4-FFF2-40B4-BE49-F238E27FC236}">
                <a16:creationId xmlns:a16="http://schemas.microsoft.com/office/drawing/2014/main" id="{B4CC0BD9-D184-A405-AA05-A38A0395DFA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89187" y="0"/>
            <a:ext cx="3361053" cy="6858000"/>
          </a:xfrm>
          <a:prstGeom prst="rect">
            <a:avLst/>
          </a:prstGeom>
        </p:spPr>
      </p:pic>
      <p:sp>
        <p:nvSpPr>
          <p:cNvPr id="5" name="Text Placeholder 18">
            <a:extLst>
              <a:ext uri="{FF2B5EF4-FFF2-40B4-BE49-F238E27FC236}">
                <a16:creationId xmlns:a16="http://schemas.microsoft.com/office/drawing/2014/main" id="{6EA47730-1737-4B23-5110-57E850CB037B}"/>
              </a:ext>
            </a:extLst>
          </p:cNvPr>
          <p:cNvSpPr>
            <a:spLocks noGrp="1"/>
          </p:cNvSpPr>
          <p:nvPr>
            <p:ph type="body" sz="quarter" idx="43"/>
          </p:nvPr>
        </p:nvSpPr>
        <p:spPr>
          <a:xfrm>
            <a:off x="3171866" y="317919"/>
            <a:ext cx="7420040" cy="935624"/>
          </a:xfrm>
        </p:spPr>
        <p:txBody>
          <a:bodyPr>
            <a:noAutofit/>
          </a:bodyPr>
          <a:lstStyle/>
          <a:p>
            <a:pPr marL="168275"/>
            <a:r>
              <a:rPr lang="uk-UA" dirty="0">
                <a:solidFill>
                  <a:srgbClr val="183E77"/>
                </a:solidFill>
                <a:latin typeface="Montserrat Black" panose="00000A00000000000000" pitchFamily="2" charset="0"/>
              </a:rPr>
              <a:t>РОЗШИРЕННЯ СПІЛЬНОТИ </a:t>
            </a:r>
          </a:p>
          <a:p>
            <a:pPr marL="168275"/>
            <a:r>
              <a:rPr lang="uk-UA" dirty="0"/>
              <a:t>Мостів довіРИ</a:t>
            </a:r>
            <a:endParaRPr lang="en-US" dirty="0"/>
          </a:p>
        </p:txBody>
      </p:sp>
      <p:grpSp>
        <p:nvGrpSpPr>
          <p:cNvPr id="6" name="Group 5">
            <a:extLst>
              <a:ext uri="{FF2B5EF4-FFF2-40B4-BE49-F238E27FC236}">
                <a16:creationId xmlns:a16="http://schemas.microsoft.com/office/drawing/2014/main" id="{856C7583-ACB7-1E3E-6C6C-7D6A7B8505A7}"/>
              </a:ext>
            </a:extLst>
          </p:cNvPr>
          <p:cNvGrpSpPr/>
          <p:nvPr/>
        </p:nvGrpSpPr>
        <p:grpSpPr>
          <a:xfrm>
            <a:off x="5062313" y="4153431"/>
            <a:ext cx="4669914" cy="549807"/>
            <a:chOff x="3279228" y="4024683"/>
            <a:chExt cx="3752193" cy="549807"/>
          </a:xfrm>
        </p:grpSpPr>
        <p:sp>
          <p:nvSpPr>
            <p:cNvPr id="7" name="Rectangle: Rounded Corners 6">
              <a:extLst>
                <a:ext uri="{FF2B5EF4-FFF2-40B4-BE49-F238E27FC236}">
                  <a16:creationId xmlns:a16="http://schemas.microsoft.com/office/drawing/2014/main" id="{CFE649FC-5655-7918-5454-4BAA098CA403}"/>
                </a:ext>
              </a:extLst>
            </p:cNvPr>
            <p:cNvSpPr/>
            <p:nvPr/>
          </p:nvSpPr>
          <p:spPr>
            <a:xfrm>
              <a:off x="3279228" y="4095391"/>
              <a:ext cx="3752193" cy="408390"/>
            </a:xfrm>
            <a:prstGeom prst="roundRect">
              <a:avLst>
                <a:gd name="adj" fmla="val 37256"/>
              </a:avLst>
            </a:prstGeom>
            <a:solidFill>
              <a:srgbClr val="FFFFFF"/>
            </a:solidFill>
            <a:ln>
              <a:solidFill>
                <a:srgbClr val="5F9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DBCE45E-6A59-1FCB-6649-F7A6EFFA5485}"/>
                </a:ext>
              </a:extLst>
            </p:cNvPr>
            <p:cNvSpPr txBox="1">
              <a:spLocks/>
            </p:cNvSpPr>
            <p:nvPr/>
          </p:nvSpPr>
          <p:spPr>
            <a:xfrm>
              <a:off x="3474798" y="4024683"/>
              <a:ext cx="3361053" cy="549807"/>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000" dirty="0">
                  <a:solidFill>
                    <a:schemeClr val="accent1">
                      <a:lumMod val="50000"/>
                    </a:schemeClr>
                  </a:solidFill>
                  <a:latin typeface="Montserrat" pitchFamily="2" charset="77"/>
                </a:rPr>
                <a:t>ПАРТНЕРИ З РЕАЛІЗАЦІЇ</a:t>
              </a:r>
              <a:endParaRPr lang="en-GB" sz="2000" dirty="0">
                <a:solidFill>
                  <a:schemeClr val="accent1">
                    <a:lumMod val="50000"/>
                  </a:schemeClr>
                </a:solidFill>
                <a:latin typeface="Montserrat" pitchFamily="2" charset="77"/>
              </a:endParaRPr>
            </a:p>
          </p:txBody>
        </p:sp>
      </p:grpSp>
      <p:grpSp>
        <p:nvGrpSpPr>
          <p:cNvPr id="9" name="Group 8">
            <a:extLst>
              <a:ext uri="{FF2B5EF4-FFF2-40B4-BE49-F238E27FC236}">
                <a16:creationId xmlns:a16="http://schemas.microsoft.com/office/drawing/2014/main" id="{FACF6CD7-5C03-C98A-723C-D8109ED84C82}"/>
              </a:ext>
            </a:extLst>
          </p:cNvPr>
          <p:cNvGrpSpPr/>
          <p:nvPr/>
        </p:nvGrpSpPr>
        <p:grpSpPr>
          <a:xfrm>
            <a:off x="3581288" y="1649505"/>
            <a:ext cx="7995700" cy="1260627"/>
            <a:chOff x="3581288" y="1202035"/>
            <a:chExt cx="7995700" cy="1260627"/>
          </a:xfrm>
        </p:grpSpPr>
        <p:grpSp>
          <p:nvGrpSpPr>
            <p:cNvPr id="10" name="Group 9">
              <a:extLst>
                <a:ext uri="{FF2B5EF4-FFF2-40B4-BE49-F238E27FC236}">
                  <a16:creationId xmlns:a16="http://schemas.microsoft.com/office/drawing/2014/main" id="{2D062C5C-5FD8-B9E3-40F0-01E382B46C08}"/>
                </a:ext>
              </a:extLst>
            </p:cNvPr>
            <p:cNvGrpSpPr/>
            <p:nvPr/>
          </p:nvGrpSpPr>
          <p:grpSpPr>
            <a:xfrm>
              <a:off x="3581288" y="1246910"/>
              <a:ext cx="2402976" cy="959382"/>
              <a:chOff x="3581288" y="1246910"/>
              <a:chExt cx="2402976" cy="959382"/>
            </a:xfrm>
          </p:grpSpPr>
          <p:grpSp>
            <p:nvGrpSpPr>
              <p:cNvPr id="19" name="Group 18">
                <a:extLst>
                  <a:ext uri="{FF2B5EF4-FFF2-40B4-BE49-F238E27FC236}">
                    <a16:creationId xmlns:a16="http://schemas.microsoft.com/office/drawing/2014/main" id="{007ED176-5DB4-849B-6BCA-669E44ED0B1E}"/>
                  </a:ext>
                </a:extLst>
              </p:cNvPr>
              <p:cNvGrpSpPr/>
              <p:nvPr/>
            </p:nvGrpSpPr>
            <p:grpSpPr>
              <a:xfrm>
                <a:off x="3581288" y="1246910"/>
                <a:ext cx="1532579" cy="959382"/>
                <a:chOff x="3581288" y="1246910"/>
                <a:chExt cx="1532579" cy="959382"/>
              </a:xfrm>
            </p:grpSpPr>
            <p:sp>
              <p:nvSpPr>
                <p:cNvPr id="21" name="Text Placeholder 2">
                  <a:extLst>
                    <a:ext uri="{FF2B5EF4-FFF2-40B4-BE49-F238E27FC236}">
                      <a16:creationId xmlns:a16="http://schemas.microsoft.com/office/drawing/2014/main" id="{D70B5D45-2208-66CE-4FBC-9BF105265EF3}"/>
                    </a:ext>
                  </a:extLst>
                </p:cNvPr>
                <p:cNvSpPr txBox="1">
                  <a:spLocks/>
                </p:cNvSpPr>
                <p:nvPr/>
              </p:nvSpPr>
              <p:spPr>
                <a:xfrm>
                  <a:off x="3581288" y="1246910"/>
                  <a:ext cx="1532579"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6000" dirty="0">
                      <a:solidFill>
                        <a:srgbClr val="5F9CFF"/>
                      </a:solidFill>
                      <a:latin typeface="Montserrat Black" panose="00000A00000000000000" pitchFamily="2" charset="0"/>
                    </a:rPr>
                    <a:t>173</a:t>
                  </a:r>
                </a:p>
              </p:txBody>
            </p:sp>
            <p:sp>
              <p:nvSpPr>
                <p:cNvPr id="22" name="TextBox 21">
                  <a:extLst>
                    <a:ext uri="{FF2B5EF4-FFF2-40B4-BE49-F238E27FC236}">
                      <a16:creationId xmlns:a16="http://schemas.microsoft.com/office/drawing/2014/main" id="{45B9C4F9-44B1-35C9-B36D-530A891387F7}"/>
                    </a:ext>
                  </a:extLst>
                </p:cNvPr>
                <p:cNvSpPr txBox="1"/>
                <p:nvPr/>
              </p:nvSpPr>
              <p:spPr>
                <a:xfrm>
                  <a:off x="3666066" y="1898515"/>
                  <a:ext cx="1249051" cy="307777"/>
                </a:xfrm>
                <a:prstGeom prst="rect">
                  <a:avLst/>
                </a:prstGeom>
                <a:noFill/>
              </p:spPr>
              <p:txBody>
                <a:bodyPr wrap="square">
                  <a:spAutoFit/>
                </a:bodyPr>
                <a:lstStyle/>
                <a:p>
                  <a:pPr>
                    <a:lnSpc>
                      <a:spcPct val="100000"/>
                    </a:lnSpc>
                  </a:pPr>
                  <a:r>
                    <a:rPr lang="uk-UA" sz="1400" dirty="0">
                      <a:solidFill>
                        <a:schemeClr val="accent1">
                          <a:lumMod val="50000"/>
                        </a:schemeClr>
                      </a:solidFill>
                      <a:latin typeface="Montserrat Black" panose="00000A00000000000000" pitchFamily="2" charset="0"/>
                    </a:rPr>
                    <a:t>партнера</a:t>
                  </a:r>
                  <a:endParaRPr lang="en-GB" sz="1400" dirty="0">
                    <a:solidFill>
                      <a:schemeClr val="accent1">
                        <a:lumMod val="50000"/>
                      </a:schemeClr>
                    </a:solidFill>
                    <a:latin typeface="Montserrat Black" panose="00000A00000000000000" pitchFamily="2" charset="0"/>
                  </a:endParaRPr>
                </a:p>
              </p:txBody>
            </p:sp>
          </p:grpSp>
          <p:pic>
            <p:nvPicPr>
              <p:cNvPr id="20" name="Graphic 19">
                <a:extLst>
                  <a:ext uri="{FF2B5EF4-FFF2-40B4-BE49-F238E27FC236}">
                    <a16:creationId xmlns:a16="http://schemas.microsoft.com/office/drawing/2014/main" id="{38C54568-BC33-68F9-AE43-BE59D023B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2313" y="1348049"/>
                <a:ext cx="921951" cy="839833"/>
              </a:xfrm>
              <a:prstGeom prst="rect">
                <a:avLst/>
              </a:prstGeom>
            </p:spPr>
          </p:pic>
        </p:grpSp>
        <p:grpSp>
          <p:nvGrpSpPr>
            <p:cNvPr id="11" name="Group 10">
              <a:extLst>
                <a:ext uri="{FF2B5EF4-FFF2-40B4-BE49-F238E27FC236}">
                  <a16:creationId xmlns:a16="http://schemas.microsoft.com/office/drawing/2014/main" id="{33F4A663-797C-B3B7-16DB-DCFBA46DC715}"/>
                </a:ext>
              </a:extLst>
            </p:cNvPr>
            <p:cNvGrpSpPr/>
            <p:nvPr/>
          </p:nvGrpSpPr>
          <p:grpSpPr>
            <a:xfrm>
              <a:off x="6663242" y="1288710"/>
              <a:ext cx="2107195" cy="1173952"/>
              <a:chOff x="3877069" y="2402054"/>
              <a:chExt cx="2107195" cy="1173952"/>
            </a:xfrm>
          </p:grpSpPr>
          <p:sp>
            <p:nvSpPr>
              <p:cNvPr id="16" name="Text Placeholder 2">
                <a:extLst>
                  <a:ext uri="{FF2B5EF4-FFF2-40B4-BE49-F238E27FC236}">
                    <a16:creationId xmlns:a16="http://schemas.microsoft.com/office/drawing/2014/main" id="{0F843257-AA0B-D42C-0789-95C14A4FE241}"/>
                  </a:ext>
                </a:extLst>
              </p:cNvPr>
              <p:cNvSpPr txBox="1">
                <a:spLocks/>
              </p:cNvSpPr>
              <p:nvPr/>
            </p:nvSpPr>
            <p:spPr>
              <a:xfrm>
                <a:off x="3877069" y="2402054"/>
                <a:ext cx="1532579"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6000" dirty="0">
                    <a:solidFill>
                      <a:srgbClr val="5F9CFF"/>
                    </a:solidFill>
                    <a:latin typeface="Montserrat Black" panose="00000A00000000000000" pitchFamily="2" charset="0"/>
                  </a:rPr>
                  <a:t>84</a:t>
                </a:r>
              </a:p>
            </p:txBody>
          </p:sp>
          <p:sp>
            <p:nvSpPr>
              <p:cNvPr id="17" name="TextBox 16">
                <a:extLst>
                  <a:ext uri="{FF2B5EF4-FFF2-40B4-BE49-F238E27FC236}">
                    <a16:creationId xmlns:a16="http://schemas.microsoft.com/office/drawing/2014/main" id="{1AEA99E3-87E1-9774-FDC6-05DB28D033D2}"/>
                  </a:ext>
                </a:extLst>
              </p:cNvPr>
              <p:cNvSpPr txBox="1"/>
              <p:nvPr/>
            </p:nvSpPr>
            <p:spPr>
              <a:xfrm>
                <a:off x="3910068" y="3052786"/>
                <a:ext cx="1940396" cy="523220"/>
              </a:xfrm>
              <a:prstGeom prst="rect">
                <a:avLst/>
              </a:prstGeom>
              <a:noFill/>
            </p:spPr>
            <p:txBody>
              <a:bodyPr wrap="square">
                <a:spAutoFit/>
              </a:bodyPr>
              <a:lstStyle/>
              <a:p>
                <a:pPr>
                  <a:lnSpc>
                    <a:spcPct val="100000"/>
                  </a:lnSpc>
                </a:pPr>
                <a:r>
                  <a:rPr lang="uk-UA" sz="1400" dirty="0">
                    <a:solidFill>
                      <a:schemeClr val="accent1">
                        <a:lumMod val="50000"/>
                      </a:schemeClr>
                    </a:solidFill>
                    <a:latin typeface="Montserrat Black" panose="00000A00000000000000" pitchFamily="2" charset="0"/>
                  </a:rPr>
                  <a:t>українських громади</a:t>
                </a:r>
                <a:endParaRPr lang="en-GB" sz="1400" dirty="0">
                  <a:solidFill>
                    <a:schemeClr val="accent1">
                      <a:lumMod val="50000"/>
                    </a:schemeClr>
                  </a:solidFill>
                  <a:latin typeface="Montserrat Black" panose="00000A00000000000000" pitchFamily="2" charset="0"/>
                </a:endParaRPr>
              </a:p>
            </p:txBody>
          </p:sp>
          <p:pic>
            <p:nvPicPr>
              <p:cNvPr id="18" name="Graphic 17">
                <a:extLst>
                  <a:ext uri="{FF2B5EF4-FFF2-40B4-BE49-F238E27FC236}">
                    <a16:creationId xmlns:a16="http://schemas.microsoft.com/office/drawing/2014/main" id="{1D062B22-FC8A-09F7-D189-478BC9A9D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13867" y="2479262"/>
                <a:ext cx="870397" cy="529645"/>
              </a:xfrm>
              <a:prstGeom prst="rect">
                <a:avLst/>
              </a:prstGeom>
            </p:spPr>
          </p:pic>
        </p:grpSp>
        <p:grpSp>
          <p:nvGrpSpPr>
            <p:cNvPr id="12" name="Group 11">
              <a:extLst>
                <a:ext uri="{FF2B5EF4-FFF2-40B4-BE49-F238E27FC236}">
                  <a16:creationId xmlns:a16="http://schemas.microsoft.com/office/drawing/2014/main" id="{F2DB3356-14CF-6A5C-D4AC-6FFA0190E88D}"/>
                </a:ext>
              </a:extLst>
            </p:cNvPr>
            <p:cNvGrpSpPr/>
            <p:nvPr/>
          </p:nvGrpSpPr>
          <p:grpSpPr>
            <a:xfrm>
              <a:off x="9449415" y="1202035"/>
              <a:ext cx="2127573" cy="958509"/>
              <a:chOff x="3816937" y="3142187"/>
              <a:chExt cx="2127573" cy="958509"/>
            </a:xfrm>
          </p:grpSpPr>
          <p:sp>
            <p:nvSpPr>
              <p:cNvPr id="13" name="Text Placeholder 2">
                <a:extLst>
                  <a:ext uri="{FF2B5EF4-FFF2-40B4-BE49-F238E27FC236}">
                    <a16:creationId xmlns:a16="http://schemas.microsoft.com/office/drawing/2014/main" id="{75F225CF-5E40-A0C6-20EF-577F86C47953}"/>
                  </a:ext>
                </a:extLst>
              </p:cNvPr>
              <p:cNvSpPr txBox="1">
                <a:spLocks/>
              </p:cNvSpPr>
              <p:nvPr/>
            </p:nvSpPr>
            <p:spPr>
              <a:xfrm>
                <a:off x="3816937" y="3142187"/>
                <a:ext cx="1532579"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6000" dirty="0">
                    <a:solidFill>
                      <a:srgbClr val="5F9CFF"/>
                    </a:solidFill>
                    <a:latin typeface="Montserrat Black" panose="00000A00000000000000" pitchFamily="2" charset="0"/>
                  </a:rPr>
                  <a:t>94</a:t>
                </a:r>
              </a:p>
            </p:txBody>
          </p:sp>
          <p:sp>
            <p:nvSpPr>
              <p:cNvPr id="14" name="TextBox 13">
                <a:extLst>
                  <a:ext uri="{FF2B5EF4-FFF2-40B4-BE49-F238E27FC236}">
                    <a16:creationId xmlns:a16="http://schemas.microsoft.com/office/drawing/2014/main" id="{2C296F43-B424-7939-4334-5F881BD54424}"/>
                  </a:ext>
                </a:extLst>
              </p:cNvPr>
              <p:cNvSpPr txBox="1"/>
              <p:nvPr/>
            </p:nvSpPr>
            <p:spPr>
              <a:xfrm>
                <a:off x="3858403" y="3792919"/>
                <a:ext cx="1940396" cy="307777"/>
              </a:xfrm>
              <a:prstGeom prst="rect">
                <a:avLst/>
              </a:prstGeom>
              <a:noFill/>
            </p:spPr>
            <p:txBody>
              <a:bodyPr wrap="square">
                <a:spAutoFit/>
              </a:bodyPr>
              <a:lstStyle/>
              <a:p>
                <a:pPr>
                  <a:lnSpc>
                    <a:spcPct val="100000"/>
                  </a:lnSpc>
                </a:pPr>
                <a:r>
                  <a:rPr lang="uk-UA" sz="1400" dirty="0">
                    <a:solidFill>
                      <a:schemeClr val="accent1">
                        <a:lumMod val="50000"/>
                      </a:schemeClr>
                    </a:solidFill>
                    <a:latin typeface="Montserrat Black" panose="00000A00000000000000" pitchFamily="2" charset="0"/>
                  </a:rPr>
                  <a:t>партнерства</a:t>
                </a:r>
                <a:endParaRPr lang="en-GB" sz="1400" dirty="0">
                  <a:solidFill>
                    <a:schemeClr val="accent1">
                      <a:lumMod val="50000"/>
                    </a:schemeClr>
                  </a:solidFill>
                  <a:latin typeface="Montserrat Black" panose="00000A00000000000000" pitchFamily="2" charset="0"/>
                </a:endParaRPr>
              </a:p>
            </p:txBody>
          </p:sp>
          <p:pic>
            <p:nvPicPr>
              <p:cNvPr id="15" name="Graphic 14">
                <a:extLst>
                  <a:ext uri="{FF2B5EF4-FFF2-40B4-BE49-F238E27FC236}">
                    <a16:creationId xmlns:a16="http://schemas.microsoft.com/office/drawing/2014/main" id="{3493D10C-8402-0DC4-A2B9-D2A6AA2CE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7698" y="3189512"/>
                <a:ext cx="826812" cy="826812"/>
              </a:xfrm>
              <a:prstGeom prst="rect">
                <a:avLst/>
              </a:prstGeom>
            </p:spPr>
          </p:pic>
        </p:grpSp>
      </p:grpSp>
      <p:grpSp>
        <p:nvGrpSpPr>
          <p:cNvPr id="23" name="Group 22">
            <a:extLst>
              <a:ext uri="{FF2B5EF4-FFF2-40B4-BE49-F238E27FC236}">
                <a16:creationId xmlns:a16="http://schemas.microsoft.com/office/drawing/2014/main" id="{8B17AEE7-95EF-2DB3-BA76-26722D35B3BB}"/>
              </a:ext>
            </a:extLst>
          </p:cNvPr>
          <p:cNvGrpSpPr/>
          <p:nvPr/>
        </p:nvGrpSpPr>
        <p:grpSpPr>
          <a:xfrm>
            <a:off x="5426049" y="2922232"/>
            <a:ext cx="4549580" cy="1173952"/>
            <a:chOff x="5363391" y="2455795"/>
            <a:chExt cx="4549580" cy="1173952"/>
          </a:xfrm>
        </p:grpSpPr>
        <p:grpSp>
          <p:nvGrpSpPr>
            <p:cNvPr id="24" name="Group 23">
              <a:extLst>
                <a:ext uri="{FF2B5EF4-FFF2-40B4-BE49-F238E27FC236}">
                  <a16:creationId xmlns:a16="http://schemas.microsoft.com/office/drawing/2014/main" id="{99FD9F7F-13ED-A3E8-8109-D17700EE66F2}"/>
                </a:ext>
              </a:extLst>
            </p:cNvPr>
            <p:cNvGrpSpPr/>
            <p:nvPr/>
          </p:nvGrpSpPr>
          <p:grpSpPr>
            <a:xfrm>
              <a:off x="5363391" y="2455795"/>
              <a:ext cx="1981861" cy="1173952"/>
              <a:chOff x="6693820" y="1236864"/>
              <a:chExt cx="1981861" cy="1173952"/>
            </a:xfrm>
          </p:grpSpPr>
          <p:pic>
            <p:nvPicPr>
              <p:cNvPr id="28" name="Graphic 27">
                <a:extLst>
                  <a:ext uri="{FF2B5EF4-FFF2-40B4-BE49-F238E27FC236}">
                    <a16:creationId xmlns:a16="http://schemas.microsoft.com/office/drawing/2014/main" id="{FF860924-E8D2-01F6-EADF-6071CC2AF6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5799" y="1242738"/>
                <a:ext cx="819882" cy="819882"/>
              </a:xfrm>
              <a:prstGeom prst="rect">
                <a:avLst/>
              </a:prstGeom>
            </p:spPr>
          </p:pic>
          <p:sp>
            <p:nvSpPr>
              <p:cNvPr id="29" name="Text Placeholder 2">
                <a:extLst>
                  <a:ext uri="{FF2B5EF4-FFF2-40B4-BE49-F238E27FC236}">
                    <a16:creationId xmlns:a16="http://schemas.microsoft.com/office/drawing/2014/main" id="{FF7CC3CF-E016-47AA-27F0-8C6C9513AD9F}"/>
                  </a:ext>
                </a:extLst>
              </p:cNvPr>
              <p:cNvSpPr txBox="1">
                <a:spLocks/>
              </p:cNvSpPr>
              <p:nvPr/>
            </p:nvSpPr>
            <p:spPr>
              <a:xfrm>
                <a:off x="6693820" y="1236864"/>
                <a:ext cx="1082258"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6000" dirty="0">
                    <a:solidFill>
                      <a:srgbClr val="5F9CFF"/>
                    </a:solidFill>
                    <a:latin typeface="Montserrat Black" panose="00000A00000000000000" pitchFamily="2" charset="0"/>
                  </a:rPr>
                  <a:t>18</a:t>
                </a:r>
              </a:p>
            </p:txBody>
          </p:sp>
          <p:sp>
            <p:nvSpPr>
              <p:cNvPr id="30" name="TextBox 29">
                <a:extLst>
                  <a:ext uri="{FF2B5EF4-FFF2-40B4-BE49-F238E27FC236}">
                    <a16:creationId xmlns:a16="http://schemas.microsoft.com/office/drawing/2014/main" id="{9C513198-90A5-D3D4-74CE-9CD199D1CC04}"/>
                  </a:ext>
                </a:extLst>
              </p:cNvPr>
              <p:cNvSpPr txBox="1"/>
              <p:nvPr/>
            </p:nvSpPr>
            <p:spPr>
              <a:xfrm>
                <a:off x="6735285" y="1887596"/>
                <a:ext cx="1940396" cy="523220"/>
              </a:xfrm>
              <a:prstGeom prst="rect">
                <a:avLst/>
              </a:prstGeom>
              <a:noFill/>
            </p:spPr>
            <p:txBody>
              <a:bodyPr wrap="square">
                <a:spAutoFit/>
              </a:bodyPr>
              <a:lstStyle/>
              <a:p>
                <a:pPr>
                  <a:lnSpc>
                    <a:spcPct val="100000"/>
                  </a:lnSpc>
                </a:pPr>
                <a:r>
                  <a:rPr lang="uk-UA" sz="1400" dirty="0">
                    <a:solidFill>
                      <a:schemeClr val="accent1">
                        <a:lumMod val="50000"/>
                      </a:schemeClr>
                    </a:solidFill>
                    <a:latin typeface="Montserrat Black" panose="00000A00000000000000" pitchFamily="2" charset="0"/>
                  </a:rPr>
                  <a:t>країн-членів </a:t>
                </a:r>
              </a:p>
              <a:p>
                <a:pPr>
                  <a:lnSpc>
                    <a:spcPct val="100000"/>
                  </a:lnSpc>
                </a:pPr>
                <a:r>
                  <a:rPr lang="uk-UA" sz="1400" dirty="0">
                    <a:solidFill>
                      <a:schemeClr val="accent1">
                        <a:lumMod val="50000"/>
                      </a:schemeClr>
                    </a:solidFill>
                    <a:latin typeface="Montserrat Black" panose="00000A00000000000000" pitchFamily="2" charset="0"/>
                  </a:rPr>
                  <a:t>ЄС</a:t>
                </a:r>
                <a:endParaRPr lang="en-GB" sz="1400" dirty="0">
                  <a:solidFill>
                    <a:schemeClr val="accent1">
                      <a:lumMod val="50000"/>
                    </a:schemeClr>
                  </a:solidFill>
                  <a:latin typeface="Montserrat Black" panose="00000A00000000000000" pitchFamily="2" charset="0"/>
                </a:endParaRPr>
              </a:p>
            </p:txBody>
          </p:sp>
        </p:grpSp>
        <p:grpSp>
          <p:nvGrpSpPr>
            <p:cNvPr id="25" name="Group 24">
              <a:extLst>
                <a:ext uri="{FF2B5EF4-FFF2-40B4-BE49-F238E27FC236}">
                  <a16:creationId xmlns:a16="http://schemas.microsoft.com/office/drawing/2014/main" id="{F9CFFEF2-3BAB-380E-0E7E-135D8F3E1C40}"/>
                </a:ext>
              </a:extLst>
            </p:cNvPr>
            <p:cNvGrpSpPr/>
            <p:nvPr/>
          </p:nvGrpSpPr>
          <p:grpSpPr>
            <a:xfrm>
              <a:off x="7687708" y="2455795"/>
              <a:ext cx="2225263" cy="1173952"/>
              <a:chOff x="6714552" y="2524062"/>
              <a:chExt cx="2225263" cy="1173952"/>
            </a:xfrm>
          </p:grpSpPr>
          <p:sp>
            <p:nvSpPr>
              <p:cNvPr id="26" name="Text Placeholder 2">
                <a:extLst>
                  <a:ext uri="{FF2B5EF4-FFF2-40B4-BE49-F238E27FC236}">
                    <a16:creationId xmlns:a16="http://schemas.microsoft.com/office/drawing/2014/main" id="{74BAFC1B-6015-1F9C-BE2A-72509900BCD1}"/>
                  </a:ext>
                </a:extLst>
              </p:cNvPr>
              <p:cNvSpPr txBox="1">
                <a:spLocks/>
              </p:cNvSpPr>
              <p:nvPr/>
            </p:nvSpPr>
            <p:spPr>
              <a:xfrm>
                <a:off x="6714552" y="2524062"/>
                <a:ext cx="1082258"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GB" sz="6000" dirty="0">
                    <a:solidFill>
                      <a:srgbClr val="5F9CFF"/>
                    </a:solidFill>
                    <a:latin typeface="Montserrat Black" panose="00000A00000000000000" pitchFamily="2" charset="0"/>
                  </a:rPr>
                  <a:t>2</a:t>
                </a:r>
              </a:p>
            </p:txBody>
          </p:sp>
          <p:sp>
            <p:nvSpPr>
              <p:cNvPr id="27" name="TextBox 26">
                <a:extLst>
                  <a:ext uri="{FF2B5EF4-FFF2-40B4-BE49-F238E27FC236}">
                    <a16:creationId xmlns:a16="http://schemas.microsoft.com/office/drawing/2014/main" id="{64497C42-771D-FDD0-96DF-7FCD84DF518A}"/>
                  </a:ext>
                </a:extLst>
              </p:cNvPr>
              <p:cNvSpPr txBox="1"/>
              <p:nvPr/>
            </p:nvSpPr>
            <p:spPr>
              <a:xfrm>
                <a:off x="6756016" y="3174794"/>
                <a:ext cx="2183799" cy="523220"/>
              </a:xfrm>
              <a:prstGeom prst="rect">
                <a:avLst/>
              </a:prstGeom>
              <a:noFill/>
            </p:spPr>
            <p:txBody>
              <a:bodyPr wrap="square">
                <a:spAutoFit/>
              </a:bodyPr>
              <a:lstStyle/>
              <a:p>
                <a:pPr>
                  <a:lnSpc>
                    <a:spcPct val="100000"/>
                  </a:lnSpc>
                </a:pPr>
                <a:r>
                  <a:rPr lang="uk-UA" sz="1400" dirty="0">
                    <a:solidFill>
                      <a:schemeClr val="accent1">
                        <a:lumMod val="50000"/>
                      </a:schemeClr>
                    </a:solidFill>
                    <a:latin typeface="Montserrat Black" panose="00000A00000000000000" pitchFamily="2" charset="0"/>
                  </a:rPr>
                  <a:t>країни-кандидата на вступ до ЄС</a:t>
                </a:r>
                <a:endParaRPr lang="en-GB" sz="1400" dirty="0">
                  <a:solidFill>
                    <a:schemeClr val="accent1">
                      <a:lumMod val="50000"/>
                    </a:schemeClr>
                  </a:solidFill>
                  <a:latin typeface="Montserrat Black" panose="00000A00000000000000" pitchFamily="2" charset="0"/>
                </a:endParaRPr>
              </a:p>
            </p:txBody>
          </p:sp>
        </p:grpSp>
      </p:grpSp>
      <p:grpSp>
        <p:nvGrpSpPr>
          <p:cNvPr id="31" name="Group 30">
            <a:extLst>
              <a:ext uri="{FF2B5EF4-FFF2-40B4-BE49-F238E27FC236}">
                <a16:creationId xmlns:a16="http://schemas.microsoft.com/office/drawing/2014/main" id="{E821B686-432F-CDEE-5318-1DF03CFA1129}"/>
              </a:ext>
            </a:extLst>
          </p:cNvPr>
          <p:cNvGrpSpPr/>
          <p:nvPr/>
        </p:nvGrpSpPr>
        <p:grpSpPr>
          <a:xfrm>
            <a:off x="5113867" y="4842933"/>
            <a:ext cx="4618360" cy="579582"/>
            <a:chOff x="4302763" y="4639952"/>
            <a:chExt cx="6088872" cy="579582"/>
          </a:xfrm>
        </p:grpSpPr>
        <p:sp>
          <p:nvSpPr>
            <p:cNvPr id="32" name="Rectangle: Rounded Corners 31">
              <a:extLst>
                <a:ext uri="{FF2B5EF4-FFF2-40B4-BE49-F238E27FC236}">
                  <a16:creationId xmlns:a16="http://schemas.microsoft.com/office/drawing/2014/main" id="{68320653-5798-FCD1-87C3-FF07CF763ACA}"/>
                </a:ext>
              </a:extLst>
            </p:cNvPr>
            <p:cNvSpPr/>
            <p:nvPr/>
          </p:nvSpPr>
          <p:spPr>
            <a:xfrm>
              <a:off x="4302763" y="4639952"/>
              <a:ext cx="6088872" cy="579582"/>
            </a:xfrm>
            <a:prstGeom prst="roundRect">
              <a:avLst>
                <a:gd name="adj" fmla="val 34956"/>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
              <a:extLst>
                <a:ext uri="{FF2B5EF4-FFF2-40B4-BE49-F238E27FC236}">
                  <a16:creationId xmlns:a16="http://schemas.microsoft.com/office/drawing/2014/main" id="{23F6E2D7-6D8A-C344-794A-3E0D31544F09}"/>
                </a:ext>
              </a:extLst>
            </p:cNvPr>
            <p:cNvSpPr txBox="1">
              <a:spLocks/>
            </p:cNvSpPr>
            <p:nvPr/>
          </p:nvSpPr>
          <p:spPr>
            <a:xfrm>
              <a:off x="4302763" y="4654840"/>
              <a:ext cx="5967464" cy="549807"/>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uk-UA" sz="2000" dirty="0">
                  <a:solidFill>
                    <a:schemeClr val="accent1">
                      <a:lumMod val="50000"/>
                    </a:schemeClr>
                  </a:solidFill>
                  <a:latin typeface="Montserrat Black" pitchFamily="2" charset="0"/>
                </a:rPr>
                <a:t>ЧЛЕНИ</a:t>
              </a:r>
              <a:endParaRPr lang="en-US" sz="2000" b="0" dirty="0">
                <a:solidFill>
                  <a:schemeClr val="accent1">
                    <a:lumMod val="50000"/>
                  </a:schemeClr>
                </a:solidFill>
                <a:latin typeface="Montserrat Black" pitchFamily="2" charset="0"/>
              </a:endParaRPr>
            </a:p>
          </p:txBody>
        </p:sp>
      </p:grpSp>
      <p:grpSp>
        <p:nvGrpSpPr>
          <p:cNvPr id="34" name="Group 33">
            <a:extLst>
              <a:ext uri="{FF2B5EF4-FFF2-40B4-BE49-F238E27FC236}">
                <a16:creationId xmlns:a16="http://schemas.microsoft.com/office/drawing/2014/main" id="{897F5301-758D-FD88-74AF-50478BAC97E8}"/>
              </a:ext>
            </a:extLst>
          </p:cNvPr>
          <p:cNvGrpSpPr/>
          <p:nvPr/>
        </p:nvGrpSpPr>
        <p:grpSpPr>
          <a:xfrm>
            <a:off x="3517935" y="5562210"/>
            <a:ext cx="8022365" cy="579582"/>
            <a:chOff x="3523508" y="5982623"/>
            <a:chExt cx="8022365" cy="579582"/>
          </a:xfrm>
        </p:grpSpPr>
        <p:sp>
          <p:nvSpPr>
            <p:cNvPr id="35" name="Rectangle: Rounded Corners 34">
              <a:extLst>
                <a:ext uri="{FF2B5EF4-FFF2-40B4-BE49-F238E27FC236}">
                  <a16:creationId xmlns:a16="http://schemas.microsoft.com/office/drawing/2014/main" id="{A62EBCC8-92C6-AE96-2655-15D39535BF16}"/>
                </a:ext>
              </a:extLst>
            </p:cNvPr>
            <p:cNvSpPr/>
            <p:nvPr/>
          </p:nvSpPr>
          <p:spPr>
            <a:xfrm>
              <a:off x="3523508" y="5982623"/>
              <a:ext cx="8022365" cy="579582"/>
            </a:xfrm>
            <a:prstGeom prst="roundRect">
              <a:avLst>
                <a:gd name="adj" fmla="val 34956"/>
              </a:avLst>
            </a:prstGeom>
            <a:solidFill>
              <a:srgbClr val="FFC000"/>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6B016EF-4089-CDBB-34A7-14A3ACF60B8D}"/>
                </a:ext>
              </a:extLst>
            </p:cNvPr>
            <p:cNvGrpSpPr/>
            <p:nvPr/>
          </p:nvGrpSpPr>
          <p:grpSpPr>
            <a:xfrm>
              <a:off x="6069021" y="6006665"/>
              <a:ext cx="2085625" cy="549807"/>
              <a:chOff x="5794322" y="6006665"/>
              <a:chExt cx="2085625" cy="549807"/>
            </a:xfrm>
          </p:grpSpPr>
          <p:sp>
            <p:nvSpPr>
              <p:cNvPr id="37" name="Text Placeholder 2">
                <a:extLst>
                  <a:ext uri="{FF2B5EF4-FFF2-40B4-BE49-F238E27FC236}">
                    <a16:creationId xmlns:a16="http://schemas.microsoft.com/office/drawing/2014/main" id="{3BD0F520-B360-993D-15A7-7F4440ABACD3}"/>
                  </a:ext>
                </a:extLst>
              </p:cNvPr>
              <p:cNvSpPr txBox="1">
                <a:spLocks/>
              </p:cNvSpPr>
              <p:nvPr/>
            </p:nvSpPr>
            <p:spPr>
              <a:xfrm>
                <a:off x="6335806" y="6006665"/>
                <a:ext cx="1544141" cy="549807"/>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uk-UA" sz="2000" dirty="0">
                    <a:solidFill>
                      <a:schemeClr val="accent1">
                        <a:lumMod val="50000"/>
                      </a:schemeClr>
                    </a:solidFill>
                    <a:latin typeface="Montserrat Black" pitchFamily="2" charset="0"/>
                  </a:rPr>
                  <a:t>ДРУЗІ</a:t>
                </a:r>
                <a:endParaRPr lang="en-US" sz="2000" b="0" dirty="0">
                  <a:solidFill>
                    <a:schemeClr val="accent1">
                      <a:lumMod val="50000"/>
                    </a:schemeClr>
                  </a:solidFill>
                  <a:latin typeface="Montserrat Black" pitchFamily="2" charset="0"/>
                </a:endParaRPr>
              </a:p>
            </p:txBody>
          </p:sp>
          <p:pic>
            <p:nvPicPr>
              <p:cNvPr id="38" name="Graphic 37">
                <a:extLst>
                  <a:ext uri="{FF2B5EF4-FFF2-40B4-BE49-F238E27FC236}">
                    <a16:creationId xmlns:a16="http://schemas.microsoft.com/office/drawing/2014/main" id="{8F625650-4780-041C-F093-E04B3CA589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94322" y="6039870"/>
                <a:ext cx="541910" cy="465088"/>
              </a:xfrm>
              <a:prstGeom prst="rect">
                <a:avLst/>
              </a:prstGeom>
            </p:spPr>
          </p:pic>
        </p:grpSp>
      </p:grpSp>
    </p:spTree>
    <p:extLst>
      <p:ext uri="{BB962C8B-B14F-4D97-AF65-F5344CB8AC3E}">
        <p14:creationId xmlns:p14="http://schemas.microsoft.com/office/powerpoint/2010/main" val="39237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9340FD-7936-A35C-93C1-4CBA0485D22C}"/>
              </a:ext>
            </a:extLst>
          </p:cNvPr>
          <p:cNvPicPr>
            <a:picLocks noChangeAspect="1"/>
          </p:cNvPicPr>
          <p:nvPr/>
        </p:nvPicPr>
        <p:blipFill>
          <a:blip r:embed="rId2">
            <a:extLst>
              <a:ext uri="{28A0092B-C50C-407E-A947-70E740481C1C}">
                <a14:useLocalDpi xmlns:a14="http://schemas.microsoft.com/office/drawing/2010/main" val="0"/>
              </a:ext>
            </a:extLst>
          </a:blip>
          <a:srcRect t="38" b="38"/>
          <a:stretch/>
        </p:blipFill>
        <p:spPr>
          <a:xfrm>
            <a:off x="-9384" y="-1"/>
            <a:ext cx="12201384" cy="6858001"/>
          </a:xfrm>
          <a:prstGeom prst="rect">
            <a:avLst/>
          </a:prstGeom>
        </p:spPr>
      </p:pic>
      <p:sp>
        <p:nvSpPr>
          <p:cNvPr id="2" name="Заголовок 3">
            <a:extLst>
              <a:ext uri="{FF2B5EF4-FFF2-40B4-BE49-F238E27FC236}">
                <a16:creationId xmlns:a16="http://schemas.microsoft.com/office/drawing/2014/main" id="{3709F572-FCBE-13E3-1EFF-3FB69BBC68C9}"/>
              </a:ext>
            </a:extLst>
          </p:cNvPr>
          <p:cNvSpPr>
            <a:spLocks noGrp="1"/>
          </p:cNvSpPr>
          <p:nvPr>
            <p:ph type="title"/>
          </p:nvPr>
        </p:nvSpPr>
        <p:spPr>
          <a:xfrm>
            <a:off x="488019" y="278051"/>
            <a:ext cx="8624450" cy="1685396"/>
          </a:xfrm>
        </p:spPr>
        <p:txBody>
          <a:bodyPr>
            <a:noAutofit/>
          </a:bodyPr>
          <a:lstStyle/>
          <a:p>
            <a:pPr algn="l"/>
            <a:r>
              <a:rPr lang="uk-UA" sz="2800" dirty="0">
                <a:solidFill>
                  <a:schemeClr val="bg1"/>
                </a:solidFill>
              </a:rPr>
              <a:t>КОНФЕРЕНЦІЯ З ВІДНОВЛЕННЯ УКРАЇНИ У БЕРЛІНІ</a:t>
            </a:r>
            <a:br>
              <a:rPr lang="uk-UA" sz="3000" dirty="0">
                <a:solidFill>
                  <a:schemeClr val="bg1"/>
                </a:solidFill>
              </a:rPr>
            </a:br>
            <a:endParaRPr lang="uk-UA" sz="3000" dirty="0">
              <a:solidFill>
                <a:schemeClr val="bg1"/>
              </a:solidFill>
            </a:endParaRPr>
          </a:p>
        </p:txBody>
      </p:sp>
      <p:sp>
        <p:nvSpPr>
          <p:cNvPr id="3" name="Заголовок 3">
            <a:extLst>
              <a:ext uri="{FF2B5EF4-FFF2-40B4-BE49-F238E27FC236}">
                <a16:creationId xmlns:a16="http://schemas.microsoft.com/office/drawing/2014/main" id="{29FBD0B7-11F4-6D89-B0B8-B8197DBDE0C6}"/>
              </a:ext>
            </a:extLst>
          </p:cNvPr>
          <p:cNvSpPr txBox="1">
            <a:spLocks/>
          </p:cNvSpPr>
          <p:nvPr/>
        </p:nvSpPr>
        <p:spPr>
          <a:xfrm>
            <a:off x="4064000" y="889001"/>
            <a:ext cx="7639981" cy="507999"/>
          </a:xfrm>
          <a:prstGeom prst="rect">
            <a:avLst/>
          </a:prstGeom>
        </p:spPr>
        <p:txBody>
          <a:bodyPr lIns="0" tIns="0" rIns="0" bIns="0"/>
          <a:lstStyle>
            <a:lvl1pPr algn="r">
              <a:defRPr sz="5400" b="0" i="0" baseline="0">
                <a:solidFill>
                  <a:srgbClr val="2D5BA6"/>
                </a:solidFill>
                <a:latin typeface="Montserrat Black" panose="00000A00000000000000" pitchFamily="2" charset="-52"/>
                <a:ea typeface="+mj-ea"/>
                <a:cs typeface="Montserrat Black" panose="00000A00000000000000" pitchFamily="2" charset="-52"/>
              </a:defRPr>
            </a:lvl1pPr>
          </a:lstStyle>
          <a:p>
            <a:endParaRPr lang="uk-UA" sz="1867" kern="0" dirty="0">
              <a:solidFill>
                <a:schemeClr val="bg1"/>
              </a:solidFill>
            </a:endParaRPr>
          </a:p>
        </p:txBody>
      </p:sp>
      <p:sp>
        <p:nvSpPr>
          <p:cNvPr id="4" name="Rectangle 3">
            <a:extLst>
              <a:ext uri="{FF2B5EF4-FFF2-40B4-BE49-F238E27FC236}">
                <a16:creationId xmlns:a16="http://schemas.microsoft.com/office/drawing/2014/main" id="{7A108E1C-8F6A-930A-C2B9-CCB011963C35}"/>
              </a:ext>
            </a:extLst>
          </p:cNvPr>
          <p:cNvSpPr/>
          <p:nvPr/>
        </p:nvSpPr>
        <p:spPr>
          <a:xfrm>
            <a:off x="-9384" y="-1"/>
            <a:ext cx="433718" cy="1041608"/>
          </a:xfrm>
          <a:prstGeom prst="rect">
            <a:avLst/>
          </a:prstGeom>
          <a:solidFill>
            <a:srgbClr val="081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LAUAU180\Downloads\ULEAD-main-light-UA 1.pngULEAD-main-light-UA 1">
            <a:extLst>
              <a:ext uri="{FF2B5EF4-FFF2-40B4-BE49-F238E27FC236}">
                <a16:creationId xmlns:a16="http://schemas.microsoft.com/office/drawing/2014/main" id="{B85CE2D9-EF80-D8C3-79ED-72B1EA24FEC6}"/>
              </a:ext>
            </a:extLst>
          </p:cNvPr>
          <p:cNvPicPr>
            <a:picLocks noChangeAspect="1"/>
          </p:cNvPicPr>
          <p:nvPr/>
        </p:nvPicPr>
        <p:blipFill>
          <a:blip r:embed="rId3"/>
          <a:srcRect t="13908" b="13908"/>
          <a:stretch>
            <a:fillRect/>
          </a:stretch>
        </p:blipFill>
        <p:spPr>
          <a:xfrm>
            <a:off x="10154482" y="291624"/>
            <a:ext cx="1792800" cy="596313"/>
          </a:xfrm>
          <a:prstGeom prst="rect">
            <a:avLst/>
          </a:prstGeom>
        </p:spPr>
      </p:pic>
    </p:spTree>
    <p:extLst>
      <p:ext uri="{BB962C8B-B14F-4D97-AF65-F5344CB8AC3E}">
        <p14:creationId xmlns:p14="http://schemas.microsoft.com/office/powerpoint/2010/main" val="243004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9340FD-7936-A35C-93C1-4CBA0485D22C}"/>
              </a:ext>
            </a:extLst>
          </p:cNvPr>
          <p:cNvPicPr>
            <a:picLocks noChangeAspect="1"/>
          </p:cNvPicPr>
          <p:nvPr/>
        </p:nvPicPr>
        <p:blipFill>
          <a:blip r:embed="rId2">
            <a:extLst>
              <a:ext uri="{28A0092B-C50C-407E-A947-70E740481C1C}">
                <a14:useLocalDpi xmlns:a14="http://schemas.microsoft.com/office/drawing/2010/main" val="0"/>
              </a:ext>
            </a:extLst>
          </a:blip>
          <a:srcRect t="10264" b="10264"/>
          <a:stretch/>
        </p:blipFill>
        <p:spPr>
          <a:xfrm>
            <a:off x="-9384" y="-1"/>
            <a:ext cx="12201384" cy="6858001"/>
          </a:xfrm>
          <a:prstGeom prst="rect">
            <a:avLst/>
          </a:prstGeom>
          <a:noFill/>
        </p:spPr>
      </p:pic>
      <p:sp>
        <p:nvSpPr>
          <p:cNvPr id="2" name="Заголовок 3">
            <a:extLst>
              <a:ext uri="{FF2B5EF4-FFF2-40B4-BE49-F238E27FC236}">
                <a16:creationId xmlns:a16="http://schemas.microsoft.com/office/drawing/2014/main" id="{3709F572-FCBE-13E3-1EFF-3FB69BBC68C9}"/>
              </a:ext>
            </a:extLst>
          </p:cNvPr>
          <p:cNvSpPr>
            <a:spLocks noGrp="1"/>
          </p:cNvSpPr>
          <p:nvPr>
            <p:ph type="title"/>
          </p:nvPr>
        </p:nvSpPr>
        <p:spPr>
          <a:xfrm>
            <a:off x="506260" y="381001"/>
            <a:ext cx="7639981" cy="507999"/>
          </a:xfrm>
        </p:spPr>
        <p:txBody>
          <a:bodyPr>
            <a:normAutofit/>
          </a:bodyPr>
          <a:lstStyle/>
          <a:p>
            <a:pPr algn="l"/>
            <a:r>
              <a:rPr lang="uk-UA" sz="2800" dirty="0">
                <a:solidFill>
                  <a:schemeClr val="bg1"/>
                </a:solidFill>
              </a:rPr>
              <a:t>ГЕОГРАФІЯ ДРУЖБИ</a:t>
            </a:r>
          </a:p>
        </p:txBody>
      </p:sp>
      <p:pic>
        <p:nvPicPr>
          <p:cNvPr id="4" name="Grafik 3">
            <a:extLst>
              <a:ext uri="{FF2B5EF4-FFF2-40B4-BE49-F238E27FC236}">
                <a16:creationId xmlns:a16="http://schemas.microsoft.com/office/drawing/2014/main" id="{EF412FB9-A6DB-4B7B-A57E-4999E387C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1429" y="1270001"/>
            <a:ext cx="1262743" cy="1262743"/>
          </a:xfrm>
          <a:prstGeom prst="rect">
            <a:avLst/>
          </a:prstGeom>
        </p:spPr>
      </p:pic>
      <p:pic>
        <p:nvPicPr>
          <p:cNvPr id="6" name="Picture 14">
            <a:extLst>
              <a:ext uri="{FF2B5EF4-FFF2-40B4-BE49-F238E27FC236}">
                <a16:creationId xmlns:a16="http://schemas.microsoft.com/office/drawing/2014/main" id="{0224E9F2-00D1-7FDD-1174-644A5DAA64BD}"/>
              </a:ext>
            </a:extLst>
          </p:cNvPr>
          <p:cNvPicPr>
            <a:picLocks noChangeAspect="1"/>
          </p:cNvPicPr>
          <p:nvPr/>
        </p:nvPicPr>
        <p:blipFill>
          <a:blip r:embed="rId4"/>
          <a:stretch>
            <a:fillRect/>
          </a:stretch>
        </p:blipFill>
        <p:spPr>
          <a:xfrm>
            <a:off x="9847496" y="445294"/>
            <a:ext cx="1792800" cy="596313"/>
          </a:xfrm>
          <a:prstGeom prst="rect">
            <a:avLst/>
          </a:prstGeom>
        </p:spPr>
      </p:pic>
    </p:spTree>
    <p:extLst>
      <p:ext uri="{BB962C8B-B14F-4D97-AF65-F5344CB8AC3E}">
        <p14:creationId xmlns:p14="http://schemas.microsoft.com/office/powerpoint/2010/main" val="49946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431E013C-324A-E677-568E-D2B78140B593}"/>
              </a:ext>
            </a:extLst>
          </p:cNvPr>
          <p:cNvSpPr>
            <a:spLocks noGrp="1"/>
          </p:cNvSpPr>
          <p:nvPr>
            <p:ph type="body" sz="quarter" idx="43"/>
          </p:nvPr>
        </p:nvSpPr>
        <p:spPr>
          <a:xfrm>
            <a:off x="3313503" y="317919"/>
            <a:ext cx="7278196" cy="1169783"/>
          </a:xfrm>
        </p:spPr>
        <p:txBody>
          <a:bodyPr>
            <a:noAutofit/>
          </a:bodyPr>
          <a:lstStyle/>
          <a:p>
            <a:pPr marL="169863"/>
            <a:r>
              <a:rPr lang="uk-UA" dirty="0"/>
              <a:t>ОСНОВНІ ЦІЛІ І ЗАХОДИ</a:t>
            </a:r>
            <a:endParaRPr lang="en-US" dirty="0"/>
          </a:p>
          <a:p>
            <a:pPr marL="169863"/>
            <a:r>
              <a:rPr lang="en-US" b="1" dirty="0">
                <a:latin typeface="Montserrat" pitchFamily="2" charset="0"/>
              </a:rPr>
              <a:t>2025-2027</a:t>
            </a:r>
            <a:r>
              <a:rPr lang="uk-UA" b="1" dirty="0">
                <a:latin typeface="Montserrat" pitchFamily="2" charset="0"/>
              </a:rPr>
              <a:t> роки</a:t>
            </a:r>
            <a:endParaRPr lang="en-US" b="1" dirty="0">
              <a:latin typeface="Montserrat" pitchFamily="2" charset="0"/>
            </a:endParaRPr>
          </a:p>
        </p:txBody>
      </p:sp>
      <p:pic>
        <p:nvPicPr>
          <p:cNvPr id="5" name="Picture 4">
            <a:extLst>
              <a:ext uri="{FF2B5EF4-FFF2-40B4-BE49-F238E27FC236}">
                <a16:creationId xmlns:a16="http://schemas.microsoft.com/office/drawing/2014/main" id="{25DA1D4E-8468-3C40-AEFD-86AF4C3DA3F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65" y="-40145"/>
            <a:ext cx="3370767" cy="6898145"/>
          </a:xfrm>
          <a:prstGeom prst="rect">
            <a:avLst/>
          </a:prstGeom>
        </p:spPr>
      </p:pic>
      <p:sp>
        <p:nvSpPr>
          <p:cNvPr id="27" name="Rectangle: Rounded Corners 26">
            <a:extLst>
              <a:ext uri="{FF2B5EF4-FFF2-40B4-BE49-F238E27FC236}">
                <a16:creationId xmlns:a16="http://schemas.microsoft.com/office/drawing/2014/main" id="{EE103A89-0795-0CDA-2673-ECC5CC4F640C}"/>
              </a:ext>
            </a:extLst>
          </p:cNvPr>
          <p:cNvSpPr/>
          <p:nvPr/>
        </p:nvSpPr>
        <p:spPr>
          <a:xfrm>
            <a:off x="3922937" y="3060269"/>
            <a:ext cx="2166903" cy="805400"/>
          </a:xfrm>
          <a:prstGeom prst="roundRect">
            <a:avLst>
              <a:gd name="adj" fmla="val 37256"/>
            </a:avLst>
          </a:prstGeom>
          <a:solidFill>
            <a:srgbClr val="FFC000"/>
          </a:solidFill>
          <a:ln w="158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0C363D9-00DF-ED28-4F3D-4F8B0DBEB534}"/>
              </a:ext>
            </a:extLst>
          </p:cNvPr>
          <p:cNvGrpSpPr/>
          <p:nvPr/>
        </p:nvGrpSpPr>
        <p:grpSpPr>
          <a:xfrm>
            <a:off x="3532870" y="1767524"/>
            <a:ext cx="8167840" cy="1060271"/>
            <a:chOff x="3512042" y="1591321"/>
            <a:chExt cx="8167840" cy="1060271"/>
          </a:xfrm>
        </p:grpSpPr>
        <p:grpSp>
          <p:nvGrpSpPr>
            <p:cNvPr id="29" name="Group 28">
              <a:extLst>
                <a:ext uri="{FF2B5EF4-FFF2-40B4-BE49-F238E27FC236}">
                  <a16:creationId xmlns:a16="http://schemas.microsoft.com/office/drawing/2014/main" id="{7FDFC65E-088C-CE17-EB1C-F1A2082359DC}"/>
                </a:ext>
              </a:extLst>
            </p:cNvPr>
            <p:cNvGrpSpPr/>
            <p:nvPr/>
          </p:nvGrpSpPr>
          <p:grpSpPr>
            <a:xfrm>
              <a:off x="3512042" y="1692209"/>
              <a:ext cx="3201527" cy="959383"/>
              <a:chOff x="3512042" y="1692209"/>
              <a:chExt cx="3201527" cy="959383"/>
            </a:xfrm>
          </p:grpSpPr>
          <p:grpSp>
            <p:nvGrpSpPr>
              <p:cNvPr id="36" name="Group 35">
                <a:extLst>
                  <a:ext uri="{FF2B5EF4-FFF2-40B4-BE49-F238E27FC236}">
                    <a16:creationId xmlns:a16="http://schemas.microsoft.com/office/drawing/2014/main" id="{10009D59-DD45-C34B-CDFA-9F099D0D3D64}"/>
                  </a:ext>
                </a:extLst>
              </p:cNvPr>
              <p:cNvGrpSpPr/>
              <p:nvPr/>
            </p:nvGrpSpPr>
            <p:grpSpPr>
              <a:xfrm>
                <a:off x="3512042" y="1692209"/>
                <a:ext cx="2457764" cy="959383"/>
                <a:chOff x="2656104" y="1246910"/>
                <a:chExt cx="2457764" cy="959383"/>
              </a:xfrm>
            </p:grpSpPr>
            <p:sp>
              <p:nvSpPr>
                <p:cNvPr id="38" name="Text Placeholder 2">
                  <a:extLst>
                    <a:ext uri="{FF2B5EF4-FFF2-40B4-BE49-F238E27FC236}">
                      <a16:creationId xmlns:a16="http://schemas.microsoft.com/office/drawing/2014/main" id="{7BA7AD12-6E64-F6EA-643C-4E48987AFCFE}"/>
                    </a:ext>
                  </a:extLst>
                </p:cNvPr>
                <p:cNvSpPr txBox="1">
                  <a:spLocks/>
                </p:cNvSpPr>
                <p:nvPr/>
              </p:nvSpPr>
              <p:spPr>
                <a:xfrm>
                  <a:off x="2656104" y="1246910"/>
                  <a:ext cx="2457764"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6000" dirty="0">
                      <a:solidFill>
                        <a:srgbClr val="5F9CFF"/>
                      </a:solidFill>
                      <a:latin typeface="Montserrat Black" panose="00000A00000000000000" pitchFamily="2" charset="0"/>
                    </a:rPr>
                    <a:t>1</a:t>
                  </a:r>
                  <a:r>
                    <a:rPr lang="uk-UA" sz="6000" dirty="0">
                      <a:solidFill>
                        <a:srgbClr val="5F9CFF"/>
                      </a:solidFill>
                      <a:latin typeface="Montserrat Black" panose="00000A00000000000000" pitchFamily="2" charset="0"/>
                    </a:rPr>
                    <a:t> </a:t>
                  </a:r>
                  <a:r>
                    <a:rPr lang="en-GB" sz="6000" dirty="0">
                      <a:solidFill>
                        <a:srgbClr val="5F9CFF"/>
                      </a:solidFill>
                      <a:latin typeface="Montserrat Black" panose="00000A00000000000000" pitchFamily="2" charset="0"/>
                    </a:rPr>
                    <a:t>000</a:t>
                  </a:r>
                </a:p>
              </p:txBody>
            </p:sp>
            <p:sp>
              <p:nvSpPr>
                <p:cNvPr id="39" name="TextBox 38">
                  <a:extLst>
                    <a:ext uri="{FF2B5EF4-FFF2-40B4-BE49-F238E27FC236}">
                      <a16:creationId xmlns:a16="http://schemas.microsoft.com/office/drawing/2014/main" id="{B699E3B2-E089-66E0-E6DE-B62CA4FB21BF}"/>
                    </a:ext>
                  </a:extLst>
                </p:cNvPr>
                <p:cNvSpPr txBox="1"/>
                <p:nvPr/>
              </p:nvSpPr>
              <p:spPr>
                <a:xfrm>
                  <a:off x="2801092" y="1898516"/>
                  <a:ext cx="2114026" cy="307777"/>
                </a:xfrm>
                <a:prstGeom prst="rect">
                  <a:avLst/>
                </a:prstGeom>
                <a:noFill/>
              </p:spPr>
              <p:txBody>
                <a:bodyPr wrap="square">
                  <a:spAutoFit/>
                </a:bodyPr>
                <a:lstStyle/>
                <a:p>
                  <a:pPr algn="ctr">
                    <a:lnSpc>
                      <a:spcPct val="100000"/>
                    </a:lnSpc>
                  </a:pPr>
                  <a:r>
                    <a:rPr lang="uk-UA" sz="1400" dirty="0">
                      <a:solidFill>
                        <a:schemeClr val="accent1">
                          <a:lumMod val="50000"/>
                        </a:schemeClr>
                      </a:solidFill>
                      <a:latin typeface="Montserrat Black" panose="00000A00000000000000" pitchFamily="2" charset="0"/>
                    </a:rPr>
                    <a:t>нових партнерств</a:t>
                  </a:r>
                  <a:endParaRPr lang="en-GB" sz="1400" dirty="0">
                    <a:solidFill>
                      <a:schemeClr val="accent1">
                        <a:lumMod val="50000"/>
                      </a:schemeClr>
                    </a:solidFill>
                    <a:latin typeface="Montserrat Black" panose="00000A00000000000000" pitchFamily="2" charset="0"/>
                  </a:endParaRPr>
                </a:p>
              </p:txBody>
            </p:sp>
          </p:grpSp>
          <p:pic>
            <p:nvPicPr>
              <p:cNvPr id="37" name="Graphic 36">
                <a:extLst>
                  <a:ext uri="{FF2B5EF4-FFF2-40B4-BE49-F238E27FC236}">
                    <a16:creationId xmlns:a16="http://schemas.microsoft.com/office/drawing/2014/main" id="{C7700FED-2285-BA57-D590-D545333EF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1618" y="1709203"/>
                <a:ext cx="921951" cy="839833"/>
              </a:xfrm>
              <a:prstGeom prst="rect">
                <a:avLst/>
              </a:prstGeom>
            </p:spPr>
          </p:pic>
        </p:grpSp>
        <p:grpSp>
          <p:nvGrpSpPr>
            <p:cNvPr id="30" name="Group 29">
              <a:extLst>
                <a:ext uri="{FF2B5EF4-FFF2-40B4-BE49-F238E27FC236}">
                  <a16:creationId xmlns:a16="http://schemas.microsoft.com/office/drawing/2014/main" id="{CF84723A-8C43-1DAA-F716-B52D37ED5874}"/>
                </a:ext>
              </a:extLst>
            </p:cNvPr>
            <p:cNvGrpSpPr/>
            <p:nvPr/>
          </p:nvGrpSpPr>
          <p:grpSpPr>
            <a:xfrm>
              <a:off x="7063947" y="1948024"/>
              <a:ext cx="1666325" cy="395791"/>
              <a:chOff x="2779127" y="2941545"/>
              <a:chExt cx="6024145" cy="974911"/>
            </a:xfrm>
          </p:grpSpPr>
          <p:pic>
            <p:nvPicPr>
              <p:cNvPr id="34" name="Graphic 33">
                <a:extLst>
                  <a:ext uri="{FF2B5EF4-FFF2-40B4-BE49-F238E27FC236}">
                    <a16:creationId xmlns:a16="http://schemas.microsoft.com/office/drawing/2014/main" id="{3416AF9E-1F18-6E17-F90E-5CEC322E0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8729" y="2941545"/>
                <a:ext cx="5414543" cy="974910"/>
              </a:xfrm>
              <a:prstGeom prst="rect">
                <a:avLst/>
              </a:prstGeom>
            </p:spPr>
          </p:pic>
          <p:pic>
            <p:nvPicPr>
              <p:cNvPr id="35" name="Graphic 34">
                <a:extLst>
                  <a:ext uri="{FF2B5EF4-FFF2-40B4-BE49-F238E27FC236}">
                    <a16:creationId xmlns:a16="http://schemas.microsoft.com/office/drawing/2014/main" id="{6A35E0E0-D9BE-87E7-974D-5D0CABEFA8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779127" y="2941546"/>
                <a:ext cx="5414543" cy="974910"/>
              </a:xfrm>
              <a:prstGeom prst="rect">
                <a:avLst/>
              </a:prstGeom>
            </p:spPr>
          </p:pic>
        </p:grpSp>
        <p:grpSp>
          <p:nvGrpSpPr>
            <p:cNvPr id="31" name="Group 30">
              <a:extLst>
                <a:ext uri="{FF2B5EF4-FFF2-40B4-BE49-F238E27FC236}">
                  <a16:creationId xmlns:a16="http://schemas.microsoft.com/office/drawing/2014/main" id="{B80E6F55-D3F8-BC55-DF07-91FC215D9529}"/>
                </a:ext>
              </a:extLst>
            </p:cNvPr>
            <p:cNvGrpSpPr/>
            <p:nvPr/>
          </p:nvGrpSpPr>
          <p:grpSpPr>
            <a:xfrm>
              <a:off x="8789725" y="1591321"/>
              <a:ext cx="2890157" cy="919634"/>
              <a:chOff x="8789725" y="1591321"/>
              <a:chExt cx="2890157" cy="919634"/>
            </a:xfrm>
          </p:grpSpPr>
          <p:sp>
            <p:nvSpPr>
              <p:cNvPr id="32" name="Text Placeholder 2">
                <a:extLst>
                  <a:ext uri="{FF2B5EF4-FFF2-40B4-BE49-F238E27FC236}">
                    <a16:creationId xmlns:a16="http://schemas.microsoft.com/office/drawing/2014/main" id="{6BE4C273-6AE8-F55A-D450-A77D6A17EF1D}"/>
                  </a:ext>
                </a:extLst>
              </p:cNvPr>
              <p:cNvSpPr txBox="1">
                <a:spLocks/>
              </p:cNvSpPr>
              <p:nvPr/>
            </p:nvSpPr>
            <p:spPr>
              <a:xfrm>
                <a:off x="8789725" y="1735985"/>
                <a:ext cx="2890157" cy="774970"/>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uk-UA" sz="1800" dirty="0">
                    <a:solidFill>
                      <a:schemeClr val="accent1">
                        <a:lumMod val="50000"/>
                      </a:schemeClr>
                    </a:solidFill>
                    <a:latin typeface="Montserrat Black" panose="00000A00000000000000" pitchFamily="2" charset="0"/>
                  </a:rPr>
                  <a:t>Поглиблення наявних </a:t>
                </a:r>
              </a:p>
              <a:p>
                <a:pPr>
                  <a:spcBef>
                    <a:spcPts val="0"/>
                  </a:spcBef>
                </a:pPr>
                <a:r>
                  <a:rPr lang="uk-UA" sz="1800" dirty="0">
                    <a:solidFill>
                      <a:schemeClr val="accent1">
                        <a:lumMod val="50000"/>
                      </a:schemeClr>
                    </a:solidFill>
                    <a:latin typeface="Montserrat Black" panose="00000A00000000000000" pitchFamily="2" charset="0"/>
                  </a:rPr>
                  <a:t>партнерств</a:t>
                </a:r>
                <a:endParaRPr lang="en-GB" sz="1800" dirty="0">
                  <a:solidFill>
                    <a:schemeClr val="accent1">
                      <a:lumMod val="50000"/>
                    </a:schemeClr>
                  </a:solidFill>
                  <a:latin typeface="Montserrat Black" panose="00000A00000000000000" pitchFamily="2" charset="0"/>
                </a:endParaRPr>
              </a:p>
            </p:txBody>
          </p:sp>
          <p:pic>
            <p:nvPicPr>
              <p:cNvPr id="33" name="Graphic 32">
                <a:extLst>
                  <a:ext uri="{FF2B5EF4-FFF2-40B4-BE49-F238E27FC236}">
                    <a16:creationId xmlns:a16="http://schemas.microsoft.com/office/drawing/2014/main" id="{B4914205-452C-559F-7BF7-36EE2241F4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0550" y="1591321"/>
                <a:ext cx="870393" cy="870393"/>
              </a:xfrm>
              <a:prstGeom prst="rect">
                <a:avLst/>
              </a:prstGeom>
            </p:spPr>
          </p:pic>
        </p:grpSp>
      </p:grpSp>
      <p:sp>
        <p:nvSpPr>
          <p:cNvPr id="40" name="Rectangle: Rounded Corners 39">
            <a:extLst>
              <a:ext uri="{FF2B5EF4-FFF2-40B4-BE49-F238E27FC236}">
                <a16:creationId xmlns:a16="http://schemas.microsoft.com/office/drawing/2014/main" id="{50B48C11-99CD-69F4-079E-735E9DFE049B}"/>
              </a:ext>
            </a:extLst>
          </p:cNvPr>
          <p:cNvSpPr/>
          <p:nvPr/>
        </p:nvSpPr>
        <p:spPr>
          <a:xfrm>
            <a:off x="3523508" y="5427456"/>
            <a:ext cx="8022365" cy="579582"/>
          </a:xfrm>
          <a:prstGeom prst="roundRect">
            <a:avLst>
              <a:gd name="adj" fmla="val 34956"/>
            </a:avLst>
          </a:prstGeom>
          <a:solidFill>
            <a:srgbClr val="FFC000"/>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0FF62E91-4558-4C9A-CBC4-763595507CB3}"/>
              </a:ext>
            </a:extLst>
          </p:cNvPr>
          <p:cNvGrpSpPr/>
          <p:nvPr/>
        </p:nvGrpSpPr>
        <p:grpSpPr>
          <a:xfrm>
            <a:off x="5091265" y="5442344"/>
            <a:ext cx="5787997" cy="551638"/>
            <a:chOff x="5197142" y="5577098"/>
            <a:chExt cx="5787997" cy="551638"/>
          </a:xfrm>
        </p:grpSpPr>
        <p:sp>
          <p:nvSpPr>
            <p:cNvPr id="42" name="Text Placeholder 2">
              <a:extLst>
                <a:ext uri="{FF2B5EF4-FFF2-40B4-BE49-F238E27FC236}">
                  <a16:creationId xmlns:a16="http://schemas.microsoft.com/office/drawing/2014/main" id="{40A39E40-2ADC-8972-6511-4F5E3A2EBB33}"/>
                </a:ext>
              </a:extLst>
            </p:cNvPr>
            <p:cNvSpPr txBox="1">
              <a:spLocks/>
            </p:cNvSpPr>
            <p:nvPr/>
          </p:nvSpPr>
          <p:spPr>
            <a:xfrm>
              <a:off x="5197142" y="5577098"/>
              <a:ext cx="5787997" cy="549807"/>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uk-UA" sz="2000" dirty="0">
                  <a:solidFill>
                    <a:schemeClr val="accent1">
                      <a:lumMod val="50000"/>
                    </a:schemeClr>
                  </a:solidFill>
                  <a:latin typeface="Montserrat Black" pitchFamily="2" charset="0"/>
                </a:rPr>
                <a:t>Проєкти</a:t>
              </a:r>
              <a:r>
                <a:rPr lang="en-US" sz="2000" dirty="0">
                  <a:solidFill>
                    <a:schemeClr val="accent1">
                      <a:lumMod val="50000"/>
                    </a:schemeClr>
                  </a:solidFill>
                  <a:latin typeface="Montserrat Black" pitchFamily="2" charset="0"/>
                </a:rPr>
                <a:t> / </a:t>
              </a:r>
              <a:r>
                <a:rPr lang="uk-UA" sz="2000" dirty="0">
                  <a:solidFill>
                    <a:schemeClr val="accent1">
                      <a:lumMod val="50000"/>
                    </a:schemeClr>
                  </a:solidFill>
                  <a:latin typeface="Montserrat Black" pitchFamily="2" charset="0"/>
                </a:rPr>
                <a:t>Заходи </a:t>
              </a:r>
              <a:r>
                <a:rPr lang="en-US" sz="2000" dirty="0">
                  <a:solidFill>
                    <a:schemeClr val="accent1">
                      <a:lumMod val="50000"/>
                    </a:schemeClr>
                  </a:solidFill>
                  <a:latin typeface="Montserrat Black" pitchFamily="2" charset="0"/>
                </a:rPr>
                <a:t>/ </a:t>
              </a:r>
              <a:r>
                <a:rPr lang="uk-UA" sz="2000" dirty="0">
                  <a:solidFill>
                    <a:schemeClr val="accent1">
                      <a:lumMod val="50000"/>
                    </a:schemeClr>
                  </a:solidFill>
                  <a:latin typeface="Montserrat Black" pitchFamily="2" charset="0"/>
                </a:rPr>
                <a:t>Стажування</a:t>
              </a:r>
              <a:endParaRPr lang="en-US" sz="2000" b="0" dirty="0">
                <a:solidFill>
                  <a:schemeClr val="accent1">
                    <a:lumMod val="50000"/>
                  </a:schemeClr>
                </a:solidFill>
                <a:latin typeface="Montserrat Black" pitchFamily="2" charset="0"/>
              </a:endParaRPr>
            </a:p>
          </p:txBody>
        </p:sp>
        <p:pic>
          <p:nvPicPr>
            <p:cNvPr id="43" name="Graphic 42">
              <a:extLst>
                <a:ext uri="{FF2B5EF4-FFF2-40B4-BE49-F238E27FC236}">
                  <a16:creationId xmlns:a16="http://schemas.microsoft.com/office/drawing/2014/main" id="{BF7E47FC-308C-8CF6-3D56-3E0CE55FAD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99807" y="5577098"/>
              <a:ext cx="484050" cy="551638"/>
            </a:xfrm>
            <a:prstGeom prst="rect">
              <a:avLst/>
            </a:prstGeom>
          </p:spPr>
        </p:pic>
      </p:grpSp>
      <p:cxnSp>
        <p:nvCxnSpPr>
          <p:cNvPr id="44" name="Straight Arrow Connector 43">
            <a:extLst>
              <a:ext uri="{FF2B5EF4-FFF2-40B4-BE49-F238E27FC236}">
                <a16:creationId xmlns:a16="http://schemas.microsoft.com/office/drawing/2014/main" id="{DEA63F55-3F50-2490-5207-07583787940C}"/>
              </a:ext>
            </a:extLst>
          </p:cNvPr>
          <p:cNvCxnSpPr>
            <a:cxnSpLocks/>
          </p:cNvCxnSpPr>
          <p:nvPr/>
        </p:nvCxnSpPr>
        <p:spPr>
          <a:xfrm>
            <a:off x="5006388" y="3865669"/>
            <a:ext cx="0" cy="1432917"/>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20360AE-0D3E-661E-3B30-563426FD7C6C}"/>
              </a:ext>
            </a:extLst>
          </p:cNvPr>
          <p:cNvCxnSpPr>
            <a:cxnSpLocks/>
          </p:cNvCxnSpPr>
          <p:nvPr/>
        </p:nvCxnSpPr>
        <p:spPr>
          <a:xfrm>
            <a:off x="9462507" y="3575755"/>
            <a:ext cx="18377" cy="1743711"/>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38A5F01D-D97C-FE6E-F330-4D043AF2F98C}"/>
              </a:ext>
            </a:extLst>
          </p:cNvPr>
          <p:cNvSpPr txBox="1">
            <a:spLocks/>
          </p:cNvSpPr>
          <p:nvPr/>
        </p:nvSpPr>
        <p:spPr>
          <a:xfrm>
            <a:off x="3884860" y="3128275"/>
            <a:ext cx="2166901" cy="733115"/>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dirty="0">
                <a:solidFill>
                  <a:schemeClr val="accent1">
                    <a:lumMod val="50000"/>
                  </a:schemeClr>
                </a:solidFill>
                <a:latin typeface="Montserrat" pitchFamily="2" charset="77"/>
              </a:rPr>
              <a:t>Меморандуми про взаєморозуміння</a:t>
            </a:r>
            <a:endParaRPr lang="en-GB" dirty="0">
              <a:solidFill>
                <a:schemeClr val="accent1">
                  <a:lumMod val="50000"/>
                </a:schemeClr>
              </a:solidFill>
              <a:latin typeface="Montserrat" pitchFamily="2" charset="77"/>
            </a:endParaRPr>
          </a:p>
        </p:txBody>
      </p:sp>
      <p:grpSp>
        <p:nvGrpSpPr>
          <p:cNvPr id="47" name="Group 46">
            <a:extLst>
              <a:ext uri="{FF2B5EF4-FFF2-40B4-BE49-F238E27FC236}">
                <a16:creationId xmlns:a16="http://schemas.microsoft.com/office/drawing/2014/main" id="{405473B2-8099-CBCC-BEA0-54C207DA3AFB}"/>
              </a:ext>
            </a:extLst>
          </p:cNvPr>
          <p:cNvGrpSpPr/>
          <p:nvPr/>
        </p:nvGrpSpPr>
        <p:grpSpPr>
          <a:xfrm>
            <a:off x="7939875" y="3003111"/>
            <a:ext cx="3045264" cy="851778"/>
            <a:chOff x="7939875" y="3003111"/>
            <a:chExt cx="3045264" cy="851778"/>
          </a:xfrm>
          <a:solidFill>
            <a:srgbClr val="FFC000"/>
          </a:solidFill>
        </p:grpSpPr>
        <p:sp>
          <p:nvSpPr>
            <p:cNvPr id="48" name="Rectangle: Rounded Corners 47">
              <a:extLst>
                <a:ext uri="{FF2B5EF4-FFF2-40B4-BE49-F238E27FC236}">
                  <a16:creationId xmlns:a16="http://schemas.microsoft.com/office/drawing/2014/main" id="{1FEE67EF-EECC-BEE9-2E11-E79C290909B4}"/>
                </a:ext>
              </a:extLst>
            </p:cNvPr>
            <p:cNvSpPr/>
            <p:nvPr/>
          </p:nvSpPr>
          <p:spPr>
            <a:xfrm>
              <a:off x="7939875" y="3003111"/>
              <a:ext cx="3045263" cy="851778"/>
            </a:xfrm>
            <a:prstGeom prst="roundRect">
              <a:avLst>
                <a:gd name="adj" fmla="val 21265"/>
              </a:avLst>
            </a:prstGeom>
            <a:grp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D12423AB-9A46-7821-B742-A8B5D9581FC1}"/>
                </a:ext>
              </a:extLst>
            </p:cNvPr>
            <p:cNvSpPr txBox="1">
              <a:spLocks/>
            </p:cNvSpPr>
            <p:nvPr/>
          </p:nvSpPr>
          <p:spPr>
            <a:xfrm>
              <a:off x="7939875" y="3070719"/>
              <a:ext cx="3045264" cy="726779"/>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dirty="0">
                  <a:solidFill>
                    <a:schemeClr val="accent1">
                      <a:lumMod val="50000"/>
                    </a:schemeClr>
                  </a:solidFill>
                  <a:latin typeface="Montserrat" pitchFamily="2" charset="77"/>
                </a:rPr>
                <a:t>Комунальні установи</a:t>
              </a:r>
              <a:r>
                <a:rPr lang="en-GB" dirty="0">
                  <a:solidFill>
                    <a:schemeClr val="accent1">
                      <a:lumMod val="50000"/>
                    </a:schemeClr>
                  </a:solidFill>
                  <a:latin typeface="Montserrat" pitchFamily="2" charset="77"/>
                </a:rPr>
                <a:t>/ </a:t>
              </a:r>
              <a:r>
                <a:rPr lang="uk-UA" dirty="0">
                  <a:solidFill>
                    <a:schemeClr val="accent1">
                      <a:lumMod val="50000"/>
                    </a:schemeClr>
                  </a:solidFill>
                  <a:latin typeface="Montserrat" pitchFamily="2" charset="77"/>
                </a:rPr>
                <a:t>Бізнес-асоціації</a:t>
              </a:r>
              <a:r>
                <a:rPr lang="en-GB" dirty="0">
                  <a:solidFill>
                    <a:schemeClr val="accent1">
                      <a:lumMod val="50000"/>
                    </a:schemeClr>
                  </a:solidFill>
                  <a:latin typeface="Montserrat" pitchFamily="2" charset="77"/>
                </a:rPr>
                <a:t>/ </a:t>
              </a:r>
              <a:br>
                <a:rPr lang="en-GB" dirty="0">
                  <a:solidFill>
                    <a:schemeClr val="accent1">
                      <a:lumMod val="50000"/>
                    </a:schemeClr>
                  </a:solidFill>
                  <a:latin typeface="Montserrat" pitchFamily="2" charset="77"/>
                </a:rPr>
              </a:br>
              <a:r>
                <a:rPr lang="uk-UA" dirty="0">
                  <a:solidFill>
                    <a:schemeClr val="accent1">
                      <a:lumMod val="50000"/>
                    </a:schemeClr>
                  </a:solidFill>
                  <a:latin typeface="Montserrat" pitchFamily="2" charset="77"/>
                </a:rPr>
                <a:t>Громади</a:t>
              </a:r>
              <a:r>
                <a:rPr lang="en-GB" dirty="0">
                  <a:solidFill>
                    <a:schemeClr val="accent1">
                      <a:lumMod val="50000"/>
                    </a:schemeClr>
                  </a:solidFill>
                  <a:latin typeface="Montserrat" pitchFamily="2" charset="77"/>
                </a:rPr>
                <a:t> </a:t>
              </a:r>
              <a:r>
                <a:rPr lang="en-GB" sz="1800" dirty="0">
                  <a:solidFill>
                    <a:schemeClr val="accent1">
                      <a:lumMod val="50000"/>
                    </a:schemeClr>
                  </a:solidFill>
                  <a:latin typeface="Montserrat" pitchFamily="2" charset="77"/>
                </a:rPr>
                <a:t>(TIPS4UA)</a:t>
              </a:r>
            </a:p>
          </p:txBody>
        </p:sp>
      </p:grpSp>
      <p:cxnSp>
        <p:nvCxnSpPr>
          <p:cNvPr id="50" name="Straight Arrow Connector 49">
            <a:extLst>
              <a:ext uri="{FF2B5EF4-FFF2-40B4-BE49-F238E27FC236}">
                <a16:creationId xmlns:a16="http://schemas.microsoft.com/office/drawing/2014/main" id="{1CDC8D4A-63E7-D36A-7BBD-DC47AAEF787B}"/>
              </a:ext>
            </a:extLst>
          </p:cNvPr>
          <p:cNvCxnSpPr>
            <a:cxnSpLocks/>
            <a:stCxn id="27" idx="3"/>
            <a:endCxn id="49" idx="1"/>
          </p:cNvCxnSpPr>
          <p:nvPr/>
        </p:nvCxnSpPr>
        <p:spPr>
          <a:xfrm flipV="1">
            <a:off x="6089840" y="3434109"/>
            <a:ext cx="1850035" cy="28860"/>
          </a:xfrm>
          <a:prstGeom prst="straightConnector1">
            <a:avLst/>
          </a:prstGeom>
          <a:ln w="190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18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B45D129-A487-703A-295C-28F71016821C}"/>
              </a:ext>
            </a:extLst>
          </p:cNvPr>
          <p:cNvSpPr>
            <a:spLocks noGrp="1"/>
          </p:cNvSpPr>
          <p:nvPr>
            <p:ph type="body" sz="quarter" idx="43"/>
          </p:nvPr>
        </p:nvSpPr>
        <p:spPr>
          <a:xfrm>
            <a:off x="-1" y="450305"/>
            <a:ext cx="9909313" cy="673592"/>
          </a:xfrm>
        </p:spPr>
        <p:txBody>
          <a:bodyPr>
            <a:normAutofit/>
          </a:bodyPr>
          <a:lstStyle/>
          <a:p>
            <a:pPr marL="404813"/>
            <a:r>
              <a:rPr lang="uk-UA" dirty="0"/>
              <a:t>мости довіри </a:t>
            </a:r>
            <a:r>
              <a:rPr lang="en-GB" dirty="0"/>
              <a:t>U-LEAD III </a:t>
            </a:r>
          </a:p>
        </p:txBody>
      </p:sp>
      <p:pic>
        <p:nvPicPr>
          <p:cNvPr id="5" name="Graphic 4">
            <a:extLst>
              <a:ext uri="{FF2B5EF4-FFF2-40B4-BE49-F238E27FC236}">
                <a16:creationId xmlns:a16="http://schemas.microsoft.com/office/drawing/2014/main" id="{51C58DAA-9F2B-5150-6106-7AA783839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9092" y="2449748"/>
            <a:ext cx="8175937" cy="4326054"/>
          </a:xfrm>
          <a:prstGeom prst="rect">
            <a:avLst/>
          </a:prstGeom>
        </p:spPr>
      </p:pic>
      <p:sp>
        <p:nvSpPr>
          <p:cNvPr id="6" name="Chart Placeholder 1">
            <a:extLst>
              <a:ext uri="{FF2B5EF4-FFF2-40B4-BE49-F238E27FC236}">
                <a16:creationId xmlns:a16="http://schemas.microsoft.com/office/drawing/2014/main" id="{2416E3D0-F4CF-F33C-79FC-F1739196D620}"/>
              </a:ext>
            </a:extLst>
          </p:cNvPr>
          <p:cNvSpPr txBox="1">
            <a:spLocks/>
          </p:cNvSpPr>
          <p:nvPr/>
        </p:nvSpPr>
        <p:spPr>
          <a:xfrm>
            <a:off x="482935" y="3033887"/>
            <a:ext cx="4237199" cy="741713"/>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1" dirty="0">
                <a:solidFill>
                  <a:schemeClr val="accent1">
                    <a:lumMod val="50000"/>
                  </a:schemeClr>
                </a:solidFill>
                <a:latin typeface="Montserrat Black" pitchFamily="2" charset="0"/>
              </a:rPr>
              <a:t>150  </a:t>
            </a:r>
            <a:r>
              <a:rPr lang="uk-UA" b="1" dirty="0">
                <a:solidFill>
                  <a:schemeClr val="accent1">
                    <a:lumMod val="50000"/>
                  </a:schemeClr>
                </a:solidFill>
                <a:latin typeface="Montserrat Black" pitchFamily="2" charset="0"/>
              </a:rPr>
              <a:t>ОФІЦІЙНИХ УГОД</a:t>
            </a:r>
            <a:endParaRPr lang="pt-BR" b="1" dirty="0">
              <a:solidFill>
                <a:schemeClr val="accent1">
                  <a:lumMod val="50000"/>
                </a:schemeClr>
              </a:solidFill>
              <a:latin typeface="Montserrat Black" pitchFamily="2" charset="0"/>
            </a:endParaRPr>
          </a:p>
          <a:p>
            <a:r>
              <a:rPr lang="pt-BR" b="1" dirty="0">
                <a:solidFill>
                  <a:schemeClr val="accent1">
                    <a:lumMod val="50000"/>
                  </a:schemeClr>
                </a:solidFill>
                <a:latin typeface="Montserrat Black" pitchFamily="2" charset="0"/>
              </a:rPr>
              <a:t>            </a:t>
            </a:r>
            <a:endParaRPr lang="en-GB" b="1" dirty="0">
              <a:solidFill>
                <a:schemeClr val="accent1">
                  <a:lumMod val="50000"/>
                </a:schemeClr>
              </a:solidFill>
            </a:endParaRPr>
          </a:p>
        </p:txBody>
      </p:sp>
      <p:grpSp>
        <p:nvGrpSpPr>
          <p:cNvPr id="7" name="Group 6">
            <a:extLst>
              <a:ext uri="{FF2B5EF4-FFF2-40B4-BE49-F238E27FC236}">
                <a16:creationId xmlns:a16="http://schemas.microsoft.com/office/drawing/2014/main" id="{3789404D-12E6-BFC2-AC40-476AEE02E509}"/>
              </a:ext>
            </a:extLst>
          </p:cNvPr>
          <p:cNvGrpSpPr/>
          <p:nvPr/>
        </p:nvGrpSpPr>
        <p:grpSpPr>
          <a:xfrm>
            <a:off x="447975" y="1757064"/>
            <a:ext cx="9013359" cy="790225"/>
            <a:chOff x="500514" y="1725777"/>
            <a:chExt cx="9822519" cy="871373"/>
          </a:xfrm>
        </p:grpSpPr>
        <p:grpSp>
          <p:nvGrpSpPr>
            <p:cNvPr id="8" name="Group 7">
              <a:extLst>
                <a:ext uri="{FF2B5EF4-FFF2-40B4-BE49-F238E27FC236}">
                  <a16:creationId xmlns:a16="http://schemas.microsoft.com/office/drawing/2014/main" id="{CF6379DC-BDEE-47DD-CF29-C90C17A3430E}"/>
                </a:ext>
              </a:extLst>
            </p:cNvPr>
            <p:cNvGrpSpPr/>
            <p:nvPr/>
          </p:nvGrpSpPr>
          <p:grpSpPr>
            <a:xfrm>
              <a:off x="500514" y="1735985"/>
              <a:ext cx="4693785" cy="861165"/>
              <a:chOff x="500514" y="1735985"/>
              <a:chExt cx="4693785" cy="861165"/>
            </a:xfrm>
          </p:grpSpPr>
          <p:sp>
            <p:nvSpPr>
              <p:cNvPr id="14" name="Rectangle: Rounded Corners 13">
                <a:extLst>
                  <a:ext uri="{FF2B5EF4-FFF2-40B4-BE49-F238E27FC236}">
                    <a16:creationId xmlns:a16="http://schemas.microsoft.com/office/drawing/2014/main" id="{200CD34E-BE66-9550-501E-F9360BAFEC09}"/>
                  </a:ext>
                </a:extLst>
              </p:cNvPr>
              <p:cNvSpPr/>
              <p:nvPr/>
            </p:nvSpPr>
            <p:spPr>
              <a:xfrm>
                <a:off x="500514" y="1735985"/>
                <a:ext cx="4693785" cy="861165"/>
              </a:xfrm>
              <a:prstGeom prst="roundRect">
                <a:avLst>
                  <a:gd name="adj" fmla="val 20048"/>
                </a:avLst>
              </a:prstGeom>
              <a:solidFill>
                <a:srgbClr val="5F9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A59EAF1-C634-EE47-5967-3518492414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595" y="1855772"/>
                <a:ext cx="647114" cy="601177"/>
              </a:xfrm>
              <a:prstGeom prst="rect">
                <a:avLst/>
              </a:prstGeom>
            </p:spPr>
          </p:pic>
          <p:sp>
            <p:nvSpPr>
              <p:cNvPr id="16" name="Text Placeholder 2">
                <a:extLst>
                  <a:ext uri="{FF2B5EF4-FFF2-40B4-BE49-F238E27FC236}">
                    <a16:creationId xmlns:a16="http://schemas.microsoft.com/office/drawing/2014/main" id="{A984A41C-53D9-436C-1517-59A425701C74}"/>
                  </a:ext>
                </a:extLst>
              </p:cNvPr>
              <p:cNvSpPr txBox="1">
                <a:spLocks/>
              </p:cNvSpPr>
              <p:nvPr/>
            </p:nvSpPr>
            <p:spPr>
              <a:xfrm>
                <a:off x="1301751" y="1823126"/>
                <a:ext cx="3816350" cy="666468"/>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uk-UA" sz="2000" dirty="0">
                    <a:solidFill>
                      <a:schemeClr val="bg1"/>
                    </a:solidFill>
                    <a:latin typeface="Montserrat Black" panose="00000A00000000000000" pitchFamily="2" charset="0"/>
                  </a:rPr>
                  <a:t>НОВІ ПАРТНЕРСТВА</a:t>
                </a:r>
                <a:endParaRPr lang="en-GB" sz="2000" dirty="0">
                  <a:solidFill>
                    <a:schemeClr val="bg1"/>
                  </a:solidFill>
                  <a:latin typeface="Montserrat Black" panose="00000A00000000000000" pitchFamily="2" charset="0"/>
                </a:endParaRPr>
              </a:p>
            </p:txBody>
          </p:sp>
        </p:grpSp>
        <p:grpSp>
          <p:nvGrpSpPr>
            <p:cNvPr id="9" name="Group 8">
              <a:extLst>
                <a:ext uri="{FF2B5EF4-FFF2-40B4-BE49-F238E27FC236}">
                  <a16:creationId xmlns:a16="http://schemas.microsoft.com/office/drawing/2014/main" id="{5BBEA09E-E9BB-08F4-5CDD-2E72FD3E87DA}"/>
                </a:ext>
              </a:extLst>
            </p:cNvPr>
            <p:cNvGrpSpPr/>
            <p:nvPr/>
          </p:nvGrpSpPr>
          <p:grpSpPr>
            <a:xfrm>
              <a:off x="5629248" y="1725777"/>
              <a:ext cx="4693785" cy="861165"/>
              <a:chOff x="5629248" y="1725777"/>
              <a:chExt cx="4693785" cy="861165"/>
            </a:xfrm>
          </p:grpSpPr>
          <p:sp>
            <p:nvSpPr>
              <p:cNvPr id="10" name="Rectangle: Rounded Corners 9">
                <a:extLst>
                  <a:ext uri="{FF2B5EF4-FFF2-40B4-BE49-F238E27FC236}">
                    <a16:creationId xmlns:a16="http://schemas.microsoft.com/office/drawing/2014/main" id="{83EF0FD1-D98B-0A1B-26C6-AC0AB7092C30}"/>
                  </a:ext>
                </a:extLst>
              </p:cNvPr>
              <p:cNvSpPr/>
              <p:nvPr/>
            </p:nvSpPr>
            <p:spPr>
              <a:xfrm>
                <a:off x="5629248" y="1725777"/>
                <a:ext cx="4693785" cy="861165"/>
              </a:xfrm>
              <a:prstGeom prst="roundRect">
                <a:avLst>
                  <a:gd name="adj" fmla="val 20048"/>
                </a:avLst>
              </a:prstGeom>
              <a:solidFill>
                <a:srgbClr val="5F9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82A021B-1C56-276E-212A-AD761B81D5B5}"/>
                  </a:ext>
                </a:extLst>
              </p:cNvPr>
              <p:cNvGrpSpPr/>
              <p:nvPr/>
            </p:nvGrpSpPr>
            <p:grpSpPr>
              <a:xfrm>
                <a:off x="6619940" y="1823125"/>
                <a:ext cx="2201253" cy="666468"/>
                <a:chOff x="6619940" y="1855772"/>
                <a:chExt cx="2201253" cy="666468"/>
              </a:xfrm>
            </p:grpSpPr>
            <p:sp>
              <p:nvSpPr>
                <p:cNvPr id="12" name="Text Placeholder 2">
                  <a:extLst>
                    <a:ext uri="{FF2B5EF4-FFF2-40B4-BE49-F238E27FC236}">
                      <a16:creationId xmlns:a16="http://schemas.microsoft.com/office/drawing/2014/main" id="{6321976F-00EA-A54E-3403-2EB985FC3A9A}"/>
                    </a:ext>
                  </a:extLst>
                </p:cNvPr>
                <p:cNvSpPr txBox="1">
                  <a:spLocks/>
                </p:cNvSpPr>
                <p:nvPr/>
              </p:nvSpPr>
              <p:spPr>
                <a:xfrm>
                  <a:off x="7131087" y="1855772"/>
                  <a:ext cx="1690106" cy="666468"/>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6C8DC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2000" dirty="0">
                      <a:solidFill>
                        <a:schemeClr val="bg1"/>
                      </a:solidFill>
                      <a:latin typeface="Montserrat Black" panose="00000A00000000000000" pitchFamily="2" charset="0"/>
                    </a:rPr>
                    <a:t>TIPS4UA </a:t>
                  </a:r>
                </a:p>
              </p:txBody>
            </p:sp>
            <p:pic>
              <p:nvPicPr>
                <p:cNvPr id="13" name="Graphic 12">
                  <a:extLst>
                    <a:ext uri="{FF2B5EF4-FFF2-40B4-BE49-F238E27FC236}">
                      <a16:creationId xmlns:a16="http://schemas.microsoft.com/office/drawing/2014/main" id="{45734E01-5619-0371-ED60-712CCB94BD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19940" y="1934386"/>
                  <a:ext cx="407393" cy="509241"/>
                </a:xfrm>
                <a:prstGeom prst="rect">
                  <a:avLst/>
                </a:prstGeom>
              </p:spPr>
            </p:pic>
          </p:grpSp>
        </p:grpSp>
      </p:grpSp>
      <p:sp>
        <p:nvSpPr>
          <p:cNvPr id="17" name="Chart Placeholder 1">
            <a:extLst>
              <a:ext uri="{FF2B5EF4-FFF2-40B4-BE49-F238E27FC236}">
                <a16:creationId xmlns:a16="http://schemas.microsoft.com/office/drawing/2014/main" id="{3971A338-25AF-DE18-FA2E-E0D3BEDAE375}"/>
              </a:ext>
            </a:extLst>
          </p:cNvPr>
          <p:cNvSpPr txBox="1">
            <a:spLocks/>
          </p:cNvSpPr>
          <p:nvPr/>
        </p:nvSpPr>
        <p:spPr>
          <a:xfrm>
            <a:off x="1183208" y="3846892"/>
            <a:ext cx="5827486" cy="790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1" dirty="0">
                <a:solidFill>
                  <a:schemeClr val="accent1">
                    <a:lumMod val="50000"/>
                  </a:schemeClr>
                </a:solidFill>
                <a:latin typeface="Montserrat Black" pitchFamily="2" charset="0"/>
              </a:rPr>
              <a:t>ЗБІР І МОНІТОРИНГ ДАНИХ</a:t>
            </a:r>
            <a:endParaRPr lang="pt-BR" b="1" dirty="0">
              <a:solidFill>
                <a:schemeClr val="accent1">
                  <a:lumMod val="50000"/>
                </a:schemeClr>
              </a:solidFill>
              <a:latin typeface="Montserrat Black" pitchFamily="2" charset="0"/>
            </a:endParaRPr>
          </a:p>
          <a:p>
            <a:r>
              <a:rPr lang="pt-BR" b="1" dirty="0">
                <a:solidFill>
                  <a:schemeClr val="accent1">
                    <a:lumMod val="50000"/>
                  </a:schemeClr>
                </a:solidFill>
                <a:latin typeface="Montserrat Black" pitchFamily="2" charset="0"/>
              </a:rPr>
              <a:t>            </a:t>
            </a:r>
            <a:endParaRPr lang="en-GB" b="1" dirty="0">
              <a:solidFill>
                <a:schemeClr val="accent1">
                  <a:lumMod val="50000"/>
                </a:schemeClr>
              </a:solidFill>
            </a:endParaRPr>
          </a:p>
        </p:txBody>
      </p:sp>
      <p:sp>
        <p:nvSpPr>
          <p:cNvPr id="18" name="Chart Placeholder 1">
            <a:extLst>
              <a:ext uri="{FF2B5EF4-FFF2-40B4-BE49-F238E27FC236}">
                <a16:creationId xmlns:a16="http://schemas.microsoft.com/office/drawing/2014/main" id="{49F7B249-FF90-FC93-0D5A-AFB55F86174F}"/>
              </a:ext>
            </a:extLst>
          </p:cNvPr>
          <p:cNvSpPr txBox="1">
            <a:spLocks/>
          </p:cNvSpPr>
          <p:nvPr/>
        </p:nvSpPr>
        <p:spPr>
          <a:xfrm>
            <a:off x="5224135" y="3009630"/>
            <a:ext cx="4237199" cy="7902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Montserrat" panose="00000500000000000000"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panose="00000500000000000000"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ontserrat" panose="00000500000000000000"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Montserrat" panose="00000500000000000000"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1" dirty="0">
                <a:solidFill>
                  <a:schemeClr val="accent1">
                    <a:lumMod val="50000"/>
                  </a:schemeClr>
                </a:solidFill>
                <a:latin typeface="Montserrat Black" pitchFamily="2" charset="0"/>
              </a:rPr>
              <a:t>150  </a:t>
            </a:r>
            <a:r>
              <a:rPr lang="uk-UA" b="1" dirty="0">
                <a:solidFill>
                  <a:schemeClr val="accent1">
                    <a:lumMod val="50000"/>
                  </a:schemeClr>
                </a:solidFill>
                <a:latin typeface="Montserrat Black" pitchFamily="2" charset="0"/>
              </a:rPr>
              <a:t>ПРОГРАМ СТАЖУВАННЯ</a:t>
            </a:r>
            <a:r>
              <a:rPr lang="pt-BR" b="1" dirty="0">
                <a:solidFill>
                  <a:schemeClr val="accent1">
                    <a:lumMod val="50000"/>
                  </a:schemeClr>
                </a:solidFill>
                <a:latin typeface="Montserrat Black" pitchFamily="2" charset="0"/>
              </a:rPr>
              <a:t> </a:t>
            </a:r>
          </a:p>
          <a:p>
            <a:r>
              <a:rPr lang="pt-BR" b="1" dirty="0">
                <a:solidFill>
                  <a:schemeClr val="accent1">
                    <a:lumMod val="50000"/>
                  </a:schemeClr>
                </a:solidFill>
                <a:latin typeface="Montserrat Black" pitchFamily="2" charset="0"/>
              </a:rPr>
              <a:t>            </a:t>
            </a:r>
            <a:endParaRPr lang="en-GB" b="1" dirty="0">
              <a:solidFill>
                <a:schemeClr val="accent1">
                  <a:lumMod val="50000"/>
                </a:schemeClr>
              </a:solidFill>
            </a:endParaRPr>
          </a:p>
        </p:txBody>
      </p:sp>
    </p:spTree>
    <p:extLst>
      <p:ext uri="{BB962C8B-B14F-4D97-AF65-F5344CB8AC3E}">
        <p14:creationId xmlns:p14="http://schemas.microsoft.com/office/powerpoint/2010/main" val="1877446801"/>
      </p:ext>
    </p:extLst>
  </p:cSld>
  <p:clrMapOvr>
    <a:masterClrMapping/>
  </p:clrMapOvr>
</p:sld>
</file>

<file path=ppt/theme/theme1.xml><?xml version="1.0" encoding="utf-8"?>
<a:theme xmlns:a="http://schemas.openxmlformats.org/drawingml/2006/main" name="Presentation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EAD_Presentation_Template" id="{48AFA876-0165-824F-ACE3-C95F73791F86}" vid="{702FDA63-D286-744F-A874-D6676ACDF5CA}"/>
    </a:ext>
  </a:extLst>
</a:theme>
</file>

<file path=ppt/theme/theme2.xml><?xml version="1.0" encoding="utf-8"?>
<a:theme xmlns:a="http://schemas.openxmlformats.org/drawingml/2006/main" name="1_Presentation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EAD_Presentation_Template" id="{48AFA876-0165-824F-ACE3-C95F73791F86}" vid="{702FDA63-D286-744F-A874-D6676ACDF5CA}"/>
    </a:ext>
  </a:extLst>
</a:theme>
</file>

<file path=docProps/app.xml><?xml version="1.0" encoding="utf-8"?>
<Properties xmlns="http://schemas.openxmlformats.org/officeDocument/2006/extended-properties" xmlns:vt="http://schemas.openxmlformats.org/officeDocument/2006/docPropsVTypes">
  <Template/>
  <TotalTime>0</TotalTime>
  <Words>239</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Century Gothic</vt:lpstr>
      <vt:lpstr>Montserrat</vt:lpstr>
      <vt:lpstr>Montserrat Black</vt:lpstr>
      <vt:lpstr>Montserrat Medium</vt:lpstr>
      <vt:lpstr>Montserrat SemiBold</vt:lpstr>
      <vt:lpstr>Verdana</vt:lpstr>
      <vt:lpstr>Presentation_final</vt:lpstr>
      <vt:lpstr>1_Presentation_final</vt:lpstr>
      <vt:lpstr>PowerPoint Presentation</vt:lpstr>
      <vt:lpstr>PowerPoint Presentation</vt:lpstr>
      <vt:lpstr>PowerPoint Presentation</vt:lpstr>
      <vt:lpstr>PowerPoint Presentation</vt:lpstr>
      <vt:lpstr>PowerPoint Presentation</vt:lpstr>
      <vt:lpstr>КОНФЕРЕНЦІЯ З ВІДНОВЛЕННЯ УКРАЇНИ У БЕРЛІНІ </vt:lpstr>
      <vt:lpstr>ГЕОГРАФІЯ ДРУЖБИ</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Kalinina, Olena GIZ UA</cp:lastModifiedBy>
  <cp:revision>66</cp:revision>
  <dcterms:created xsi:type="dcterms:W3CDTF">2021-07-20T21:08:38Z</dcterms:created>
  <dcterms:modified xsi:type="dcterms:W3CDTF">2024-10-21T08:20:52Z</dcterms:modified>
</cp:coreProperties>
</file>