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8" r:id="rId8"/>
    <p:sldId id="278" r:id="rId9"/>
    <p:sldId id="279" r:id="rId10"/>
    <p:sldId id="290" r:id="rId11"/>
    <p:sldId id="291" r:id="rId12"/>
    <p:sldId id="292" r:id="rId13"/>
    <p:sldId id="289" r:id="rId14"/>
  </p:sldIdLst>
  <p:sldSz cx="10680700" cy="7556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68" userDrawn="1">
          <p15:clr>
            <a:srgbClr val="A4A3A4"/>
          </p15:clr>
        </p15:guide>
        <p15:guide id="2" pos="1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5286"/>
    <a:srgbClr val="4481AB"/>
    <a:srgbClr val="2E7D6E"/>
    <a:srgbClr val="3096CA"/>
    <a:srgbClr val="C43D59"/>
    <a:srgbClr val="616466"/>
    <a:srgbClr val="E7C03B"/>
    <a:srgbClr val="E7C03C"/>
    <a:srgbClr val="1E9C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1" autoAdjust="0"/>
    <p:restoredTop sz="94590"/>
  </p:normalViewPr>
  <p:slideViewPr>
    <p:cSldViewPr snapToGrid="0" showGuides="1">
      <p:cViewPr>
        <p:scale>
          <a:sx n="107" d="100"/>
          <a:sy n="107" d="100"/>
        </p:scale>
        <p:origin x="-1200" y="-18"/>
      </p:cViewPr>
      <p:guideLst>
        <p:guide orient="horz" pos="3868"/>
        <p:guide pos="1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00C62-E2FB-4632-8237-A6F38657331A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14053-23C4-4A5C-9CA1-F01788178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458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690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1pPr>
    <a:lvl2pPr marL="521345" algn="l" defTabSz="1042690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2pPr>
    <a:lvl3pPr marL="1042690" algn="l" defTabSz="1042690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3pPr>
    <a:lvl4pPr marL="1564035" algn="l" defTabSz="1042690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4pPr>
    <a:lvl5pPr marL="2085381" algn="l" defTabSz="1042690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5pPr>
    <a:lvl6pPr marL="2606726" algn="l" defTabSz="1042690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6pPr>
    <a:lvl7pPr marL="3128071" algn="l" defTabSz="1042690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7pPr>
    <a:lvl8pPr marL="3649416" algn="l" defTabSz="1042690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8pPr>
    <a:lvl9pPr marL="4170761" algn="l" defTabSz="1042690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14053-23C4-4A5C-9CA1-F0178817821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87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14053-23C4-4A5C-9CA1-F0178817821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812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14053-23C4-4A5C-9CA1-F0178817821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841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14053-23C4-4A5C-9CA1-F0178817821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723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14053-23C4-4A5C-9CA1-F0178817821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14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053" y="1236678"/>
            <a:ext cx="9078595" cy="2630781"/>
          </a:xfrm>
        </p:spPr>
        <p:txBody>
          <a:bodyPr anchor="b"/>
          <a:lstStyle>
            <a:lvl1pPr algn="ctr">
              <a:defRPr sz="661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5088" y="3968912"/>
            <a:ext cx="8010525" cy="1824404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789" indent="0" algn="ctr">
              <a:buNone/>
              <a:defRPr sz="2204"/>
            </a:lvl2pPr>
            <a:lvl3pPr marL="1007577" indent="0" algn="ctr">
              <a:buNone/>
              <a:defRPr sz="1983"/>
            </a:lvl3pPr>
            <a:lvl4pPr marL="1511366" indent="0" algn="ctr">
              <a:buNone/>
              <a:defRPr sz="1763"/>
            </a:lvl4pPr>
            <a:lvl5pPr marL="2015155" indent="0" algn="ctr">
              <a:buNone/>
              <a:defRPr sz="1763"/>
            </a:lvl5pPr>
            <a:lvl6pPr marL="2518943" indent="0" algn="ctr">
              <a:buNone/>
              <a:defRPr sz="1763"/>
            </a:lvl6pPr>
            <a:lvl7pPr marL="3022732" indent="0" algn="ctr">
              <a:buNone/>
              <a:defRPr sz="1763"/>
            </a:lvl7pPr>
            <a:lvl8pPr marL="3526521" indent="0" algn="ctr">
              <a:buNone/>
              <a:defRPr sz="1763"/>
            </a:lvl8pPr>
            <a:lvl9pPr marL="4030309" indent="0" algn="ctr">
              <a:buNone/>
              <a:defRPr sz="176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638-E951-4449-8319-23C1F393CC87}" type="datetime1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8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51E6-E416-41F3-9D72-0CC778ECB2AA}" type="datetime1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897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3376" y="402314"/>
            <a:ext cx="2303026" cy="64037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4299" y="402314"/>
            <a:ext cx="6775569" cy="64037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19FC-BE0F-44CD-82B0-7D92ED21D84D}" type="datetime1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6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0AC-D87C-4FEF-B702-DB96436B5DAF}" type="datetime1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81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736" y="1883879"/>
            <a:ext cx="9212104" cy="3143294"/>
          </a:xfrm>
        </p:spPr>
        <p:txBody>
          <a:bodyPr anchor="b"/>
          <a:lstStyle>
            <a:lvl1pPr>
              <a:defRPr sz="661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736" y="5056910"/>
            <a:ext cx="9212104" cy="1652984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/>
                </a:solidFill>
              </a:defRPr>
            </a:lvl1pPr>
            <a:lvl2pPr marL="503789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A6D2-030E-4256-A674-6FC652F9FB18}" type="datetime1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80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4298" y="2011568"/>
            <a:ext cx="4539298" cy="47945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7104" y="2011568"/>
            <a:ext cx="4539298" cy="47945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DAE2-7B8A-473C-BD0F-C40CC3AF2233}" type="datetime1">
              <a:rPr lang="ru-RU" smtClean="0"/>
              <a:t>20.12.2016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46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689" y="402315"/>
            <a:ext cx="9212104" cy="14605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690" y="1852393"/>
            <a:ext cx="4518436" cy="90782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5690" y="2760222"/>
            <a:ext cx="4518436" cy="40598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07105" y="1852393"/>
            <a:ext cx="4540689" cy="90782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07105" y="2760222"/>
            <a:ext cx="4540689" cy="40598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85F3-2407-4E79-AB94-D2B9F75718EC}" type="datetime1">
              <a:rPr lang="ru-RU" smtClean="0"/>
              <a:t>20.12.2016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1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5BEAC-0385-4D3C-AF53-E1465D82B947}" type="datetime1">
              <a:rPr lang="ru-RU" smtClean="0"/>
              <a:t>20.12.2016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12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7C45-2CA1-4104-9FEC-412203407DF2}" type="datetime1">
              <a:rPr lang="ru-RU" smtClean="0"/>
              <a:t>20.12.2016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06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689" y="503767"/>
            <a:ext cx="3444804" cy="1763183"/>
          </a:xfrm>
        </p:spPr>
        <p:txBody>
          <a:bodyPr anchor="b"/>
          <a:lstStyle>
            <a:lvl1pPr>
              <a:defRPr sz="352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689" y="1087998"/>
            <a:ext cx="5407104" cy="5370013"/>
          </a:xfrm>
        </p:spPr>
        <p:txBody>
          <a:bodyPr/>
          <a:lstStyle>
            <a:lvl1pPr>
              <a:defRPr sz="3526"/>
            </a:lvl1pPr>
            <a:lvl2pPr>
              <a:defRPr sz="3085"/>
            </a:lvl2pPr>
            <a:lvl3pPr>
              <a:defRPr sz="2645"/>
            </a:lvl3pPr>
            <a:lvl4pPr>
              <a:defRPr sz="2204"/>
            </a:lvl4pPr>
            <a:lvl5pPr>
              <a:defRPr sz="2204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689" y="2266950"/>
            <a:ext cx="3444804" cy="4199805"/>
          </a:xfrm>
        </p:spPr>
        <p:txBody>
          <a:bodyPr/>
          <a:lstStyle>
            <a:lvl1pPr marL="0" indent="0">
              <a:buNone/>
              <a:defRPr sz="1763"/>
            </a:lvl1pPr>
            <a:lvl2pPr marL="503789" indent="0">
              <a:buNone/>
              <a:defRPr sz="1543"/>
            </a:lvl2pPr>
            <a:lvl3pPr marL="1007577" indent="0">
              <a:buNone/>
              <a:defRPr sz="1322"/>
            </a:lvl3pPr>
            <a:lvl4pPr marL="1511366" indent="0">
              <a:buNone/>
              <a:defRPr sz="1102"/>
            </a:lvl4pPr>
            <a:lvl5pPr marL="2015155" indent="0">
              <a:buNone/>
              <a:defRPr sz="1102"/>
            </a:lvl5pPr>
            <a:lvl6pPr marL="2518943" indent="0">
              <a:buNone/>
              <a:defRPr sz="1102"/>
            </a:lvl6pPr>
            <a:lvl7pPr marL="3022732" indent="0">
              <a:buNone/>
              <a:defRPr sz="1102"/>
            </a:lvl7pPr>
            <a:lvl8pPr marL="3526521" indent="0">
              <a:buNone/>
              <a:defRPr sz="1102"/>
            </a:lvl8pPr>
            <a:lvl9pPr marL="4030309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13B8-7D4C-4DF5-A60C-BF4179B96671}" type="datetime1">
              <a:rPr lang="ru-RU" smtClean="0"/>
              <a:t>20.12.2016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95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689" y="503767"/>
            <a:ext cx="3444804" cy="1763183"/>
          </a:xfrm>
        </p:spPr>
        <p:txBody>
          <a:bodyPr anchor="b"/>
          <a:lstStyle>
            <a:lvl1pPr>
              <a:defRPr sz="352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0689" y="1087998"/>
            <a:ext cx="5407104" cy="5370013"/>
          </a:xfrm>
        </p:spPr>
        <p:txBody>
          <a:bodyPr anchor="t"/>
          <a:lstStyle>
            <a:lvl1pPr marL="0" indent="0">
              <a:buNone/>
              <a:defRPr sz="3526"/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689" y="2266950"/>
            <a:ext cx="3444804" cy="4199805"/>
          </a:xfrm>
        </p:spPr>
        <p:txBody>
          <a:bodyPr/>
          <a:lstStyle>
            <a:lvl1pPr marL="0" indent="0">
              <a:buNone/>
              <a:defRPr sz="1763"/>
            </a:lvl1pPr>
            <a:lvl2pPr marL="503789" indent="0">
              <a:buNone/>
              <a:defRPr sz="1543"/>
            </a:lvl2pPr>
            <a:lvl3pPr marL="1007577" indent="0">
              <a:buNone/>
              <a:defRPr sz="1322"/>
            </a:lvl3pPr>
            <a:lvl4pPr marL="1511366" indent="0">
              <a:buNone/>
              <a:defRPr sz="1102"/>
            </a:lvl4pPr>
            <a:lvl5pPr marL="2015155" indent="0">
              <a:buNone/>
              <a:defRPr sz="1102"/>
            </a:lvl5pPr>
            <a:lvl6pPr marL="2518943" indent="0">
              <a:buNone/>
              <a:defRPr sz="1102"/>
            </a:lvl6pPr>
            <a:lvl7pPr marL="3022732" indent="0">
              <a:buNone/>
              <a:defRPr sz="1102"/>
            </a:lvl7pPr>
            <a:lvl8pPr marL="3526521" indent="0">
              <a:buNone/>
              <a:defRPr sz="1102"/>
            </a:lvl8pPr>
            <a:lvl9pPr marL="4030309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C4BBC-92BF-4A89-AD99-66B4A0D86068}" type="datetime1">
              <a:rPr lang="ru-RU" smtClean="0"/>
              <a:t>20.12.2016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9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4298" y="402315"/>
            <a:ext cx="9212104" cy="146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298" y="2011568"/>
            <a:ext cx="9212104" cy="4794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4298" y="7003758"/>
            <a:ext cx="24031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71854-E313-4E90-9DCA-BC9829F9A38F}" type="datetime1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7982" y="7003758"/>
            <a:ext cx="3604736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244" y="7003758"/>
            <a:ext cx="24031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81B5-A068-4336-B07C-49F0485D57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91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07577" rtl="0" eaLnBrk="1" latinLnBrk="0" hangingPunct="1">
        <a:lnSpc>
          <a:spcPct val="90000"/>
        </a:lnSpc>
        <a:spcBef>
          <a:spcPct val="0"/>
        </a:spcBef>
        <a:buNone/>
        <a:defRPr sz="4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894" indent="-251894" algn="l" defTabSz="1007577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683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472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260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7049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0838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626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415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204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/>
          <p:cNvSpPr txBox="1"/>
          <p:nvPr/>
        </p:nvSpPr>
        <p:spPr>
          <a:xfrm>
            <a:off x="520168" y="3132545"/>
            <a:ext cx="9640363" cy="10138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599" algn="ctr">
              <a:lnSpc>
                <a:spcPts val="4283"/>
              </a:lnSpc>
            </a:pPr>
            <a:r>
              <a:rPr sz="4000" dirty="0" smtClean="0">
                <a:solidFill>
                  <a:srgbClr val="255286"/>
                </a:solidFill>
                <a:cs typeface="NEDMMW+Roboto-Medium"/>
              </a:rPr>
              <a:t>СТАН </a:t>
            </a:r>
            <a:r>
              <a:rPr sz="4000" dirty="0">
                <a:solidFill>
                  <a:srgbClr val="255286"/>
                </a:solidFill>
                <a:cs typeface="NEDMMW+Roboto-Medium"/>
              </a:rPr>
              <a:t>РЕАЛІЗАЦІЇ</a:t>
            </a:r>
          </a:p>
          <a:p>
            <a:pPr marL="12158" algn="ctr">
              <a:lnSpc>
                <a:spcPts val="3353"/>
              </a:lnSpc>
            </a:pPr>
            <a:r>
              <a:rPr sz="4000" dirty="0">
                <a:solidFill>
                  <a:srgbClr val="255286"/>
                </a:solidFill>
                <a:cs typeface="NEDMMW+Roboto-Medium"/>
              </a:rPr>
              <a:t>КЛЮЧОВИХ </a:t>
            </a:r>
            <a:r>
              <a:rPr sz="4000" dirty="0" smtClean="0">
                <a:solidFill>
                  <a:srgbClr val="255286"/>
                </a:solidFill>
                <a:cs typeface="NEDMMW+Roboto-Medium"/>
              </a:rPr>
              <a:t>РЕФОРМ</a:t>
            </a:r>
            <a:endParaRPr sz="4000" dirty="0">
              <a:solidFill>
                <a:srgbClr val="255286"/>
              </a:solidFill>
              <a:cs typeface="NEDMMW+Roboto-Medium"/>
            </a:endParaRPr>
          </a:p>
        </p:txBody>
      </p:sp>
      <p:sp>
        <p:nvSpPr>
          <p:cNvPr id="9" name="object 4"/>
          <p:cNvSpPr txBox="1"/>
          <p:nvPr/>
        </p:nvSpPr>
        <p:spPr>
          <a:xfrm>
            <a:off x="2333316" y="6222932"/>
            <a:ext cx="6014067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sz="2000" dirty="0">
                <a:solidFill>
                  <a:srgbClr val="255286"/>
                </a:solidFill>
                <a:cs typeface="RCIRSL+GothamPro"/>
              </a:rPr>
              <a:t>Міністерство регіонального розвитку, </a:t>
            </a:r>
            <a:r>
              <a:rPr sz="2000" dirty="0" err="1" smtClean="0">
                <a:solidFill>
                  <a:srgbClr val="255286"/>
                </a:solidFill>
                <a:cs typeface="RCIRSL+GothamPro"/>
              </a:rPr>
              <a:t>будівництва</a:t>
            </a:r>
            <a:r>
              <a:rPr lang="ru-RU" sz="2000" dirty="0" smtClean="0">
                <a:solidFill>
                  <a:srgbClr val="255286"/>
                </a:solidFill>
                <a:cs typeface="RCIRSL+GothamPro"/>
              </a:rPr>
              <a:t> </a:t>
            </a:r>
            <a:r>
              <a:rPr sz="2000" dirty="0" err="1" smtClean="0">
                <a:solidFill>
                  <a:srgbClr val="255286"/>
                </a:solidFill>
                <a:cs typeface="RCIRSL+GothamPro"/>
              </a:rPr>
              <a:t>та</a:t>
            </a:r>
            <a:r>
              <a:rPr sz="2000" dirty="0" smtClean="0">
                <a:solidFill>
                  <a:srgbClr val="255286"/>
                </a:solidFill>
                <a:cs typeface="RCIRSL+GothamPro"/>
              </a:rPr>
              <a:t> </a:t>
            </a:r>
            <a:r>
              <a:rPr sz="2000" dirty="0">
                <a:solidFill>
                  <a:srgbClr val="255286"/>
                </a:solidFill>
                <a:cs typeface="RCIRSL+GothamPro"/>
              </a:rPr>
              <a:t>житлово-комунального господарства України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4705385" y="711409"/>
            <a:ext cx="1269927" cy="1312680"/>
            <a:chOff x="460042" y="388558"/>
            <a:chExt cx="562034" cy="723501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6811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Місце для вмісту 104"/>
          <p:cNvSpPr>
            <a:spLocks noGrp="1"/>
          </p:cNvSpPr>
          <p:nvPr>
            <p:ph sz="half" idx="2"/>
          </p:nvPr>
        </p:nvSpPr>
        <p:spPr>
          <a:xfrm>
            <a:off x="1836973" y="1446549"/>
            <a:ext cx="8424122" cy="525377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uk-UA" sz="2400" b="1" dirty="0">
                <a:solidFill>
                  <a:srgbClr val="255286"/>
                </a:solidFill>
              </a:rPr>
              <a:t>САМОРЕГУЛЮВАННЯ</a:t>
            </a:r>
            <a:endParaRPr lang="uk-UA" sz="1800" dirty="0" smtClean="0"/>
          </a:p>
          <a:p>
            <a:pPr algn="just">
              <a:spcBef>
                <a:spcPts val="0"/>
              </a:spcBef>
              <a:spcAft>
                <a:spcPts val="800"/>
              </a:spcAft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uk-UA" sz="2000" dirty="0"/>
              <a:t>Делеговано </a:t>
            </a:r>
            <a:r>
              <a:rPr lang="uk-UA" sz="2000" dirty="0" err="1"/>
              <a:t>саморегулівним</a:t>
            </a:r>
            <a:r>
              <a:rPr lang="uk-UA" sz="2000" dirty="0"/>
              <a:t> організаціям повноваження щодо проведення професійної атестації </a:t>
            </a:r>
          </a:p>
          <a:p>
            <a:pPr algn="just">
              <a:spcBef>
                <a:spcPts val="0"/>
              </a:spcBef>
              <a:spcAft>
                <a:spcPts val="800"/>
              </a:spcAft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uk-UA" sz="2000" dirty="0"/>
              <a:t>Створено комплексну систему захисту інформації автоматизованої системи реєстру атестованих осіб</a:t>
            </a: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uk-UA" sz="600" dirty="0"/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uk-UA" sz="2400" b="1" dirty="0">
                <a:solidFill>
                  <a:srgbClr val="255286"/>
                </a:solidFill>
              </a:rPr>
              <a:t>ТЕХНІЧНЕ </a:t>
            </a:r>
            <a:r>
              <a:rPr lang="uk-UA" sz="2400" b="1" dirty="0" smtClean="0">
                <a:solidFill>
                  <a:srgbClr val="255286"/>
                </a:solidFill>
              </a:rPr>
              <a:t>РЕГУЛЮВАННЯ</a:t>
            </a:r>
            <a:endParaRPr lang="uk-UA" sz="2400" dirty="0" smtClean="0"/>
          </a:p>
          <a:p>
            <a:pPr algn="just">
              <a:spcBef>
                <a:spcPts val="0"/>
              </a:spcBef>
              <a:spcAft>
                <a:spcPts val="800"/>
              </a:spcAft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uk-UA" altLang="uk-UA" sz="2000" dirty="0"/>
              <a:t>Кількість будівельних норм  було зменшено більше ніж у двічі (57% від чинних станом на 01.01.2010 року)</a:t>
            </a:r>
          </a:p>
          <a:p>
            <a:pPr algn="just">
              <a:spcBef>
                <a:spcPts val="0"/>
              </a:spcBef>
              <a:spcAft>
                <a:spcPts val="800"/>
              </a:spcAft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uk-UA" sz="2000" dirty="0"/>
              <a:t>Розроблено: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sz="1800" dirty="0" smtClean="0"/>
              <a:t>Законопроект про вимоги до будівель та споруд, а також умови для розміщення на ринку будівельних виробів (імплементація Регламенту ЄС 305)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sz="1800" dirty="0" smtClean="0"/>
              <a:t>Законопроект щодо внесення змін до закону про будівельні норми з метою запровадження  параметричного методу нормування у будівництві 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sz="1800" dirty="0" smtClean="0"/>
              <a:t>Проекти постанов КМУ щодо змін до Порядку розроблення будівельних норм та затвердження Порядку проведення обстеження прийнятих в експлуатацію об'єктів будівництва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altLang="uk-UA" sz="1800" dirty="0" smtClean="0">
                <a:ea typeface="Calibri" pitchFamily="34" charset="0"/>
                <a:cs typeface="Times New Roman" pitchFamily="18" charset="0"/>
              </a:rPr>
              <a:t>Проект наказу </a:t>
            </a:r>
            <a:r>
              <a:rPr lang="uk-UA" altLang="uk-UA" sz="1800" dirty="0" err="1" smtClean="0">
                <a:ea typeface="Calibri" pitchFamily="34" charset="0"/>
                <a:cs typeface="Times New Roman" pitchFamily="18" charset="0"/>
              </a:rPr>
              <a:t>Мінрегіону</a:t>
            </a:r>
            <a:r>
              <a:rPr lang="uk-UA" altLang="uk-UA" sz="1800" dirty="0" smtClean="0">
                <a:ea typeface="Calibri" pitchFamily="34" charset="0"/>
                <a:cs typeface="Times New Roman" pitchFamily="18" charset="0"/>
              </a:rPr>
              <a:t> щодо затвердження форми паспорту об’єкта будівництва</a:t>
            </a:r>
            <a:endParaRPr lang="uk-UA" sz="1800" dirty="0"/>
          </a:p>
        </p:txBody>
      </p:sp>
      <p:sp>
        <p:nvSpPr>
          <p:cNvPr id="34" name="object 7"/>
          <p:cNvSpPr txBox="1"/>
          <p:nvPr/>
        </p:nvSpPr>
        <p:spPr>
          <a:xfrm>
            <a:off x="1253523" y="704163"/>
            <a:ext cx="8462446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uk-UA" sz="3200" dirty="0" smtClean="0">
                <a:solidFill>
                  <a:srgbClr val="255286"/>
                </a:solidFill>
                <a:cs typeface="HMOCSI+Roboto-Bold"/>
              </a:rPr>
              <a:t>СТВОРЕННЯ СПРИЯТЛИВОГО БІЗНЕС-КЛІМАТУ</a:t>
            </a:r>
            <a:endParaRPr lang="uk-UA" sz="3200" dirty="0">
              <a:solidFill>
                <a:srgbClr val="255286"/>
              </a:solidFill>
              <a:cs typeface="HMOCSI+Roboto-Bold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158749" y="493570"/>
            <a:ext cx="9437933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768997" y="226870"/>
            <a:ext cx="2729402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1"/>
              </a:lnSpc>
              <a:tabLst>
                <a:tab pos="2598769" algn="l"/>
              </a:tabLst>
            </a:pPr>
            <a:r>
              <a:rPr lang="ru-RU" sz="3200" b="1" dirty="0" smtClean="0">
                <a:solidFill>
                  <a:srgbClr val="C43D59"/>
                </a:solidFill>
                <a:cs typeface="HMOCSI+Roboto-Bold"/>
              </a:rPr>
              <a:t>БУДІВНИЦТВО</a:t>
            </a:r>
            <a:endParaRPr lang="ru-RU" sz="3200" b="1" dirty="0">
              <a:solidFill>
                <a:srgbClr val="C43D59"/>
              </a:solidFill>
              <a:cs typeface="HMOCSI+Roboto-Bold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9699061" y="574644"/>
            <a:ext cx="562034" cy="723501"/>
            <a:chOff x="460042" y="388558"/>
            <a:chExt cx="562034" cy="723501"/>
          </a:xfrm>
        </p:grpSpPr>
        <p:sp>
          <p:nvSpPr>
            <p:cNvPr id="38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1" name="Группа 50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52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4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6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61" name="Місце для вмісту 2"/>
          <p:cNvSpPr txBox="1">
            <a:spLocks/>
          </p:cNvSpPr>
          <p:nvPr/>
        </p:nvSpPr>
        <p:spPr>
          <a:xfrm>
            <a:off x="-133439" y="2508118"/>
            <a:ext cx="3744129" cy="622004"/>
          </a:xfrm>
          <a:prstGeom prst="rect">
            <a:avLst/>
          </a:prstGeom>
        </p:spPr>
        <p:txBody>
          <a:bodyPr vert="horz" lIns="100753" tIns="50377" rIns="100753" bIns="50377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uk-UA" sz="2400" b="1" dirty="0">
              <a:solidFill>
                <a:srgbClr val="255286"/>
              </a:solidFill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89219" y="1666970"/>
            <a:ext cx="1128134" cy="1117565"/>
            <a:chOff x="783" y="984"/>
            <a:chExt cx="854" cy="846"/>
          </a:xfrm>
          <a:solidFill>
            <a:srgbClr val="255286"/>
          </a:solidFill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783" y="984"/>
              <a:ext cx="506" cy="506"/>
            </a:xfrm>
            <a:custGeom>
              <a:avLst/>
              <a:gdLst>
                <a:gd name="T0" fmla="*/ 886 w 2024"/>
                <a:gd name="T1" fmla="*/ 668 h 2026"/>
                <a:gd name="T2" fmla="*/ 746 w 2024"/>
                <a:gd name="T3" fmla="*/ 765 h 2026"/>
                <a:gd name="T4" fmla="*/ 666 w 2024"/>
                <a:gd name="T5" fmla="*/ 916 h 2026"/>
                <a:gd name="T6" fmla="*/ 666 w 2024"/>
                <a:gd name="T7" fmla="*/ 1093 h 2026"/>
                <a:gd name="T8" fmla="*/ 746 w 2024"/>
                <a:gd name="T9" fmla="*/ 1245 h 2026"/>
                <a:gd name="T10" fmla="*/ 886 w 2024"/>
                <a:gd name="T11" fmla="*/ 1342 h 2026"/>
                <a:gd name="T12" fmla="*/ 1062 w 2024"/>
                <a:gd name="T13" fmla="*/ 1364 h 2026"/>
                <a:gd name="T14" fmla="*/ 1223 w 2024"/>
                <a:gd name="T15" fmla="*/ 1302 h 2026"/>
                <a:gd name="T16" fmla="*/ 1335 w 2024"/>
                <a:gd name="T17" fmla="*/ 1175 h 2026"/>
                <a:gd name="T18" fmla="*/ 1378 w 2024"/>
                <a:gd name="T19" fmla="*/ 1005 h 2026"/>
                <a:gd name="T20" fmla="*/ 1335 w 2024"/>
                <a:gd name="T21" fmla="*/ 835 h 2026"/>
                <a:gd name="T22" fmla="*/ 1223 w 2024"/>
                <a:gd name="T23" fmla="*/ 708 h 2026"/>
                <a:gd name="T24" fmla="*/ 1062 w 2024"/>
                <a:gd name="T25" fmla="*/ 646 h 2026"/>
                <a:gd name="T26" fmla="*/ 1148 w 2024"/>
                <a:gd name="T27" fmla="*/ 3 h 2026"/>
                <a:gd name="T28" fmla="*/ 1212 w 2024"/>
                <a:gd name="T29" fmla="*/ 60 h 2026"/>
                <a:gd name="T30" fmla="*/ 1335 w 2024"/>
                <a:gd name="T31" fmla="*/ 244 h 2026"/>
                <a:gd name="T32" fmla="*/ 1548 w 2024"/>
                <a:gd name="T33" fmla="*/ 204 h 2026"/>
                <a:gd name="T34" fmla="*/ 1621 w 2024"/>
                <a:gd name="T35" fmla="*/ 201 h 2026"/>
                <a:gd name="T36" fmla="*/ 1822 w 2024"/>
                <a:gd name="T37" fmla="*/ 395 h 2026"/>
                <a:gd name="T38" fmla="*/ 1827 w 2024"/>
                <a:gd name="T39" fmla="*/ 480 h 2026"/>
                <a:gd name="T40" fmla="*/ 1793 w 2024"/>
                <a:gd name="T41" fmla="*/ 726 h 2026"/>
                <a:gd name="T42" fmla="*/ 1984 w 2024"/>
                <a:gd name="T43" fmla="*/ 823 h 2026"/>
                <a:gd name="T44" fmla="*/ 2024 w 2024"/>
                <a:gd name="T45" fmla="*/ 899 h 2026"/>
                <a:gd name="T46" fmla="*/ 2001 w 2024"/>
                <a:gd name="T47" fmla="*/ 1179 h 2026"/>
                <a:gd name="T48" fmla="*/ 1812 w 2024"/>
                <a:gd name="T49" fmla="*/ 1225 h 2026"/>
                <a:gd name="T50" fmla="*/ 1816 w 2024"/>
                <a:gd name="T51" fmla="*/ 1526 h 2026"/>
                <a:gd name="T52" fmla="*/ 1834 w 2024"/>
                <a:gd name="T53" fmla="*/ 1598 h 2026"/>
                <a:gd name="T54" fmla="*/ 1653 w 2024"/>
                <a:gd name="T55" fmla="*/ 1803 h 2026"/>
                <a:gd name="T56" fmla="*/ 1571 w 2024"/>
                <a:gd name="T57" fmla="*/ 1829 h 2026"/>
                <a:gd name="T58" fmla="*/ 1358 w 2024"/>
                <a:gd name="T59" fmla="*/ 1757 h 2026"/>
                <a:gd name="T60" fmla="*/ 1204 w 2024"/>
                <a:gd name="T61" fmla="*/ 1966 h 2026"/>
                <a:gd name="T62" fmla="*/ 1140 w 2024"/>
                <a:gd name="T63" fmla="*/ 2023 h 2026"/>
                <a:gd name="T64" fmla="*/ 855 w 2024"/>
                <a:gd name="T65" fmla="*/ 2015 h 2026"/>
                <a:gd name="T66" fmla="*/ 806 w 2024"/>
                <a:gd name="T67" fmla="*/ 1944 h 2026"/>
                <a:gd name="T68" fmla="*/ 606 w 2024"/>
                <a:gd name="T69" fmla="*/ 1721 h 2026"/>
                <a:gd name="T70" fmla="*/ 440 w 2024"/>
                <a:gd name="T71" fmla="*/ 1830 h 2026"/>
                <a:gd name="T72" fmla="*/ 371 w 2024"/>
                <a:gd name="T73" fmla="*/ 1803 h 2026"/>
                <a:gd name="T74" fmla="*/ 189 w 2024"/>
                <a:gd name="T75" fmla="*/ 1589 h 2026"/>
                <a:gd name="T76" fmla="*/ 298 w 2024"/>
                <a:gd name="T77" fmla="*/ 1412 h 2026"/>
                <a:gd name="T78" fmla="*/ 82 w 2024"/>
                <a:gd name="T79" fmla="*/ 1219 h 2026"/>
                <a:gd name="T80" fmla="*/ 10 w 2024"/>
                <a:gd name="T81" fmla="*/ 1170 h 2026"/>
                <a:gd name="T82" fmla="*/ 3 w 2024"/>
                <a:gd name="T83" fmla="*/ 885 h 2026"/>
                <a:gd name="T84" fmla="*/ 60 w 2024"/>
                <a:gd name="T85" fmla="*/ 821 h 2026"/>
                <a:gd name="T86" fmla="*/ 262 w 2024"/>
                <a:gd name="T87" fmla="*/ 670 h 2026"/>
                <a:gd name="T88" fmla="*/ 192 w 2024"/>
                <a:gd name="T89" fmla="*/ 465 h 2026"/>
                <a:gd name="T90" fmla="*/ 203 w 2024"/>
                <a:gd name="T91" fmla="*/ 393 h 2026"/>
                <a:gd name="T92" fmla="*/ 409 w 2024"/>
                <a:gd name="T93" fmla="*/ 199 h 2026"/>
                <a:gd name="T94" fmla="*/ 494 w 2024"/>
                <a:gd name="T95" fmla="*/ 216 h 2026"/>
                <a:gd name="T96" fmla="*/ 746 w 2024"/>
                <a:gd name="T97" fmla="*/ 224 h 2026"/>
                <a:gd name="T98" fmla="*/ 831 w 2024"/>
                <a:gd name="T99" fmla="*/ 41 h 2026"/>
                <a:gd name="T100" fmla="*/ 907 w 2024"/>
                <a:gd name="T101" fmla="*/ 0 h 2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24" h="2026">
                  <a:moveTo>
                    <a:pt x="1017" y="643"/>
                  </a:moveTo>
                  <a:lnTo>
                    <a:pt x="971" y="646"/>
                  </a:lnTo>
                  <a:lnTo>
                    <a:pt x="927" y="654"/>
                  </a:lnTo>
                  <a:lnTo>
                    <a:pt x="886" y="668"/>
                  </a:lnTo>
                  <a:lnTo>
                    <a:pt x="847" y="685"/>
                  </a:lnTo>
                  <a:lnTo>
                    <a:pt x="811" y="708"/>
                  </a:lnTo>
                  <a:lnTo>
                    <a:pt x="776" y="735"/>
                  </a:lnTo>
                  <a:lnTo>
                    <a:pt x="746" y="765"/>
                  </a:lnTo>
                  <a:lnTo>
                    <a:pt x="719" y="798"/>
                  </a:lnTo>
                  <a:lnTo>
                    <a:pt x="698" y="835"/>
                  </a:lnTo>
                  <a:lnTo>
                    <a:pt x="679" y="875"/>
                  </a:lnTo>
                  <a:lnTo>
                    <a:pt x="666" y="916"/>
                  </a:lnTo>
                  <a:lnTo>
                    <a:pt x="657" y="960"/>
                  </a:lnTo>
                  <a:lnTo>
                    <a:pt x="655" y="1005"/>
                  </a:lnTo>
                  <a:lnTo>
                    <a:pt x="657" y="1050"/>
                  </a:lnTo>
                  <a:lnTo>
                    <a:pt x="666" y="1093"/>
                  </a:lnTo>
                  <a:lnTo>
                    <a:pt x="679" y="1136"/>
                  </a:lnTo>
                  <a:lnTo>
                    <a:pt x="698" y="1175"/>
                  </a:lnTo>
                  <a:lnTo>
                    <a:pt x="719" y="1212"/>
                  </a:lnTo>
                  <a:lnTo>
                    <a:pt x="746" y="1245"/>
                  </a:lnTo>
                  <a:lnTo>
                    <a:pt x="776" y="1276"/>
                  </a:lnTo>
                  <a:lnTo>
                    <a:pt x="811" y="1302"/>
                  </a:lnTo>
                  <a:lnTo>
                    <a:pt x="847" y="1325"/>
                  </a:lnTo>
                  <a:lnTo>
                    <a:pt x="886" y="1342"/>
                  </a:lnTo>
                  <a:lnTo>
                    <a:pt x="927" y="1356"/>
                  </a:lnTo>
                  <a:lnTo>
                    <a:pt x="971" y="1364"/>
                  </a:lnTo>
                  <a:lnTo>
                    <a:pt x="1017" y="1367"/>
                  </a:lnTo>
                  <a:lnTo>
                    <a:pt x="1062" y="1364"/>
                  </a:lnTo>
                  <a:lnTo>
                    <a:pt x="1106" y="1356"/>
                  </a:lnTo>
                  <a:lnTo>
                    <a:pt x="1147" y="1342"/>
                  </a:lnTo>
                  <a:lnTo>
                    <a:pt x="1186" y="1325"/>
                  </a:lnTo>
                  <a:lnTo>
                    <a:pt x="1223" y="1302"/>
                  </a:lnTo>
                  <a:lnTo>
                    <a:pt x="1257" y="1276"/>
                  </a:lnTo>
                  <a:lnTo>
                    <a:pt x="1287" y="1245"/>
                  </a:lnTo>
                  <a:lnTo>
                    <a:pt x="1314" y="1212"/>
                  </a:lnTo>
                  <a:lnTo>
                    <a:pt x="1335" y="1175"/>
                  </a:lnTo>
                  <a:lnTo>
                    <a:pt x="1354" y="1136"/>
                  </a:lnTo>
                  <a:lnTo>
                    <a:pt x="1367" y="1093"/>
                  </a:lnTo>
                  <a:lnTo>
                    <a:pt x="1376" y="1050"/>
                  </a:lnTo>
                  <a:lnTo>
                    <a:pt x="1378" y="1005"/>
                  </a:lnTo>
                  <a:lnTo>
                    <a:pt x="1376" y="960"/>
                  </a:lnTo>
                  <a:lnTo>
                    <a:pt x="1367" y="916"/>
                  </a:lnTo>
                  <a:lnTo>
                    <a:pt x="1354" y="875"/>
                  </a:lnTo>
                  <a:lnTo>
                    <a:pt x="1335" y="835"/>
                  </a:lnTo>
                  <a:lnTo>
                    <a:pt x="1314" y="798"/>
                  </a:lnTo>
                  <a:lnTo>
                    <a:pt x="1287" y="765"/>
                  </a:lnTo>
                  <a:lnTo>
                    <a:pt x="1257" y="735"/>
                  </a:lnTo>
                  <a:lnTo>
                    <a:pt x="1223" y="708"/>
                  </a:lnTo>
                  <a:lnTo>
                    <a:pt x="1186" y="685"/>
                  </a:lnTo>
                  <a:lnTo>
                    <a:pt x="1147" y="668"/>
                  </a:lnTo>
                  <a:lnTo>
                    <a:pt x="1106" y="654"/>
                  </a:lnTo>
                  <a:lnTo>
                    <a:pt x="1062" y="646"/>
                  </a:lnTo>
                  <a:lnTo>
                    <a:pt x="1017" y="643"/>
                  </a:lnTo>
                  <a:close/>
                  <a:moveTo>
                    <a:pt x="907" y="0"/>
                  </a:moveTo>
                  <a:lnTo>
                    <a:pt x="1125" y="0"/>
                  </a:lnTo>
                  <a:lnTo>
                    <a:pt x="1148" y="3"/>
                  </a:lnTo>
                  <a:lnTo>
                    <a:pt x="1169" y="10"/>
                  </a:lnTo>
                  <a:lnTo>
                    <a:pt x="1187" y="24"/>
                  </a:lnTo>
                  <a:lnTo>
                    <a:pt x="1202" y="41"/>
                  </a:lnTo>
                  <a:lnTo>
                    <a:pt x="1212" y="60"/>
                  </a:lnTo>
                  <a:lnTo>
                    <a:pt x="1217" y="82"/>
                  </a:lnTo>
                  <a:lnTo>
                    <a:pt x="1232" y="208"/>
                  </a:lnTo>
                  <a:lnTo>
                    <a:pt x="1285" y="224"/>
                  </a:lnTo>
                  <a:lnTo>
                    <a:pt x="1335" y="244"/>
                  </a:lnTo>
                  <a:lnTo>
                    <a:pt x="1385" y="266"/>
                  </a:lnTo>
                  <a:lnTo>
                    <a:pt x="1434" y="292"/>
                  </a:lnTo>
                  <a:lnTo>
                    <a:pt x="1531" y="216"/>
                  </a:lnTo>
                  <a:lnTo>
                    <a:pt x="1548" y="204"/>
                  </a:lnTo>
                  <a:lnTo>
                    <a:pt x="1565" y="198"/>
                  </a:lnTo>
                  <a:lnTo>
                    <a:pt x="1584" y="195"/>
                  </a:lnTo>
                  <a:lnTo>
                    <a:pt x="1602" y="196"/>
                  </a:lnTo>
                  <a:lnTo>
                    <a:pt x="1621" y="201"/>
                  </a:lnTo>
                  <a:lnTo>
                    <a:pt x="1639" y="209"/>
                  </a:lnTo>
                  <a:lnTo>
                    <a:pt x="1653" y="222"/>
                  </a:lnTo>
                  <a:lnTo>
                    <a:pt x="1807" y="376"/>
                  </a:lnTo>
                  <a:lnTo>
                    <a:pt x="1822" y="395"/>
                  </a:lnTo>
                  <a:lnTo>
                    <a:pt x="1831" y="416"/>
                  </a:lnTo>
                  <a:lnTo>
                    <a:pt x="1834" y="437"/>
                  </a:lnTo>
                  <a:lnTo>
                    <a:pt x="1833" y="459"/>
                  </a:lnTo>
                  <a:lnTo>
                    <a:pt x="1827" y="480"/>
                  </a:lnTo>
                  <a:lnTo>
                    <a:pt x="1815" y="500"/>
                  </a:lnTo>
                  <a:lnTo>
                    <a:pt x="1736" y="600"/>
                  </a:lnTo>
                  <a:lnTo>
                    <a:pt x="1767" y="661"/>
                  </a:lnTo>
                  <a:lnTo>
                    <a:pt x="1793" y="726"/>
                  </a:lnTo>
                  <a:lnTo>
                    <a:pt x="1814" y="792"/>
                  </a:lnTo>
                  <a:lnTo>
                    <a:pt x="1942" y="806"/>
                  </a:lnTo>
                  <a:lnTo>
                    <a:pt x="1965" y="812"/>
                  </a:lnTo>
                  <a:lnTo>
                    <a:pt x="1984" y="823"/>
                  </a:lnTo>
                  <a:lnTo>
                    <a:pt x="2001" y="837"/>
                  </a:lnTo>
                  <a:lnTo>
                    <a:pt x="2013" y="855"/>
                  </a:lnTo>
                  <a:lnTo>
                    <a:pt x="2022" y="876"/>
                  </a:lnTo>
                  <a:lnTo>
                    <a:pt x="2024" y="899"/>
                  </a:lnTo>
                  <a:lnTo>
                    <a:pt x="2024" y="1117"/>
                  </a:lnTo>
                  <a:lnTo>
                    <a:pt x="2022" y="1140"/>
                  </a:lnTo>
                  <a:lnTo>
                    <a:pt x="2013" y="1161"/>
                  </a:lnTo>
                  <a:lnTo>
                    <a:pt x="2001" y="1179"/>
                  </a:lnTo>
                  <a:lnTo>
                    <a:pt x="1984" y="1194"/>
                  </a:lnTo>
                  <a:lnTo>
                    <a:pt x="1965" y="1204"/>
                  </a:lnTo>
                  <a:lnTo>
                    <a:pt x="1942" y="1210"/>
                  </a:lnTo>
                  <a:lnTo>
                    <a:pt x="1812" y="1225"/>
                  </a:lnTo>
                  <a:lnTo>
                    <a:pt x="1790" y="1291"/>
                  </a:lnTo>
                  <a:lnTo>
                    <a:pt x="1763" y="1356"/>
                  </a:lnTo>
                  <a:lnTo>
                    <a:pt x="1731" y="1418"/>
                  </a:lnTo>
                  <a:lnTo>
                    <a:pt x="1816" y="1526"/>
                  </a:lnTo>
                  <a:lnTo>
                    <a:pt x="1826" y="1542"/>
                  </a:lnTo>
                  <a:lnTo>
                    <a:pt x="1832" y="1561"/>
                  </a:lnTo>
                  <a:lnTo>
                    <a:pt x="1835" y="1580"/>
                  </a:lnTo>
                  <a:lnTo>
                    <a:pt x="1834" y="1598"/>
                  </a:lnTo>
                  <a:lnTo>
                    <a:pt x="1829" y="1617"/>
                  </a:lnTo>
                  <a:lnTo>
                    <a:pt x="1821" y="1633"/>
                  </a:lnTo>
                  <a:lnTo>
                    <a:pt x="1808" y="1649"/>
                  </a:lnTo>
                  <a:lnTo>
                    <a:pt x="1653" y="1803"/>
                  </a:lnTo>
                  <a:lnTo>
                    <a:pt x="1636" y="1818"/>
                  </a:lnTo>
                  <a:lnTo>
                    <a:pt x="1615" y="1827"/>
                  </a:lnTo>
                  <a:lnTo>
                    <a:pt x="1593" y="1830"/>
                  </a:lnTo>
                  <a:lnTo>
                    <a:pt x="1571" y="1829"/>
                  </a:lnTo>
                  <a:lnTo>
                    <a:pt x="1551" y="1823"/>
                  </a:lnTo>
                  <a:lnTo>
                    <a:pt x="1531" y="1811"/>
                  </a:lnTo>
                  <a:lnTo>
                    <a:pt x="1421" y="1725"/>
                  </a:lnTo>
                  <a:lnTo>
                    <a:pt x="1358" y="1757"/>
                  </a:lnTo>
                  <a:lnTo>
                    <a:pt x="1293" y="1784"/>
                  </a:lnTo>
                  <a:lnTo>
                    <a:pt x="1225" y="1804"/>
                  </a:lnTo>
                  <a:lnTo>
                    <a:pt x="1209" y="1944"/>
                  </a:lnTo>
                  <a:lnTo>
                    <a:pt x="1204" y="1966"/>
                  </a:lnTo>
                  <a:lnTo>
                    <a:pt x="1194" y="1986"/>
                  </a:lnTo>
                  <a:lnTo>
                    <a:pt x="1178" y="2002"/>
                  </a:lnTo>
                  <a:lnTo>
                    <a:pt x="1160" y="2015"/>
                  </a:lnTo>
                  <a:lnTo>
                    <a:pt x="1140" y="2023"/>
                  </a:lnTo>
                  <a:lnTo>
                    <a:pt x="1117" y="2026"/>
                  </a:lnTo>
                  <a:lnTo>
                    <a:pt x="899" y="2026"/>
                  </a:lnTo>
                  <a:lnTo>
                    <a:pt x="876" y="2023"/>
                  </a:lnTo>
                  <a:lnTo>
                    <a:pt x="855" y="2015"/>
                  </a:lnTo>
                  <a:lnTo>
                    <a:pt x="836" y="2002"/>
                  </a:lnTo>
                  <a:lnTo>
                    <a:pt x="822" y="1986"/>
                  </a:lnTo>
                  <a:lnTo>
                    <a:pt x="812" y="1966"/>
                  </a:lnTo>
                  <a:lnTo>
                    <a:pt x="806" y="1944"/>
                  </a:lnTo>
                  <a:lnTo>
                    <a:pt x="790" y="1799"/>
                  </a:lnTo>
                  <a:lnTo>
                    <a:pt x="727" y="1778"/>
                  </a:lnTo>
                  <a:lnTo>
                    <a:pt x="665" y="1753"/>
                  </a:lnTo>
                  <a:lnTo>
                    <a:pt x="606" y="1721"/>
                  </a:lnTo>
                  <a:lnTo>
                    <a:pt x="494" y="1811"/>
                  </a:lnTo>
                  <a:lnTo>
                    <a:pt x="477" y="1821"/>
                  </a:lnTo>
                  <a:lnTo>
                    <a:pt x="459" y="1827"/>
                  </a:lnTo>
                  <a:lnTo>
                    <a:pt x="440" y="1830"/>
                  </a:lnTo>
                  <a:lnTo>
                    <a:pt x="421" y="1829"/>
                  </a:lnTo>
                  <a:lnTo>
                    <a:pt x="403" y="1824"/>
                  </a:lnTo>
                  <a:lnTo>
                    <a:pt x="386" y="1816"/>
                  </a:lnTo>
                  <a:lnTo>
                    <a:pt x="371" y="1803"/>
                  </a:lnTo>
                  <a:lnTo>
                    <a:pt x="215" y="1649"/>
                  </a:lnTo>
                  <a:lnTo>
                    <a:pt x="202" y="1630"/>
                  </a:lnTo>
                  <a:lnTo>
                    <a:pt x="193" y="1611"/>
                  </a:lnTo>
                  <a:lnTo>
                    <a:pt x="189" y="1589"/>
                  </a:lnTo>
                  <a:lnTo>
                    <a:pt x="190" y="1566"/>
                  </a:lnTo>
                  <a:lnTo>
                    <a:pt x="197" y="1545"/>
                  </a:lnTo>
                  <a:lnTo>
                    <a:pt x="209" y="1526"/>
                  </a:lnTo>
                  <a:lnTo>
                    <a:pt x="298" y="1412"/>
                  </a:lnTo>
                  <a:lnTo>
                    <a:pt x="269" y="1356"/>
                  </a:lnTo>
                  <a:lnTo>
                    <a:pt x="244" y="1297"/>
                  </a:lnTo>
                  <a:lnTo>
                    <a:pt x="225" y="1235"/>
                  </a:lnTo>
                  <a:lnTo>
                    <a:pt x="82" y="1219"/>
                  </a:lnTo>
                  <a:lnTo>
                    <a:pt x="60" y="1214"/>
                  </a:lnTo>
                  <a:lnTo>
                    <a:pt x="40" y="1203"/>
                  </a:lnTo>
                  <a:lnTo>
                    <a:pt x="24" y="1189"/>
                  </a:lnTo>
                  <a:lnTo>
                    <a:pt x="10" y="1170"/>
                  </a:lnTo>
                  <a:lnTo>
                    <a:pt x="3" y="1149"/>
                  </a:lnTo>
                  <a:lnTo>
                    <a:pt x="0" y="1127"/>
                  </a:lnTo>
                  <a:lnTo>
                    <a:pt x="0" y="908"/>
                  </a:lnTo>
                  <a:lnTo>
                    <a:pt x="3" y="885"/>
                  </a:lnTo>
                  <a:lnTo>
                    <a:pt x="10" y="864"/>
                  </a:lnTo>
                  <a:lnTo>
                    <a:pt x="24" y="846"/>
                  </a:lnTo>
                  <a:lnTo>
                    <a:pt x="40" y="831"/>
                  </a:lnTo>
                  <a:lnTo>
                    <a:pt x="60" y="821"/>
                  </a:lnTo>
                  <a:lnTo>
                    <a:pt x="82" y="816"/>
                  </a:lnTo>
                  <a:lnTo>
                    <a:pt x="216" y="800"/>
                  </a:lnTo>
                  <a:lnTo>
                    <a:pt x="237" y="734"/>
                  </a:lnTo>
                  <a:lnTo>
                    <a:pt x="262" y="670"/>
                  </a:lnTo>
                  <a:lnTo>
                    <a:pt x="293" y="607"/>
                  </a:lnTo>
                  <a:lnTo>
                    <a:pt x="209" y="501"/>
                  </a:lnTo>
                  <a:lnTo>
                    <a:pt x="198" y="484"/>
                  </a:lnTo>
                  <a:lnTo>
                    <a:pt x="192" y="465"/>
                  </a:lnTo>
                  <a:lnTo>
                    <a:pt x="188" y="447"/>
                  </a:lnTo>
                  <a:lnTo>
                    <a:pt x="189" y="428"/>
                  </a:lnTo>
                  <a:lnTo>
                    <a:pt x="195" y="409"/>
                  </a:lnTo>
                  <a:lnTo>
                    <a:pt x="203" y="393"/>
                  </a:lnTo>
                  <a:lnTo>
                    <a:pt x="215" y="377"/>
                  </a:lnTo>
                  <a:lnTo>
                    <a:pt x="371" y="222"/>
                  </a:lnTo>
                  <a:lnTo>
                    <a:pt x="388" y="208"/>
                  </a:lnTo>
                  <a:lnTo>
                    <a:pt x="409" y="199"/>
                  </a:lnTo>
                  <a:lnTo>
                    <a:pt x="431" y="196"/>
                  </a:lnTo>
                  <a:lnTo>
                    <a:pt x="452" y="197"/>
                  </a:lnTo>
                  <a:lnTo>
                    <a:pt x="474" y="203"/>
                  </a:lnTo>
                  <a:lnTo>
                    <a:pt x="494" y="216"/>
                  </a:lnTo>
                  <a:lnTo>
                    <a:pt x="594" y="295"/>
                  </a:lnTo>
                  <a:lnTo>
                    <a:pt x="644" y="269"/>
                  </a:lnTo>
                  <a:lnTo>
                    <a:pt x="695" y="245"/>
                  </a:lnTo>
                  <a:lnTo>
                    <a:pt x="746" y="224"/>
                  </a:lnTo>
                  <a:lnTo>
                    <a:pt x="800" y="208"/>
                  </a:lnTo>
                  <a:lnTo>
                    <a:pt x="815" y="82"/>
                  </a:lnTo>
                  <a:lnTo>
                    <a:pt x="821" y="60"/>
                  </a:lnTo>
                  <a:lnTo>
                    <a:pt x="831" y="41"/>
                  </a:lnTo>
                  <a:lnTo>
                    <a:pt x="846" y="24"/>
                  </a:lnTo>
                  <a:lnTo>
                    <a:pt x="863" y="10"/>
                  </a:lnTo>
                  <a:lnTo>
                    <a:pt x="884" y="3"/>
                  </a:lnTo>
                  <a:lnTo>
                    <a:pt x="9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221" y="1243"/>
              <a:ext cx="416" cy="417"/>
            </a:xfrm>
            <a:custGeom>
              <a:avLst/>
              <a:gdLst>
                <a:gd name="T0" fmla="*/ 733 w 1664"/>
                <a:gd name="T1" fmla="*/ 548 h 1667"/>
                <a:gd name="T2" fmla="*/ 609 w 1664"/>
                <a:gd name="T3" fmla="*/ 635 h 1667"/>
                <a:gd name="T4" fmla="*/ 544 w 1664"/>
                <a:gd name="T5" fmla="*/ 772 h 1667"/>
                <a:gd name="T6" fmla="*/ 557 w 1664"/>
                <a:gd name="T7" fmla="*/ 929 h 1667"/>
                <a:gd name="T8" fmla="*/ 644 w 1664"/>
                <a:gd name="T9" fmla="*/ 1052 h 1667"/>
                <a:gd name="T10" fmla="*/ 781 w 1664"/>
                <a:gd name="T11" fmla="*/ 1118 h 1667"/>
                <a:gd name="T12" fmla="*/ 937 w 1664"/>
                <a:gd name="T13" fmla="*/ 1104 h 1667"/>
                <a:gd name="T14" fmla="*/ 1062 w 1664"/>
                <a:gd name="T15" fmla="*/ 1017 h 1667"/>
                <a:gd name="T16" fmla="*/ 1127 w 1664"/>
                <a:gd name="T17" fmla="*/ 880 h 1667"/>
                <a:gd name="T18" fmla="*/ 1113 w 1664"/>
                <a:gd name="T19" fmla="*/ 724 h 1667"/>
                <a:gd name="T20" fmla="*/ 1026 w 1664"/>
                <a:gd name="T21" fmla="*/ 600 h 1667"/>
                <a:gd name="T22" fmla="*/ 890 w 1664"/>
                <a:gd name="T23" fmla="*/ 535 h 1667"/>
                <a:gd name="T24" fmla="*/ 886 w 1664"/>
                <a:gd name="T25" fmla="*/ 7 h 1667"/>
                <a:gd name="T26" fmla="*/ 939 w 1664"/>
                <a:gd name="T27" fmla="*/ 73 h 1667"/>
                <a:gd name="T28" fmla="*/ 1127 w 1664"/>
                <a:gd name="T29" fmla="*/ 216 h 1667"/>
                <a:gd name="T30" fmla="*/ 1251 w 1664"/>
                <a:gd name="T31" fmla="*/ 131 h 1667"/>
                <a:gd name="T32" fmla="*/ 1428 w 1664"/>
                <a:gd name="T33" fmla="*/ 250 h 1667"/>
                <a:gd name="T34" fmla="*/ 1460 w 1664"/>
                <a:gd name="T35" fmla="*/ 317 h 1667"/>
                <a:gd name="T36" fmla="*/ 1394 w 1664"/>
                <a:gd name="T37" fmla="*/ 447 h 1667"/>
                <a:gd name="T38" fmla="*/ 1563 w 1664"/>
                <a:gd name="T39" fmla="*/ 601 h 1667"/>
                <a:gd name="T40" fmla="*/ 1636 w 1664"/>
                <a:gd name="T41" fmla="*/ 643 h 1667"/>
                <a:gd name="T42" fmla="*/ 1663 w 1664"/>
                <a:gd name="T43" fmla="*/ 859 h 1667"/>
                <a:gd name="T44" fmla="*/ 1612 w 1664"/>
                <a:gd name="T45" fmla="*/ 926 h 1667"/>
                <a:gd name="T46" fmla="*/ 1468 w 1664"/>
                <a:gd name="T47" fmla="*/ 1063 h 1667"/>
                <a:gd name="T48" fmla="*/ 1535 w 1664"/>
                <a:gd name="T49" fmla="*/ 1226 h 1667"/>
                <a:gd name="T50" fmla="*/ 1516 w 1664"/>
                <a:gd name="T51" fmla="*/ 1308 h 1667"/>
                <a:gd name="T52" fmla="*/ 1371 w 1664"/>
                <a:gd name="T53" fmla="*/ 1454 h 1667"/>
                <a:gd name="T54" fmla="*/ 1299 w 1664"/>
                <a:gd name="T55" fmla="*/ 1441 h 1667"/>
                <a:gd name="T56" fmla="*/ 1060 w 1664"/>
                <a:gd name="T57" fmla="*/ 1465 h 1667"/>
                <a:gd name="T58" fmla="*/ 1031 w 1664"/>
                <a:gd name="T59" fmla="*/ 1626 h 1667"/>
                <a:gd name="T60" fmla="*/ 822 w 1664"/>
                <a:gd name="T61" fmla="*/ 1667 h 1667"/>
                <a:gd name="T62" fmla="*/ 744 w 1664"/>
                <a:gd name="T63" fmla="*/ 1634 h 1667"/>
                <a:gd name="T64" fmla="*/ 652 w 1664"/>
                <a:gd name="T65" fmla="*/ 1477 h 1667"/>
                <a:gd name="T66" fmla="*/ 456 w 1664"/>
                <a:gd name="T67" fmla="*/ 1524 h 1667"/>
                <a:gd name="T68" fmla="*/ 371 w 1664"/>
                <a:gd name="T69" fmla="*/ 1526 h 1667"/>
                <a:gd name="T70" fmla="*/ 214 w 1664"/>
                <a:gd name="T71" fmla="*/ 1386 h 1667"/>
                <a:gd name="T72" fmla="*/ 211 w 1664"/>
                <a:gd name="T73" fmla="*/ 1313 h 1667"/>
                <a:gd name="T74" fmla="*/ 225 w 1664"/>
                <a:gd name="T75" fmla="*/ 1118 h 1667"/>
                <a:gd name="T76" fmla="*/ 58 w 1664"/>
                <a:gd name="T77" fmla="*/ 1054 h 1667"/>
                <a:gd name="T78" fmla="*/ 13 w 1664"/>
                <a:gd name="T79" fmla="*/ 982 h 1667"/>
                <a:gd name="T80" fmla="*/ 18 w 1664"/>
                <a:gd name="T81" fmla="*/ 769 h 1667"/>
                <a:gd name="T82" fmla="*/ 168 w 1664"/>
                <a:gd name="T83" fmla="*/ 715 h 1667"/>
                <a:gd name="T84" fmla="*/ 151 w 1664"/>
                <a:gd name="T85" fmla="*/ 480 h 1667"/>
                <a:gd name="T86" fmla="*/ 128 w 1664"/>
                <a:gd name="T87" fmla="*/ 399 h 1667"/>
                <a:gd name="T88" fmla="*/ 259 w 1664"/>
                <a:gd name="T89" fmla="*/ 229 h 1667"/>
                <a:gd name="T90" fmla="*/ 330 w 1664"/>
                <a:gd name="T91" fmla="*/ 211 h 1667"/>
                <a:gd name="T92" fmla="*/ 493 w 1664"/>
                <a:gd name="T93" fmla="*/ 242 h 1667"/>
                <a:gd name="T94" fmla="*/ 610 w 1664"/>
                <a:gd name="T95" fmla="*/ 78 h 1667"/>
                <a:gd name="T96" fmla="*/ 669 w 1664"/>
                <a:gd name="T97" fmla="*/ 17 h 1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4" h="1667">
                  <a:moveTo>
                    <a:pt x="850" y="530"/>
                  </a:moveTo>
                  <a:lnTo>
                    <a:pt x="810" y="531"/>
                  </a:lnTo>
                  <a:lnTo>
                    <a:pt x="771" y="537"/>
                  </a:lnTo>
                  <a:lnTo>
                    <a:pt x="733" y="548"/>
                  </a:lnTo>
                  <a:lnTo>
                    <a:pt x="697" y="564"/>
                  </a:lnTo>
                  <a:lnTo>
                    <a:pt x="665" y="584"/>
                  </a:lnTo>
                  <a:lnTo>
                    <a:pt x="635" y="608"/>
                  </a:lnTo>
                  <a:lnTo>
                    <a:pt x="609" y="635"/>
                  </a:lnTo>
                  <a:lnTo>
                    <a:pt x="586" y="666"/>
                  </a:lnTo>
                  <a:lnTo>
                    <a:pt x="568" y="699"/>
                  </a:lnTo>
                  <a:lnTo>
                    <a:pt x="554" y="734"/>
                  </a:lnTo>
                  <a:lnTo>
                    <a:pt x="544" y="772"/>
                  </a:lnTo>
                  <a:lnTo>
                    <a:pt x="540" y="811"/>
                  </a:lnTo>
                  <a:lnTo>
                    <a:pt x="541" y="851"/>
                  </a:lnTo>
                  <a:lnTo>
                    <a:pt x="546" y="891"/>
                  </a:lnTo>
                  <a:lnTo>
                    <a:pt x="557" y="929"/>
                  </a:lnTo>
                  <a:lnTo>
                    <a:pt x="573" y="964"/>
                  </a:lnTo>
                  <a:lnTo>
                    <a:pt x="594" y="997"/>
                  </a:lnTo>
                  <a:lnTo>
                    <a:pt x="617" y="1027"/>
                  </a:lnTo>
                  <a:lnTo>
                    <a:pt x="644" y="1052"/>
                  </a:lnTo>
                  <a:lnTo>
                    <a:pt x="674" y="1075"/>
                  </a:lnTo>
                  <a:lnTo>
                    <a:pt x="707" y="1094"/>
                  </a:lnTo>
                  <a:lnTo>
                    <a:pt x="744" y="1108"/>
                  </a:lnTo>
                  <a:lnTo>
                    <a:pt x="781" y="1118"/>
                  </a:lnTo>
                  <a:lnTo>
                    <a:pt x="820" y="1122"/>
                  </a:lnTo>
                  <a:lnTo>
                    <a:pt x="861" y="1122"/>
                  </a:lnTo>
                  <a:lnTo>
                    <a:pt x="900" y="1116"/>
                  </a:lnTo>
                  <a:lnTo>
                    <a:pt x="937" y="1104"/>
                  </a:lnTo>
                  <a:lnTo>
                    <a:pt x="972" y="1089"/>
                  </a:lnTo>
                  <a:lnTo>
                    <a:pt x="1006" y="1069"/>
                  </a:lnTo>
                  <a:lnTo>
                    <a:pt x="1036" y="1045"/>
                  </a:lnTo>
                  <a:lnTo>
                    <a:pt x="1062" y="1017"/>
                  </a:lnTo>
                  <a:lnTo>
                    <a:pt x="1084" y="987"/>
                  </a:lnTo>
                  <a:lnTo>
                    <a:pt x="1103" y="954"/>
                  </a:lnTo>
                  <a:lnTo>
                    <a:pt x="1116" y="919"/>
                  </a:lnTo>
                  <a:lnTo>
                    <a:pt x="1127" y="880"/>
                  </a:lnTo>
                  <a:lnTo>
                    <a:pt x="1131" y="842"/>
                  </a:lnTo>
                  <a:lnTo>
                    <a:pt x="1130" y="802"/>
                  </a:lnTo>
                  <a:lnTo>
                    <a:pt x="1124" y="761"/>
                  </a:lnTo>
                  <a:lnTo>
                    <a:pt x="1113" y="724"/>
                  </a:lnTo>
                  <a:lnTo>
                    <a:pt x="1098" y="689"/>
                  </a:lnTo>
                  <a:lnTo>
                    <a:pt x="1077" y="656"/>
                  </a:lnTo>
                  <a:lnTo>
                    <a:pt x="1053" y="627"/>
                  </a:lnTo>
                  <a:lnTo>
                    <a:pt x="1026" y="600"/>
                  </a:lnTo>
                  <a:lnTo>
                    <a:pt x="995" y="578"/>
                  </a:lnTo>
                  <a:lnTo>
                    <a:pt x="962" y="559"/>
                  </a:lnTo>
                  <a:lnTo>
                    <a:pt x="927" y="545"/>
                  </a:lnTo>
                  <a:lnTo>
                    <a:pt x="890" y="535"/>
                  </a:lnTo>
                  <a:lnTo>
                    <a:pt x="850" y="530"/>
                  </a:lnTo>
                  <a:close/>
                  <a:moveTo>
                    <a:pt x="841" y="0"/>
                  </a:moveTo>
                  <a:lnTo>
                    <a:pt x="864" y="1"/>
                  </a:lnTo>
                  <a:lnTo>
                    <a:pt x="886" y="7"/>
                  </a:lnTo>
                  <a:lnTo>
                    <a:pt x="904" y="17"/>
                  </a:lnTo>
                  <a:lnTo>
                    <a:pt x="920" y="33"/>
                  </a:lnTo>
                  <a:lnTo>
                    <a:pt x="932" y="51"/>
                  </a:lnTo>
                  <a:lnTo>
                    <a:pt x="939" y="73"/>
                  </a:lnTo>
                  <a:lnTo>
                    <a:pt x="957" y="161"/>
                  </a:lnTo>
                  <a:lnTo>
                    <a:pt x="1015" y="174"/>
                  </a:lnTo>
                  <a:lnTo>
                    <a:pt x="1072" y="192"/>
                  </a:lnTo>
                  <a:lnTo>
                    <a:pt x="1127" y="216"/>
                  </a:lnTo>
                  <a:lnTo>
                    <a:pt x="1191" y="156"/>
                  </a:lnTo>
                  <a:lnTo>
                    <a:pt x="1208" y="143"/>
                  </a:lnTo>
                  <a:lnTo>
                    <a:pt x="1229" y="134"/>
                  </a:lnTo>
                  <a:lnTo>
                    <a:pt x="1251" y="131"/>
                  </a:lnTo>
                  <a:lnTo>
                    <a:pt x="1273" y="133"/>
                  </a:lnTo>
                  <a:lnTo>
                    <a:pt x="1293" y="140"/>
                  </a:lnTo>
                  <a:lnTo>
                    <a:pt x="1312" y="153"/>
                  </a:lnTo>
                  <a:lnTo>
                    <a:pt x="1428" y="250"/>
                  </a:lnTo>
                  <a:lnTo>
                    <a:pt x="1441" y="265"/>
                  </a:lnTo>
                  <a:lnTo>
                    <a:pt x="1451" y="280"/>
                  </a:lnTo>
                  <a:lnTo>
                    <a:pt x="1457" y="298"/>
                  </a:lnTo>
                  <a:lnTo>
                    <a:pt x="1460" y="317"/>
                  </a:lnTo>
                  <a:lnTo>
                    <a:pt x="1459" y="335"/>
                  </a:lnTo>
                  <a:lnTo>
                    <a:pt x="1454" y="354"/>
                  </a:lnTo>
                  <a:lnTo>
                    <a:pt x="1445" y="372"/>
                  </a:lnTo>
                  <a:lnTo>
                    <a:pt x="1394" y="447"/>
                  </a:lnTo>
                  <a:lnTo>
                    <a:pt x="1424" y="495"/>
                  </a:lnTo>
                  <a:lnTo>
                    <a:pt x="1450" y="546"/>
                  </a:lnTo>
                  <a:lnTo>
                    <a:pt x="1470" y="598"/>
                  </a:lnTo>
                  <a:lnTo>
                    <a:pt x="1563" y="601"/>
                  </a:lnTo>
                  <a:lnTo>
                    <a:pt x="1585" y="605"/>
                  </a:lnTo>
                  <a:lnTo>
                    <a:pt x="1605" y="613"/>
                  </a:lnTo>
                  <a:lnTo>
                    <a:pt x="1623" y="627"/>
                  </a:lnTo>
                  <a:lnTo>
                    <a:pt x="1636" y="643"/>
                  </a:lnTo>
                  <a:lnTo>
                    <a:pt x="1646" y="663"/>
                  </a:lnTo>
                  <a:lnTo>
                    <a:pt x="1651" y="685"/>
                  </a:lnTo>
                  <a:lnTo>
                    <a:pt x="1664" y="836"/>
                  </a:lnTo>
                  <a:lnTo>
                    <a:pt x="1663" y="859"/>
                  </a:lnTo>
                  <a:lnTo>
                    <a:pt x="1657" y="879"/>
                  </a:lnTo>
                  <a:lnTo>
                    <a:pt x="1645" y="898"/>
                  </a:lnTo>
                  <a:lnTo>
                    <a:pt x="1630" y="914"/>
                  </a:lnTo>
                  <a:lnTo>
                    <a:pt x="1612" y="926"/>
                  </a:lnTo>
                  <a:lnTo>
                    <a:pt x="1590" y="933"/>
                  </a:lnTo>
                  <a:lnTo>
                    <a:pt x="1498" y="952"/>
                  </a:lnTo>
                  <a:lnTo>
                    <a:pt x="1486" y="1008"/>
                  </a:lnTo>
                  <a:lnTo>
                    <a:pt x="1468" y="1063"/>
                  </a:lnTo>
                  <a:lnTo>
                    <a:pt x="1446" y="1116"/>
                  </a:lnTo>
                  <a:lnTo>
                    <a:pt x="1513" y="1186"/>
                  </a:lnTo>
                  <a:lnTo>
                    <a:pt x="1526" y="1205"/>
                  </a:lnTo>
                  <a:lnTo>
                    <a:pt x="1535" y="1226"/>
                  </a:lnTo>
                  <a:lnTo>
                    <a:pt x="1538" y="1246"/>
                  </a:lnTo>
                  <a:lnTo>
                    <a:pt x="1536" y="1268"/>
                  </a:lnTo>
                  <a:lnTo>
                    <a:pt x="1528" y="1289"/>
                  </a:lnTo>
                  <a:lnTo>
                    <a:pt x="1516" y="1308"/>
                  </a:lnTo>
                  <a:lnTo>
                    <a:pt x="1419" y="1423"/>
                  </a:lnTo>
                  <a:lnTo>
                    <a:pt x="1405" y="1437"/>
                  </a:lnTo>
                  <a:lnTo>
                    <a:pt x="1389" y="1447"/>
                  </a:lnTo>
                  <a:lnTo>
                    <a:pt x="1371" y="1454"/>
                  </a:lnTo>
                  <a:lnTo>
                    <a:pt x="1352" y="1457"/>
                  </a:lnTo>
                  <a:lnTo>
                    <a:pt x="1334" y="1456"/>
                  </a:lnTo>
                  <a:lnTo>
                    <a:pt x="1315" y="1450"/>
                  </a:lnTo>
                  <a:lnTo>
                    <a:pt x="1299" y="1441"/>
                  </a:lnTo>
                  <a:lnTo>
                    <a:pt x="1215" y="1386"/>
                  </a:lnTo>
                  <a:lnTo>
                    <a:pt x="1166" y="1416"/>
                  </a:lnTo>
                  <a:lnTo>
                    <a:pt x="1114" y="1443"/>
                  </a:lnTo>
                  <a:lnTo>
                    <a:pt x="1060" y="1465"/>
                  </a:lnTo>
                  <a:lnTo>
                    <a:pt x="1057" y="1565"/>
                  </a:lnTo>
                  <a:lnTo>
                    <a:pt x="1053" y="1588"/>
                  </a:lnTo>
                  <a:lnTo>
                    <a:pt x="1045" y="1609"/>
                  </a:lnTo>
                  <a:lnTo>
                    <a:pt x="1031" y="1626"/>
                  </a:lnTo>
                  <a:lnTo>
                    <a:pt x="1015" y="1640"/>
                  </a:lnTo>
                  <a:lnTo>
                    <a:pt x="995" y="1649"/>
                  </a:lnTo>
                  <a:lnTo>
                    <a:pt x="974" y="1655"/>
                  </a:lnTo>
                  <a:lnTo>
                    <a:pt x="822" y="1667"/>
                  </a:lnTo>
                  <a:lnTo>
                    <a:pt x="800" y="1666"/>
                  </a:lnTo>
                  <a:lnTo>
                    <a:pt x="779" y="1660"/>
                  </a:lnTo>
                  <a:lnTo>
                    <a:pt x="760" y="1648"/>
                  </a:lnTo>
                  <a:lnTo>
                    <a:pt x="744" y="1634"/>
                  </a:lnTo>
                  <a:lnTo>
                    <a:pt x="732" y="1615"/>
                  </a:lnTo>
                  <a:lnTo>
                    <a:pt x="725" y="1593"/>
                  </a:lnTo>
                  <a:lnTo>
                    <a:pt x="704" y="1490"/>
                  </a:lnTo>
                  <a:lnTo>
                    <a:pt x="652" y="1477"/>
                  </a:lnTo>
                  <a:lnTo>
                    <a:pt x="600" y="1461"/>
                  </a:lnTo>
                  <a:lnTo>
                    <a:pt x="549" y="1440"/>
                  </a:lnTo>
                  <a:lnTo>
                    <a:pt x="474" y="1511"/>
                  </a:lnTo>
                  <a:lnTo>
                    <a:pt x="456" y="1524"/>
                  </a:lnTo>
                  <a:lnTo>
                    <a:pt x="435" y="1532"/>
                  </a:lnTo>
                  <a:lnTo>
                    <a:pt x="414" y="1535"/>
                  </a:lnTo>
                  <a:lnTo>
                    <a:pt x="392" y="1533"/>
                  </a:lnTo>
                  <a:lnTo>
                    <a:pt x="371" y="1526"/>
                  </a:lnTo>
                  <a:lnTo>
                    <a:pt x="352" y="1514"/>
                  </a:lnTo>
                  <a:lnTo>
                    <a:pt x="236" y="1416"/>
                  </a:lnTo>
                  <a:lnTo>
                    <a:pt x="223" y="1402"/>
                  </a:lnTo>
                  <a:lnTo>
                    <a:pt x="214" y="1386"/>
                  </a:lnTo>
                  <a:lnTo>
                    <a:pt x="206" y="1369"/>
                  </a:lnTo>
                  <a:lnTo>
                    <a:pt x="204" y="1350"/>
                  </a:lnTo>
                  <a:lnTo>
                    <a:pt x="205" y="1331"/>
                  </a:lnTo>
                  <a:lnTo>
                    <a:pt x="211" y="1313"/>
                  </a:lnTo>
                  <a:lnTo>
                    <a:pt x="220" y="1295"/>
                  </a:lnTo>
                  <a:lnTo>
                    <a:pt x="277" y="1209"/>
                  </a:lnTo>
                  <a:lnTo>
                    <a:pt x="249" y="1164"/>
                  </a:lnTo>
                  <a:lnTo>
                    <a:pt x="225" y="1118"/>
                  </a:lnTo>
                  <a:lnTo>
                    <a:pt x="204" y="1069"/>
                  </a:lnTo>
                  <a:lnTo>
                    <a:pt x="101" y="1066"/>
                  </a:lnTo>
                  <a:lnTo>
                    <a:pt x="79" y="1063"/>
                  </a:lnTo>
                  <a:lnTo>
                    <a:pt x="58" y="1054"/>
                  </a:lnTo>
                  <a:lnTo>
                    <a:pt x="41" y="1041"/>
                  </a:lnTo>
                  <a:lnTo>
                    <a:pt x="27" y="1023"/>
                  </a:lnTo>
                  <a:lnTo>
                    <a:pt x="18" y="1004"/>
                  </a:lnTo>
                  <a:lnTo>
                    <a:pt x="13" y="982"/>
                  </a:lnTo>
                  <a:lnTo>
                    <a:pt x="0" y="831"/>
                  </a:lnTo>
                  <a:lnTo>
                    <a:pt x="2" y="809"/>
                  </a:lnTo>
                  <a:lnTo>
                    <a:pt x="8" y="787"/>
                  </a:lnTo>
                  <a:lnTo>
                    <a:pt x="18" y="769"/>
                  </a:lnTo>
                  <a:lnTo>
                    <a:pt x="34" y="753"/>
                  </a:lnTo>
                  <a:lnTo>
                    <a:pt x="52" y="741"/>
                  </a:lnTo>
                  <a:lnTo>
                    <a:pt x="73" y="733"/>
                  </a:lnTo>
                  <a:lnTo>
                    <a:pt x="168" y="715"/>
                  </a:lnTo>
                  <a:lnTo>
                    <a:pt x="181" y="659"/>
                  </a:lnTo>
                  <a:lnTo>
                    <a:pt x="197" y="604"/>
                  </a:lnTo>
                  <a:lnTo>
                    <a:pt x="218" y="551"/>
                  </a:lnTo>
                  <a:lnTo>
                    <a:pt x="151" y="480"/>
                  </a:lnTo>
                  <a:lnTo>
                    <a:pt x="137" y="462"/>
                  </a:lnTo>
                  <a:lnTo>
                    <a:pt x="129" y="441"/>
                  </a:lnTo>
                  <a:lnTo>
                    <a:pt x="126" y="420"/>
                  </a:lnTo>
                  <a:lnTo>
                    <a:pt x="128" y="399"/>
                  </a:lnTo>
                  <a:lnTo>
                    <a:pt x="135" y="378"/>
                  </a:lnTo>
                  <a:lnTo>
                    <a:pt x="147" y="358"/>
                  </a:lnTo>
                  <a:lnTo>
                    <a:pt x="245" y="242"/>
                  </a:lnTo>
                  <a:lnTo>
                    <a:pt x="259" y="229"/>
                  </a:lnTo>
                  <a:lnTo>
                    <a:pt x="276" y="218"/>
                  </a:lnTo>
                  <a:lnTo>
                    <a:pt x="293" y="212"/>
                  </a:lnTo>
                  <a:lnTo>
                    <a:pt x="311" y="210"/>
                  </a:lnTo>
                  <a:lnTo>
                    <a:pt x="330" y="211"/>
                  </a:lnTo>
                  <a:lnTo>
                    <a:pt x="348" y="216"/>
                  </a:lnTo>
                  <a:lnTo>
                    <a:pt x="366" y="224"/>
                  </a:lnTo>
                  <a:lnTo>
                    <a:pt x="441" y="275"/>
                  </a:lnTo>
                  <a:lnTo>
                    <a:pt x="493" y="242"/>
                  </a:lnTo>
                  <a:lnTo>
                    <a:pt x="547" y="213"/>
                  </a:lnTo>
                  <a:lnTo>
                    <a:pt x="604" y="190"/>
                  </a:lnTo>
                  <a:lnTo>
                    <a:pt x="607" y="100"/>
                  </a:lnTo>
                  <a:lnTo>
                    <a:pt x="610" y="78"/>
                  </a:lnTo>
                  <a:lnTo>
                    <a:pt x="619" y="58"/>
                  </a:lnTo>
                  <a:lnTo>
                    <a:pt x="632" y="40"/>
                  </a:lnTo>
                  <a:lnTo>
                    <a:pt x="650" y="26"/>
                  </a:lnTo>
                  <a:lnTo>
                    <a:pt x="669" y="17"/>
                  </a:lnTo>
                  <a:lnTo>
                    <a:pt x="691" y="12"/>
                  </a:lnTo>
                  <a:lnTo>
                    <a:pt x="8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950" y="1492"/>
              <a:ext cx="338" cy="338"/>
            </a:xfrm>
            <a:custGeom>
              <a:avLst/>
              <a:gdLst>
                <a:gd name="T0" fmla="*/ 605 w 1351"/>
                <a:gd name="T1" fmla="*/ 441 h 1352"/>
                <a:gd name="T2" fmla="*/ 510 w 1351"/>
                <a:gd name="T3" fmla="*/ 498 h 1352"/>
                <a:gd name="T4" fmla="*/ 450 w 1351"/>
                <a:gd name="T5" fmla="*/ 592 h 1352"/>
                <a:gd name="T6" fmla="*/ 440 w 1351"/>
                <a:gd name="T7" fmla="*/ 707 h 1352"/>
                <a:gd name="T8" fmla="*/ 482 w 1351"/>
                <a:gd name="T9" fmla="*/ 811 h 1352"/>
                <a:gd name="T10" fmla="*/ 565 w 1351"/>
                <a:gd name="T11" fmla="*/ 883 h 1352"/>
                <a:gd name="T12" fmla="*/ 676 w 1351"/>
                <a:gd name="T13" fmla="*/ 912 h 1352"/>
                <a:gd name="T14" fmla="*/ 786 w 1351"/>
                <a:gd name="T15" fmla="*/ 886 h 1352"/>
                <a:gd name="T16" fmla="*/ 871 w 1351"/>
                <a:gd name="T17" fmla="*/ 815 h 1352"/>
                <a:gd name="T18" fmla="*/ 916 w 1351"/>
                <a:gd name="T19" fmla="*/ 712 h 1352"/>
                <a:gd name="T20" fmla="*/ 908 w 1351"/>
                <a:gd name="T21" fmla="*/ 597 h 1352"/>
                <a:gd name="T22" fmla="*/ 851 w 1351"/>
                <a:gd name="T23" fmla="*/ 502 h 1352"/>
                <a:gd name="T24" fmla="*/ 757 w 1351"/>
                <a:gd name="T25" fmla="*/ 443 h 1352"/>
                <a:gd name="T26" fmla="*/ 640 w 1351"/>
                <a:gd name="T27" fmla="*/ 0 h 1352"/>
                <a:gd name="T28" fmla="*/ 776 w 1351"/>
                <a:gd name="T29" fmla="*/ 12 h 1352"/>
                <a:gd name="T30" fmla="*/ 817 w 1351"/>
                <a:gd name="T31" fmla="*/ 62 h 1352"/>
                <a:gd name="T32" fmla="*/ 875 w 1351"/>
                <a:gd name="T33" fmla="*/ 156 h 1352"/>
                <a:gd name="T34" fmla="*/ 1007 w 1351"/>
                <a:gd name="T35" fmla="*/ 164 h 1352"/>
                <a:gd name="T36" fmla="*/ 1069 w 1351"/>
                <a:gd name="T37" fmla="*/ 145 h 1352"/>
                <a:gd name="T38" fmla="*/ 1128 w 1351"/>
                <a:gd name="T39" fmla="*/ 173 h 1352"/>
                <a:gd name="T40" fmla="*/ 1215 w 1351"/>
                <a:gd name="T41" fmla="*/ 278 h 1352"/>
                <a:gd name="T42" fmla="*/ 1211 w 1351"/>
                <a:gd name="T43" fmla="*/ 341 h 1352"/>
                <a:gd name="T44" fmla="*/ 1182 w 1351"/>
                <a:gd name="T45" fmla="*/ 448 h 1352"/>
                <a:gd name="T46" fmla="*/ 1271 w 1351"/>
                <a:gd name="T47" fmla="*/ 542 h 1352"/>
                <a:gd name="T48" fmla="*/ 1329 w 1351"/>
                <a:gd name="T49" fmla="*/ 574 h 1352"/>
                <a:gd name="T50" fmla="*/ 1351 w 1351"/>
                <a:gd name="T51" fmla="*/ 635 h 1352"/>
                <a:gd name="T52" fmla="*/ 1338 w 1351"/>
                <a:gd name="T53" fmla="*/ 770 h 1352"/>
                <a:gd name="T54" fmla="*/ 1289 w 1351"/>
                <a:gd name="T55" fmla="*/ 813 h 1352"/>
                <a:gd name="T56" fmla="*/ 1192 w 1351"/>
                <a:gd name="T57" fmla="*/ 869 h 1352"/>
                <a:gd name="T58" fmla="*/ 1190 w 1351"/>
                <a:gd name="T59" fmla="*/ 1004 h 1352"/>
                <a:gd name="T60" fmla="*/ 1210 w 1351"/>
                <a:gd name="T61" fmla="*/ 1066 h 1352"/>
                <a:gd name="T62" fmla="*/ 1182 w 1351"/>
                <a:gd name="T63" fmla="*/ 1125 h 1352"/>
                <a:gd name="T64" fmla="*/ 1077 w 1351"/>
                <a:gd name="T65" fmla="*/ 1213 h 1352"/>
                <a:gd name="T66" fmla="*/ 1013 w 1351"/>
                <a:gd name="T67" fmla="*/ 1208 h 1352"/>
                <a:gd name="T68" fmla="*/ 900 w 1351"/>
                <a:gd name="T69" fmla="*/ 1175 h 1352"/>
                <a:gd name="T70" fmla="*/ 803 w 1351"/>
                <a:gd name="T71" fmla="*/ 1272 h 1352"/>
                <a:gd name="T72" fmla="*/ 772 w 1351"/>
                <a:gd name="T73" fmla="*/ 1330 h 1352"/>
                <a:gd name="T74" fmla="*/ 711 w 1351"/>
                <a:gd name="T75" fmla="*/ 1352 h 1352"/>
                <a:gd name="T76" fmla="*/ 575 w 1351"/>
                <a:gd name="T77" fmla="*/ 1339 h 1352"/>
                <a:gd name="T78" fmla="*/ 533 w 1351"/>
                <a:gd name="T79" fmla="*/ 1291 h 1352"/>
                <a:gd name="T80" fmla="*/ 479 w 1351"/>
                <a:gd name="T81" fmla="*/ 1184 h 1352"/>
                <a:gd name="T82" fmla="*/ 344 w 1351"/>
                <a:gd name="T83" fmla="*/ 1187 h 1352"/>
                <a:gd name="T84" fmla="*/ 281 w 1351"/>
                <a:gd name="T85" fmla="*/ 1207 h 1352"/>
                <a:gd name="T86" fmla="*/ 222 w 1351"/>
                <a:gd name="T87" fmla="*/ 1179 h 1352"/>
                <a:gd name="T88" fmla="*/ 135 w 1351"/>
                <a:gd name="T89" fmla="*/ 1074 h 1352"/>
                <a:gd name="T90" fmla="*/ 140 w 1351"/>
                <a:gd name="T91" fmla="*/ 1010 h 1352"/>
                <a:gd name="T92" fmla="*/ 177 w 1351"/>
                <a:gd name="T93" fmla="*/ 899 h 1352"/>
                <a:gd name="T94" fmla="*/ 79 w 1351"/>
                <a:gd name="T95" fmla="*/ 810 h 1352"/>
                <a:gd name="T96" fmla="*/ 22 w 1351"/>
                <a:gd name="T97" fmla="*/ 779 h 1352"/>
                <a:gd name="T98" fmla="*/ 0 w 1351"/>
                <a:gd name="T99" fmla="*/ 718 h 1352"/>
                <a:gd name="T100" fmla="*/ 12 w 1351"/>
                <a:gd name="T101" fmla="*/ 582 h 1352"/>
                <a:gd name="T102" fmla="*/ 61 w 1351"/>
                <a:gd name="T103" fmla="*/ 539 h 1352"/>
                <a:gd name="T104" fmla="*/ 161 w 1351"/>
                <a:gd name="T105" fmla="*/ 483 h 1352"/>
                <a:gd name="T106" fmla="*/ 160 w 1351"/>
                <a:gd name="T107" fmla="*/ 349 h 1352"/>
                <a:gd name="T108" fmla="*/ 141 w 1351"/>
                <a:gd name="T109" fmla="*/ 286 h 1352"/>
                <a:gd name="T110" fmla="*/ 168 w 1351"/>
                <a:gd name="T111" fmla="*/ 227 h 1352"/>
                <a:gd name="T112" fmla="*/ 274 w 1351"/>
                <a:gd name="T113" fmla="*/ 139 h 1352"/>
                <a:gd name="T114" fmla="*/ 338 w 1351"/>
                <a:gd name="T115" fmla="*/ 144 h 1352"/>
                <a:gd name="T116" fmla="*/ 447 w 1351"/>
                <a:gd name="T117" fmla="*/ 170 h 1352"/>
                <a:gd name="T118" fmla="*/ 548 w 1351"/>
                <a:gd name="T119" fmla="*/ 80 h 1352"/>
                <a:gd name="T120" fmla="*/ 579 w 1351"/>
                <a:gd name="T121" fmla="*/ 22 h 1352"/>
                <a:gd name="T122" fmla="*/ 640 w 1351"/>
                <a:gd name="T123" fmla="*/ 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51" h="1352">
                  <a:moveTo>
                    <a:pt x="681" y="429"/>
                  </a:moveTo>
                  <a:lnTo>
                    <a:pt x="643" y="433"/>
                  </a:lnTo>
                  <a:lnTo>
                    <a:pt x="605" y="441"/>
                  </a:lnTo>
                  <a:lnTo>
                    <a:pt x="570" y="455"/>
                  </a:lnTo>
                  <a:lnTo>
                    <a:pt x="538" y="474"/>
                  </a:lnTo>
                  <a:lnTo>
                    <a:pt x="510" y="498"/>
                  </a:lnTo>
                  <a:lnTo>
                    <a:pt x="485" y="526"/>
                  </a:lnTo>
                  <a:lnTo>
                    <a:pt x="465" y="557"/>
                  </a:lnTo>
                  <a:lnTo>
                    <a:pt x="450" y="592"/>
                  </a:lnTo>
                  <a:lnTo>
                    <a:pt x="441" y="628"/>
                  </a:lnTo>
                  <a:lnTo>
                    <a:pt x="438" y="668"/>
                  </a:lnTo>
                  <a:lnTo>
                    <a:pt x="440" y="707"/>
                  </a:lnTo>
                  <a:lnTo>
                    <a:pt x="449" y="745"/>
                  </a:lnTo>
                  <a:lnTo>
                    <a:pt x="462" y="779"/>
                  </a:lnTo>
                  <a:lnTo>
                    <a:pt x="482" y="811"/>
                  </a:lnTo>
                  <a:lnTo>
                    <a:pt x="506" y="839"/>
                  </a:lnTo>
                  <a:lnTo>
                    <a:pt x="534" y="864"/>
                  </a:lnTo>
                  <a:lnTo>
                    <a:pt x="565" y="883"/>
                  </a:lnTo>
                  <a:lnTo>
                    <a:pt x="599" y="899"/>
                  </a:lnTo>
                  <a:lnTo>
                    <a:pt x="636" y="908"/>
                  </a:lnTo>
                  <a:lnTo>
                    <a:pt x="676" y="912"/>
                  </a:lnTo>
                  <a:lnTo>
                    <a:pt x="714" y="909"/>
                  </a:lnTo>
                  <a:lnTo>
                    <a:pt x="751" y="901"/>
                  </a:lnTo>
                  <a:lnTo>
                    <a:pt x="786" y="886"/>
                  </a:lnTo>
                  <a:lnTo>
                    <a:pt x="818" y="867"/>
                  </a:lnTo>
                  <a:lnTo>
                    <a:pt x="846" y="843"/>
                  </a:lnTo>
                  <a:lnTo>
                    <a:pt x="871" y="815"/>
                  </a:lnTo>
                  <a:lnTo>
                    <a:pt x="891" y="784"/>
                  </a:lnTo>
                  <a:lnTo>
                    <a:pt x="906" y="750"/>
                  </a:lnTo>
                  <a:lnTo>
                    <a:pt x="916" y="712"/>
                  </a:lnTo>
                  <a:lnTo>
                    <a:pt x="919" y="674"/>
                  </a:lnTo>
                  <a:lnTo>
                    <a:pt x="917" y="635"/>
                  </a:lnTo>
                  <a:lnTo>
                    <a:pt x="908" y="597"/>
                  </a:lnTo>
                  <a:lnTo>
                    <a:pt x="894" y="562"/>
                  </a:lnTo>
                  <a:lnTo>
                    <a:pt x="874" y="531"/>
                  </a:lnTo>
                  <a:lnTo>
                    <a:pt x="851" y="502"/>
                  </a:lnTo>
                  <a:lnTo>
                    <a:pt x="823" y="477"/>
                  </a:lnTo>
                  <a:lnTo>
                    <a:pt x="792" y="457"/>
                  </a:lnTo>
                  <a:lnTo>
                    <a:pt x="757" y="443"/>
                  </a:lnTo>
                  <a:lnTo>
                    <a:pt x="720" y="433"/>
                  </a:lnTo>
                  <a:lnTo>
                    <a:pt x="681" y="429"/>
                  </a:lnTo>
                  <a:close/>
                  <a:moveTo>
                    <a:pt x="640" y="0"/>
                  </a:moveTo>
                  <a:lnTo>
                    <a:pt x="733" y="1"/>
                  </a:lnTo>
                  <a:lnTo>
                    <a:pt x="755" y="4"/>
                  </a:lnTo>
                  <a:lnTo>
                    <a:pt x="776" y="12"/>
                  </a:lnTo>
                  <a:lnTo>
                    <a:pt x="794" y="25"/>
                  </a:lnTo>
                  <a:lnTo>
                    <a:pt x="808" y="42"/>
                  </a:lnTo>
                  <a:lnTo>
                    <a:pt x="817" y="62"/>
                  </a:lnTo>
                  <a:lnTo>
                    <a:pt x="823" y="83"/>
                  </a:lnTo>
                  <a:lnTo>
                    <a:pt x="829" y="140"/>
                  </a:lnTo>
                  <a:lnTo>
                    <a:pt x="875" y="156"/>
                  </a:lnTo>
                  <a:lnTo>
                    <a:pt x="920" y="176"/>
                  </a:lnTo>
                  <a:lnTo>
                    <a:pt x="962" y="198"/>
                  </a:lnTo>
                  <a:lnTo>
                    <a:pt x="1007" y="164"/>
                  </a:lnTo>
                  <a:lnTo>
                    <a:pt x="1027" y="153"/>
                  </a:lnTo>
                  <a:lnTo>
                    <a:pt x="1047" y="147"/>
                  </a:lnTo>
                  <a:lnTo>
                    <a:pt x="1069" y="145"/>
                  </a:lnTo>
                  <a:lnTo>
                    <a:pt x="1091" y="150"/>
                  </a:lnTo>
                  <a:lnTo>
                    <a:pt x="1110" y="159"/>
                  </a:lnTo>
                  <a:lnTo>
                    <a:pt x="1128" y="173"/>
                  </a:lnTo>
                  <a:lnTo>
                    <a:pt x="1193" y="240"/>
                  </a:lnTo>
                  <a:lnTo>
                    <a:pt x="1207" y="257"/>
                  </a:lnTo>
                  <a:lnTo>
                    <a:pt x="1215" y="278"/>
                  </a:lnTo>
                  <a:lnTo>
                    <a:pt x="1219" y="299"/>
                  </a:lnTo>
                  <a:lnTo>
                    <a:pt x="1217" y="321"/>
                  </a:lnTo>
                  <a:lnTo>
                    <a:pt x="1211" y="341"/>
                  </a:lnTo>
                  <a:lnTo>
                    <a:pt x="1198" y="361"/>
                  </a:lnTo>
                  <a:lnTo>
                    <a:pt x="1161" y="407"/>
                  </a:lnTo>
                  <a:lnTo>
                    <a:pt x="1182" y="448"/>
                  </a:lnTo>
                  <a:lnTo>
                    <a:pt x="1198" y="491"/>
                  </a:lnTo>
                  <a:lnTo>
                    <a:pt x="1212" y="535"/>
                  </a:lnTo>
                  <a:lnTo>
                    <a:pt x="1271" y="542"/>
                  </a:lnTo>
                  <a:lnTo>
                    <a:pt x="1293" y="549"/>
                  </a:lnTo>
                  <a:lnTo>
                    <a:pt x="1312" y="559"/>
                  </a:lnTo>
                  <a:lnTo>
                    <a:pt x="1329" y="574"/>
                  </a:lnTo>
                  <a:lnTo>
                    <a:pt x="1340" y="591"/>
                  </a:lnTo>
                  <a:lnTo>
                    <a:pt x="1348" y="612"/>
                  </a:lnTo>
                  <a:lnTo>
                    <a:pt x="1351" y="635"/>
                  </a:lnTo>
                  <a:lnTo>
                    <a:pt x="1350" y="728"/>
                  </a:lnTo>
                  <a:lnTo>
                    <a:pt x="1346" y="750"/>
                  </a:lnTo>
                  <a:lnTo>
                    <a:pt x="1338" y="770"/>
                  </a:lnTo>
                  <a:lnTo>
                    <a:pt x="1326" y="788"/>
                  </a:lnTo>
                  <a:lnTo>
                    <a:pt x="1309" y="803"/>
                  </a:lnTo>
                  <a:lnTo>
                    <a:pt x="1289" y="813"/>
                  </a:lnTo>
                  <a:lnTo>
                    <a:pt x="1268" y="818"/>
                  </a:lnTo>
                  <a:lnTo>
                    <a:pt x="1207" y="824"/>
                  </a:lnTo>
                  <a:lnTo>
                    <a:pt x="1192" y="869"/>
                  </a:lnTo>
                  <a:lnTo>
                    <a:pt x="1174" y="911"/>
                  </a:lnTo>
                  <a:lnTo>
                    <a:pt x="1151" y="953"/>
                  </a:lnTo>
                  <a:lnTo>
                    <a:pt x="1190" y="1004"/>
                  </a:lnTo>
                  <a:lnTo>
                    <a:pt x="1201" y="1023"/>
                  </a:lnTo>
                  <a:lnTo>
                    <a:pt x="1209" y="1044"/>
                  </a:lnTo>
                  <a:lnTo>
                    <a:pt x="1210" y="1066"/>
                  </a:lnTo>
                  <a:lnTo>
                    <a:pt x="1206" y="1088"/>
                  </a:lnTo>
                  <a:lnTo>
                    <a:pt x="1196" y="1107"/>
                  </a:lnTo>
                  <a:lnTo>
                    <a:pt x="1182" y="1125"/>
                  </a:lnTo>
                  <a:lnTo>
                    <a:pt x="1116" y="1190"/>
                  </a:lnTo>
                  <a:lnTo>
                    <a:pt x="1098" y="1204"/>
                  </a:lnTo>
                  <a:lnTo>
                    <a:pt x="1077" y="1213"/>
                  </a:lnTo>
                  <a:lnTo>
                    <a:pt x="1056" y="1216"/>
                  </a:lnTo>
                  <a:lnTo>
                    <a:pt x="1034" y="1214"/>
                  </a:lnTo>
                  <a:lnTo>
                    <a:pt x="1013" y="1208"/>
                  </a:lnTo>
                  <a:lnTo>
                    <a:pt x="994" y="1195"/>
                  </a:lnTo>
                  <a:lnTo>
                    <a:pt x="943" y="1154"/>
                  </a:lnTo>
                  <a:lnTo>
                    <a:pt x="900" y="1175"/>
                  </a:lnTo>
                  <a:lnTo>
                    <a:pt x="857" y="1192"/>
                  </a:lnTo>
                  <a:lnTo>
                    <a:pt x="811" y="1206"/>
                  </a:lnTo>
                  <a:lnTo>
                    <a:pt x="803" y="1272"/>
                  </a:lnTo>
                  <a:lnTo>
                    <a:pt x="797" y="1294"/>
                  </a:lnTo>
                  <a:lnTo>
                    <a:pt x="786" y="1313"/>
                  </a:lnTo>
                  <a:lnTo>
                    <a:pt x="772" y="1330"/>
                  </a:lnTo>
                  <a:lnTo>
                    <a:pt x="753" y="1342"/>
                  </a:lnTo>
                  <a:lnTo>
                    <a:pt x="733" y="1350"/>
                  </a:lnTo>
                  <a:lnTo>
                    <a:pt x="711" y="1352"/>
                  </a:lnTo>
                  <a:lnTo>
                    <a:pt x="618" y="1351"/>
                  </a:lnTo>
                  <a:lnTo>
                    <a:pt x="595" y="1348"/>
                  </a:lnTo>
                  <a:lnTo>
                    <a:pt x="575" y="1339"/>
                  </a:lnTo>
                  <a:lnTo>
                    <a:pt x="557" y="1327"/>
                  </a:lnTo>
                  <a:lnTo>
                    <a:pt x="543" y="1310"/>
                  </a:lnTo>
                  <a:lnTo>
                    <a:pt x="533" y="1291"/>
                  </a:lnTo>
                  <a:lnTo>
                    <a:pt x="528" y="1269"/>
                  </a:lnTo>
                  <a:lnTo>
                    <a:pt x="520" y="1198"/>
                  </a:lnTo>
                  <a:lnTo>
                    <a:pt x="479" y="1184"/>
                  </a:lnTo>
                  <a:lnTo>
                    <a:pt x="438" y="1166"/>
                  </a:lnTo>
                  <a:lnTo>
                    <a:pt x="399" y="1146"/>
                  </a:lnTo>
                  <a:lnTo>
                    <a:pt x="344" y="1187"/>
                  </a:lnTo>
                  <a:lnTo>
                    <a:pt x="325" y="1199"/>
                  </a:lnTo>
                  <a:lnTo>
                    <a:pt x="303" y="1206"/>
                  </a:lnTo>
                  <a:lnTo>
                    <a:pt x="281" y="1207"/>
                  </a:lnTo>
                  <a:lnTo>
                    <a:pt x="261" y="1203"/>
                  </a:lnTo>
                  <a:lnTo>
                    <a:pt x="240" y="1193"/>
                  </a:lnTo>
                  <a:lnTo>
                    <a:pt x="222" y="1179"/>
                  </a:lnTo>
                  <a:lnTo>
                    <a:pt x="158" y="1112"/>
                  </a:lnTo>
                  <a:lnTo>
                    <a:pt x="144" y="1095"/>
                  </a:lnTo>
                  <a:lnTo>
                    <a:pt x="135" y="1074"/>
                  </a:lnTo>
                  <a:lnTo>
                    <a:pt x="132" y="1053"/>
                  </a:lnTo>
                  <a:lnTo>
                    <a:pt x="133" y="1032"/>
                  </a:lnTo>
                  <a:lnTo>
                    <a:pt x="140" y="1010"/>
                  </a:lnTo>
                  <a:lnTo>
                    <a:pt x="152" y="991"/>
                  </a:lnTo>
                  <a:lnTo>
                    <a:pt x="196" y="936"/>
                  </a:lnTo>
                  <a:lnTo>
                    <a:pt x="177" y="899"/>
                  </a:lnTo>
                  <a:lnTo>
                    <a:pt x="161" y="859"/>
                  </a:lnTo>
                  <a:lnTo>
                    <a:pt x="148" y="818"/>
                  </a:lnTo>
                  <a:lnTo>
                    <a:pt x="79" y="810"/>
                  </a:lnTo>
                  <a:lnTo>
                    <a:pt x="58" y="804"/>
                  </a:lnTo>
                  <a:lnTo>
                    <a:pt x="38" y="793"/>
                  </a:lnTo>
                  <a:lnTo>
                    <a:pt x="22" y="779"/>
                  </a:lnTo>
                  <a:lnTo>
                    <a:pt x="10" y="760"/>
                  </a:lnTo>
                  <a:lnTo>
                    <a:pt x="3" y="740"/>
                  </a:lnTo>
                  <a:lnTo>
                    <a:pt x="0" y="718"/>
                  </a:lnTo>
                  <a:lnTo>
                    <a:pt x="1" y="624"/>
                  </a:lnTo>
                  <a:lnTo>
                    <a:pt x="4" y="601"/>
                  </a:lnTo>
                  <a:lnTo>
                    <a:pt x="12" y="582"/>
                  </a:lnTo>
                  <a:lnTo>
                    <a:pt x="25" y="564"/>
                  </a:lnTo>
                  <a:lnTo>
                    <a:pt x="41" y="550"/>
                  </a:lnTo>
                  <a:lnTo>
                    <a:pt x="61" y="539"/>
                  </a:lnTo>
                  <a:lnTo>
                    <a:pt x="82" y="534"/>
                  </a:lnTo>
                  <a:lnTo>
                    <a:pt x="147" y="528"/>
                  </a:lnTo>
                  <a:lnTo>
                    <a:pt x="161" y="483"/>
                  </a:lnTo>
                  <a:lnTo>
                    <a:pt x="179" y="441"/>
                  </a:lnTo>
                  <a:lnTo>
                    <a:pt x="199" y="399"/>
                  </a:lnTo>
                  <a:lnTo>
                    <a:pt x="160" y="349"/>
                  </a:lnTo>
                  <a:lnTo>
                    <a:pt x="149" y="329"/>
                  </a:lnTo>
                  <a:lnTo>
                    <a:pt x="143" y="308"/>
                  </a:lnTo>
                  <a:lnTo>
                    <a:pt x="141" y="286"/>
                  </a:lnTo>
                  <a:lnTo>
                    <a:pt x="146" y="265"/>
                  </a:lnTo>
                  <a:lnTo>
                    <a:pt x="155" y="245"/>
                  </a:lnTo>
                  <a:lnTo>
                    <a:pt x="168" y="227"/>
                  </a:lnTo>
                  <a:lnTo>
                    <a:pt x="236" y="162"/>
                  </a:lnTo>
                  <a:lnTo>
                    <a:pt x="253" y="148"/>
                  </a:lnTo>
                  <a:lnTo>
                    <a:pt x="274" y="139"/>
                  </a:lnTo>
                  <a:lnTo>
                    <a:pt x="295" y="135"/>
                  </a:lnTo>
                  <a:lnTo>
                    <a:pt x="316" y="137"/>
                  </a:lnTo>
                  <a:lnTo>
                    <a:pt x="338" y="144"/>
                  </a:lnTo>
                  <a:lnTo>
                    <a:pt x="357" y="156"/>
                  </a:lnTo>
                  <a:lnTo>
                    <a:pt x="402" y="193"/>
                  </a:lnTo>
                  <a:lnTo>
                    <a:pt x="447" y="170"/>
                  </a:lnTo>
                  <a:lnTo>
                    <a:pt x="493" y="152"/>
                  </a:lnTo>
                  <a:lnTo>
                    <a:pt x="541" y="137"/>
                  </a:lnTo>
                  <a:lnTo>
                    <a:pt x="548" y="80"/>
                  </a:lnTo>
                  <a:lnTo>
                    <a:pt x="553" y="57"/>
                  </a:lnTo>
                  <a:lnTo>
                    <a:pt x="564" y="39"/>
                  </a:lnTo>
                  <a:lnTo>
                    <a:pt x="579" y="22"/>
                  </a:lnTo>
                  <a:lnTo>
                    <a:pt x="597" y="10"/>
                  </a:lnTo>
                  <a:lnTo>
                    <a:pt x="618" y="2"/>
                  </a:lnTo>
                  <a:lnTo>
                    <a:pt x="64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Группа 14"/>
          <p:cNvGrpSpPr/>
          <p:nvPr/>
        </p:nvGrpSpPr>
        <p:grpSpPr>
          <a:xfrm>
            <a:off x="545333" y="3473738"/>
            <a:ext cx="1044968" cy="1235996"/>
            <a:chOff x="563562" y="1827213"/>
            <a:chExt cx="2078038" cy="2773362"/>
          </a:xfrm>
        </p:grpSpPr>
        <p:sp>
          <p:nvSpPr>
            <p:cNvPr id="62" name="Freeform 6"/>
            <p:cNvSpPr>
              <a:spLocks noEditPoints="1"/>
            </p:cNvSpPr>
            <p:nvPr/>
          </p:nvSpPr>
          <p:spPr bwMode="auto">
            <a:xfrm>
              <a:off x="563562" y="1827213"/>
              <a:ext cx="2078038" cy="2773362"/>
            </a:xfrm>
            <a:custGeom>
              <a:avLst/>
              <a:gdLst>
                <a:gd name="T0" fmla="*/ 1813 w 2618"/>
                <a:gd name="T1" fmla="*/ 771 h 3494"/>
                <a:gd name="T2" fmla="*/ 1824 w 2618"/>
                <a:gd name="T3" fmla="*/ 795 h 3494"/>
                <a:gd name="T4" fmla="*/ 1848 w 2618"/>
                <a:gd name="T5" fmla="*/ 806 h 3494"/>
                <a:gd name="T6" fmla="*/ 1813 w 2618"/>
                <a:gd name="T7" fmla="*/ 280 h 3494"/>
                <a:gd name="T8" fmla="*/ 169 w 2618"/>
                <a:gd name="T9" fmla="*/ 164 h 3494"/>
                <a:gd name="T10" fmla="*/ 165 w 2618"/>
                <a:gd name="T11" fmla="*/ 169 h 3494"/>
                <a:gd name="T12" fmla="*/ 164 w 2618"/>
                <a:gd name="T13" fmla="*/ 3321 h 3494"/>
                <a:gd name="T14" fmla="*/ 166 w 2618"/>
                <a:gd name="T15" fmla="*/ 3328 h 3494"/>
                <a:gd name="T16" fmla="*/ 172 w 2618"/>
                <a:gd name="T17" fmla="*/ 3330 h 3494"/>
                <a:gd name="T18" fmla="*/ 2449 w 2618"/>
                <a:gd name="T19" fmla="*/ 3330 h 3494"/>
                <a:gd name="T20" fmla="*/ 2454 w 2618"/>
                <a:gd name="T21" fmla="*/ 3326 h 3494"/>
                <a:gd name="T22" fmla="*/ 2454 w 2618"/>
                <a:gd name="T23" fmla="*/ 970 h 3494"/>
                <a:gd name="T24" fmla="*/ 1812 w 2618"/>
                <a:gd name="T25" fmla="*/ 966 h 3494"/>
                <a:gd name="T26" fmla="*/ 1747 w 2618"/>
                <a:gd name="T27" fmla="*/ 942 h 3494"/>
                <a:gd name="T28" fmla="*/ 1697 w 2618"/>
                <a:gd name="T29" fmla="*/ 899 h 3494"/>
                <a:gd name="T30" fmla="*/ 1662 w 2618"/>
                <a:gd name="T31" fmla="*/ 841 h 3494"/>
                <a:gd name="T32" fmla="*/ 1649 w 2618"/>
                <a:gd name="T33" fmla="*/ 771 h 3494"/>
                <a:gd name="T34" fmla="*/ 172 w 2618"/>
                <a:gd name="T35" fmla="*/ 164 h 3494"/>
                <a:gd name="T36" fmla="*/ 1732 w 2618"/>
                <a:gd name="T37" fmla="*/ 0 h 3494"/>
                <a:gd name="T38" fmla="*/ 1773 w 2618"/>
                <a:gd name="T39" fmla="*/ 12 h 3494"/>
                <a:gd name="T40" fmla="*/ 1789 w 2618"/>
                <a:gd name="T41" fmla="*/ 24 h 3494"/>
                <a:gd name="T42" fmla="*/ 2606 w 2618"/>
                <a:gd name="T43" fmla="*/ 846 h 3494"/>
                <a:gd name="T44" fmla="*/ 2618 w 2618"/>
                <a:gd name="T45" fmla="*/ 885 h 3494"/>
                <a:gd name="T46" fmla="*/ 2618 w 2618"/>
                <a:gd name="T47" fmla="*/ 3321 h 3494"/>
                <a:gd name="T48" fmla="*/ 2607 w 2618"/>
                <a:gd name="T49" fmla="*/ 3382 h 3494"/>
                <a:gd name="T50" fmla="*/ 2578 w 2618"/>
                <a:gd name="T51" fmla="*/ 3433 h 3494"/>
                <a:gd name="T52" fmla="*/ 2532 w 2618"/>
                <a:gd name="T53" fmla="*/ 3471 h 3494"/>
                <a:gd name="T54" fmla="*/ 2477 w 2618"/>
                <a:gd name="T55" fmla="*/ 3491 h 3494"/>
                <a:gd name="T56" fmla="*/ 172 w 2618"/>
                <a:gd name="T57" fmla="*/ 3494 h 3494"/>
                <a:gd name="T58" fmla="*/ 112 w 2618"/>
                <a:gd name="T59" fmla="*/ 3483 h 3494"/>
                <a:gd name="T60" fmla="*/ 61 w 2618"/>
                <a:gd name="T61" fmla="*/ 3454 h 3494"/>
                <a:gd name="T62" fmla="*/ 24 w 2618"/>
                <a:gd name="T63" fmla="*/ 3408 h 3494"/>
                <a:gd name="T64" fmla="*/ 3 w 2618"/>
                <a:gd name="T65" fmla="*/ 3353 h 3494"/>
                <a:gd name="T66" fmla="*/ 0 w 2618"/>
                <a:gd name="T67" fmla="*/ 173 h 3494"/>
                <a:gd name="T68" fmla="*/ 12 w 2618"/>
                <a:gd name="T69" fmla="*/ 112 h 3494"/>
                <a:gd name="T70" fmla="*/ 41 w 2618"/>
                <a:gd name="T71" fmla="*/ 61 h 3494"/>
                <a:gd name="T72" fmla="*/ 86 w 2618"/>
                <a:gd name="T73" fmla="*/ 23 h 3494"/>
                <a:gd name="T74" fmla="*/ 142 w 2618"/>
                <a:gd name="T75" fmla="*/ 3 h 3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18" h="3494">
                  <a:moveTo>
                    <a:pt x="1813" y="280"/>
                  </a:moveTo>
                  <a:lnTo>
                    <a:pt x="1813" y="771"/>
                  </a:lnTo>
                  <a:lnTo>
                    <a:pt x="1816" y="785"/>
                  </a:lnTo>
                  <a:lnTo>
                    <a:pt x="1824" y="795"/>
                  </a:lnTo>
                  <a:lnTo>
                    <a:pt x="1834" y="803"/>
                  </a:lnTo>
                  <a:lnTo>
                    <a:pt x="1848" y="806"/>
                  </a:lnTo>
                  <a:lnTo>
                    <a:pt x="2339" y="806"/>
                  </a:lnTo>
                  <a:lnTo>
                    <a:pt x="1813" y="280"/>
                  </a:lnTo>
                  <a:close/>
                  <a:moveTo>
                    <a:pt x="172" y="164"/>
                  </a:moveTo>
                  <a:lnTo>
                    <a:pt x="169" y="164"/>
                  </a:lnTo>
                  <a:lnTo>
                    <a:pt x="166" y="166"/>
                  </a:lnTo>
                  <a:lnTo>
                    <a:pt x="165" y="169"/>
                  </a:lnTo>
                  <a:lnTo>
                    <a:pt x="164" y="173"/>
                  </a:lnTo>
                  <a:lnTo>
                    <a:pt x="164" y="3321"/>
                  </a:lnTo>
                  <a:lnTo>
                    <a:pt x="165" y="3325"/>
                  </a:lnTo>
                  <a:lnTo>
                    <a:pt x="166" y="3328"/>
                  </a:lnTo>
                  <a:lnTo>
                    <a:pt x="169" y="3330"/>
                  </a:lnTo>
                  <a:lnTo>
                    <a:pt x="172" y="3330"/>
                  </a:lnTo>
                  <a:lnTo>
                    <a:pt x="2446" y="3330"/>
                  </a:lnTo>
                  <a:lnTo>
                    <a:pt x="2449" y="3330"/>
                  </a:lnTo>
                  <a:lnTo>
                    <a:pt x="2452" y="3328"/>
                  </a:lnTo>
                  <a:lnTo>
                    <a:pt x="2454" y="3326"/>
                  </a:lnTo>
                  <a:lnTo>
                    <a:pt x="2454" y="3321"/>
                  </a:lnTo>
                  <a:lnTo>
                    <a:pt x="2454" y="970"/>
                  </a:lnTo>
                  <a:lnTo>
                    <a:pt x="1848" y="970"/>
                  </a:lnTo>
                  <a:lnTo>
                    <a:pt x="1812" y="966"/>
                  </a:lnTo>
                  <a:lnTo>
                    <a:pt x="1778" y="957"/>
                  </a:lnTo>
                  <a:lnTo>
                    <a:pt x="1747" y="942"/>
                  </a:lnTo>
                  <a:lnTo>
                    <a:pt x="1720" y="922"/>
                  </a:lnTo>
                  <a:lnTo>
                    <a:pt x="1697" y="899"/>
                  </a:lnTo>
                  <a:lnTo>
                    <a:pt x="1677" y="871"/>
                  </a:lnTo>
                  <a:lnTo>
                    <a:pt x="1662" y="841"/>
                  </a:lnTo>
                  <a:lnTo>
                    <a:pt x="1652" y="807"/>
                  </a:lnTo>
                  <a:lnTo>
                    <a:pt x="1649" y="771"/>
                  </a:lnTo>
                  <a:lnTo>
                    <a:pt x="1649" y="164"/>
                  </a:lnTo>
                  <a:lnTo>
                    <a:pt x="172" y="164"/>
                  </a:lnTo>
                  <a:close/>
                  <a:moveTo>
                    <a:pt x="172" y="0"/>
                  </a:moveTo>
                  <a:lnTo>
                    <a:pt x="1732" y="0"/>
                  </a:lnTo>
                  <a:lnTo>
                    <a:pt x="1753" y="3"/>
                  </a:lnTo>
                  <a:lnTo>
                    <a:pt x="1773" y="12"/>
                  </a:lnTo>
                  <a:lnTo>
                    <a:pt x="1789" y="24"/>
                  </a:lnTo>
                  <a:lnTo>
                    <a:pt x="1789" y="24"/>
                  </a:lnTo>
                  <a:lnTo>
                    <a:pt x="2594" y="830"/>
                  </a:lnTo>
                  <a:lnTo>
                    <a:pt x="2606" y="846"/>
                  </a:lnTo>
                  <a:lnTo>
                    <a:pt x="2615" y="865"/>
                  </a:lnTo>
                  <a:lnTo>
                    <a:pt x="2618" y="885"/>
                  </a:lnTo>
                  <a:lnTo>
                    <a:pt x="2618" y="887"/>
                  </a:lnTo>
                  <a:lnTo>
                    <a:pt x="2618" y="3321"/>
                  </a:lnTo>
                  <a:lnTo>
                    <a:pt x="2615" y="3353"/>
                  </a:lnTo>
                  <a:lnTo>
                    <a:pt x="2607" y="3382"/>
                  </a:lnTo>
                  <a:lnTo>
                    <a:pt x="2595" y="3408"/>
                  </a:lnTo>
                  <a:lnTo>
                    <a:pt x="2578" y="3433"/>
                  </a:lnTo>
                  <a:lnTo>
                    <a:pt x="2557" y="3454"/>
                  </a:lnTo>
                  <a:lnTo>
                    <a:pt x="2532" y="3471"/>
                  </a:lnTo>
                  <a:lnTo>
                    <a:pt x="2506" y="3483"/>
                  </a:lnTo>
                  <a:lnTo>
                    <a:pt x="2477" y="3491"/>
                  </a:lnTo>
                  <a:lnTo>
                    <a:pt x="2446" y="3494"/>
                  </a:lnTo>
                  <a:lnTo>
                    <a:pt x="172" y="3494"/>
                  </a:lnTo>
                  <a:lnTo>
                    <a:pt x="142" y="3491"/>
                  </a:lnTo>
                  <a:lnTo>
                    <a:pt x="112" y="3483"/>
                  </a:lnTo>
                  <a:lnTo>
                    <a:pt x="86" y="3471"/>
                  </a:lnTo>
                  <a:lnTo>
                    <a:pt x="61" y="3454"/>
                  </a:lnTo>
                  <a:lnTo>
                    <a:pt x="41" y="3433"/>
                  </a:lnTo>
                  <a:lnTo>
                    <a:pt x="24" y="3408"/>
                  </a:lnTo>
                  <a:lnTo>
                    <a:pt x="12" y="3382"/>
                  </a:lnTo>
                  <a:lnTo>
                    <a:pt x="3" y="3353"/>
                  </a:lnTo>
                  <a:lnTo>
                    <a:pt x="0" y="3321"/>
                  </a:lnTo>
                  <a:lnTo>
                    <a:pt x="0" y="173"/>
                  </a:lnTo>
                  <a:lnTo>
                    <a:pt x="3" y="141"/>
                  </a:lnTo>
                  <a:lnTo>
                    <a:pt x="12" y="112"/>
                  </a:lnTo>
                  <a:lnTo>
                    <a:pt x="24" y="86"/>
                  </a:lnTo>
                  <a:lnTo>
                    <a:pt x="41" y="61"/>
                  </a:lnTo>
                  <a:lnTo>
                    <a:pt x="61" y="40"/>
                  </a:lnTo>
                  <a:lnTo>
                    <a:pt x="86" y="23"/>
                  </a:lnTo>
                  <a:lnTo>
                    <a:pt x="112" y="11"/>
                  </a:lnTo>
                  <a:lnTo>
                    <a:pt x="142" y="3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25528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63" name="Group 9"/>
            <p:cNvGrpSpPr>
              <a:grpSpLocks noChangeAspect="1"/>
            </p:cNvGrpSpPr>
            <p:nvPr/>
          </p:nvGrpSpPr>
          <p:grpSpPr bwMode="auto">
            <a:xfrm>
              <a:off x="947738" y="2719388"/>
              <a:ext cx="1285875" cy="1335087"/>
              <a:chOff x="597" y="1713"/>
              <a:chExt cx="810" cy="841"/>
            </a:xfrm>
            <a:solidFill>
              <a:srgbClr val="255286"/>
            </a:solidFill>
          </p:grpSpPr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597" y="2161"/>
                <a:ext cx="379" cy="393"/>
              </a:xfrm>
              <a:custGeom>
                <a:avLst/>
                <a:gdLst>
                  <a:gd name="T0" fmla="*/ 1086 w 1514"/>
                  <a:gd name="T1" fmla="*/ 0 h 1572"/>
                  <a:gd name="T2" fmla="*/ 1514 w 1514"/>
                  <a:gd name="T3" fmla="*/ 446 h 1572"/>
                  <a:gd name="T4" fmla="*/ 518 w 1514"/>
                  <a:gd name="T5" fmla="*/ 1481 h 1572"/>
                  <a:gd name="T6" fmla="*/ 487 w 1514"/>
                  <a:gd name="T7" fmla="*/ 1509 h 1572"/>
                  <a:gd name="T8" fmla="*/ 454 w 1514"/>
                  <a:gd name="T9" fmla="*/ 1532 h 1572"/>
                  <a:gd name="T10" fmla="*/ 417 w 1514"/>
                  <a:gd name="T11" fmla="*/ 1550 h 1572"/>
                  <a:gd name="T12" fmla="*/ 381 w 1514"/>
                  <a:gd name="T13" fmla="*/ 1562 h 1572"/>
                  <a:gd name="T14" fmla="*/ 342 w 1514"/>
                  <a:gd name="T15" fmla="*/ 1570 h 1572"/>
                  <a:gd name="T16" fmla="*/ 303 w 1514"/>
                  <a:gd name="T17" fmla="*/ 1572 h 1572"/>
                  <a:gd name="T18" fmla="*/ 265 w 1514"/>
                  <a:gd name="T19" fmla="*/ 1570 h 1572"/>
                  <a:gd name="T20" fmla="*/ 226 w 1514"/>
                  <a:gd name="T21" fmla="*/ 1562 h 1572"/>
                  <a:gd name="T22" fmla="*/ 189 w 1514"/>
                  <a:gd name="T23" fmla="*/ 1550 h 1572"/>
                  <a:gd name="T24" fmla="*/ 153 w 1514"/>
                  <a:gd name="T25" fmla="*/ 1532 h 1572"/>
                  <a:gd name="T26" fmla="*/ 120 w 1514"/>
                  <a:gd name="T27" fmla="*/ 1509 h 1572"/>
                  <a:gd name="T28" fmla="*/ 89 w 1514"/>
                  <a:gd name="T29" fmla="*/ 1481 h 1572"/>
                  <a:gd name="T30" fmla="*/ 61 w 1514"/>
                  <a:gd name="T31" fmla="*/ 1448 h 1572"/>
                  <a:gd name="T32" fmla="*/ 40 w 1514"/>
                  <a:gd name="T33" fmla="*/ 1413 h 1572"/>
                  <a:gd name="T34" fmla="*/ 23 w 1514"/>
                  <a:gd name="T35" fmla="*/ 1376 h 1572"/>
                  <a:gd name="T36" fmla="*/ 10 w 1514"/>
                  <a:gd name="T37" fmla="*/ 1337 h 1572"/>
                  <a:gd name="T38" fmla="*/ 2 w 1514"/>
                  <a:gd name="T39" fmla="*/ 1298 h 1572"/>
                  <a:gd name="T40" fmla="*/ 0 w 1514"/>
                  <a:gd name="T41" fmla="*/ 1258 h 1572"/>
                  <a:gd name="T42" fmla="*/ 2 w 1514"/>
                  <a:gd name="T43" fmla="*/ 1218 h 1572"/>
                  <a:gd name="T44" fmla="*/ 10 w 1514"/>
                  <a:gd name="T45" fmla="*/ 1178 h 1572"/>
                  <a:gd name="T46" fmla="*/ 23 w 1514"/>
                  <a:gd name="T47" fmla="*/ 1139 h 1572"/>
                  <a:gd name="T48" fmla="*/ 40 w 1514"/>
                  <a:gd name="T49" fmla="*/ 1102 h 1572"/>
                  <a:gd name="T50" fmla="*/ 61 w 1514"/>
                  <a:gd name="T51" fmla="*/ 1067 h 1572"/>
                  <a:gd name="T52" fmla="*/ 89 w 1514"/>
                  <a:gd name="T53" fmla="*/ 1035 h 1572"/>
                  <a:gd name="T54" fmla="*/ 1086 w 1514"/>
                  <a:gd name="T55" fmla="*/ 0 h 15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14" h="1572">
                    <a:moveTo>
                      <a:pt x="1086" y="0"/>
                    </a:moveTo>
                    <a:lnTo>
                      <a:pt x="1514" y="446"/>
                    </a:lnTo>
                    <a:lnTo>
                      <a:pt x="518" y="1481"/>
                    </a:lnTo>
                    <a:lnTo>
                      <a:pt x="487" y="1509"/>
                    </a:lnTo>
                    <a:lnTo>
                      <a:pt x="454" y="1532"/>
                    </a:lnTo>
                    <a:lnTo>
                      <a:pt x="417" y="1550"/>
                    </a:lnTo>
                    <a:lnTo>
                      <a:pt x="381" y="1562"/>
                    </a:lnTo>
                    <a:lnTo>
                      <a:pt x="342" y="1570"/>
                    </a:lnTo>
                    <a:lnTo>
                      <a:pt x="303" y="1572"/>
                    </a:lnTo>
                    <a:lnTo>
                      <a:pt x="265" y="1570"/>
                    </a:lnTo>
                    <a:lnTo>
                      <a:pt x="226" y="1562"/>
                    </a:lnTo>
                    <a:lnTo>
                      <a:pt x="189" y="1550"/>
                    </a:lnTo>
                    <a:lnTo>
                      <a:pt x="153" y="1532"/>
                    </a:lnTo>
                    <a:lnTo>
                      <a:pt x="120" y="1509"/>
                    </a:lnTo>
                    <a:lnTo>
                      <a:pt x="89" y="1481"/>
                    </a:lnTo>
                    <a:lnTo>
                      <a:pt x="61" y="1448"/>
                    </a:lnTo>
                    <a:lnTo>
                      <a:pt x="40" y="1413"/>
                    </a:lnTo>
                    <a:lnTo>
                      <a:pt x="23" y="1376"/>
                    </a:lnTo>
                    <a:lnTo>
                      <a:pt x="10" y="1337"/>
                    </a:lnTo>
                    <a:lnTo>
                      <a:pt x="2" y="1298"/>
                    </a:lnTo>
                    <a:lnTo>
                      <a:pt x="0" y="1258"/>
                    </a:lnTo>
                    <a:lnTo>
                      <a:pt x="2" y="1218"/>
                    </a:lnTo>
                    <a:lnTo>
                      <a:pt x="10" y="1178"/>
                    </a:lnTo>
                    <a:lnTo>
                      <a:pt x="23" y="1139"/>
                    </a:lnTo>
                    <a:lnTo>
                      <a:pt x="40" y="1102"/>
                    </a:lnTo>
                    <a:lnTo>
                      <a:pt x="61" y="1067"/>
                    </a:lnTo>
                    <a:lnTo>
                      <a:pt x="89" y="1035"/>
                    </a:lnTo>
                    <a:lnTo>
                      <a:pt x="108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1056" y="1713"/>
                <a:ext cx="351" cy="365"/>
              </a:xfrm>
              <a:custGeom>
                <a:avLst/>
                <a:gdLst>
                  <a:gd name="T0" fmla="*/ 1192 w 1404"/>
                  <a:gd name="T1" fmla="*/ 0 h 1458"/>
                  <a:gd name="T2" fmla="*/ 1404 w 1404"/>
                  <a:gd name="T3" fmla="*/ 219 h 1458"/>
                  <a:gd name="T4" fmla="*/ 1176 w 1404"/>
                  <a:gd name="T5" fmla="*/ 676 h 1458"/>
                  <a:gd name="T6" fmla="*/ 743 w 1404"/>
                  <a:gd name="T7" fmla="*/ 909 h 1458"/>
                  <a:gd name="T8" fmla="*/ 214 w 1404"/>
                  <a:gd name="T9" fmla="*/ 1458 h 1458"/>
                  <a:gd name="T10" fmla="*/ 0 w 1404"/>
                  <a:gd name="T11" fmla="*/ 1235 h 1458"/>
                  <a:gd name="T12" fmla="*/ 528 w 1404"/>
                  <a:gd name="T13" fmla="*/ 686 h 1458"/>
                  <a:gd name="T14" fmla="*/ 752 w 1404"/>
                  <a:gd name="T15" fmla="*/ 236 h 1458"/>
                  <a:gd name="T16" fmla="*/ 1192 w 1404"/>
                  <a:gd name="T17" fmla="*/ 0 h 1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04" h="1458">
                    <a:moveTo>
                      <a:pt x="1192" y="0"/>
                    </a:moveTo>
                    <a:lnTo>
                      <a:pt x="1404" y="219"/>
                    </a:lnTo>
                    <a:lnTo>
                      <a:pt x="1176" y="676"/>
                    </a:lnTo>
                    <a:lnTo>
                      <a:pt x="743" y="909"/>
                    </a:lnTo>
                    <a:lnTo>
                      <a:pt x="214" y="1458"/>
                    </a:lnTo>
                    <a:lnTo>
                      <a:pt x="0" y="1235"/>
                    </a:lnTo>
                    <a:lnTo>
                      <a:pt x="528" y="686"/>
                    </a:lnTo>
                    <a:lnTo>
                      <a:pt x="752" y="236"/>
                    </a:lnTo>
                    <a:lnTo>
                      <a:pt x="119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598" y="1713"/>
                <a:ext cx="809" cy="841"/>
              </a:xfrm>
              <a:custGeom>
                <a:avLst/>
                <a:gdLst>
                  <a:gd name="T0" fmla="*/ 732 w 3238"/>
                  <a:gd name="T1" fmla="*/ 13 h 3362"/>
                  <a:gd name="T2" fmla="*/ 902 w 3238"/>
                  <a:gd name="T3" fmla="*/ 80 h 3362"/>
                  <a:gd name="T4" fmla="*/ 1042 w 3238"/>
                  <a:gd name="T5" fmla="*/ 193 h 3362"/>
                  <a:gd name="T6" fmla="*/ 1145 w 3238"/>
                  <a:gd name="T7" fmla="*/ 344 h 3362"/>
                  <a:gd name="T8" fmla="*/ 1203 w 3238"/>
                  <a:gd name="T9" fmla="*/ 524 h 3362"/>
                  <a:gd name="T10" fmla="*/ 1212 w 3238"/>
                  <a:gd name="T11" fmla="*/ 687 h 3362"/>
                  <a:gd name="T12" fmla="*/ 1174 w 3238"/>
                  <a:gd name="T13" fmla="*/ 849 h 3362"/>
                  <a:gd name="T14" fmla="*/ 2523 w 3238"/>
                  <a:gd name="T15" fmla="*/ 2112 h 3362"/>
                  <a:gd name="T16" fmla="*/ 2671 w 3238"/>
                  <a:gd name="T17" fmla="*/ 2105 h 3362"/>
                  <a:gd name="T18" fmla="*/ 2851 w 3238"/>
                  <a:gd name="T19" fmla="*/ 2147 h 3362"/>
                  <a:gd name="T20" fmla="*/ 3007 w 3238"/>
                  <a:gd name="T21" fmla="*/ 2239 h 3362"/>
                  <a:gd name="T22" fmla="*/ 3129 w 3238"/>
                  <a:gd name="T23" fmla="*/ 2373 h 3362"/>
                  <a:gd name="T24" fmla="*/ 3209 w 3238"/>
                  <a:gd name="T25" fmla="*/ 2540 h 3362"/>
                  <a:gd name="T26" fmla="*/ 3238 w 3238"/>
                  <a:gd name="T27" fmla="*/ 2730 h 3362"/>
                  <a:gd name="T28" fmla="*/ 3215 w 3238"/>
                  <a:gd name="T29" fmla="*/ 2898 h 3362"/>
                  <a:gd name="T30" fmla="*/ 2773 w 3238"/>
                  <a:gd name="T31" fmla="*/ 2583 h 3362"/>
                  <a:gd name="T32" fmla="*/ 2721 w 3238"/>
                  <a:gd name="T33" fmla="*/ 2544 h 3362"/>
                  <a:gd name="T34" fmla="*/ 2631 w 3238"/>
                  <a:gd name="T35" fmla="*/ 2522 h 3362"/>
                  <a:gd name="T36" fmla="*/ 2540 w 3238"/>
                  <a:gd name="T37" fmla="*/ 2543 h 3362"/>
                  <a:gd name="T38" fmla="*/ 2468 w 3238"/>
                  <a:gd name="T39" fmla="*/ 2607 h 3362"/>
                  <a:gd name="T40" fmla="*/ 2433 w 3238"/>
                  <a:gd name="T41" fmla="*/ 2688 h 3362"/>
                  <a:gd name="T42" fmla="*/ 2434 w 3238"/>
                  <a:gd name="T43" fmla="*/ 2776 h 3362"/>
                  <a:gd name="T44" fmla="*/ 2461 w 3238"/>
                  <a:gd name="T45" fmla="*/ 2844 h 3362"/>
                  <a:gd name="T46" fmla="*/ 2891 w 3238"/>
                  <a:gd name="T47" fmla="*/ 3298 h 3362"/>
                  <a:gd name="T48" fmla="*/ 2740 w 3238"/>
                  <a:gd name="T49" fmla="*/ 3351 h 3362"/>
                  <a:gd name="T50" fmla="*/ 2567 w 3238"/>
                  <a:gd name="T51" fmla="*/ 3359 h 3362"/>
                  <a:gd name="T52" fmla="*/ 2390 w 3238"/>
                  <a:gd name="T53" fmla="*/ 3310 h 3362"/>
                  <a:gd name="T54" fmla="*/ 2239 w 3238"/>
                  <a:gd name="T55" fmla="*/ 3212 h 3362"/>
                  <a:gd name="T56" fmla="*/ 2122 w 3238"/>
                  <a:gd name="T57" fmla="*/ 3071 h 3362"/>
                  <a:gd name="T58" fmla="*/ 2048 w 3238"/>
                  <a:gd name="T59" fmla="*/ 2901 h 3362"/>
                  <a:gd name="T60" fmla="*/ 2023 w 3238"/>
                  <a:gd name="T61" fmla="*/ 2730 h 3362"/>
                  <a:gd name="T62" fmla="*/ 2047 w 3238"/>
                  <a:gd name="T63" fmla="*/ 2565 h 3362"/>
                  <a:gd name="T64" fmla="*/ 767 w 3238"/>
                  <a:gd name="T65" fmla="*/ 1236 h 3362"/>
                  <a:gd name="T66" fmla="*/ 608 w 3238"/>
                  <a:gd name="T67" fmla="*/ 1261 h 3362"/>
                  <a:gd name="T68" fmla="*/ 443 w 3238"/>
                  <a:gd name="T69" fmla="*/ 1235 h 3362"/>
                  <a:gd name="T70" fmla="*/ 279 w 3238"/>
                  <a:gd name="T71" fmla="*/ 1159 h 3362"/>
                  <a:gd name="T72" fmla="*/ 145 w 3238"/>
                  <a:gd name="T73" fmla="*/ 1037 h 3362"/>
                  <a:gd name="T74" fmla="*/ 50 w 3238"/>
                  <a:gd name="T75" fmla="*/ 880 h 3362"/>
                  <a:gd name="T76" fmla="*/ 3 w 3238"/>
                  <a:gd name="T77" fmla="*/ 696 h 3362"/>
                  <a:gd name="T78" fmla="*/ 10 w 3238"/>
                  <a:gd name="T79" fmla="*/ 517 h 3362"/>
                  <a:gd name="T80" fmla="*/ 61 w 3238"/>
                  <a:gd name="T81" fmla="*/ 360 h 3362"/>
                  <a:gd name="T82" fmla="*/ 498 w 3238"/>
                  <a:gd name="T83" fmla="*/ 807 h 3362"/>
                  <a:gd name="T84" fmla="*/ 559 w 3238"/>
                  <a:gd name="T85" fmla="*/ 834 h 3362"/>
                  <a:gd name="T86" fmla="*/ 638 w 3238"/>
                  <a:gd name="T87" fmla="*/ 838 h 3362"/>
                  <a:gd name="T88" fmla="*/ 725 w 3238"/>
                  <a:gd name="T89" fmla="*/ 801 h 3362"/>
                  <a:gd name="T90" fmla="*/ 786 w 3238"/>
                  <a:gd name="T91" fmla="*/ 730 h 3362"/>
                  <a:gd name="T92" fmla="*/ 808 w 3238"/>
                  <a:gd name="T93" fmla="*/ 645 h 3362"/>
                  <a:gd name="T94" fmla="*/ 795 w 3238"/>
                  <a:gd name="T95" fmla="*/ 557 h 3362"/>
                  <a:gd name="T96" fmla="*/ 750 w 3238"/>
                  <a:gd name="T97" fmla="*/ 482 h 3362"/>
                  <a:gd name="T98" fmla="*/ 446 w 3238"/>
                  <a:gd name="T99" fmla="*/ 25 h 3362"/>
                  <a:gd name="T100" fmla="*/ 608 w 3238"/>
                  <a:gd name="T101" fmla="*/ 0 h 3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238" h="3362">
                    <a:moveTo>
                      <a:pt x="608" y="0"/>
                    </a:moveTo>
                    <a:lnTo>
                      <a:pt x="671" y="3"/>
                    </a:lnTo>
                    <a:lnTo>
                      <a:pt x="732" y="13"/>
                    </a:lnTo>
                    <a:lnTo>
                      <a:pt x="791" y="30"/>
                    </a:lnTo>
                    <a:lnTo>
                      <a:pt x="848" y="52"/>
                    </a:lnTo>
                    <a:lnTo>
                      <a:pt x="902" y="80"/>
                    </a:lnTo>
                    <a:lnTo>
                      <a:pt x="952" y="113"/>
                    </a:lnTo>
                    <a:lnTo>
                      <a:pt x="999" y="150"/>
                    </a:lnTo>
                    <a:lnTo>
                      <a:pt x="1042" y="193"/>
                    </a:lnTo>
                    <a:lnTo>
                      <a:pt x="1081" y="240"/>
                    </a:lnTo>
                    <a:lnTo>
                      <a:pt x="1115" y="290"/>
                    </a:lnTo>
                    <a:lnTo>
                      <a:pt x="1145" y="344"/>
                    </a:lnTo>
                    <a:lnTo>
                      <a:pt x="1170" y="401"/>
                    </a:lnTo>
                    <a:lnTo>
                      <a:pt x="1189" y="461"/>
                    </a:lnTo>
                    <a:lnTo>
                      <a:pt x="1203" y="524"/>
                    </a:lnTo>
                    <a:lnTo>
                      <a:pt x="1211" y="588"/>
                    </a:lnTo>
                    <a:lnTo>
                      <a:pt x="1214" y="631"/>
                    </a:lnTo>
                    <a:lnTo>
                      <a:pt x="1212" y="687"/>
                    </a:lnTo>
                    <a:lnTo>
                      <a:pt x="1203" y="742"/>
                    </a:lnTo>
                    <a:lnTo>
                      <a:pt x="1191" y="796"/>
                    </a:lnTo>
                    <a:lnTo>
                      <a:pt x="1174" y="849"/>
                    </a:lnTo>
                    <a:lnTo>
                      <a:pt x="2420" y="2142"/>
                    </a:lnTo>
                    <a:lnTo>
                      <a:pt x="2471" y="2124"/>
                    </a:lnTo>
                    <a:lnTo>
                      <a:pt x="2523" y="2112"/>
                    </a:lnTo>
                    <a:lnTo>
                      <a:pt x="2576" y="2104"/>
                    </a:lnTo>
                    <a:lnTo>
                      <a:pt x="2631" y="2101"/>
                    </a:lnTo>
                    <a:lnTo>
                      <a:pt x="2671" y="2105"/>
                    </a:lnTo>
                    <a:lnTo>
                      <a:pt x="2733" y="2113"/>
                    </a:lnTo>
                    <a:lnTo>
                      <a:pt x="2794" y="2127"/>
                    </a:lnTo>
                    <a:lnTo>
                      <a:pt x="2851" y="2147"/>
                    </a:lnTo>
                    <a:lnTo>
                      <a:pt x="2907" y="2172"/>
                    </a:lnTo>
                    <a:lnTo>
                      <a:pt x="2959" y="2203"/>
                    </a:lnTo>
                    <a:lnTo>
                      <a:pt x="3007" y="2239"/>
                    </a:lnTo>
                    <a:lnTo>
                      <a:pt x="3052" y="2279"/>
                    </a:lnTo>
                    <a:lnTo>
                      <a:pt x="3093" y="2325"/>
                    </a:lnTo>
                    <a:lnTo>
                      <a:pt x="3129" y="2373"/>
                    </a:lnTo>
                    <a:lnTo>
                      <a:pt x="3162" y="2425"/>
                    </a:lnTo>
                    <a:lnTo>
                      <a:pt x="3187" y="2481"/>
                    </a:lnTo>
                    <a:lnTo>
                      <a:pt x="3209" y="2540"/>
                    </a:lnTo>
                    <a:lnTo>
                      <a:pt x="3225" y="2601"/>
                    </a:lnTo>
                    <a:lnTo>
                      <a:pt x="3235" y="2665"/>
                    </a:lnTo>
                    <a:lnTo>
                      <a:pt x="3238" y="2730"/>
                    </a:lnTo>
                    <a:lnTo>
                      <a:pt x="3235" y="2788"/>
                    </a:lnTo>
                    <a:lnTo>
                      <a:pt x="3227" y="2845"/>
                    </a:lnTo>
                    <a:lnTo>
                      <a:pt x="3215" y="2898"/>
                    </a:lnTo>
                    <a:lnTo>
                      <a:pt x="3198" y="2951"/>
                    </a:lnTo>
                    <a:lnTo>
                      <a:pt x="3178" y="3002"/>
                    </a:lnTo>
                    <a:lnTo>
                      <a:pt x="2773" y="2583"/>
                    </a:lnTo>
                    <a:lnTo>
                      <a:pt x="2757" y="2568"/>
                    </a:lnTo>
                    <a:lnTo>
                      <a:pt x="2739" y="2554"/>
                    </a:lnTo>
                    <a:lnTo>
                      <a:pt x="2721" y="2544"/>
                    </a:lnTo>
                    <a:lnTo>
                      <a:pt x="2701" y="2535"/>
                    </a:lnTo>
                    <a:lnTo>
                      <a:pt x="2667" y="2525"/>
                    </a:lnTo>
                    <a:lnTo>
                      <a:pt x="2631" y="2522"/>
                    </a:lnTo>
                    <a:lnTo>
                      <a:pt x="2600" y="2524"/>
                    </a:lnTo>
                    <a:lnTo>
                      <a:pt x="2569" y="2531"/>
                    </a:lnTo>
                    <a:lnTo>
                      <a:pt x="2540" y="2543"/>
                    </a:lnTo>
                    <a:lnTo>
                      <a:pt x="2512" y="2561"/>
                    </a:lnTo>
                    <a:lnTo>
                      <a:pt x="2488" y="2583"/>
                    </a:lnTo>
                    <a:lnTo>
                      <a:pt x="2468" y="2607"/>
                    </a:lnTo>
                    <a:lnTo>
                      <a:pt x="2452" y="2632"/>
                    </a:lnTo>
                    <a:lnTo>
                      <a:pt x="2440" y="2659"/>
                    </a:lnTo>
                    <a:lnTo>
                      <a:pt x="2433" y="2688"/>
                    </a:lnTo>
                    <a:lnTo>
                      <a:pt x="2430" y="2717"/>
                    </a:lnTo>
                    <a:lnTo>
                      <a:pt x="2430" y="2747"/>
                    </a:lnTo>
                    <a:lnTo>
                      <a:pt x="2434" y="2776"/>
                    </a:lnTo>
                    <a:lnTo>
                      <a:pt x="2442" y="2805"/>
                    </a:lnTo>
                    <a:lnTo>
                      <a:pt x="2450" y="2825"/>
                    </a:lnTo>
                    <a:lnTo>
                      <a:pt x="2461" y="2844"/>
                    </a:lnTo>
                    <a:lnTo>
                      <a:pt x="2473" y="2863"/>
                    </a:lnTo>
                    <a:lnTo>
                      <a:pt x="2488" y="2880"/>
                    </a:lnTo>
                    <a:lnTo>
                      <a:pt x="2891" y="3298"/>
                    </a:lnTo>
                    <a:lnTo>
                      <a:pt x="2843" y="3320"/>
                    </a:lnTo>
                    <a:lnTo>
                      <a:pt x="2792" y="3337"/>
                    </a:lnTo>
                    <a:lnTo>
                      <a:pt x="2740" y="3351"/>
                    </a:lnTo>
                    <a:lnTo>
                      <a:pt x="2686" y="3359"/>
                    </a:lnTo>
                    <a:lnTo>
                      <a:pt x="2631" y="3362"/>
                    </a:lnTo>
                    <a:lnTo>
                      <a:pt x="2567" y="3359"/>
                    </a:lnTo>
                    <a:lnTo>
                      <a:pt x="2506" y="3349"/>
                    </a:lnTo>
                    <a:lnTo>
                      <a:pt x="2447" y="3332"/>
                    </a:lnTo>
                    <a:lnTo>
                      <a:pt x="2390" y="3310"/>
                    </a:lnTo>
                    <a:lnTo>
                      <a:pt x="2336" y="3282"/>
                    </a:lnTo>
                    <a:lnTo>
                      <a:pt x="2286" y="3249"/>
                    </a:lnTo>
                    <a:lnTo>
                      <a:pt x="2239" y="3212"/>
                    </a:lnTo>
                    <a:lnTo>
                      <a:pt x="2196" y="3169"/>
                    </a:lnTo>
                    <a:lnTo>
                      <a:pt x="2156" y="3122"/>
                    </a:lnTo>
                    <a:lnTo>
                      <a:pt x="2122" y="3071"/>
                    </a:lnTo>
                    <a:lnTo>
                      <a:pt x="2092" y="3018"/>
                    </a:lnTo>
                    <a:lnTo>
                      <a:pt x="2067" y="2961"/>
                    </a:lnTo>
                    <a:lnTo>
                      <a:pt x="2048" y="2901"/>
                    </a:lnTo>
                    <a:lnTo>
                      <a:pt x="2035" y="2838"/>
                    </a:lnTo>
                    <a:lnTo>
                      <a:pt x="2027" y="2774"/>
                    </a:lnTo>
                    <a:lnTo>
                      <a:pt x="2023" y="2730"/>
                    </a:lnTo>
                    <a:lnTo>
                      <a:pt x="2026" y="2673"/>
                    </a:lnTo>
                    <a:lnTo>
                      <a:pt x="2034" y="2619"/>
                    </a:lnTo>
                    <a:lnTo>
                      <a:pt x="2047" y="2565"/>
                    </a:lnTo>
                    <a:lnTo>
                      <a:pt x="2063" y="2513"/>
                    </a:lnTo>
                    <a:lnTo>
                      <a:pt x="817" y="1220"/>
                    </a:lnTo>
                    <a:lnTo>
                      <a:pt x="767" y="1236"/>
                    </a:lnTo>
                    <a:lnTo>
                      <a:pt x="716" y="1250"/>
                    </a:lnTo>
                    <a:lnTo>
                      <a:pt x="662" y="1258"/>
                    </a:lnTo>
                    <a:lnTo>
                      <a:pt x="608" y="1261"/>
                    </a:lnTo>
                    <a:lnTo>
                      <a:pt x="566" y="1257"/>
                    </a:lnTo>
                    <a:lnTo>
                      <a:pt x="504" y="1249"/>
                    </a:lnTo>
                    <a:lnTo>
                      <a:pt x="443" y="1235"/>
                    </a:lnTo>
                    <a:lnTo>
                      <a:pt x="387" y="1215"/>
                    </a:lnTo>
                    <a:lnTo>
                      <a:pt x="331" y="1190"/>
                    </a:lnTo>
                    <a:lnTo>
                      <a:pt x="279" y="1159"/>
                    </a:lnTo>
                    <a:lnTo>
                      <a:pt x="231" y="1123"/>
                    </a:lnTo>
                    <a:lnTo>
                      <a:pt x="186" y="1083"/>
                    </a:lnTo>
                    <a:lnTo>
                      <a:pt x="145" y="1037"/>
                    </a:lnTo>
                    <a:lnTo>
                      <a:pt x="109" y="989"/>
                    </a:lnTo>
                    <a:lnTo>
                      <a:pt x="76" y="936"/>
                    </a:lnTo>
                    <a:lnTo>
                      <a:pt x="50" y="880"/>
                    </a:lnTo>
                    <a:lnTo>
                      <a:pt x="28" y="821"/>
                    </a:lnTo>
                    <a:lnTo>
                      <a:pt x="13" y="760"/>
                    </a:lnTo>
                    <a:lnTo>
                      <a:pt x="3" y="696"/>
                    </a:lnTo>
                    <a:lnTo>
                      <a:pt x="0" y="631"/>
                    </a:lnTo>
                    <a:lnTo>
                      <a:pt x="2" y="573"/>
                    </a:lnTo>
                    <a:lnTo>
                      <a:pt x="10" y="517"/>
                    </a:lnTo>
                    <a:lnTo>
                      <a:pt x="23" y="463"/>
                    </a:lnTo>
                    <a:lnTo>
                      <a:pt x="40" y="411"/>
                    </a:lnTo>
                    <a:lnTo>
                      <a:pt x="61" y="360"/>
                    </a:lnTo>
                    <a:lnTo>
                      <a:pt x="464" y="779"/>
                    </a:lnTo>
                    <a:lnTo>
                      <a:pt x="481" y="794"/>
                    </a:lnTo>
                    <a:lnTo>
                      <a:pt x="498" y="807"/>
                    </a:lnTo>
                    <a:lnTo>
                      <a:pt x="517" y="818"/>
                    </a:lnTo>
                    <a:lnTo>
                      <a:pt x="538" y="827"/>
                    </a:lnTo>
                    <a:lnTo>
                      <a:pt x="559" y="834"/>
                    </a:lnTo>
                    <a:lnTo>
                      <a:pt x="583" y="839"/>
                    </a:lnTo>
                    <a:lnTo>
                      <a:pt x="608" y="840"/>
                    </a:lnTo>
                    <a:lnTo>
                      <a:pt x="638" y="838"/>
                    </a:lnTo>
                    <a:lnTo>
                      <a:pt x="669" y="831"/>
                    </a:lnTo>
                    <a:lnTo>
                      <a:pt x="698" y="819"/>
                    </a:lnTo>
                    <a:lnTo>
                      <a:pt x="725" y="801"/>
                    </a:lnTo>
                    <a:lnTo>
                      <a:pt x="750" y="779"/>
                    </a:lnTo>
                    <a:lnTo>
                      <a:pt x="770" y="755"/>
                    </a:lnTo>
                    <a:lnTo>
                      <a:pt x="786" y="730"/>
                    </a:lnTo>
                    <a:lnTo>
                      <a:pt x="796" y="702"/>
                    </a:lnTo>
                    <a:lnTo>
                      <a:pt x="804" y="674"/>
                    </a:lnTo>
                    <a:lnTo>
                      <a:pt x="808" y="645"/>
                    </a:lnTo>
                    <a:lnTo>
                      <a:pt x="807" y="615"/>
                    </a:lnTo>
                    <a:lnTo>
                      <a:pt x="803" y="586"/>
                    </a:lnTo>
                    <a:lnTo>
                      <a:pt x="795" y="557"/>
                    </a:lnTo>
                    <a:lnTo>
                      <a:pt x="785" y="531"/>
                    </a:lnTo>
                    <a:lnTo>
                      <a:pt x="770" y="506"/>
                    </a:lnTo>
                    <a:lnTo>
                      <a:pt x="750" y="482"/>
                    </a:lnTo>
                    <a:lnTo>
                      <a:pt x="347" y="62"/>
                    </a:lnTo>
                    <a:lnTo>
                      <a:pt x="395" y="41"/>
                    </a:lnTo>
                    <a:lnTo>
                      <a:pt x="446" y="25"/>
                    </a:lnTo>
                    <a:lnTo>
                      <a:pt x="498" y="11"/>
                    </a:lnTo>
                    <a:lnTo>
                      <a:pt x="552" y="3"/>
                    </a:lnTo>
                    <a:lnTo>
                      <a:pt x="6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39" name="Группа 31"/>
          <p:cNvGrpSpPr/>
          <p:nvPr/>
        </p:nvGrpSpPr>
        <p:grpSpPr>
          <a:xfrm>
            <a:off x="47542" y="29911"/>
            <a:ext cx="1504095" cy="1135395"/>
            <a:chOff x="10628738" y="180218"/>
            <a:chExt cx="1332000" cy="1027035"/>
          </a:xfrm>
        </p:grpSpPr>
        <p:grpSp>
          <p:nvGrpSpPr>
            <p:cNvPr id="40" name="Группа 33"/>
            <p:cNvGrpSpPr/>
            <p:nvPr/>
          </p:nvGrpSpPr>
          <p:grpSpPr>
            <a:xfrm>
              <a:off x="10628738" y="180218"/>
              <a:ext cx="1332000" cy="1027035"/>
              <a:chOff x="6078429" y="850740"/>
              <a:chExt cx="1449115" cy="1091575"/>
            </a:xfrm>
            <a:effectLst/>
          </p:grpSpPr>
          <p:grpSp>
            <p:nvGrpSpPr>
              <p:cNvPr id="42" name="Группа 35"/>
              <p:cNvGrpSpPr/>
              <p:nvPr/>
            </p:nvGrpSpPr>
            <p:grpSpPr>
              <a:xfrm>
                <a:off x="6078429" y="873510"/>
                <a:ext cx="1449115" cy="1068805"/>
                <a:chOff x="6078429" y="873510"/>
                <a:chExt cx="1449115" cy="1068805"/>
              </a:xfrm>
            </p:grpSpPr>
            <p:grpSp>
              <p:nvGrpSpPr>
                <p:cNvPr id="69" name="Группа 49"/>
                <p:cNvGrpSpPr/>
                <p:nvPr/>
              </p:nvGrpSpPr>
              <p:grpSpPr>
                <a:xfrm>
                  <a:off x="6078429" y="876300"/>
                  <a:ext cx="1449115" cy="996461"/>
                  <a:chOff x="5535567" y="1337481"/>
                  <a:chExt cx="2969251" cy="2127600"/>
                </a:xfrm>
              </p:grpSpPr>
              <p:sp>
                <p:nvSpPr>
                  <p:cNvPr id="71" name="Овал 51"/>
                  <p:cNvSpPr/>
                  <p:nvPr/>
                </p:nvSpPr>
                <p:spPr>
                  <a:xfrm>
                    <a:off x="5957802" y="1337481"/>
                    <a:ext cx="2129051" cy="21276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72" name="Овал 52"/>
                  <p:cNvSpPr/>
                  <p:nvPr/>
                </p:nvSpPr>
                <p:spPr>
                  <a:xfrm>
                    <a:off x="6497738" y="1823861"/>
                    <a:ext cx="1106466" cy="1152984"/>
                  </a:xfrm>
                  <a:prstGeom prst="ellipse">
                    <a:avLst/>
                  </a:prstGeom>
                  <a:noFill/>
                  <a:ln w="28575" cap="sq" cmpd="sng">
                    <a:solidFill>
                      <a:srgbClr val="002F53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73" name="Скругленный прямоугольник 53"/>
                  <p:cNvSpPr/>
                  <p:nvPr/>
                </p:nvSpPr>
                <p:spPr>
                  <a:xfrm rot="671619">
                    <a:off x="5535567" y="2023299"/>
                    <a:ext cx="2969251" cy="742338"/>
                  </a:xfrm>
                  <a:prstGeom prst="roundRect">
                    <a:avLst>
                      <a:gd name="adj" fmla="val 17180"/>
                    </a:avLst>
                  </a:prstGeom>
                  <a:solidFill>
                    <a:schemeClr val="bg1"/>
                  </a:solidFill>
                  <a:ln w="28575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900" dirty="0">
                      <a:solidFill>
                        <a:srgbClr val="002F53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70" name="Овал 50"/>
                <p:cNvSpPr/>
                <p:nvPr/>
              </p:nvSpPr>
              <p:spPr>
                <a:xfrm rot="932796">
                  <a:off x="6277898" y="873510"/>
                  <a:ext cx="1040927" cy="106880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prstTxWarp prst="textArchUp">
                    <a:avLst/>
                  </a:prstTxWarp>
                </a:bodyPr>
                <a:lstStyle/>
                <a:p>
                  <a:pPr algn="ctr"/>
                  <a:endParaRPr lang="uk-UA" sz="1400" dirty="0">
                    <a:solidFill>
                      <a:srgbClr val="002F53"/>
                    </a:solidFill>
                  </a:endParaRPr>
                </a:p>
              </p:txBody>
            </p:sp>
          </p:grpSp>
          <p:sp>
            <p:nvSpPr>
              <p:cNvPr id="68" name="Овал 48"/>
              <p:cNvSpPr/>
              <p:nvPr/>
            </p:nvSpPr>
            <p:spPr>
              <a:xfrm rot="453325">
                <a:off x="6209986" y="850740"/>
                <a:ext cx="1204691" cy="106880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1" vertOverflow="overflow" horzOverflow="overflow" vert="horz" wrap="square" lIns="74295" tIns="37148" rIns="74295" bIns="37148" numCol="1" spcCol="0" rtlCol="0" fromWordArt="0" anchor="ctr" anchorCtr="0" forceAA="0" compatLnSpc="1">
                <a:prstTxWarp prst="textArchDown">
                  <a:avLst>
                    <a:gd name="adj" fmla="val 43126"/>
                  </a:avLst>
                </a:prstTxWarp>
                <a:noAutofit/>
              </a:bodyPr>
              <a:lstStyle/>
              <a:p>
                <a:pPr algn="ctr"/>
                <a:endParaRPr lang="uk-UA" sz="1000" dirty="0">
                  <a:solidFill>
                    <a:srgbClr val="002F53"/>
                  </a:solidFill>
                </a:endParaRPr>
              </a:p>
            </p:txBody>
          </p:sp>
        </p:grpSp>
        <p:sp>
          <p:nvSpPr>
            <p:cNvPr id="41" name="Прямоугольник 34"/>
            <p:cNvSpPr/>
            <p:nvPr/>
          </p:nvSpPr>
          <p:spPr>
            <a:xfrm rot="691802">
              <a:off x="10736505" y="505490"/>
              <a:ext cx="1117503" cy="334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b="1" dirty="0" smtClean="0">
                  <a:solidFill>
                    <a:srgbClr val="002F53"/>
                  </a:solidFill>
                </a:rPr>
                <a:t>ЗРОБЛЕНО</a:t>
              </a:r>
              <a:endParaRPr lang="uk-UA" sz="1400" b="1" dirty="0">
                <a:solidFill>
                  <a:srgbClr val="002F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732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Місце для вмісту 104"/>
          <p:cNvSpPr>
            <a:spLocks noGrp="1"/>
          </p:cNvSpPr>
          <p:nvPr>
            <p:ph sz="half" idx="2"/>
          </p:nvPr>
        </p:nvSpPr>
        <p:spPr>
          <a:xfrm>
            <a:off x="1836974" y="1545017"/>
            <a:ext cx="8424122" cy="57625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uk-UA" sz="2400" b="1" dirty="0" smtClean="0">
                <a:solidFill>
                  <a:srgbClr val="255286"/>
                </a:solidFill>
              </a:rPr>
              <a:t>ЛІЦЕЗУВАННЯ</a:t>
            </a:r>
            <a:endParaRPr lang="uk-UA" sz="1800" dirty="0" smtClean="0"/>
          </a:p>
          <a:p>
            <a:pPr algn="just">
              <a:spcBef>
                <a:spcPts val="0"/>
              </a:spcBef>
              <a:spcAft>
                <a:spcPts val="800"/>
              </a:spcAft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uk-UA" sz="2000" b="1" dirty="0"/>
              <a:t>Затверджено порядок ліцензування та ліцензійні умови у будівництві</a:t>
            </a:r>
          </a:p>
          <a:p>
            <a:pPr algn="just">
              <a:spcBef>
                <a:spcPts val="0"/>
              </a:spcBef>
              <a:spcAft>
                <a:spcPts val="800"/>
              </a:spcAft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uk-UA" sz="2000" b="1" dirty="0"/>
              <a:t>Розроблено зміни до законодавства з метою  удосконалення та упорядкування окремих питань </a:t>
            </a:r>
            <a:r>
              <a:rPr lang="uk-UA" sz="2000" b="1" dirty="0" smtClean="0"/>
              <a:t>ліцензування</a:t>
            </a:r>
          </a:p>
          <a:p>
            <a:pPr algn="just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uk-UA" sz="1000" dirty="0"/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r>
              <a:rPr lang="uk-UA" sz="2400" b="1" dirty="0" smtClean="0">
                <a:solidFill>
                  <a:srgbClr val="255286"/>
                </a:solidFill>
              </a:rPr>
              <a:t>ДЕРЕГУЛЯЦІЯ</a:t>
            </a:r>
            <a:endParaRPr lang="uk-UA" sz="2000" b="1" dirty="0" smtClean="0">
              <a:solidFill>
                <a:srgbClr val="255286"/>
              </a:solidFill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uk-UA" sz="2000" b="1" dirty="0"/>
              <a:t>Спрощено процедуру затвердження Урядом проектів будівництва</a:t>
            </a:r>
            <a:endParaRPr lang="en-US" sz="2000" b="1" dirty="0"/>
          </a:p>
          <a:p>
            <a:pPr algn="just">
              <a:spcBef>
                <a:spcPts val="0"/>
              </a:spcBef>
              <a:spcAft>
                <a:spcPts val="800"/>
              </a:spcAft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uk-UA" sz="2000" b="1" dirty="0"/>
              <a:t>Єдиний механізм розрахунку  розміру кошторисної заробітної плати</a:t>
            </a:r>
          </a:p>
          <a:p>
            <a:pPr algn="just">
              <a:spcBef>
                <a:spcPts val="0"/>
              </a:spcBef>
              <a:spcAft>
                <a:spcPts val="800"/>
              </a:spcAft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uk-UA" sz="2000" b="1" dirty="0"/>
              <a:t>Розроблено зміни до законодавства щодо: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sz="1800" b="1" dirty="0"/>
              <a:t>скасування техумов ДСНС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sz="1800" b="1" dirty="0"/>
              <a:t>запровадження плану території об’єднаної територіальної громади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sz="1800" b="1" dirty="0"/>
              <a:t>спрощення процедури будівництва та прийняття об’єкта в експлуатацію 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sz="1800" b="1" dirty="0"/>
              <a:t>створення умов  доступу громадськості до містобудівної документації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sz="1800" b="1" dirty="0"/>
              <a:t>спрощення процедури влаштування засобів доступності для </a:t>
            </a:r>
            <a:r>
              <a:rPr lang="uk-UA" sz="1800" b="1" dirty="0" err="1"/>
              <a:t>маломобільних</a:t>
            </a:r>
            <a:r>
              <a:rPr lang="uk-UA" sz="1800" b="1" dirty="0"/>
              <a:t> груп населення</a:t>
            </a:r>
          </a:p>
          <a:p>
            <a:pPr marL="457200" lvl="1" indent="-223838" algn="just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uk-UA" sz="1800" b="1" dirty="0"/>
              <a:t>запровадження місцевих правил забудови</a:t>
            </a: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uk-UA" sz="2000" b="1" dirty="0">
              <a:solidFill>
                <a:srgbClr val="255286"/>
              </a:solidFill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158749" y="493570"/>
            <a:ext cx="9437933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768997" y="226870"/>
            <a:ext cx="2729402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1"/>
              </a:lnSpc>
              <a:tabLst>
                <a:tab pos="2598769" algn="l"/>
              </a:tabLst>
            </a:pPr>
            <a:r>
              <a:rPr lang="ru-RU" sz="3200" b="1" dirty="0" smtClean="0">
                <a:solidFill>
                  <a:srgbClr val="C43D59"/>
                </a:solidFill>
                <a:cs typeface="HMOCSI+Roboto-Bold"/>
              </a:rPr>
              <a:t>БУДІВНИЦТВО</a:t>
            </a:r>
            <a:endParaRPr lang="ru-RU" sz="3200" b="1" dirty="0">
              <a:solidFill>
                <a:srgbClr val="C43D59"/>
              </a:solidFill>
              <a:cs typeface="HMOCSI+Roboto-Bold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9699061" y="574644"/>
            <a:ext cx="562034" cy="723501"/>
            <a:chOff x="460042" y="388558"/>
            <a:chExt cx="562034" cy="723501"/>
          </a:xfrm>
        </p:grpSpPr>
        <p:sp>
          <p:nvSpPr>
            <p:cNvPr id="38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1" name="Группа 50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52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4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6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8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0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61" name="Місце для вмісту 2"/>
          <p:cNvSpPr txBox="1">
            <a:spLocks/>
          </p:cNvSpPr>
          <p:nvPr/>
        </p:nvSpPr>
        <p:spPr>
          <a:xfrm>
            <a:off x="-133439" y="2508118"/>
            <a:ext cx="3744129" cy="622004"/>
          </a:xfrm>
          <a:prstGeom prst="rect">
            <a:avLst/>
          </a:prstGeom>
        </p:spPr>
        <p:txBody>
          <a:bodyPr vert="horz" lIns="100753" tIns="50377" rIns="100753" bIns="50377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uk-UA" sz="2400" b="1" dirty="0">
              <a:solidFill>
                <a:srgbClr val="255286"/>
              </a:solidFill>
            </a:endParaRPr>
          </a:p>
        </p:txBody>
      </p:sp>
      <p:grpSp>
        <p:nvGrpSpPr>
          <p:cNvPr id="39" name="Group 4"/>
          <p:cNvGrpSpPr>
            <a:grpSpLocks noChangeAspect="1"/>
          </p:cNvGrpSpPr>
          <p:nvPr/>
        </p:nvGrpSpPr>
        <p:grpSpPr bwMode="auto">
          <a:xfrm>
            <a:off x="433015" y="3390220"/>
            <a:ext cx="1215542" cy="1204129"/>
            <a:chOff x="969" y="1564"/>
            <a:chExt cx="639" cy="633"/>
          </a:xfrm>
          <a:solidFill>
            <a:srgbClr val="255286"/>
          </a:solidFill>
        </p:grpSpPr>
        <p:sp>
          <p:nvSpPr>
            <p:cNvPr id="40" name="Freeform 6"/>
            <p:cNvSpPr>
              <a:spLocks noEditPoints="1"/>
            </p:cNvSpPr>
            <p:nvPr/>
          </p:nvSpPr>
          <p:spPr bwMode="auto">
            <a:xfrm>
              <a:off x="969" y="1564"/>
              <a:ext cx="639" cy="633"/>
            </a:xfrm>
            <a:custGeom>
              <a:avLst/>
              <a:gdLst>
                <a:gd name="T0" fmla="*/ 2166 w 3196"/>
                <a:gd name="T1" fmla="*/ 1607 h 3167"/>
                <a:gd name="T2" fmla="*/ 1987 w 3196"/>
                <a:gd name="T3" fmla="*/ 1668 h 3167"/>
                <a:gd name="T4" fmla="*/ 1833 w 3196"/>
                <a:gd name="T5" fmla="*/ 1773 h 3167"/>
                <a:gd name="T6" fmla="*/ 1715 w 3196"/>
                <a:gd name="T7" fmla="*/ 1915 h 3167"/>
                <a:gd name="T8" fmla="*/ 1637 w 3196"/>
                <a:gd name="T9" fmla="*/ 2085 h 3167"/>
                <a:gd name="T10" fmla="*/ 1610 w 3196"/>
                <a:gd name="T11" fmla="*/ 2276 h 3167"/>
                <a:gd name="T12" fmla="*/ 1637 w 3196"/>
                <a:gd name="T13" fmla="*/ 2466 h 3167"/>
                <a:gd name="T14" fmla="*/ 1715 w 3196"/>
                <a:gd name="T15" fmla="*/ 2636 h 3167"/>
                <a:gd name="T16" fmla="*/ 1833 w 3196"/>
                <a:gd name="T17" fmla="*/ 2778 h 3167"/>
                <a:gd name="T18" fmla="*/ 1987 w 3196"/>
                <a:gd name="T19" fmla="*/ 2883 h 3167"/>
                <a:gd name="T20" fmla="*/ 2166 w 3196"/>
                <a:gd name="T21" fmla="*/ 2944 h 3167"/>
                <a:gd name="T22" fmla="*/ 2364 w 3196"/>
                <a:gd name="T23" fmla="*/ 2953 h 3167"/>
                <a:gd name="T24" fmla="*/ 2549 w 3196"/>
                <a:gd name="T25" fmla="*/ 2908 h 3167"/>
                <a:gd name="T26" fmla="*/ 2713 w 3196"/>
                <a:gd name="T27" fmla="*/ 2817 h 3167"/>
                <a:gd name="T28" fmla="*/ 2844 w 3196"/>
                <a:gd name="T29" fmla="*/ 2687 h 3167"/>
                <a:gd name="T30" fmla="*/ 2935 w 3196"/>
                <a:gd name="T31" fmla="*/ 2526 h 3167"/>
                <a:gd name="T32" fmla="*/ 2981 w 3196"/>
                <a:gd name="T33" fmla="*/ 2341 h 3167"/>
                <a:gd name="T34" fmla="*/ 2972 w 3196"/>
                <a:gd name="T35" fmla="*/ 2146 h 3167"/>
                <a:gd name="T36" fmla="*/ 2910 w 3196"/>
                <a:gd name="T37" fmla="*/ 1968 h 3167"/>
                <a:gd name="T38" fmla="*/ 2804 w 3196"/>
                <a:gd name="T39" fmla="*/ 1816 h 3167"/>
                <a:gd name="T40" fmla="*/ 2662 w 3196"/>
                <a:gd name="T41" fmla="*/ 1698 h 3167"/>
                <a:gd name="T42" fmla="*/ 2490 w 3196"/>
                <a:gd name="T43" fmla="*/ 1622 h 3167"/>
                <a:gd name="T44" fmla="*/ 2297 w 3196"/>
                <a:gd name="T45" fmla="*/ 1594 h 3167"/>
                <a:gd name="T46" fmla="*/ 2156 w 3196"/>
                <a:gd name="T47" fmla="*/ 594 h 3167"/>
                <a:gd name="T48" fmla="*/ 200 w 3196"/>
                <a:gd name="T49" fmla="*/ 2968 h 3167"/>
                <a:gd name="T50" fmla="*/ 1629 w 3196"/>
                <a:gd name="T51" fmla="*/ 2871 h 3167"/>
                <a:gd name="T52" fmla="*/ 1506 w 3196"/>
                <a:gd name="T53" fmla="*/ 2698 h 3167"/>
                <a:gd name="T54" fmla="*/ 1426 w 3196"/>
                <a:gd name="T55" fmla="*/ 2496 h 3167"/>
                <a:gd name="T56" fmla="*/ 1398 w 3196"/>
                <a:gd name="T57" fmla="*/ 2276 h 3167"/>
                <a:gd name="T58" fmla="*/ 399 w 3196"/>
                <a:gd name="T59" fmla="*/ 2177 h 3167"/>
                <a:gd name="T60" fmla="*/ 1471 w 3196"/>
                <a:gd name="T61" fmla="*/ 1927 h 3167"/>
                <a:gd name="T62" fmla="*/ 1549 w 3196"/>
                <a:gd name="T63" fmla="*/ 1781 h 3167"/>
                <a:gd name="T64" fmla="*/ 1732 w 3196"/>
                <a:gd name="T65" fmla="*/ 1583 h 3167"/>
                <a:gd name="T66" fmla="*/ 1915 w 3196"/>
                <a:gd name="T67" fmla="*/ 1470 h 3167"/>
                <a:gd name="T68" fmla="*/ 2123 w 3196"/>
                <a:gd name="T69" fmla="*/ 1402 h 3167"/>
                <a:gd name="T70" fmla="*/ 1598 w 3196"/>
                <a:gd name="T71" fmla="*/ 791 h 3167"/>
                <a:gd name="T72" fmla="*/ 0 w 3196"/>
                <a:gd name="T73" fmla="*/ 0 h 3167"/>
                <a:gd name="T74" fmla="*/ 2397 w 3196"/>
                <a:gd name="T75" fmla="*/ 1390 h 3167"/>
                <a:gd name="T76" fmla="*/ 2612 w 3196"/>
                <a:gd name="T77" fmla="*/ 1442 h 3167"/>
                <a:gd name="T78" fmla="*/ 2804 w 3196"/>
                <a:gd name="T79" fmla="*/ 1540 h 3167"/>
                <a:gd name="T80" fmla="*/ 2965 w 3196"/>
                <a:gd name="T81" fmla="*/ 1680 h 3167"/>
                <a:gd name="T82" fmla="*/ 3089 w 3196"/>
                <a:gd name="T83" fmla="*/ 1853 h 3167"/>
                <a:gd name="T84" fmla="*/ 3168 w 3196"/>
                <a:gd name="T85" fmla="*/ 2054 h 3167"/>
                <a:gd name="T86" fmla="*/ 3196 w 3196"/>
                <a:gd name="T87" fmla="*/ 2276 h 3167"/>
                <a:gd name="T88" fmla="*/ 3168 w 3196"/>
                <a:gd name="T89" fmla="*/ 2496 h 3167"/>
                <a:gd name="T90" fmla="*/ 3089 w 3196"/>
                <a:gd name="T91" fmla="*/ 2698 h 3167"/>
                <a:gd name="T92" fmla="*/ 2965 w 3196"/>
                <a:gd name="T93" fmla="*/ 2871 h 3167"/>
                <a:gd name="T94" fmla="*/ 2804 w 3196"/>
                <a:gd name="T95" fmla="*/ 3011 h 3167"/>
                <a:gd name="T96" fmla="*/ 2612 w 3196"/>
                <a:gd name="T97" fmla="*/ 3110 h 3167"/>
                <a:gd name="T98" fmla="*/ 2397 w 3196"/>
                <a:gd name="T99" fmla="*/ 3160 h 3167"/>
                <a:gd name="T100" fmla="*/ 0 w 3196"/>
                <a:gd name="T101" fmla="*/ 0 h 3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96" h="3167">
                  <a:moveTo>
                    <a:pt x="2297" y="1594"/>
                  </a:moveTo>
                  <a:lnTo>
                    <a:pt x="2231" y="1598"/>
                  </a:lnTo>
                  <a:lnTo>
                    <a:pt x="2166" y="1607"/>
                  </a:lnTo>
                  <a:lnTo>
                    <a:pt x="2104" y="1622"/>
                  </a:lnTo>
                  <a:lnTo>
                    <a:pt x="2044" y="1642"/>
                  </a:lnTo>
                  <a:lnTo>
                    <a:pt x="1987" y="1668"/>
                  </a:lnTo>
                  <a:lnTo>
                    <a:pt x="1932" y="1698"/>
                  </a:lnTo>
                  <a:lnTo>
                    <a:pt x="1881" y="1733"/>
                  </a:lnTo>
                  <a:lnTo>
                    <a:pt x="1833" y="1773"/>
                  </a:lnTo>
                  <a:lnTo>
                    <a:pt x="1789" y="1816"/>
                  </a:lnTo>
                  <a:lnTo>
                    <a:pt x="1750" y="1864"/>
                  </a:lnTo>
                  <a:lnTo>
                    <a:pt x="1715" y="1915"/>
                  </a:lnTo>
                  <a:lnTo>
                    <a:pt x="1683" y="1968"/>
                  </a:lnTo>
                  <a:lnTo>
                    <a:pt x="1658" y="2025"/>
                  </a:lnTo>
                  <a:lnTo>
                    <a:pt x="1637" y="2085"/>
                  </a:lnTo>
                  <a:lnTo>
                    <a:pt x="1622" y="2146"/>
                  </a:lnTo>
                  <a:lnTo>
                    <a:pt x="1613" y="2210"/>
                  </a:lnTo>
                  <a:lnTo>
                    <a:pt x="1610" y="2276"/>
                  </a:lnTo>
                  <a:lnTo>
                    <a:pt x="1613" y="2341"/>
                  </a:lnTo>
                  <a:lnTo>
                    <a:pt x="1622" y="2404"/>
                  </a:lnTo>
                  <a:lnTo>
                    <a:pt x="1637" y="2466"/>
                  </a:lnTo>
                  <a:lnTo>
                    <a:pt x="1658" y="2526"/>
                  </a:lnTo>
                  <a:lnTo>
                    <a:pt x="1683" y="2583"/>
                  </a:lnTo>
                  <a:lnTo>
                    <a:pt x="1715" y="2636"/>
                  </a:lnTo>
                  <a:lnTo>
                    <a:pt x="1750" y="2687"/>
                  </a:lnTo>
                  <a:lnTo>
                    <a:pt x="1789" y="2734"/>
                  </a:lnTo>
                  <a:lnTo>
                    <a:pt x="1833" y="2778"/>
                  </a:lnTo>
                  <a:lnTo>
                    <a:pt x="1881" y="2817"/>
                  </a:lnTo>
                  <a:lnTo>
                    <a:pt x="1932" y="2853"/>
                  </a:lnTo>
                  <a:lnTo>
                    <a:pt x="1987" y="2883"/>
                  </a:lnTo>
                  <a:lnTo>
                    <a:pt x="2044" y="2908"/>
                  </a:lnTo>
                  <a:lnTo>
                    <a:pt x="2104" y="2929"/>
                  </a:lnTo>
                  <a:lnTo>
                    <a:pt x="2166" y="2944"/>
                  </a:lnTo>
                  <a:lnTo>
                    <a:pt x="2231" y="2953"/>
                  </a:lnTo>
                  <a:lnTo>
                    <a:pt x="2297" y="2957"/>
                  </a:lnTo>
                  <a:lnTo>
                    <a:pt x="2364" y="2953"/>
                  </a:lnTo>
                  <a:lnTo>
                    <a:pt x="2428" y="2944"/>
                  </a:lnTo>
                  <a:lnTo>
                    <a:pt x="2490" y="2929"/>
                  </a:lnTo>
                  <a:lnTo>
                    <a:pt x="2549" y="2908"/>
                  </a:lnTo>
                  <a:lnTo>
                    <a:pt x="2607" y="2883"/>
                  </a:lnTo>
                  <a:lnTo>
                    <a:pt x="2662" y="2853"/>
                  </a:lnTo>
                  <a:lnTo>
                    <a:pt x="2713" y="2817"/>
                  </a:lnTo>
                  <a:lnTo>
                    <a:pt x="2760" y="2778"/>
                  </a:lnTo>
                  <a:lnTo>
                    <a:pt x="2804" y="2734"/>
                  </a:lnTo>
                  <a:lnTo>
                    <a:pt x="2844" y="2687"/>
                  </a:lnTo>
                  <a:lnTo>
                    <a:pt x="2879" y="2636"/>
                  </a:lnTo>
                  <a:lnTo>
                    <a:pt x="2910" y="2583"/>
                  </a:lnTo>
                  <a:lnTo>
                    <a:pt x="2935" y="2526"/>
                  </a:lnTo>
                  <a:lnTo>
                    <a:pt x="2957" y="2466"/>
                  </a:lnTo>
                  <a:lnTo>
                    <a:pt x="2972" y="2404"/>
                  </a:lnTo>
                  <a:lnTo>
                    <a:pt x="2981" y="2341"/>
                  </a:lnTo>
                  <a:lnTo>
                    <a:pt x="2985" y="2276"/>
                  </a:lnTo>
                  <a:lnTo>
                    <a:pt x="2981" y="2210"/>
                  </a:lnTo>
                  <a:lnTo>
                    <a:pt x="2972" y="2146"/>
                  </a:lnTo>
                  <a:lnTo>
                    <a:pt x="2957" y="2085"/>
                  </a:lnTo>
                  <a:lnTo>
                    <a:pt x="2935" y="2025"/>
                  </a:lnTo>
                  <a:lnTo>
                    <a:pt x="2910" y="1968"/>
                  </a:lnTo>
                  <a:lnTo>
                    <a:pt x="2879" y="1915"/>
                  </a:lnTo>
                  <a:lnTo>
                    <a:pt x="2844" y="1864"/>
                  </a:lnTo>
                  <a:lnTo>
                    <a:pt x="2804" y="1816"/>
                  </a:lnTo>
                  <a:lnTo>
                    <a:pt x="2760" y="1773"/>
                  </a:lnTo>
                  <a:lnTo>
                    <a:pt x="2713" y="1733"/>
                  </a:lnTo>
                  <a:lnTo>
                    <a:pt x="2662" y="1698"/>
                  </a:lnTo>
                  <a:lnTo>
                    <a:pt x="2607" y="1668"/>
                  </a:lnTo>
                  <a:lnTo>
                    <a:pt x="2549" y="1642"/>
                  </a:lnTo>
                  <a:lnTo>
                    <a:pt x="2490" y="1622"/>
                  </a:lnTo>
                  <a:lnTo>
                    <a:pt x="2428" y="1607"/>
                  </a:lnTo>
                  <a:lnTo>
                    <a:pt x="2364" y="1598"/>
                  </a:lnTo>
                  <a:lnTo>
                    <a:pt x="2297" y="1594"/>
                  </a:lnTo>
                  <a:close/>
                  <a:moveTo>
                    <a:pt x="1798" y="238"/>
                  </a:moveTo>
                  <a:lnTo>
                    <a:pt x="1798" y="594"/>
                  </a:lnTo>
                  <a:lnTo>
                    <a:pt x="2156" y="594"/>
                  </a:lnTo>
                  <a:lnTo>
                    <a:pt x="1798" y="238"/>
                  </a:lnTo>
                  <a:close/>
                  <a:moveTo>
                    <a:pt x="200" y="197"/>
                  </a:moveTo>
                  <a:lnTo>
                    <a:pt x="200" y="2968"/>
                  </a:lnTo>
                  <a:lnTo>
                    <a:pt x="1732" y="2968"/>
                  </a:lnTo>
                  <a:lnTo>
                    <a:pt x="1679" y="2922"/>
                  </a:lnTo>
                  <a:lnTo>
                    <a:pt x="1629" y="2871"/>
                  </a:lnTo>
                  <a:lnTo>
                    <a:pt x="1583" y="2816"/>
                  </a:lnTo>
                  <a:lnTo>
                    <a:pt x="1542" y="2759"/>
                  </a:lnTo>
                  <a:lnTo>
                    <a:pt x="1506" y="2698"/>
                  </a:lnTo>
                  <a:lnTo>
                    <a:pt x="1474" y="2633"/>
                  </a:lnTo>
                  <a:lnTo>
                    <a:pt x="1447" y="2566"/>
                  </a:lnTo>
                  <a:lnTo>
                    <a:pt x="1426" y="2496"/>
                  </a:lnTo>
                  <a:lnTo>
                    <a:pt x="1411" y="2425"/>
                  </a:lnTo>
                  <a:lnTo>
                    <a:pt x="1401" y="2351"/>
                  </a:lnTo>
                  <a:lnTo>
                    <a:pt x="1398" y="2276"/>
                  </a:lnTo>
                  <a:lnTo>
                    <a:pt x="1400" y="2226"/>
                  </a:lnTo>
                  <a:lnTo>
                    <a:pt x="1404" y="2177"/>
                  </a:lnTo>
                  <a:lnTo>
                    <a:pt x="399" y="2177"/>
                  </a:lnTo>
                  <a:lnTo>
                    <a:pt x="399" y="1978"/>
                  </a:lnTo>
                  <a:lnTo>
                    <a:pt x="1450" y="1978"/>
                  </a:lnTo>
                  <a:lnTo>
                    <a:pt x="1471" y="1927"/>
                  </a:lnTo>
                  <a:lnTo>
                    <a:pt x="1494" y="1876"/>
                  </a:lnTo>
                  <a:lnTo>
                    <a:pt x="1521" y="1827"/>
                  </a:lnTo>
                  <a:lnTo>
                    <a:pt x="1549" y="1781"/>
                  </a:lnTo>
                  <a:lnTo>
                    <a:pt x="399" y="1781"/>
                  </a:lnTo>
                  <a:lnTo>
                    <a:pt x="399" y="1583"/>
                  </a:lnTo>
                  <a:lnTo>
                    <a:pt x="1732" y="1583"/>
                  </a:lnTo>
                  <a:lnTo>
                    <a:pt x="1790" y="1541"/>
                  </a:lnTo>
                  <a:lnTo>
                    <a:pt x="1851" y="1503"/>
                  </a:lnTo>
                  <a:lnTo>
                    <a:pt x="1915" y="1470"/>
                  </a:lnTo>
                  <a:lnTo>
                    <a:pt x="1982" y="1442"/>
                  </a:lnTo>
                  <a:lnTo>
                    <a:pt x="2051" y="1419"/>
                  </a:lnTo>
                  <a:lnTo>
                    <a:pt x="2123" y="1402"/>
                  </a:lnTo>
                  <a:lnTo>
                    <a:pt x="2197" y="1390"/>
                  </a:lnTo>
                  <a:lnTo>
                    <a:pt x="2197" y="791"/>
                  </a:lnTo>
                  <a:lnTo>
                    <a:pt x="1598" y="791"/>
                  </a:lnTo>
                  <a:lnTo>
                    <a:pt x="1598" y="197"/>
                  </a:lnTo>
                  <a:lnTo>
                    <a:pt x="200" y="197"/>
                  </a:lnTo>
                  <a:close/>
                  <a:moveTo>
                    <a:pt x="0" y="0"/>
                  </a:moveTo>
                  <a:lnTo>
                    <a:pt x="1839" y="0"/>
                  </a:lnTo>
                  <a:lnTo>
                    <a:pt x="2397" y="552"/>
                  </a:lnTo>
                  <a:lnTo>
                    <a:pt x="2397" y="1390"/>
                  </a:lnTo>
                  <a:lnTo>
                    <a:pt x="2471" y="1401"/>
                  </a:lnTo>
                  <a:lnTo>
                    <a:pt x="2542" y="1419"/>
                  </a:lnTo>
                  <a:lnTo>
                    <a:pt x="2612" y="1442"/>
                  </a:lnTo>
                  <a:lnTo>
                    <a:pt x="2679" y="1469"/>
                  </a:lnTo>
                  <a:lnTo>
                    <a:pt x="2743" y="1503"/>
                  </a:lnTo>
                  <a:lnTo>
                    <a:pt x="2804" y="1540"/>
                  </a:lnTo>
                  <a:lnTo>
                    <a:pt x="2861" y="1583"/>
                  </a:lnTo>
                  <a:lnTo>
                    <a:pt x="2915" y="1629"/>
                  </a:lnTo>
                  <a:lnTo>
                    <a:pt x="2965" y="1680"/>
                  </a:lnTo>
                  <a:lnTo>
                    <a:pt x="3011" y="1734"/>
                  </a:lnTo>
                  <a:lnTo>
                    <a:pt x="3052" y="1792"/>
                  </a:lnTo>
                  <a:lnTo>
                    <a:pt x="3089" y="1853"/>
                  </a:lnTo>
                  <a:lnTo>
                    <a:pt x="3120" y="1918"/>
                  </a:lnTo>
                  <a:lnTo>
                    <a:pt x="3147" y="1984"/>
                  </a:lnTo>
                  <a:lnTo>
                    <a:pt x="3168" y="2054"/>
                  </a:lnTo>
                  <a:lnTo>
                    <a:pt x="3184" y="2126"/>
                  </a:lnTo>
                  <a:lnTo>
                    <a:pt x="3193" y="2200"/>
                  </a:lnTo>
                  <a:lnTo>
                    <a:pt x="3196" y="2276"/>
                  </a:lnTo>
                  <a:lnTo>
                    <a:pt x="3193" y="2351"/>
                  </a:lnTo>
                  <a:lnTo>
                    <a:pt x="3184" y="2425"/>
                  </a:lnTo>
                  <a:lnTo>
                    <a:pt x="3168" y="2496"/>
                  </a:lnTo>
                  <a:lnTo>
                    <a:pt x="3147" y="2566"/>
                  </a:lnTo>
                  <a:lnTo>
                    <a:pt x="3120" y="2633"/>
                  </a:lnTo>
                  <a:lnTo>
                    <a:pt x="3089" y="2698"/>
                  </a:lnTo>
                  <a:lnTo>
                    <a:pt x="3052" y="2759"/>
                  </a:lnTo>
                  <a:lnTo>
                    <a:pt x="3011" y="2817"/>
                  </a:lnTo>
                  <a:lnTo>
                    <a:pt x="2965" y="2871"/>
                  </a:lnTo>
                  <a:lnTo>
                    <a:pt x="2915" y="2922"/>
                  </a:lnTo>
                  <a:lnTo>
                    <a:pt x="2861" y="2968"/>
                  </a:lnTo>
                  <a:lnTo>
                    <a:pt x="2804" y="3011"/>
                  </a:lnTo>
                  <a:lnTo>
                    <a:pt x="2743" y="3049"/>
                  </a:lnTo>
                  <a:lnTo>
                    <a:pt x="2679" y="3082"/>
                  </a:lnTo>
                  <a:lnTo>
                    <a:pt x="2612" y="3110"/>
                  </a:lnTo>
                  <a:lnTo>
                    <a:pt x="2542" y="3132"/>
                  </a:lnTo>
                  <a:lnTo>
                    <a:pt x="2471" y="3149"/>
                  </a:lnTo>
                  <a:lnTo>
                    <a:pt x="2397" y="3160"/>
                  </a:lnTo>
                  <a:lnTo>
                    <a:pt x="2397" y="3167"/>
                  </a:lnTo>
                  <a:lnTo>
                    <a:pt x="0" y="316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Rectangle 7"/>
            <p:cNvSpPr>
              <a:spLocks noChangeArrowheads="1"/>
            </p:cNvSpPr>
            <p:nvPr/>
          </p:nvSpPr>
          <p:spPr bwMode="auto">
            <a:xfrm>
              <a:off x="1049" y="1801"/>
              <a:ext cx="319" cy="40"/>
            </a:xfrm>
            <a:prstGeom prst="rect">
              <a:avLst/>
            </a:prstGeom>
            <a:grpFill/>
            <a:ln w="28575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1348" y="1940"/>
              <a:ext cx="160" cy="158"/>
            </a:xfrm>
            <a:custGeom>
              <a:avLst/>
              <a:gdLst>
                <a:gd name="T0" fmla="*/ 200 w 798"/>
                <a:gd name="T1" fmla="*/ 0 h 792"/>
                <a:gd name="T2" fmla="*/ 399 w 798"/>
                <a:gd name="T3" fmla="*/ 197 h 792"/>
                <a:gd name="T4" fmla="*/ 599 w 798"/>
                <a:gd name="T5" fmla="*/ 0 h 792"/>
                <a:gd name="T6" fmla="*/ 798 w 798"/>
                <a:gd name="T7" fmla="*/ 197 h 792"/>
                <a:gd name="T8" fmla="*/ 599 w 798"/>
                <a:gd name="T9" fmla="*/ 396 h 792"/>
                <a:gd name="T10" fmla="*/ 798 w 798"/>
                <a:gd name="T11" fmla="*/ 593 h 792"/>
                <a:gd name="T12" fmla="*/ 599 w 798"/>
                <a:gd name="T13" fmla="*/ 792 h 792"/>
                <a:gd name="T14" fmla="*/ 399 w 798"/>
                <a:gd name="T15" fmla="*/ 593 h 792"/>
                <a:gd name="T16" fmla="*/ 200 w 798"/>
                <a:gd name="T17" fmla="*/ 792 h 792"/>
                <a:gd name="T18" fmla="*/ 0 w 798"/>
                <a:gd name="T19" fmla="*/ 593 h 792"/>
                <a:gd name="T20" fmla="*/ 200 w 798"/>
                <a:gd name="T21" fmla="*/ 396 h 792"/>
                <a:gd name="T22" fmla="*/ 0 w 798"/>
                <a:gd name="T23" fmla="*/ 197 h 792"/>
                <a:gd name="T24" fmla="*/ 200 w 798"/>
                <a:gd name="T25" fmla="*/ 0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8" h="792">
                  <a:moveTo>
                    <a:pt x="200" y="0"/>
                  </a:moveTo>
                  <a:lnTo>
                    <a:pt x="399" y="197"/>
                  </a:lnTo>
                  <a:lnTo>
                    <a:pt x="599" y="0"/>
                  </a:lnTo>
                  <a:lnTo>
                    <a:pt x="798" y="197"/>
                  </a:lnTo>
                  <a:lnTo>
                    <a:pt x="599" y="396"/>
                  </a:lnTo>
                  <a:lnTo>
                    <a:pt x="798" y="593"/>
                  </a:lnTo>
                  <a:lnTo>
                    <a:pt x="599" y="792"/>
                  </a:lnTo>
                  <a:lnTo>
                    <a:pt x="399" y="593"/>
                  </a:lnTo>
                  <a:lnTo>
                    <a:pt x="200" y="792"/>
                  </a:lnTo>
                  <a:lnTo>
                    <a:pt x="0" y="593"/>
                  </a:lnTo>
                  <a:lnTo>
                    <a:pt x="200" y="396"/>
                  </a:lnTo>
                  <a:lnTo>
                    <a:pt x="0" y="197"/>
                  </a:lnTo>
                  <a:lnTo>
                    <a:pt x="200" y="0"/>
                  </a:ln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11"/>
          <p:cNvGrpSpPr>
            <a:grpSpLocks noChangeAspect="1"/>
          </p:cNvGrpSpPr>
          <p:nvPr/>
        </p:nvGrpSpPr>
        <p:grpSpPr bwMode="auto">
          <a:xfrm>
            <a:off x="401470" y="1645955"/>
            <a:ext cx="1058670" cy="1225273"/>
            <a:chOff x="2008" y="811"/>
            <a:chExt cx="2707" cy="3133"/>
          </a:xfrm>
          <a:solidFill>
            <a:srgbClr val="255286"/>
          </a:solidFill>
        </p:grpSpPr>
        <p:sp>
          <p:nvSpPr>
            <p:cNvPr id="62" name="Freeform 13"/>
            <p:cNvSpPr>
              <a:spLocks noEditPoints="1"/>
            </p:cNvSpPr>
            <p:nvPr/>
          </p:nvSpPr>
          <p:spPr bwMode="auto">
            <a:xfrm>
              <a:off x="2008" y="811"/>
              <a:ext cx="2707" cy="3133"/>
            </a:xfrm>
            <a:custGeom>
              <a:avLst/>
              <a:gdLst>
                <a:gd name="T0" fmla="*/ 4458 w 5414"/>
                <a:gd name="T1" fmla="*/ 3994 h 6267"/>
                <a:gd name="T2" fmla="*/ 4319 w 5414"/>
                <a:gd name="T3" fmla="*/ 4053 h 6267"/>
                <a:gd name="T4" fmla="*/ 5052 w 5414"/>
                <a:gd name="T5" fmla="*/ 5053 h 6267"/>
                <a:gd name="T6" fmla="*/ 3038 w 5414"/>
                <a:gd name="T7" fmla="*/ 5238 h 6267"/>
                <a:gd name="T8" fmla="*/ 3059 w 5414"/>
                <a:gd name="T9" fmla="*/ 3934 h 6267"/>
                <a:gd name="T10" fmla="*/ 3467 w 5414"/>
                <a:gd name="T11" fmla="*/ 1448 h 6267"/>
                <a:gd name="T12" fmla="*/ 3065 w 5414"/>
                <a:gd name="T13" fmla="*/ 1652 h 6267"/>
                <a:gd name="T14" fmla="*/ 2763 w 5414"/>
                <a:gd name="T15" fmla="*/ 1983 h 6267"/>
                <a:gd name="T16" fmla="*/ 2596 w 5414"/>
                <a:gd name="T17" fmla="*/ 2404 h 6267"/>
                <a:gd name="T18" fmla="*/ 2596 w 5414"/>
                <a:gd name="T19" fmla="*/ 2873 h 6267"/>
                <a:gd name="T20" fmla="*/ 2763 w 5414"/>
                <a:gd name="T21" fmla="*/ 3294 h 6267"/>
                <a:gd name="T22" fmla="*/ 3065 w 5414"/>
                <a:gd name="T23" fmla="*/ 3624 h 6267"/>
                <a:gd name="T24" fmla="*/ 3467 w 5414"/>
                <a:gd name="T25" fmla="*/ 3830 h 6267"/>
                <a:gd name="T26" fmla="*/ 3924 w 5414"/>
                <a:gd name="T27" fmla="*/ 3874 h 6267"/>
                <a:gd name="T28" fmla="*/ 4334 w 5414"/>
                <a:gd name="T29" fmla="*/ 3773 h 6267"/>
                <a:gd name="T30" fmla="*/ 4690 w 5414"/>
                <a:gd name="T31" fmla="*/ 3525 h 6267"/>
                <a:gd name="T32" fmla="*/ 4936 w 5414"/>
                <a:gd name="T33" fmla="*/ 3174 h 6267"/>
                <a:gd name="T34" fmla="*/ 5049 w 5414"/>
                <a:gd name="T35" fmla="*/ 2751 h 6267"/>
                <a:gd name="T36" fmla="*/ 4999 w 5414"/>
                <a:gd name="T37" fmla="*/ 2286 h 6267"/>
                <a:gd name="T38" fmla="*/ 4793 w 5414"/>
                <a:gd name="T39" fmla="*/ 1884 h 6267"/>
                <a:gd name="T40" fmla="*/ 4465 w 5414"/>
                <a:gd name="T41" fmla="*/ 1585 h 6267"/>
                <a:gd name="T42" fmla="*/ 4048 w 5414"/>
                <a:gd name="T43" fmla="*/ 1419 h 6267"/>
                <a:gd name="T44" fmla="*/ 265 w 5414"/>
                <a:gd name="T45" fmla="*/ 6000 h 6267"/>
                <a:gd name="T46" fmla="*/ 3998 w 5414"/>
                <a:gd name="T47" fmla="*/ 4119 h 6267"/>
                <a:gd name="T48" fmla="*/ 3575 w 5414"/>
                <a:gd name="T49" fmla="*/ 4112 h 6267"/>
                <a:gd name="T50" fmla="*/ 1119 w 5414"/>
                <a:gd name="T51" fmla="*/ 4824 h 6267"/>
                <a:gd name="T52" fmla="*/ 2754 w 5414"/>
                <a:gd name="T53" fmla="*/ 3704 h 6267"/>
                <a:gd name="T54" fmla="*/ 2491 w 5414"/>
                <a:gd name="T55" fmla="*/ 3361 h 6267"/>
                <a:gd name="T56" fmla="*/ 2348 w 5414"/>
                <a:gd name="T57" fmla="*/ 2997 h 6267"/>
                <a:gd name="T58" fmla="*/ 2310 w 5414"/>
                <a:gd name="T59" fmla="*/ 2507 h 6267"/>
                <a:gd name="T60" fmla="*/ 2438 w 5414"/>
                <a:gd name="T61" fmla="*/ 2019 h 6267"/>
                <a:gd name="T62" fmla="*/ 1119 w 5414"/>
                <a:gd name="T63" fmla="*/ 1703 h 6267"/>
                <a:gd name="T64" fmla="*/ 2990 w 5414"/>
                <a:gd name="T65" fmla="*/ 1375 h 6267"/>
                <a:gd name="T66" fmla="*/ 3436 w 5414"/>
                <a:gd name="T67" fmla="*/ 1179 h 6267"/>
                <a:gd name="T68" fmla="*/ 3947 w 5414"/>
                <a:gd name="T69" fmla="*/ 1137 h 6267"/>
                <a:gd name="T70" fmla="*/ 4437 w 5414"/>
                <a:gd name="T71" fmla="*/ 1265 h 6267"/>
                <a:gd name="T72" fmla="*/ 265 w 5414"/>
                <a:gd name="T73" fmla="*/ 265 h 6267"/>
                <a:gd name="T74" fmla="*/ 4858 w 5414"/>
                <a:gd name="T75" fmla="*/ 15 h 6267"/>
                <a:gd name="T76" fmla="*/ 4921 w 5414"/>
                <a:gd name="T77" fmla="*/ 133 h 6267"/>
                <a:gd name="T78" fmla="*/ 5129 w 5414"/>
                <a:gd name="T79" fmla="*/ 1913 h 6267"/>
                <a:gd name="T80" fmla="*/ 5287 w 5414"/>
                <a:gd name="T81" fmla="*/ 2382 h 6267"/>
                <a:gd name="T82" fmla="*/ 5287 w 5414"/>
                <a:gd name="T83" fmla="*/ 2885 h 6267"/>
                <a:gd name="T84" fmla="*/ 5131 w 5414"/>
                <a:gd name="T85" fmla="*/ 3342 h 6267"/>
                <a:gd name="T86" fmla="*/ 4841 w 5414"/>
                <a:gd name="T87" fmla="*/ 3727 h 6267"/>
                <a:gd name="T88" fmla="*/ 4919 w 5414"/>
                <a:gd name="T89" fmla="*/ 6133 h 6267"/>
                <a:gd name="T90" fmla="*/ 4867 w 5414"/>
                <a:gd name="T91" fmla="*/ 6238 h 6267"/>
                <a:gd name="T92" fmla="*/ 133 w 5414"/>
                <a:gd name="T93" fmla="*/ 6267 h 6267"/>
                <a:gd name="T94" fmla="*/ 17 w 5414"/>
                <a:gd name="T95" fmla="*/ 6204 h 6267"/>
                <a:gd name="T96" fmla="*/ 4 w 5414"/>
                <a:gd name="T97" fmla="*/ 95 h 6267"/>
                <a:gd name="T98" fmla="*/ 95 w 5414"/>
                <a:gd name="T99" fmla="*/ 4 h 6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414" h="6267">
                  <a:moveTo>
                    <a:pt x="4526" y="3961"/>
                  </a:moveTo>
                  <a:lnTo>
                    <a:pt x="4511" y="3969"/>
                  </a:lnTo>
                  <a:lnTo>
                    <a:pt x="4486" y="3980"/>
                  </a:lnTo>
                  <a:lnTo>
                    <a:pt x="4458" y="3994"/>
                  </a:lnTo>
                  <a:lnTo>
                    <a:pt x="4423" y="4009"/>
                  </a:lnTo>
                  <a:lnTo>
                    <a:pt x="4387" y="4024"/>
                  </a:lnTo>
                  <a:lnTo>
                    <a:pt x="4351" y="4039"/>
                  </a:lnTo>
                  <a:lnTo>
                    <a:pt x="4319" y="4053"/>
                  </a:lnTo>
                  <a:lnTo>
                    <a:pt x="4290" y="4062"/>
                  </a:lnTo>
                  <a:lnTo>
                    <a:pt x="4267" y="4070"/>
                  </a:lnTo>
                  <a:lnTo>
                    <a:pt x="4532" y="5240"/>
                  </a:lnTo>
                  <a:lnTo>
                    <a:pt x="5052" y="5053"/>
                  </a:lnTo>
                  <a:lnTo>
                    <a:pt x="4526" y="3961"/>
                  </a:lnTo>
                  <a:close/>
                  <a:moveTo>
                    <a:pt x="3059" y="3934"/>
                  </a:moveTo>
                  <a:lnTo>
                    <a:pt x="2520" y="5053"/>
                  </a:lnTo>
                  <a:lnTo>
                    <a:pt x="3038" y="5238"/>
                  </a:lnTo>
                  <a:lnTo>
                    <a:pt x="3309" y="4047"/>
                  </a:lnTo>
                  <a:lnTo>
                    <a:pt x="3223" y="4015"/>
                  </a:lnTo>
                  <a:lnTo>
                    <a:pt x="3141" y="3978"/>
                  </a:lnTo>
                  <a:lnTo>
                    <a:pt x="3059" y="3934"/>
                  </a:lnTo>
                  <a:close/>
                  <a:moveTo>
                    <a:pt x="3814" y="1398"/>
                  </a:moveTo>
                  <a:lnTo>
                    <a:pt x="3695" y="1404"/>
                  </a:lnTo>
                  <a:lnTo>
                    <a:pt x="3579" y="1421"/>
                  </a:lnTo>
                  <a:lnTo>
                    <a:pt x="3467" y="1448"/>
                  </a:lnTo>
                  <a:lnTo>
                    <a:pt x="3358" y="1486"/>
                  </a:lnTo>
                  <a:lnTo>
                    <a:pt x="3255" y="1532"/>
                  </a:lnTo>
                  <a:lnTo>
                    <a:pt x="3158" y="1589"/>
                  </a:lnTo>
                  <a:lnTo>
                    <a:pt x="3065" y="1652"/>
                  </a:lnTo>
                  <a:lnTo>
                    <a:pt x="2979" y="1724"/>
                  </a:lnTo>
                  <a:lnTo>
                    <a:pt x="2899" y="1804"/>
                  </a:lnTo>
                  <a:lnTo>
                    <a:pt x="2826" y="1890"/>
                  </a:lnTo>
                  <a:lnTo>
                    <a:pt x="2763" y="1983"/>
                  </a:lnTo>
                  <a:lnTo>
                    <a:pt x="2706" y="2080"/>
                  </a:lnTo>
                  <a:lnTo>
                    <a:pt x="2661" y="2183"/>
                  </a:lnTo>
                  <a:lnTo>
                    <a:pt x="2622" y="2292"/>
                  </a:lnTo>
                  <a:lnTo>
                    <a:pt x="2596" y="2404"/>
                  </a:lnTo>
                  <a:lnTo>
                    <a:pt x="2579" y="2521"/>
                  </a:lnTo>
                  <a:lnTo>
                    <a:pt x="2573" y="2639"/>
                  </a:lnTo>
                  <a:lnTo>
                    <a:pt x="2579" y="2757"/>
                  </a:lnTo>
                  <a:lnTo>
                    <a:pt x="2596" y="2873"/>
                  </a:lnTo>
                  <a:lnTo>
                    <a:pt x="2622" y="2986"/>
                  </a:lnTo>
                  <a:lnTo>
                    <a:pt x="2661" y="3092"/>
                  </a:lnTo>
                  <a:lnTo>
                    <a:pt x="2706" y="3195"/>
                  </a:lnTo>
                  <a:lnTo>
                    <a:pt x="2763" y="3294"/>
                  </a:lnTo>
                  <a:lnTo>
                    <a:pt x="2826" y="3388"/>
                  </a:lnTo>
                  <a:lnTo>
                    <a:pt x="2899" y="3473"/>
                  </a:lnTo>
                  <a:lnTo>
                    <a:pt x="2979" y="3551"/>
                  </a:lnTo>
                  <a:lnTo>
                    <a:pt x="3065" y="3624"/>
                  </a:lnTo>
                  <a:lnTo>
                    <a:pt x="3158" y="3689"/>
                  </a:lnTo>
                  <a:lnTo>
                    <a:pt x="3255" y="3744"/>
                  </a:lnTo>
                  <a:lnTo>
                    <a:pt x="3358" y="3792"/>
                  </a:lnTo>
                  <a:lnTo>
                    <a:pt x="3467" y="3830"/>
                  </a:lnTo>
                  <a:lnTo>
                    <a:pt x="3579" y="3856"/>
                  </a:lnTo>
                  <a:lnTo>
                    <a:pt x="3695" y="3874"/>
                  </a:lnTo>
                  <a:lnTo>
                    <a:pt x="3814" y="3879"/>
                  </a:lnTo>
                  <a:lnTo>
                    <a:pt x="3924" y="3874"/>
                  </a:lnTo>
                  <a:lnTo>
                    <a:pt x="4031" y="3860"/>
                  </a:lnTo>
                  <a:lnTo>
                    <a:pt x="4136" y="3839"/>
                  </a:lnTo>
                  <a:lnTo>
                    <a:pt x="4235" y="3809"/>
                  </a:lnTo>
                  <a:lnTo>
                    <a:pt x="4334" y="3773"/>
                  </a:lnTo>
                  <a:lnTo>
                    <a:pt x="4431" y="3723"/>
                  </a:lnTo>
                  <a:lnTo>
                    <a:pt x="4524" y="3664"/>
                  </a:lnTo>
                  <a:lnTo>
                    <a:pt x="4610" y="3597"/>
                  </a:lnTo>
                  <a:lnTo>
                    <a:pt x="4690" y="3525"/>
                  </a:lnTo>
                  <a:lnTo>
                    <a:pt x="4763" y="3447"/>
                  </a:lnTo>
                  <a:lnTo>
                    <a:pt x="4827" y="3361"/>
                  </a:lnTo>
                  <a:lnTo>
                    <a:pt x="4887" y="3269"/>
                  </a:lnTo>
                  <a:lnTo>
                    <a:pt x="4936" y="3174"/>
                  </a:lnTo>
                  <a:lnTo>
                    <a:pt x="4978" y="3073"/>
                  </a:lnTo>
                  <a:lnTo>
                    <a:pt x="5010" y="2970"/>
                  </a:lnTo>
                  <a:lnTo>
                    <a:pt x="5033" y="2862"/>
                  </a:lnTo>
                  <a:lnTo>
                    <a:pt x="5049" y="2751"/>
                  </a:lnTo>
                  <a:lnTo>
                    <a:pt x="5054" y="2639"/>
                  </a:lnTo>
                  <a:lnTo>
                    <a:pt x="5047" y="2517"/>
                  </a:lnTo>
                  <a:lnTo>
                    <a:pt x="5028" y="2401"/>
                  </a:lnTo>
                  <a:lnTo>
                    <a:pt x="4999" y="2286"/>
                  </a:lnTo>
                  <a:lnTo>
                    <a:pt x="4961" y="2178"/>
                  </a:lnTo>
                  <a:lnTo>
                    <a:pt x="4913" y="2075"/>
                  </a:lnTo>
                  <a:lnTo>
                    <a:pt x="4858" y="1976"/>
                  </a:lnTo>
                  <a:lnTo>
                    <a:pt x="4793" y="1884"/>
                  </a:lnTo>
                  <a:lnTo>
                    <a:pt x="4723" y="1798"/>
                  </a:lnTo>
                  <a:lnTo>
                    <a:pt x="4643" y="1720"/>
                  </a:lnTo>
                  <a:lnTo>
                    <a:pt x="4557" y="1648"/>
                  </a:lnTo>
                  <a:lnTo>
                    <a:pt x="4465" y="1585"/>
                  </a:lnTo>
                  <a:lnTo>
                    <a:pt x="4368" y="1530"/>
                  </a:lnTo>
                  <a:lnTo>
                    <a:pt x="4265" y="1484"/>
                  </a:lnTo>
                  <a:lnTo>
                    <a:pt x="4159" y="1448"/>
                  </a:lnTo>
                  <a:lnTo>
                    <a:pt x="4048" y="1419"/>
                  </a:lnTo>
                  <a:lnTo>
                    <a:pt x="3932" y="1404"/>
                  </a:lnTo>
                  <a:lnTo>
                    <a:pt x="3814" y="1398"/>
                  </a:lnTo>
                  <a:close/>
                  <a:moveTo>
                    <a:pt x="265" y="265"/>
                  </a:moveTo>
                  <a:lnTo>
                    <a:pt x="265" y="6000"/>
                  </a:lnTo>
                  <a:lnTo>
                    <a:pt x="4654" y="6000"/>
                  </a:lnTo>
                  <a:lnTo>
                    <a:pt x="4654" y="5472"/>
                  </a:lnTo>
                  <a:lnTo>
                    <a:pt x="4334" y="5583"/>
                  </a:lnTo>
                  <a:lnTo>
                    <a:pt x="3998" y="4119"/>
                  </a:lnTo>
                  <a:lnTo>
                    <a:pt x="3905" y="4127"/>
                  </a:lnTo>
                  <a:lnTo>
                    <a:pt x="3812" y="4129"/>
                  </a:lnTo>
                  <a:lnTo>
                    <a:pt x="3692" y="4125"/>
                  </a:lnTo>
                  <a:lnTo>
                    <a:pt x="3575" y="4112"/>
                  </a:lnTo>
                  <a:lnTo>
                    <a:pt x="3238" y="5585"/>
                  </a:lnTo>
                  <a:lnTo>
                    <a:pt x="2157" y="5209"/>
                  </a:lnTo>
                  <a:lnTo>
                    <a:pt x="2340" y="4824"/>
                  </a:lnTo>
                  <a:lnTo>
                    <a:pt x="1119" y="4824"/>
                  </a:lnTo>
                  <a:lnTo>
                    <a:pt x="1119" y="4558"/>
                  </a:lnTo>
                  <a:lnTo>
                    <a:pt x="2466" y="4558"/>
                  </a:lnTo>
                  <a:lnTo>
                    <a:pt x="2836" y="3778"/>
                  </a:lnTo>
                  <a:lnTo>
                    <a:pt x="2754" y="3704"/>
                  </a:lnTo>
                  <a:lnTo>
                    <a:pt x="2680" y="3626"/>
                  </a:lnTo>
                  <a:lnTo>
                    <a:pt x="2611" y="3542"/>
                  </a:lnTo>
                  <a:lnTo>
                    <a:pt x="2548" y="3454"/>
                  </a:lnTo>
                  <a:lnTo>
                    <a:pt x="2491" y="3361"/>
                  </a:lnTo>
                  <a:lnTo>
                    <a:pt x="2441" y="3264"/>
                  </a:lnTo>
                  <a:lnTo>
                    <a:pt x="1119" y="3264"/>
                  </a:lnTo>
                  <a:lnTo>
                    <a:pt x="1119" y="2997"/>
                  </a:lnTo>
                  <a:lnTo>
                    <a:pt x="2348" y="2997"/>
                  </a:lnTo>
                  <a:lnTo>
                    <a:pt x="2325" y="2881"/>
                  </a:lnTo>
                  <a:lnTo>
                    <a:pt x="2310" y="2761"/>
                  </a:lnTo>
                  <a:lnTo>
                    <a:pt x="2306" y="2637"/>
                  </a:lnTo>
                  <a:lnTo>
                    <a:pt x="2310" y="2507"/>
                  </a:lnTo>
                  <a:lnTo>
                    <a:pt x="2327" y="2380"/>
                  </a:lnTo>
                  <a:lnTo>
                    <a:pt x="2354" y="2256"/>
                  </a:lnTo>
                  <a:lnTo>
                    <a:pt x="2392" y="2136"/>
                  </a:lnTo>
                  <a:lnTo>
                    <a:pt x="2438" y="2019"/>
                  </a:lnTo>
                  <a:lnTo>
                    <a:pt x="2493" y="1909"/>
                  </a:lnTo>
                  <a:lnTo>
                    <a:pt x="2558" y="1804"/>
                  </a:lnTo>
                  <a:lnTo>
                    <a:pt x="2630" y="1703"/>
                  </a:lnTo>
                  <a:lnTo>
                    <a:pt x="1119" y="1703"/>
                  </a:lnTo>
                  <a:lnTo>
                    <a:pt x="1119" y="1438"/>
                  </a:lnTo>
                  <a:lnTo>
                    <a:pt x="2893" y="1438"/>
                  </a:lnTo>
                  <a:lnTo>
                    <a:pt x="2893" y="1444"/>
                  </a:lnTo>
                  <a:lnTo>
                    <a:pt x="2990" y="1375"/>
                  </a:lnTo>
                  <a:lnTo>
                    <a:pt x="3095" y="1313"/>
                  </a:lnTo>
                  <a:lnTo>
                    <a:pt x="3204" y="1259"/>
                  </a:lnTo>
                  <a:lnTo>
                    <a:pt x="3318" y="1215"/>
                  </a:lnTo>
                  <a:lnTo>
                    <a:pt x="3436" y="1179"/>
                  </a:lnTo>
                  <a:lnTo>
                    <a:pt x="3558" y="1153"/>
                  </a:lnTo>
                  <a:lnTo>
                    <a:pt x="3684" y="1137"/>
                  </a:lnTo>
                  <a:lnTo>
                    <a:pt x="3814" y="1132"/>
                  </a:lnTo>
                  <a:lnTo>
                    <a:pt x="3947" y="1137"/>
                  </a:lnTo>
                  <a:lnTo>
                    <a:pt x="4075" y="1154"/>
                  </a:lnTo>
                  <a:lnTo>
                    <a:pt x="4200" y="1181"/>
                  </a:lnTo>
                  <a:lnTo>
                    <a:pt x="4321" y="1219"/>
                  </a:lnTo>
                  <a:lnTo>
                    <a:pt x="4437" y="1265"/>
                  </a:lnTo>
                  <a:lnTo>
                    <a:pt x="4547" y="1322"/>
                  </a:lnTo>
                  <a:lnTo>
                    <a:pt x="4654" y="1387"/>
                  </a:lnTo>
                  <a:lnTo>
                    <a:pt x="4654" y="265"/>
                  </a:lnTo>
                  <a:lnTo>
                    <a:pt x="265" y="265"/>
                  </a:lnTo>
                  <a:close/>
                  <a:moveTo>
                    <a:pt x="133" y="0"/>
                  </a:moveTo>
                  <a:lnTo>
                    <a:pt x="4787" y="0"/>
                  </a:lnTo>
                  <a:lnTo>
                    <a:pt x="4826" y="4"/>
                  </a:lnTo>
                  <a:lnTo>
                    <a:pt x="4858" y="15"/>
                  </a:lnTo>
                  <a:lnTo>
                    <a:pt x="4885" y="36"/>
                  </a:lnTo>
                  <a:lnTo>
                    <a:pt x="4904" y="63"/>
                  </a:lnTo>
                  <a:lnTo>
                    <a:pt x="4917" y="95"/>
                  </a:lnTo>
                  <a:lnTo>
                    <a:pt x="4921" y="133"/>
                  </a:lnTo>
                  <a:lnTo>
                    <a:pt x="4921" y="1617"/>
                  </a:lnTo>
                  <a:lnTo>
                    <a:pt x="4997" y="1711"/>
                  </a:lnTo>
                  <a:lnTo>
                    <a:pt x="5068" y="1808"/>
                  </a:lnTo>
                  <a:lnTo>
                    <a:pt x="5129" y="1913"/>
                  </a:lnTo>
                  <a:lnTo>
                    <a:pt x="5182" y="2023"/>
                  </a:lnTo>
                  <a:lnTo>
                    <a:pt x="5226" y="2138"/>
                  </a:lnTo>
                  <a:lnTo>
                    <a:pt x="5260" y="2258"/>
                  </a:lnTo>
                  <a:lnTo>
                    <a:pt x="5287" y="2382"/>
                  </a:lnTo>
                  <a:lnTo>
                    <a:pt x="5302" y="2507"/>
                  </a:lnTo>
                  <a:lnTo>
                    <a:pt x="5308" y="2639"/>
                  </a:lnTo>
                  <a:lnTo>
                    <a:pt x="5302" y="2763"/>
                  </a:lnTo>
                  <a:lnTo>
                    <a:pt x="5287" y="2885"/>
                  </a:lnTo>
                  <a:lnTo>
                    <a:pt x="5262" y="3005"/>
                  </a:lnTo>
                  <a:lnTo>
                    <a:pt x="5228" y="3121"/>
                  </a:lnTo>
                  <a:lnTo>
                    <a:pt x="5184" y="3233"/>
                  </a:lnTo>
                  <a:lnTo>
                    <a:pt x="5131" y="3342"/>
                  </a:lnTo>
                  <a:lnTo>
                    <a:pt x="5070" y="3445"/>
                  </a:lnTo>
                  <a:lnTo>
                    <a:pt x="5001" y="3544"/>
                  </a:lnTo>
                  <a:lnTo>
                    <a:pt x="4925" y="3639"/>
                  </a:lnTo>
                  <a:lnTo>
                    <a:pt x="4841" y="3727"/>
                  </a:lnTo>
                  <a:lnTo>
                    <a:pt x="4749" y="3807"/>
                  </a:lnTo>
                  <a:lnTo>
                    <a:pt x="5414" y="5213"/>
                  </a:lnTo>
                  <a:lnTo>
                    <a:pt x="4919" y="5383"/>
                  </a:lnTo>
                  <a:lnTo>
                    <a:pt x="4919" y="6133"/>
                  </a:lnTo>
                  <a:lnTo>
                    <a:pt x="4915" y="6166"/>
                  </a:lnTo>
                  <a:lnTo>
                    <a:pt x="4906" y="6194"/>
                  </a:lnTo>
                  <a:lnTo>
                    <a:pt x="4888" y="6219"/>
                  </a:lnTo>
                  <a:lnTo>
                    <a:pt x="4867" y="6238"/>
                  </a:lnTo>
                  <a:lnTo>
                    <a:pt x="4843" y="6253"/>
                  </a:lnTo>
                  <a:lnTo>
                    <a:pt x="4814" y="6263"/>
                  </a:lnTo>
                  <a:lnTo>
                    <a:pt x="4786" y="6267"/>
                  </a:lnTo>
                  <a:lnTo>
                    <a:pt x="133" y="6267"/>
                  </a:lnTo>
                  <a:lnTo>
                    <a:pt x="95" y="6261"/>
                  </a:lnTo>
                  <a:lnTo>
                    <a:pt x="63" y="6250"/>
                  </a:lnTo>
                  <a:lnTo>
                    <a:pt x="36" y="6231"/>
                  </a:lnTo>
                  <a:lnTo>
                    <a:pt x="17" y="6204"/>
                  </a:lnTo>
                  <a:lnTo>
                    <a:pt x="4" y="6171"/>
                  </a:lnTo>
                  <a:lnTo>
                    <a:pt x="0" y="6133"/>
                  </a:lnTo>
                  <a:lnTo>
                    <a:pt x="0" y="133"/>
                  </a:lnTo>
                  <a:lnTo>
                    <a:pt x="4" y="95"/>
                  </a:lnTo>
                  <a:lnTo>
                    <a:pt x="15" y="63"/>
                  </a:lnTo>
                  <a:lnTo>
                    <a:pt x="36" y="36"/>
                  </a:lnTo>
                  <a:lnTo>
                    <a:pt x="63" y="17"/>
                  </a:lnTo>
                  <a:lnTo>
                    <a:pt x="95" y="4"/>
                  </a:lnTo>
                  <a:lnTo>
                    <a:pt x="1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Freeform 14"/>
            <p:cNvSpPr>
              <a:spLocks noEditPoints="1"/>
            </p:cNvSpPr>
            <p:nvPr/>
          </p:nvSpPr>
          <p:spPr bwMode="auto">
            <a:xfrm>
              <a:off x="3407" y="1591"/>
              <a:ext cx="1000" cy="966"/>
            </a:xfrm>
            <a:custGeom>
              <a:avLst/>
              <a:gdLst>
                <a:gd name="T0" fmla="*/ 1014 w 2001"/>
                <a:gd name="T1" fmla="*/ 614 h 1932"/>
                <a:gd name="T2" fmla="*/ 880 w 2001"/>
                <a:gd name="T3" fmla="*/ 881 h 1932"/>
                <a:gd name="T4" fmla="*/ 589 w 2001"/>
                <a:gd name="T5" fmla="*/ 921 h 1932"/>
                <a:gd name="T6" fmla="*/ 802 w 2001"/>
                <a:gd name="T7" fmla="*/ 1132 h 1932"/>
                <a:gd name="T8" fmla="*/ 749 w 2001"/>
                <a:gd name="T9" fmla="*/ 1439 h 1932"/>
                <a:gd name="T10" fmla="*/ 1016 w 2001"/>
                <a:gd name="T11" fmla="*/ 1292 h 1932"/>
                <a:gd name="T12" fmla="*/ 1282 w 2001"/>
                <a:gd name="T13" fmla="*/ 1426 h 1932"/>
                <a:gd name="T14" fmla="*/ 1227 w 2001"/>
                <a:gd name="T15" fmla="*/ 1134 h 1932"/>
                <a:gd name="T16" fmla="*/ 1441 w 2001"/>
                <a:gd name="T17" fmla="*/ 921 h 1932"/>
                <a:gd name="T18" fmla="*/ 1147 w 2001"/>
                <a:gd name="T19" fmla="*/ 881 h 1932"/>
                <a:gd name="T20" fmla="*/ 1014 w 2001"/>
                <a:gd name="T21" fmla="*/ 614 h 1932"/>
                <a:gd name="T22" fmla="*/ 1000 w 2001"/>
                <a:gd name="T23" fmla="*/ 0 h 1932"/>
                <a:gd name="T24" fmla="*/ 1307 w 2001"/>
                <a:gd name="T25" fmla="*/ 627 h 1932"/>
                <a:gd name="T26" fmla="*/ 2001 w 2001"/>
                <a:gd name="T27" fmla="*/ 732 h 1932"/>
                <a:gd name="T28" fmla="*/ 1509 w 2001"/>
                <a:gd name="T29" fmla="*/ 1239 h 1932"/>
                <a:gd name="T30" fmla="*/ 1627 w 2001"/>
                <a:gd name="T31" fmla="*/ 1932 h 1932"/>
                <a:gd name="T32" fmla="*/ 1014 w 2001"/>
                <a:gd name="T33" fmla="*/ 1612 h 1932"/>
                <a:gd name="T34" fmla="*/ 387 w 2001"/>
                <a:gd name="T35" fmla="*/ 1919 h 1932"/>
                <a:gd name="T36" fmla="*/ 507 w 2001"/>
                <a:gd name="T37" fmla="*/ 1225 h 1932"/>
                <a:gd name="T38" fmla="*/ 0 w 2001"/>
                <a:gd name="T39" fmla="*/ 732 h 1932"/>
                <a:gd name="T40" fmla="*/ 693 w 2001"/>
                <a:gd name="T41" fmla="*/ 627 h 1932"/>
                <a:gd name="T42" fmla="*/ 1000 w 2001"/>
                <a:gd name="T43" fmla="*/ 0 h 1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1" h="1932">
                  <a:moveTo>
                    <a:pt x="1014" y="614"/>
                  </a:moveTo>
                  <a:lnTo>
                    <a:pt x="880" y="881"/>
                  </a:lnTo>
                  <a:lnTo>
                    <a:pt x="589" y="921"/>
                  </a:lnTo>
                  <a:lnTo>
                    <a:pt x="802" y="1132"/>
                  </a:lnTo>
                  <a:lnTo>
                    <a:pt x="749" y="1439"/>
                  </a:lnTo>
                  <a:lnTo>
                    <a:pt x="1016" y="1292"/>
                  </a:lnTo>
                  <a:lnTo>
                    <a:pt x="1282" y="1426"/>
                  </a:lnTo>
                  <a:lnTo>
                    <a:pt x="1227" y="1134"/>
                  </a:lnTo>
                  <a:lnTo>
                    <a:pt x="1441" y="921"/>
                  </a:lnTo>
                  <a:lnTo>
                    <a:pt x="1147" y="881"/>
                  </a:lnTo>
                  <a:lnTo>
                    <a:pt x="1014" y="614"/>
                  </a:lnTo>
                  <a:close/>
                  <a:moveTo>
                    <a:pt x="1000" y="0"/>
                  </a:moveTo>
                  <a:lnTo>
                    <a:pt x="1307" y="627"/>
                  </a:lnTo>
                  <a:lnTo>
                    <a:pt x="2001" y="732"/>
                  </a:lnTo>
                  <a:lnTo>
                    <a:pt x="1509" y="1239"/>
                  </a:lnTo>
                  <a:lnTo>
                    <a:pt x="1627" y="1932"/>
                  </a:lnTo>
                  <a:lnTo>
                    <a:pt x="1014" y="1612"/>
                  </a:lnTo>
                  <a:lnTo>
                    <a:pt x="387" y="1919"/>
                  </a:lnTo>
                  <a:lnTo>
                    <a:pt x="507" y="1225"/>
                  </a:lnTo>
                  <a:lnTo>
                    <a:pt x="0" y="732"/>
                  </a:lnTo>
                  <a:lnTo>
                    <a:pt x="693" y="627"/>
                  </a:lnTo>
                  <a:lnTo>
                    <a:pt x="100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4" name="object 7"/>
          <p:cNvSpPr txBox="1"/>
          <p:nvPr/>
        </p:nvSpPr>
        <p:spPr>
          <a:xfrm>
            <a:off x="1502146" y="704163"/>
            <a:ext cx="7957164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uk-UA" sz="3200" dirty="0" smtClean="0">
                <a:solidFill>
                  <a:srgbClr val="255286"/>
                </a:solidFill>
                <a:cs typeface="HMOCSI+Roboto-Bold"/>
              </a:rPr>
              <a:t>СТВОРЕННЯ СПРИЯТЛИВОГО БІЗНЕС-КЛІМАТУ</a:t>
            </a:r>
            <a:endParaRPr lang="uk-UA" sz="3200" dirty="0">
              <a:solidFill>
                <a:srgbClr val="255286"/>
              </a:solidFill>
              <a:cs typeface="HMOCSI+Roboto-Bold"/>
            </a:endParaRPr>
          </a:p>
        </p:txBody>
      </p:sp>
      <p:grpSp>
        <p:nvGrpSpPr>
          <p:cNvPr id="65" name="Группа 31"/>
          <p:cNvGrpSpPr/>
          <p:nvPr/>
        </p:nvGrpSpPr>
        <p:grpSpPr>
          <a:xfrm>
            <a:off x="47542" y="29911"/>
            <a:ext cx="1504095" cy="1135395"/>
            <a:chOff x="10628738" y="180218"/>
            <a:chExt cx="1332000" cy="1027035"/>
          </a:xfrm>
        </p:grpSpPr>
        <p:grpSp>
          <p:nvGrpSpPr>
            <p:cNvPr id="66" name="Группа 33"/>
            <p:cNvGrpSpPr/>
            <p:nvPr/>
          </p:nvGrpSpPr>
          <p:grpSpPr>
            <a:xfrm>
              <a:off x="10628738" y="180218"/>
              <a:ext cx="1332000" cy="1027035"/>
              <a:chOff x="6078429" y="850740"/>
              <a:chExt cx="1449115" cy="1091575"/>
            </a:xfrm>
            <a:effectLst/>
          </p:grpSpPr>
          <p:grpSp>
            <p:nvGrpSpPr>
              <p:cNvPr id="69" name="Группа 35"/>
              <p:cNvGrpSpPr/>
              <p:nvPr/>
            </p:nvGrpSpPr>
            <p:grpSpPr>
              <a:xfrm>
                <a:off x="6078429" y="873510"/>
                <a:ext cx="1449115" cy="1068805"/>
                <a:chOff x="6078429" y="873510"/>
                <a:chExt cx="1449115" cy="1068805"/>
              </a:xfrm>
            </p:grpSpPr>
            <p:grpSp>
              <p:nvGrpSpPr>
                <p:cNvPr id="71" name="Группа 49"/>
                <p:cNvGrpSpPr/>
                <p:nvPr/>
              </p:nvGrpSpPr>
              <p:grpSpPr>
                <a:xfrm>
                  <a:off x="6078429" y="876300"/>
                  <a:ext cx="1449115" cy="996461"/>
                  <a:chOff x="5535567" y="1337481"/>
                  <a:chExt cx="2969251" cy="2127600"/>
                </a:xfrm>
              </p:grpSpPr>
              <p:sp>
                <p:nvSpPr>
                  <p:cNvPr id="73" name="Овал 51"/>
                  <p:cNvSpPr/>
                  <p:nvPr/>
                </p:nvSpPr>
                <p:spPr>
                  <a:xfrm>
                    <a:off x="5957802" y="1337481"/>
                    <a:ext cx="2129051" cy="21276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74" name="Овал 52"/>
                  <p:cNvSpPr/>
                  <p:nvPr/>
                </p:nvSpPr>
                <p:spPr>
                  <a:xfrm>
                    <a:off x="6497738" y="1823861"/>
                    <a:ext cx="1106466" cy="1152984"/>
                  </a:xfrm>
                  <a:prstGeom prst="ellipse">
                    <a:avLst/>
                  </a:prstGeom>
                  <a:noFill/>
                  <a:ln w="28575" cap="sq" cmpd="sng">
                    <a:solidFill>
                      <a:srgbClr val="002F53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75" name="Скругленный прямоугольник 53"/>
                  <p:cNvSpPr/>
                  <p:nvPr/>
                </p:nvSpPr>
                <p:spPr>
                  <a:xfrm rot="671619">
                    <a:off x="5535567" y="2023299"/>
                    <a:ext cx="2969251" cy="742338"/>
                  </a:xfrm>
                  <a:prstGeom prst="roundRect">
                    <a:avLst>
                      <a:gd name="adj" fmla="val 17180"/>
                    </a:avLst>
                  </a:prstGeom>
                  <a:solidFill>
                    <a:schemeClr val="bg1"/>
                  </a:solidFill>
                  <a:ln w="28575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900" dirty="0">
                      <a:solidFill>
                        <a:srgbClr val="002F53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72" name="Овал 50"/>
                <p:cNvSpPr/>
                <p:nvPr/>
              </p:nvSpPr>
              <p:spPr>
                <a:xfrm rot="932796">
                  <a:off x="6277898" y="873510"/>
                  <a:ext cx="1040927" cy="106880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prstTxWarp prst="textArchUp">
                    <a:avLst/>
                  </a:prstTxWarp>
                </a:bodyPr>
                <a:lstStyle/>
                <a:p>
                  <a:pPr algn="ctr"/>
                  <a:endParaRPr lang="uk-UA" sz="1400" dirty="0">
                    <a:solidFill>
                      <a:srgbClr val="002F53"/>
                    </a:solidFill>
                  </a:endParaRPr>
                </a:p>
              </p:txBody>
            </p:sp>
          </p:grpSp>
          <p:sp>
            <p:nvSpPr>
              <p:cNvPr id="70" name="Овал 48"/>
              <p:cNvSpPr/>
              <p:nvPr/>
            </p:nvSpPr>
            <p:spPr>
              <a:xfrm rot="453325">
                <a:off x="6209986" y="850740"/>
                <a:ext cx="1204691" cy="106880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1" vertOverflow="overflow" horzOverflow="overflow" vert="horz" wrap="square" lIns="74295" tIns="37148" rIns="74295" bIns="37148" numCol="1" spcCol="0" rtlCol="0" fromWordArt="0" anchor="ctr" anchorCtr="0" forceAA="0" compatLnSpc="1">
                <a:prstTxWarp prst="textArchDown">
                  <a:avLst>
                    <a:gd name="adj" fmla="val 43126"/>
                  </a:avLst>
                </a:prstTxWarp>
                <a:noAutofit/>
              </a:bodyPr>
              <a:lstStyle/>
              <a:p>
                <a:pPr algn="ctr"/>
                <a:endParaRPr lang="uk-UA" sz="1000" dirty="0">
                  <a:solidFill>
                    <a:srgbClr val="002F53"/>
                  </a:solidFill>
                </a:endParaRPr>
              </a:p>
            </p:txBody>
          </p:sp>
        </p:grpSp>
        <p:sp>
          <p:nvSpPr>
            <p:cNvPr id="68" name="Прямоугольник 34"/>
            <p:cNvSpPr/>
            <p:nvPr/>
          </p:nvSpPr>
          <p:spPr>
            <a:xfrm rot="691802">
              <a:off x="10736505" y="505490"/>
              <a:ext cx="1117503" cy="334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b="1" dirty="0" smtClean="0">
                  <a:solidFill>
                    <a:srgbClr val="002F53"/>
                  </a:solidFill>
                </a:rPr>
                <a:t>ЗРОБЛЕНО</a:t>
              </a:r>
              <a:endParaRPr lang="uk-UA" sz="1400" b="1" dirty="0">
                <a:solidFill>
                  <a:srgbClr val="002F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345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7"/>
          <p:cNvSpPr txBox="1"/>
          <p:nvPr/>
        </p:nvSpPr>
        <p:spPr>
          <a:xfrm>
            <a:off x="917195" y="714673"/>
            <a:ext cx="8462446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ru-RU" sz="3200" dirty="0">
                <a:solidFill>
                  <a:srgbClr val="255286"/>
                </a:solidFill>
                <a:cs typeface="HMOCSI+Roboto-Bold"/>
              </a:rPr>
              <a:t>СТВОРЕННЯ СПРИЯТЛИВОГО БІЗНЕС-КЛІМАТУ</a:t>
            </a:r>
            <a:endParaRPr lang="uk-UA" sz="3200" dirty="0">
              <a:solidFill>
                <a:srgbClr val="255286"/>
              </a:solidFill>
              <a:cs typeface="HMOCSI+Roboto-Bold"/>
            </a:endParaRPr>
          </a:p>
        </p:txBody>
      </p:sp>
      <p:sp>
        <p:nvSpPr>
          <p:cNvPr id="48" name="Стрелка вправо 47"/>
          <p:cNvSpPr/>
          <p:nvPr/>
        </p:nvSpPr>
        <p:spPr>
          <a:xfrm>
            <a:off x="158749" y="493570"/>
            <a:ext cx="9437933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305730" y="226870"/>
            <a:ext cx="3655937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1"/>
              </a:lnSpc>
              <a:tabLst>
                <a:tab pos="2598769" algn="l"/>
              </a:tabLst>
            </a:pPr>
            <a:r>
              <a:rPr lang="ru-RU" sz="3200" b="1" dirty="0" smtClean="0">
                <a:solidFill>
                  <a:srgbClr val="C43D59"/>
                </a:solidFill>
                <a:cs typeface="HMOCSI+Roboto-Bold"/>
              </a:rPr>
              <a:t>БУДІВНИЦТВО 2017</a:t>
            </a:r>
            <a:endParaRPr lang="ru-RU" sz="3200" b="1" dirty="0">
              <a:solidFill>
                <a:srgbClr val="C43D59"/>
              </a:solidFill>
              <a:cs typeface="HMOCSI+Roboto-Bold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9699061" y="574644"/>
            <a:ext cx="562034" cy="723501"/>
            <a:chOff x="460042" y="388558"/>
            <a:chExt cx="562034" cy="723501"/>
          </a:xfrm>
        </p:grpSpPr>
        <p:sp>
          <p:nvSpPr>
            <p:cNvPr id="62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1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6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7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80" name="Группа 79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81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2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3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4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5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6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7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8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9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16" name="TextBox 115"/>
          <p:cNvSpPr txBox="1"/>
          <p:nvPr/>
        </p:nvSpPr>
        <p:spPr>
          <a:xfrm>
            <a:off x="232408" y="1466140"/>
            <a:ext cx="10063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2E7D6E"/>
                </a:solidFill>
              </a:rPr>
              <a:t>НАЙБЛИЖЧ</a:t>
            </a:r>
            <a:r>
              <a:rPr lang="uk-UA" sz="2800" b="1" dirty="0" smtClean="0">
                <a:solidFill>
                  <a:srgbClr val="2E7D6E"/>
                </a:solidFill>
              </a:rPr>
              <a:t>І ЦІЛІ</a:t>
            </a:r>
            <a:endParaRPr lang="ru-RU" sz="2800" b="1" dirty="0">
              <a:solidFill>
                <a:srgbClr val="2E7D6E"/>
              </a:solidFill>
            </a:endParaRPr>
          </a:p>
        </p:txBody>
      </p:sp>
      <p:sp>
        <p:nvSpPr>
          <p:cNvPr id="117" name="object 14"/>
          <p:cNvSpPr txBox="1"/>
          <p:nvPr/>
        </p:nvSpPr>
        <p:spPr>
          <a:xfrm>
            <a:off x="1701231" y="2274084"/>
            <a:ext cx="861939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lang="ru-RU" sz="2000" b="1" dirty="0" smtClean="0">
                <a:solidFill>
                  <a:srgbClr val="255286"/>
                </a:solidFill>
                <a:cs typeface="IWQGQK+GothamProNarrow-Bold"/>
              </a:rPr>
              <a:t>ПОКРАЩЕННЯ СТАНОВИЩА УКРАЇНИ В РЕЙТИНГУ «ВЕДЕННЯ БІЗНЕСУ» </a:t>
            </a:r>
            <a:endParaRPr lang="ru-RU" sz="2000" b="1" dirty="0">
              <a:solidFill>
                <a:srgbClr val="255286"/>
              </a:solidFill>
              <a:cs typeface="IWQGQK+GothamProNarrow-Bold"/>
            </a:endParaRPr>
          </a:p>
        </p:txBody>
      </p:sp>
      <p:cxnSp>
        <p:nvCxnSpPr>
          <p:cNvPr id="118" name="Прямая соединительная линия 44"/>
          <p:cNvCxnSpPr/>
          <p:nvPr/>
        </p:nvCxnSpPr>
        <p:spPr>
          <a:xfrm>
            <a:off x="1192161" y="2574243"/>
            <a:ext cx="8818039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bject 14"/>
          <p:cNvSpPr txBox="1"/>
          <p:nvPr/>
        </p:nvSpPr>
        <p:spPr>
          <a:xfrm>
            <a:off x="1701231" y="3235047"/>
            <a:ext cx="861939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lang="ru-RU" sz="2000" b="1" dirty="0" smtClean="0">
                <a:solidFill>
                  <a:srgbClr val="255286"/>
                </a:solidFill>
                <a:cs typeface="IWQGQK+GothamProNarrow-Bold"/>
              </a:rPr>
              <a:t>СТВОРЕННЯ КОНКУРЕНТНИХ УМОВ НА РИНКУ ЕКСПЕРТНИХ ОРГАНІЗАЦІЙ</a:t>
            </a:r>
            <a:endParaRPr lang="ru-RU" sz="2000" b="1" dirty="0">
              <a:solidFill>
                <a:srgbClr val="255286"/>
              </a:solidFill>
              <a:cs typeface="IWQGQK+GothamProNarrow-Bold"/>
            </a:endParaRPr>
          </a:p>
        </p:txBody>
      </p:sp>
      <p:sp>
        <p:nvSpPr>
          <p:cNvPr id="120" name="object 15"/>
          <p:cNvSpPr txBox="1"/>
          <p:nvPr/>
        </p:nvSpPr>
        <p:spPr>
          <a:xfrm>
            <a:off x="1701231" y="4046268"/>
            <a:ext cx="79345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>
              <a:lnSpc>
                <a:spcPts val="2178"/>
              </a:lnSpc>
              <a:defRPr sz="2000" b="1">
                <a:solidFill>
                  <a:srgbClr val="255286"/>
                </a:solidFill>
                <a:cs typeface="IWQGQK+GothamProNarrow-Bold"/>
              </a:defRPr>
            </a:lvl1pPr>
          </a:lstStyle>
          <a:p>
            <a:r>
              <a:rPr lang="uk-UA" dirty="0" smtClean="0"/>
              <a:t>ВПРОВАДЖЕННЯ ЕЛЕКТРОННИХ ПОСЛУГ, ЩО ДАЮТЬ ПРАВО НА ВИКОНАННЯ БУДІВЕЛЬНИХ РОБІТ ТА ОТРИМАННЯ ЛІЦЕНЗІЙ</a:t>
            </a:r>
            <a:endParaRPr lang="uk-UA" dirty="0"/>
          </a:p>
        </p:txBody>
      </p:sp>
      <p:sp>
        <p:nvSpPr>
          <p:cNvPr id="121" name="object 16"/>
          <p:cNvSpPr txBox="1"/>
          <p:nvPr/>
        </p:nvSpPr>
        <p:spPr>
          <a:xfrm>
            <a:off x="1701231" y="5158427"/>
            <a:ext cx="8334165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lang="ru-RU" sz="2000" b="1" dirty="0" smtClean="0">
                <a:solidFill>
                  <a:srgbClr val="255286"/>
                </a:solidFill>
                <a:cs typeface="IWQGQK+GothamProNarrow-Bold"/>
              </a:rPr>
              <a:t>ЗАПРОВАДЖЕННЯ РИНКОВОГО МЕХАНІЗМУ ЩОДО ТЕХНІЧНОЇ АПРОБАЦІЇ БУДІВЕЛЬНИХ ВИРОБІВ З УРАХУВАННЯМ ЄВРОПЕЙСЬКИХ ВИМОГ </a:t>
            </a:r>
            <a:endParaRPr lang="ru-RU" sz="2000" b="1" dirty="0">
              <a:solidFill>
                <a:srgbClr val="255286"/>
              </a:solidFill>
              <a:cs typeface="IWQGQK+GothamProNarrow-Bold"/>
            </a:endParaRPr>
          </a:p>
        </p:txBody>
      </p:sp>
      <p:grpSp>
        <p:nvGrpSpPr>
          <p:cNvPr id="122" name="Group 4"/>
          <p:cNvGrpSpPr>
            <a:grpSpLocks noChangeAspect="1"/>
          </p:cNvGrpSpPr>
          <p:nvPr/>
        </p:nvGrpSpPr>
        <p:grpSpPr bwMode="auto">
          <a:xfrm>
            <a:off x="845570" y="3073351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123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4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5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27" name="Group 4"/>
          <p:cNvGrpSpPr>
            <a:grpSpLocks noChangeAspect="1"/>
          </p:cNvGrpSpPr>
          <p:nvPr/>
        </p:nvGrpSpPr>
        <p:grpSpPr bwMode="auto">
          <a:xfrm>
            <a:off x="850935" y="4221248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128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4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5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41" name="Group 4"/>
          <p:cNvGrpSpPr>
            <a:grpSpLocks noChangeAspect="1"/>
          </p:cNvGrpSpPr>
          <p:nvPr/>
        </p:nvGrpSpPr>
        <p:grpSpPr bwMode="auto">
          <a:xfrm>
            <a:off x="845570" y="5342207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142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5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6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147" name="Прямая соединительная линия 44"/>
          <p:cNvCxnSpPr/>
          <p:nvPr/>
        </p:nvCxnSpPr>
        <p:spPr>
          <a:xfrm>
            <a:off x="1165114" y="3534543"/>
            <a:ext cx="8818039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45"/>
          <p:cNvCxnSpPr/>
          <p:nvPr/>
        </p:nvCxnSpPr>
        <p:spPr>
          <a:xfrm>
            <a:off x="1173197" y="4632471"/>
            <a:ext cx="8774405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46"/>
          <p:cNvCxnSpPr/>
          <p:nvPr/>
        </p:nvCxnSpPr>
        <p:spPr>
          <a:xfrm>
            <a:off x="1190780" y="5752883"/>
            <a:ext cx="8803376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bject 16"/>
          <p:cNvSpPr txBox="1"/>
          <p:nvPr/>
        </p:nvSpPr>
        <p:spPr>
          <a:xfrm>
            <a:off x="1701230" y="6183720"/>
            <a:ext cx="8219285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>
              <a:lnSpc>
                <a:spcPts val="2178"/>
              </a:lnSpc>
              <a:defRPr sz="2000" b="1">
                <a:solidFill>
                  <a:srgbClr val="255286"/>
                </a:solidFill>
                <a:cs typeface="IWQGQK+GothamProNarrow-Bold"/>
              </a:defRPr>
            </a:lvl1pPr>
          </a:lstStyle>
          <a:p>
            <a:r>
              <a:rPr lang="ru-RU" dirty="0" smtClean="0"/>
              <a:t>РОЗВИТОК ЖИТЛОВОГО БУДІВНИЦТВА: ВВЕДЕННЯ ІНСТИТУТУ ОРЕНДНОГО ЖИТЛА ТА УДОСКОНАЛЕННЯ НОРМАТИВНОГО ПОЛЯ</a:t>
            </a:r>
            <a:endParaRPr lang="ru-RU" dirty="0"/>
          </a:p>
        </p:txBody>
      </p:sp>
      <p:grpSp>
        <p:nvGrpSpPr>
          <p:cNvPr id="151" name="Group 4"/>
          <p:cNvGrpSpPr>
            <a:grpSpLocks noChangeAspect="1"/>
          </p:cNvGrpSpPr>
          <p:nvPr/>
        </p:nvGrpSpPr>
        <p:grpSpPr bwMode="auto">
          <a:xfrm>
            <a:off x="845570" y="6352261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152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155" name="Прямая соединительная линия 52"/>
          <p:cNvCxnSpPr/>
          <p:nvPr/>
        </p:nvCxnSpPr>
        <p:spPr>
          <a:xfrm>
            <a:off x="1190780" y="6762937"/>
            <a:ext cx="8819420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4"/>
          <p:cNvGrpSpPr>
            <a:grpSpLocks noChangeAspect="1"/>
          </p:cNvGrpSpPr>
          <p:nvPr/>
        </p:nvGrpSpPr>
        <p:grpSpPr bwMode="auto">
          <a:xfrm>
            <a:off x="872617" y="2143531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157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8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9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54777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7"/>
          <p:cNvSpPr txBox="1"/>
          <p:nvPr/>
        </p:nvSpPr>
        <p:spPr>
          <a:xfrm>
            <a:off x="649404" y="714670"/>
            <a:ext cx="8761558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ru-RU" sz="2800" dirty="0" smtClean="0">
                <a:solidFill>
                  <a:srgbClr val="255286"/>
                </a:solidFill>
                <a:cs typeface="HMOCSI+Roboto-Bold"/>
              </a:rPr>
              <a:t>ПРОВЕДЕНО </a:t>
            </a:r>
            <a:r>
              <a:rPr lang="ru-RU" sz="2800" dirty="0">
                <a:solidFill>
                  <a:srgbClr val="255286"/>
                </a:solidFill>
                <a:cs typeface="HMOCSI+Roboto-Bold"/>
              </a:rPr>
              <a:t>ПЕРШИЙ ЕТАП РЕОРГАНІЗАЦІЇ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158749" y="493570"/>
            <a:ext cx="9437933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798986" y="226870"/>
            <a:ext cx="4669420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0"/>
              </a:lnSpc>
              <a:tabLst>
                <a:tab pos="2598738" algn="l"/>
              </a:tabLst>
            </a:pPr>
            <a:r>
              <a:rPr lang="uk-UA" sz="3200" b="1" dirty="0" smtClean="0">
                <a:solidFill>
                  <a:srgbClr val="C43D59"/>
                </a:solidFill>
                <a:cs typeface="HMOCSI+Roboto-Bold"/>
              </a:rPr>
              <a:t>РЕФОРМА МІНІСТЕРСТВА</a:t>
            </a:r>
            <a:endParaRPr lang="ru-RU" sz="3200" b="1" dirty="0">
              <a:solidFill>
                <a:srgbClr val="C43D59"/>
              </a:solidFill>
              <a:cs typeface="HMOCSI+Roboto-Bold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9699061" y="574644"/>
            <a:ext cx="562034" cy="723501"/>
            <a:chOff x="460042" y="388558"/>
            <a:chExt cx="562034" cy="723501"/>
          </a:xfrm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18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9" name="Місце для вмісту 104"/>
          <p:cNvSpPr>
            <a:spLocks noGrp="1"/>
          </p:cNvSpPr>
          <p:nvPr>
            <p:ph sz="half" idx="4294967295"/>
          </p:nvPr>
        </p:nvSpPr>
        <p:spPr>
          <a:xfrm>
            <a:off x="1076460" y="1698544"/>
            <a:ext cx="9581031" cy="21336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 err="1" smtClean="0"/>
              <a:t>Чисельність</a:t>
            </a:r>
            <a:r>
              <a:rPr lang="ru-RU" sz="2800" dirty="0" smtClean="0"/>
              <a:t> </a:t>
            </a:r>
            <a:r>
              <a:rPr lang="ru-RU" sz="2800" dirty="0" err="1"/>
              <a:t>співробітників</a:t>
            </a:r>
            <a:r>
              <a:rPr lang="ru-RU" sz="2800" dirty="0"/>
              <a:t> </a:t>
            </a:r>
            <a:r>
              <a:rPr lang="ru-RU" sz="2800" dirty="0" err="1" smtClean="0"/>
              <a:t>зменшена</a:t>
            </a:r>
            <a:r>
              <a:rPr lang="ru-RU" sz="2800" dirty="0" smtClean="0"/>
              <a:t> </a:t>
            </a:r>
            <a:r>
              <a:rPr lang="ru-RU" sz="2800" dirty="0"/>
              <a:t>на </a:t>
            </a:r>
            <a:r>
              <a:rPr lang="ru-RU" sz="3000" b="1" dirty="0"/>
              <a:t>30</a:t>
            </a:r>
            <a:r>
              <a:rPr lang="ru-RU" sz="3000" b="1" dirty="0" smtClean="0"/>
              <a:t>%</a:t>
            </a:r>
            <a:endParaRPr lang="ru-RU" sz="3000" b="1" dirty="0"/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uk-UA" sz="2800" dirty="0" smtClean="0"/>
              <a:t>Створено </a:t>
            </a:r>
            <a:r>
              <a:rPr lang="uk-UA" sz="3000" b="1" dirty="0" smtClean="0"/>
              <a:t>Службу управління персоналом</a:t>
            </a:r>
            <a:endParaRPr lang="en-US" sz="3000" b="1" dirty="0" smtClean="0"/>
          </a:p>
          <a:p>
            <a:pPr marL="0" indent="0">
              <a:spcAft>
                <a:spcPts val="1800"/>
              </a:spcAft>
              <a:buNone/>
            </a:pPr>
            <a:r>
              <a:rPr lang="uk-UA" sz="2800" dirty="0" smtClean="0"/>
              <a:t>Створено </a:t>
            </a:r>
            <a:r>
              <a:rPr lang="uk-UA" sz="3000" b="1" dirty="0" smtClean="0"/>
              <a:t>ОФІС РЕФОРМ (</a:t>
            </a:r>
            <a:r>
              <a:rPr lang="en-US" sz="3000" b="1" dirty="0" smtClean="0"/>
              <a:t>RST</a:t>
            </a:r>
            <a:r>
              <a:rPr lang="uk-UA" sz="3000" b="1" dirty="0" smtClean="0"/>
              <a:t>)</a:t>
            </a:r>
          </a:p>
          <a:p>
            <a:pPr marL="0" indent="0" algn="just">
              <a:spcAft>
                <a:spcPts val="1800"/>
              </a:spcAft>
              <a:buNone/>
            </a:pPr>
            <a:r>
              <a:rPr lang="uk-UA" sz="2800" dirty="0" smtClean="0"/>
              <a:t>Змінена </a:t>
            </a:r>
            <a:r>
              <a:rPr lang="uk-UA" sz="2800" dirty="0"/>
              <a:t>система нарахування премій </a:t>
            </a:r>
            <a:r>
              <a:rPr lang="uk-UA" sz="2800" dirty="0" smtClean="0"/>
              <a:t>(</a:t>
            </a:r>
            <a:r>
              <a:rPr lang="uk-UA" sz="3000" b="1" dirty="0" smtClean="0"/>
              <a:t>стимулюючі виплати</a:t>
            </a:r>
            <a:r>
              <a:rPr lang="uk-UA" sz="2800" dirty="0" smtClean="0"/>
              <a:t>)</a:t>
            </a:r>
            <a:endParaRPr lang="uk-UA" sz="2800" dirty="0"/>
          </a:p>
          <a:p>
            <a:pPr algn="just">
              <a:spcAft>
                <a:spcPts val="1800"/>
              </a:spcAft>
              <a:buNone/>
            </a:pPr>
            <a:r>
              <a:rPr lang="uk-UA" sz="2800" dirty="0"/>
              <a:t>Започаткована система оцінки виконання (</a:t>
            </a:r>
            <a:r>
              <a:rPr lang="ru-RU" sz="3000" b="1" dirty="0" err="1"/>
              <a:t>KPIs</a:t>
            </a:r>
            <a:r>
              <a:rPr lang="ru-RU" sz="2800" dirty="0"/>
              <a:t>)</a:t>
            </a:r>
            <a:endParaRPr lang="uk-UA" sz="2800" dirty="0"/>
          </a:p>
          <a:p>
            <a:pPr marL="0" indent="0">
              <a:spcAft>
                <a:spcPts val="1800"/>
              </a:spcAft>
              <a:buNone/>
            </a:pPr>
            <a:endParaRPr lang="uk-UA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250175" y="1853727"/>
            <a:ext cx="4361793" cy="25545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 defTabSz="1007577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None/>
            </a:pPr>
            <a:endParaRPr lang="ru-RU" sz="2000" dirty="0"/>
          </a:p>
        </p:txBody>
      </p:sp>
      <p:sp>
        <p:nvSpPr>
          <p:cNvPr id="51" name="Місце для вмісту 2"/>
          <p:cNvSpPr txBox="1">
            <a:spLocks/>
          </p:cNvSpPr>
          <p:nvPr/>
        </p:nvSpPr>
        <p:spPr>
          <a:xfrm>
            <a:off x="1551638" y="5449014"/>
            <a:ext cx="3596208" cy="2108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 smtClean="0">
                <a:solidFill>
                  <a:srgbClr val="C43D59"/>
                </a:solidFill>
              </a:rPr>
              <a:t>СТРАТЕГІЯ</a:t>
            </a:r>
            <a:r>
              <a:rPr lang="ru-RU" sz="2600" dirty="0" smtClean="0">
                <a:solidFill>
                  <a:srgbClr val="C43D59"/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200" b="1" dirty="0" err="1" smtClean="0">
                <a:solidFill>
                  <a:srgbClr val="255286"/>
                </a:solidFill>
              </a:rPr>
              <a:t>реформування</a:t>
            </a:r>
            <a:r>
              <a:rPr lang="ru-RU" sz="2200" b="1" dirty="0" smtClean="0">
                <a:solidFill>
                  <a:srgbClr val="255286"/>
                </a:solidFill>
              </a:rPr>
              <a:t> державного </a:t>
            </a:r>
            <a:r>
              <a:rPr lang="ru-RU" sz="2200" b="1" dirty="0" err="1" smtClean="0">
                <a:solidFill>
                  <a:srgbClr val="255286"/>
                </a:solidFill>
              </a:rPr>
              <a:t>управління</a:t>
            </a:r>
            <a:r>
              <a:rPr lang="ru-RU" sz="2200" b="1" dirty="0" smtClean="0">
                <a:solidFill>
                  <a:srgbClr val="255286"/>
                </a:solidFill>
              </a:rPr>
              <a:t> </a:t>
            </a:r>
            <a:r>
              <a:rPr lang="ru-RU" sz="2200" b="1" dirty="0" err="1" smtClean="0">
                <a:solidFill>
                  <a:srgbClr val="255286"/>
                </a:solidFill>
              </a:rPr>
              <a:t>України</a:t>
            </a:r>
            <a:r>
              <a:rPr lang="ru-RU" sz="2200" b="1" dirty="0" smtClean="0">
                <a:solidFill>
                  <a:srgbClr val="255286"/>
                </a:solidFill>
              </a:rPr>
              <a:t> на 2016-2020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2600" dirty="0" smtClean="0"/>
          </a:p>
        </p:txBody>
      </p:sp>
      <p:sp>
        <p:nvSpPr>
          <p:cNvPr id="57" name="Місце для вмісту 2"/>
          <p:cNvSpPr txBox="1">
            <a:spLocks/>
          </p:cNvSpPr>
          <p:nvPr/>
        </p:nvSpPr>
        <p:spPr>
          <a:xfrm>
            <a:off x="6837534" y="5449014"/>
            <a:ext cx="3494581" cy="1169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sz="2400" b="1" dirty="0" smtClean="0">
                <a:solidFill>
                  <a:srgbClr val="C43D59"/>
                </a:solidFill>
              </a:rPr>
              <a:t>ЗАКОН УКРАЇНИ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2400" b="1" dirty="0" smtClean="0">
                <a:solidFill>
                  <a:srgbClr val="255286"/>
                </a:solidFill>
              </a:rPr>
              <a:t>«Про державну службу»</a:t>
            </a:r>
            <a:endParaRPr lang="ru-RU" sz="2400" b="1" dirty="0">
              <a:solidFill>
                <a:srgbClr val="255286"/>
              </a:solidFill>
            </a:endParaRPr>
          </a:p>
        </p:txBody>
      </p:sp>
      <p:sp>
        <p:nvSpPr>
          <p:cNvPr id="72" name="Freeform 12"/>
          <p:cNvSpPr>
            <a:spLocks/>
          </p:cNvSpPr>
          <p:nvPr/>
        </p:nvSpPr>
        <p:spPr bwMode="auto">
          <a:xfrm>
            <a:off x="474806" y="1752275"/>
            <a:ext cx="443578" cy="353166"/>
          </a:xfrm>
          <a:custGeom>
            <a:avLst/>
            <a:gdLst>
              <a:gd name="T0" fmla="*/ 2863 w 3314"/>
              <a:gd name="T1" fmla="*/ 0 h 2562"/>
              <a:gd name="T2" fmla="*/ 2893 w 3314"/>
              <a:gd name="T3" fmla="*/ 3 h 2562"/>
              <a:gd name="T4" fmla="*/ 2922 w 3314"/>
              <a:gd name="T5" fmla="*/ 10 h 2562"/>
              <a:gd name="T6" fmla="*/ 2948 w 3314"/>
              <a:gd name="T7" fmla="*/ 21 h 2562"/>
              <a:gd name="T8" fmla="*/ 2974 w 3314"/>
              <a:gd name="T9" fmla="*/ 37 h 2562"/>
              <a:gd name="T10" fmla="*/ 2997 w 3314"/>
              <a:gd name="T11" fmla="*/ 58 h 2562"/>
              <a:gd name="T12" fmla="*/ 3256 w 3314"/>
              <a:gd name="T13" fmla="*/ 317 h 2562"/>
              <a:gd name="T14" fmla="*/ 3276 w 3314"/>
              <a:gd name="T15" fmla="*/ 340 h 2562"/>
              <a:gd name="T16" fmla="*/ 3293 w 3314"/>
              <a:gd name="T17" fmla="*/ 365 h 2562"/>
              <a:gd name="T18" fmla="*/ 3304 w 3314"/>
              <a:gd name="T19" fmla="*/ 392 h 2562"/>
              <a:gd name="T20" fmla="*/ 3311 w 3314"/>
              <a:gd name="T21" fmla="*/ 421 h 2562"/>
              <a:gd name="T22" fmla="*/ 3314 w 3314"/>
              <a:gd name="T23" fmla="*/ 451 h 2562"/>
              <a:gd name="T24" fmla="*/ 3311 w 3314"/>
              <a:gd name="T25" fmla="*/ 482 h 2562"/>
              <a:gd name="T26" fmla="*/ 3304 w 3314"/>
              <a:gd name="T27" fmla="*/ 511 h 2562"/>
              <a:gd name="T28" fmla="*/ 3293 w 3314"/>
              <a:gd name="T29" fmla="*/ 537 h 2562"/>
              <a:gd name="T30" fmla="*/ 3276 w 3314"/>
              <a:gd name="T31" fmla="*/ 562 h 2562"/>
              <a:gd name="T32" fmla="*/ 3256 w 3314"/>
              <a:gd name="T33" fmla="*/ 586 h 2562"/>
              <a:gd name="T34" fmla="*/ 1339 w 3314"/>
              <a:gd name="T35" fmla="*/ 2506 h 2562"/>
              <a:gd name="T36" fmla="*/ 1315 w 3314"/>
              <a:gd name="T37" fmla="*/ 2526 h 2562"/>
              <a:gd name="T38" fmla="*/ 1290 w 3314"/>
              <a:gd name="T39" fmla="*/ 2542 h 2562"/>
              <a:gd name="T40" fmla="*/ 1264 w 3314"/>
              <a:gd name="T41" fmla="*/ 2554 h 2562"/>
              <a:gd name="T42" fmla="*/ 1235 w 3314"/>
              <a:gd name="T43" fmla="*/ 2559 h 2562"/>
              <a:gd name="T44" fmla="*/ 1205 w 3314"/>
              <a:gd name="T45" fmla="*/ 2562 h 2562"/>
              <a:gd name="T46" fmla="*/ 1174 w 3314"/>
              <a:gd name="T47" fmla="*/ 2559 h 2562"/>
              <a:gd name="T48" fmla="*/ 1145 w 3314"/>
              <a:gd name="T49" fmla="*/ 2554 h 2562"/>
              <a:gd name="T50" fmla="*/ 1119 w 3314"/>
              <a:gd name="T51" fmla="*/ 2542 h 2562"/>
              <a:gd name="T52" fmla="*/ 1094 w 3314"/>
              <a:gd name="T53" fmla="*/ 2526 h 2562"/>
              <a:gd name="T54" fmla="*/ 1070 w 3314"/>
              <a:gd name="T55" fmla="*/ 2506 h 2562"/>
              <a:gd name="T56" fmla="*/ 58 w 3314"/>
              <a:gd name="T57" fmla="*/ 1491 h 2562"/>
              <a:gd name="T58" fmla="*/ 36 w 3314"/>
              <a:gd name="T59" fmla="*/ 1468 h 2562"/>
              <a:gd name="T60" fmla="*/ 21 w 3314"/>
              <a:gd name="T61" fmla="*/ 1443 h 2562"/>
              <a:gd name="T62" fmla="*/ 10 w 3314"/>
              <a:gd name="T63" fmla="*/ 1416 h 2562"/>
              <a:gd name="T64" fmla="*/ 3 w 3314"/>
              <a:gd name="T65" fmla="*/ 1387 h 2562"/>
              <a:gd name="T66" fmla="*/ 0 w 3314"/>
              <a:gd name="T67" fmla="*/ 1357 h 2562"/>
              <a:gd name="T68" fmla="*/ 3 w 3314"/>
              <a:gd name="T69" fmla="*/ 1327 h 2562"/>
              <a:gd name="T70" fmla="*/ 10 w 3314"/>
              <a:gd name="T71" fmla="*/ 1298 h 2562"/>
              <a:gd name="T72" fmla="*/ 21 w 3314"/>
              <a:gd name="T73" fmla="*/ 1271 h 2562"/>
              <a:gd name="T74" fmla="*/ 36 w 3314"/>
              <a:gd name="T75" fmla="*/ 1246 h 2562"/>
              <a:gd name="T76" fmla="*/ 58 w 3314"/>
              <a:gd name="T77" fmla="*/ 1223 h 2562"/>
              <a:gd name="T78" fmla="*/ 317 w 3314"/>
              <a:gd name="T79" fmla="*/ 962 h 2562"/>
              <a:gd name="T80" fmla="*/ 339 w 3314"/>
              <a:gd name="T81" fmla="*/ 942 h 2562"/>
              <a:gd name="T82" fmla="*/ 364 w 3314"/>
              <a:gd name="T83" fmla="*/ 927 h 2562"/>
              <a:gd name="T84" fmla="*/ 392 w 3314"/>
              <a:gd name="T85" fmla="*/ 916 h 2562"/>
              <a:gd name="T86" fmla="*/ 421 w 3314"/>
              <a:gd name="T87" fmla="*/ 909 h 2562"/>
              <a:gd name="T88" fmla="*/ 450 w 3314"/>
              <a:gd name="T89" fmla="*/ 906 h 2562"/>
              <a:gd name="T90" fmla="*/ 480 w 3314"/>
              <a:gd name="T91" fmla="*/ 909 h 2562"/>
              <a:gd name="T92" fmla="*/ 509 w 3314"/>
              <a:gd name="T93" fmla="*/ 916 h 2562"/>
              <a:gd name="T94" fmla="*/ 536 w 3314"/>
              <a:gd name="T95" fmla="*/ 927 h 2562"/>
              <a:gd name="T96" fmla="*/ 561 w 3314"/>
              <a:gd name="T97" fmla="*/ 942 h 2562"/>
              <a:gd name="T98" fmla="*/ 584 w 3314"/>
              <a:gd name="T99" fmla="*/ 962 h 2562"/>
              <a:gd name="T100" fmla="*/ 1204 w 3314"/>
              <a:gd name="T101" fmla="*/ 1583 h 2562"/>
              <a:gd name="T102" fmla="*/ 2728 w 3314"/>
              <a:gd name="T103" fmla="*/ 58 h 2562"/>
              <a:gd name="T104" fmla="*/ 2752 w 3314"/>
              <a:gd name="T105" fmla="*/ 37 h 2562"/>
              <a:gd name="T106" fmla="*/ 2777 w 3314"/>
              <a:gd name="T107" fmla="*/ 21 h 2562"/>
              <a:gd name="T108" fmla="*/ 2804 w 3314"/>
              <a:gd name="T109" fmla="*/ 10 h 2562"/>
              <a:gd name="T110" fmla="*/ 2832 w 3314"/>
              <a:gd name="T111" fmla="*/ 3 h 2562"/>
              <a:gd name="T112" fmla="*/ 2863 w 3314"/>
              <a:gd name="T113" fmla="*/ 0 h 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314" h="2562">
                <a:moveTo>
                  <a:pt x="2863" y="0"/>
                </a:moveTo>
                <a:lnTo>
                  <a:pt x="2893" y="3"/>
                </a:lnTo>
                <a:lnTo>
                  <a:pt x="2922" y="10"/>
                </a:lnTo>
                <a:lnTo>
                  <a:pt x="2948" y="21"/>
                </a:lnTo>
                <a:lnTo>
                  <a:pt x="2974" y="37"/>
                </a:lnTo>
                <a:lnTo>
                  <a:pt x="2997" y="58"/>
                </a:lnTo>
                <a:lnTo>
                  <a:pt x="3256" y="317"/>
                </a:lnTo>
                <a:lnTo>
                  <a:pt x="3276" y="340"/>
                </a:lnTo>
                <a:lnTo>
                  <a:pt x="3293" y="365"/>
                </a:lnTo>
                <a:lnTo>
                  <a:pt x="3304" y="392"/>
                </a:lnTo>
                <a:lnTo>
                  <a:pt x="3311" y="421"/>
                </a:lnTo>
                <a:lnTo>
                  <a:pt x="3314" y="451"/>
                </a:lnTo>
                <a:lnTo>
                  <a:pt x="3311" y="482"/>
                </a:lnTo>
                <a:lnTo>
                  <a:pt x="3304" y="511"/>
                </a:lnTo>
                <a:lnTo>
                  <a:pt x="3293" y="537"/>
                </a:lnTo>
                <a:lnTo>
                  <a:pt x="3276" y="562"/>
                </a:lnTo>
                <a:lnTo>
                  <a:pt x="3256" y="586"/>
                </a:lnTo>
                <a:lnTo>
                  <a:pt x="1339" y="2506"/>
                </a:lnTo>
                <a:lnTo>
                  <a:pt x="1315" y="2526"/>
                </a:lnTo>
                <a:lnTo>
                  <a:pt x="1290" y="2542"/>
                </a:lnTo>
                <a:lnTo>
                  <a:pt x="1264" y="2554"/>
                </a:lnTo>
                <a:lnTo>
                  <a:pt x="1235" y="2559"/>
                </a:lnTo>
                <a:lnTo>
                  <a:pt x="1205" y="2562"/>
                </a:lnTo>
                <a:lnTo>
                  <a:pt x="1174" y="2559"/>
                </a:lnTo>
                <a:lnTo>
                  <a:pt x="1145" y="2554"/>
                </a:lnTo>
                <a:lnTo>
                  <a:pt x="1119" y="2542"/>
                </a:lnTo>
                <a:lnTo>
                  <a:pt x="1094" y="2526"/>
                </a:lnTo>
                <a:lnTo>
                  <a:pt x="1070" y="2506"/>
                </a:lnTo>
                <a:lnTo>
                  <a:pt x="58" y="1491"/>
                </a:lnTo>
                <a:lnTo>
                  <a:pt x="36" y="1468"/>
                </a:lnTo>
                <a:lnTo>
                  <a:pt x="21" y="1443"/>
                </a:lnTo>
                <a:lnTo>
                  <a:pt x="10" y="1416"/>
                </a:lnTo>
                <a:lnTo>
                  <a:pt x="3" y="1387"/>
                </a:lnTo>
                <a:lnTo>
                  <a:pt x="0" y="1357"/>
                </a:lnTo>
                <a:lnTo>
                  <a:pt x="3" y="1327"/>
                </a:lnTo>
                <a:lnTo>
                  <a:pt x="10" y="1298"/>
                </a:lnTo>
                <a:lnTo>
                  <a:pt x="21" y="1271"/>
                </a:lnTo>
                <a:lnTo>
                  <a:pt x="36" y="1246"/>
                </a:lnTo>
                <a:lnTo>
                  <a:pt x="58" y="1223"/>
                </a:lnTo>
                <a:lnTo>
                  <a:pt x="317" y="962"/>
                </a:lnTo>
                <a:lnTo>
                  <a:pt x="339" y="942"/>
                </a:lnTo>
                <a:lnTo>
                  <a:pt x="364" y="927"/>
                </a:lnTo>
                <a:lnTo>
                  <a:pt x="392" y="916"/>
                </a:lnTo>
                <a:lnTo>
                  <a:pt x="421" y="909"/>
                </a:lnTo>
                <a:lnTo>
                  <a:pt x="450" y="906"/>
                </a:lnTo>
                <a:lnTo>
                  <a:pt x="480" y="909"/>
                </a:lnTo>
                <a:lnTo>
                  <a:pt x="509" y="916"/>
                </a:lnTo>
                <a:lnTo>
                  <a:pt x="536" y="927"/>
                </a:lnTo>
                <a:lnTo>
                  <a:pt x="561" y="942"/>
                </a:lnTo>
                <a:lnTo>
                  <a:pt x="584" y="962"/>
                </a:lnTo>
                <a:lnTo>
                  <a:pt x="1204" y="1583"/>
                </a:lnTo>
                <a:lnTo>
                  <a:pt x="2728" y="58"/>
                </a:lnTo>
                <a:lnTo>
                  <a:pt x="2752" y="37"/>
                </a:lnTo>
                <a:lnTo>
                  <a:pt x="2777" y="21"/>
                </a:lnTo>
                <a:lnTo>
                  <a:pt x="2804" y="10"/>
                </a:lnTo>
                <a:lnTo>
                  <a:pt x="2832" y="3"/>
                </a:lnTo>
                <a:lnTo>
                  <a:pt x="2863" y="0"/>
                </a:lnTo>
                <a:close/>
              </a:path>
            </a:pathLst>
          </a:custGeom>
          <a:solidFill>
            <a:srgbClr val="2E7D6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3" name="Freeform 12"/>
          <p:cNvSpPr>
            <a:spLocks/>
          </p:cNvSpPr>
          <p:nvPr/>
        </p:nvSpPr>
        <p:spPr bwMode="auto">
          <a:xfrm>
            <a:off x="474806" y="4660964"/>
            <a:ext cx="443578" cy="353166"/>
          </a:xfrm>
          <a:custGeom>
            <a:avLst/>
            <a:gdLst>
              <a:gd name="T0" fmla="*/ 2863 w 3314"/>
              <a:gd name="T1" fmla="*/ 0 h 2562"/>
              <a:gd name="T2" fmla="*/ 2893 w 3314"/>
              <a:gd name="T3" fmla="*/ 3 h 2562"/>
              <a:gd name="T4" fmla="*/ 2922 w 3314"/>
              <a:gd name="T5" fmla="*/ 10 h 2562"/>
              <a:gd name="T6" fmla="*/ 2948 w 3314"/>
              <a:gd name="T7" fmla="*/ 21 h 2562"/>
              <a:gd name="T8" fmla="*/ 2974 w 3314"/>
              <a:gd name="T9" fmla="*/ 37 h 2562"/>
              <a:gd name="T10" fmla="*/ 2997 w 3314"/>
              <a:gd name="T11" fmla="*/ 58 h 2562"/>
              <a:gd name="T12" fmla="*/ 3256 w 3314"/>
              <a:gd name="T13" fmla="*/ 317 h 2562"/>
              <a:gd name="T14" fmla="*/ 3276 w 3314"/>
              <a:gd name="T15" fmla="*/ 340 h 2562"/>
              <a:gd name="T16" fmla="*/ 3293 w 3314"/>
              <a:gd name="T17" fmla="*/ 365 h 2562"/>
              <a:gd name="T18" fmla="*/ 3304 w 3314"/>
              <a:gd name="T19" fmla="*/ 392 h 2562"/>
              <a:gd name="T20" fmla="*/ 3311 w 3314"/>
              <a:gd name="T21" fmla="*/ 421 h 2562"/>
              <a:gd name="T22" fmla="*/ 3314 w 3314"/>
              <a:gd name="T23" fmla="*/ 451 h 2562"/>
              <a:gd name="T24" fmla="*/ 3311 w 3314"/>
              <a:gd name="T25" fmla="*/ 482 h 2562"/>
              <a:gd name="T26" fmla="*/ 3304 w 3314"/>
              <a:gd name="T27" fmla="*/ 511 h 2562"/>
              <a:gd name="T28" fmla="*/ 3293 w 3314"/>
              <a:gd name="T29" fmla="*/ 537 h 2562"/>
              <a:gd name="T30" fmla="*/ 3276 w 3314"/>
              <a:gd name="T31" fmla="*/ 562 h 2562"/>
              <a:gd name="T32" fmla="*/ 3256 w 3314"/>
              <a:gd name="T33" fmla="*/ 586 h 2562"/>
              <a:gd name="T34" fmla="*/ 1339 w 3314"/>
              <a:gd name="T35" fmla="*/ 2506 h 2562"/>
              <a:gd name="T36" fmla="*/ 1315 w 3314"/>
              <a:gd name="T37" fmla="*/ 2526 h 2562"/>
              <a:gd name="T38" fmla="*/ 1290 w 3314"/>
              <a:gd name="T39" fmla="*/ 2542 h 2562"/>
              <a:gd name="T40" fmla="*/ 1264 w 3314"/>
              <a:gd name="T41" fmla="*/ 2554 h 2562"/>
              <a:gd name="T42" fmla="*/ 1235 w 3314"/>
              <a:gd name="T43" fmla="*/ 2559 h 2562"/>
              <a:gd name="T44" fmla="*/ 1205 w 3314"/>
              <a:gd name="T45" fmla="*/ 2562 h 2562"/>
              <a:gd name="T46" fmla="*/ 1174 w 3314"/>
              <a:gd name="T47" fmla="*/ 2559 h 2562"/>
              <a:gd name="T48" fmla="*/ 1145 w 3314"/>
              <a:gd name="T49" fmla="*/ 2554 h 2562"/>
              <a:gd name="T50" fmla="*/ 1119 w 3314"/>
              <a:gd name="T51" fmla="*/ 2542 h 2562"/>
              <a:gd name="T52" fmla="*/ 1094 w 3314"/>
              <a:gd name="T53" fmla="*/ 2526 h 2562"/>
              <a:gd name="T54" fmla="*/ 1070 w 3314"/>
              <a:gd name="T55" fmla="*/ 2506 h 2562"/>
              <a:gd name="T56" fmla="*/ 58 w 3314"/>
              <a:gd name="T57" fmla="*/ 1491 h 2562"/>
              <a:gd name="T58" fmla="*/ 36 w 3314"/>
              <a:gd name="T59" fmla="*/ 1468 h 2562"/>
              <a:gd name="T60" fmla="*/ 21 w 3314"/>
              <a:gd name="T61" fmla="*/ 1443 h 2562"/>
              <a:gd name="T62" fmla="*/ 10 w 3314"/>
              <a:gd name="T63" fmla="*/ 1416 h 2562"/>
              <a:gd name="T64" fmla="*/ 3 w 3314"/>
              <a:gd name="T65" fmla="*/ 1387 h 2562"/>
              <a:gd name="T66" fmla="*/ 0 w 3314"/>
              <a:gd name="T67" fmla="*/ 1357 h 2562"/>
              <a:gd name="T68" fmla="*/ 3 w 3314"/>
              <a:gd name="T69" fmla="*/ 1327 h 2562"/>
              <a:gd name="T70" fmla="*/ 10 w 3314"/>
              <a:gd name="T71" fmla="*/ 1298 h 2562"/>
              <a:gd name="T72" fmla="*/ 21 w 3314"/>
              <a:gd name="T73" fmla="*/ 1271 h 2562"/>
              <a:gd name="T74" fmla="*/ 36 w 3314"/>
              <a:gd name="T75" fmla="*/ 1246 h 2562"/>
              <a:gd name="T76" fmla="*/ 58 w 3314"/>
              <a:gd name="T77" fmla="*/ 1223 h 2562"/>
              <a:gd name="T78" fmla="*/ 317 w 3314"/>
              <a:gd name="T79" fmla="*/ 962 h 2562"/>
              <a:gd name="T80" fmla="*/ 339 w 3314"/>
              <a:gd name="T81" fmla="*/ 942 h 2562"/>
              <a:gd name="T82" fmla="*/ 364 w 3314"/>
              <a:gd name="T83" fmla="*/ 927 h 2562"/>
              <a:gd name="T84" fmla="*/ 392 w 3314"/>
              <a:gd name="T85" fmla="*/ 916 h 2562"/>
              <a:gd name="T86" fmla="*/ 421 w 3314"/>
              <a:gd name="T87" fmla="*/ 909 h 2562"/>
              <a:gd name="T88" fmla="*/ 450 w 3314"/>
              <a:gd name="T89" fmla="*/ 906 h 2562"/>
              <a:gd name="T90" fmla="*/ 480 w 3314"/>
              <a:gd name="T91" fmla="*/ 909 h 2562"/>
              <a:gd name="T92" fmla="*/ 509 w 3314"/>
              <a:gd name="T93" fmla="*/ 916 h 2562"/>
              <a:gd name="T94" fmla="*/ 536 w 3314"/>
              <a:gd name="T95" fmla="*/ 927 h 2562"/>
              <a:gd name="T96" fmla="*/ 561 w 3314"/>
              <a:gd name="T97" fmla="*/ 942 h 2562"/>
              <a:gd name="T98" fmla="*/ 584 w 3314"/>
              <a:gd name="T99" fmla="*/ 962 h 2562"/>
              <a:gd name="T100" fmla="*/ 1204 w 3314"/>
              <a:gd name="T101" fmla="*/ 1583 h 2562"/>
              <a:gd name="T102" fmla="*/ 2728 w 3314"/>
              <a:gd name="T103" fmla="*/ 58 h 2562"/>
              <a:gd name="T104" fmla="*/ 2752 w 3314"/>
              <a:gd name="T105" fmla="*/ 37 h 2562"/>
              <a:gd name="T106" fmla="*/ 2777 w 3314"/>
              <a:gd name="T107" fmla="*/ 21 h 2562"/>
              <a:gd name="T108" fmla="*/ 2804 w 3314"/>
              <a:gd name="T109" fmla="*/ 10 h 2562"/>
              <a:gd name="T110" fmla="*/ 2832 w 3314"/>
              <a:gd name="T111" fmla="*/ 3 h 2562"/>
              <a:gd name="T112" fmla="*/ 2863 w 3314"/>
              <a:gd name="T113" fmla="*/ 0 h 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314" h="2562">
                <a:moveTo>
                  <a:pt x="2863" y="0"/>
                </a:moveTo>
                <a:lnTo>
                  <a:pt x="2893" y="3"/>
                </a:lnTo>
                <a:lnTo>
                  <a:pt x="2922" y="10"/>
                </a:lnTo>
                <a:lnTo>
                  <a:pt x="2948" y="21"/>
                </a:lnTo>
                <a:lnTo>
                  <a:pt x="2974" y="37"/>
                </a:lnTo>
                <a:lnTo>
                  <a:pt x="2997" y="58"/>
                </a:lnTo>
                <a:lnTo>
                  <a:pt x="3256" y="317"/>
                </a:lnTo>
                <a:lnTo>
                  <a:pt x="3276" y="340"/>
                </a:lnTo>
                <a:lnTo>
                  <a:pt x="3293" y="365"/>
                </a:lnTo>
                <a:lnTo>
                  <a:pt x="3304" y="392"/>
                </a:lnTo>
                <a:lnTo>
                  <a:pt x="3311" y="421"/>
                </a:lnTo>
                <a:lnTo>
                  <a:pt x="3314" y="451"/>
                </a:lnTo>
                <a:lnTo>
                  <a:pt x="3311" y="482"/>
                </a:lnTo>
                <a:lnTo>
                  <a:pt x="3304" y="511"/>
                </a:lnTo>
                <a:lnTo>
                  <a:pt x="3293" y="537"/>
                </a:lnTo>
                <a:lnTo>
                  <a:pt x="3276" y="562"/>
                </a:lnTo>
                <a:lnTo>
                  <a:pt x="3256" y="586"/>
                </a:lnTo>
                <a:lnTo>
                  <a:pt x="1339" y="2506"/>
                </a:lnTo>
                <a:lnTo>
                  <a:pt x="1315" y="2526"/>
                </a:lnTo>
                <a:lnTo>
                  <a:pt x="1290" y="2542"/>
                </a:lnTo>
                <a:lnTo>
                  <a:pt x="1264" y="2554"/>
                </a:lnTo>
                <a:lnTo>
                  <a:pt x="1235" y="2559"/>
                </a:lnTo>
                <a:lnTo>
                  <a:pt x="1205" y="2562"/>
                </a:lnTo>
                <a:lnTo>
                  <a:pt x="1174" y="2559"/>
                </a:lnTo>
                <a:lnTo>
                  <a:pt x="1145" y="2554"/>
                </a:lnTo>
                <a:lnTo>
                  <a:pt x="1119" y="2542"/>
                </a:lnTo>
                <a:lnTo>
                  <a:pt x="1094" y="2526"/>
                </a:lnTo>
                <a:lnTo>
                  <a:pt x="1070" y="2506"/>
                </a:lnTo>
                <a:lnTo>
                  <a:pt x="58" y="1491"/>
                </a:lnTo>
                <a:lnTo>
                  <a:pt x="36" y="1468"/>
                </a:lnTo>
                <a:lnTo>
                  <a:pt x="21" y="1443"/>
                </a:lnTo>
                <a:lnTo>
                  <a:pt x="10" y="1416"/>
                </a:lnTo>
                <a:lnTo>
                  <a:pt x="3" y="1387"/>
                </a:lnTo>
                <a:lnTo>
                  <a:pt x="0" y="1357"/>
                </a:lnTo>
                <a:lnTo>
                  <a:pt x="3" y="1327"/>
                </a:lnTo>
                <a:lnTo>
                  <a:pt x="10" y="1298"/>
                </a:lnTo>
                <a:lnTo>
                  <a:pt x="21" y="1271"/>
                </a:lnTo>
                <a:lnTo>
                  <a:pt x="36" y="1246"/>
                </a:lnTo>
                <a:lnTo>
                  <a:pt x="58" y="1223"/>
                </a:lnTo>
                <a:lnTo>
                  <a:pt x="317" y="962"/>
                </a:lnTo>
                <a:lnTo>
                  <a:pt x="339" y="942"/>
                </a:lnTo>
                <a:lnTo>
                  <a:pt x="364" y="927"/>
                </a:lnTo>
                <a:lnTo>
                  <a:pt x="392" y="916"/>
                </a:lnTo>
                <a:lnTo>
                  <a:pt x="421" y="909"/>
                </a:lnTo>
                <a:lnTo>
                  <a:pt x="450" y="906"/>
                </a:lnTo>
                <a:lnTo>
                  <a:pt x="480" y="909"/>
                </a:lnTo>
                <a:lnTo>
                  <a:pt x="509" y="916"/>
                </a:lnTo>
                <a:lnTo>
                  <a:pt x="536" y="927"/>
                </a:lnTo>
                <a:lnTo>
                  <a:pt x="561" y="942"/>
                </a:lnTo>
                <a:lnTo>
                  <a:pt x="584" y="962"/>
                </a:lnTo>
                <a:lnTo>
                  <a:pt x="1204" y="1583"/>
                </a:lnTo>
                <a:lnTo>
                  <a:pt x="2728" y="58"/>
                </a:lnTo>
                <a:lnTo>
                  <a:pt x="2752" y="37"/>
                </a:lnTo>
                <a:lnTo>
                  <a:pt x="2777" y="21"/>
                </a:lnTo>
                <a:lnTo>
                  <a:pt x="2804" y="10"/>
                </a:lnTo>
                <a:lnTo>
                  <a:pt x="2832" y="3"/>
                </a:lnTo>
                <a:lnTo>
                  <a:pt x="2863" y="0"/>
                </a:lnTo>
                <a:close/>
              </a:path>
            </a:pathLst>
          </a:custGeom>
          <a:solidFill>
            <a:srgbClr val="2E7D6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4" name="Freeform 12"/>
          <p:cNvSpPr>
            <a:spLocks/>
          </p:cNvSpPr>
          <p:nvPr/>
        </p:nvSpPr>
        <p:spPr bwMode="auto">
          <a:xfrm>
            <a:off x="474806" y="2479447"/>
            <a:ext cx="443578" cy="353166"/>
          </a:xfrm>
          <a:custGeom>
            <a:avLst/>
            <a:gdLst>
              <a:gd name="T0" fmla="*/ 2863 w 3314"/>
              <a:gd name="T1" fmla="*/ 0 h 2562"/>
              <a:gd name="T2" fmla="*/ 2893 w 3314"/>
              <a:gd name="T3" fmla="*/ 3 h 2562"/>
              <a:gd name="T4" fmla="*/ 2922 w 3314"/>
              <a:gd name="T5" fmla="*/ 10 h 2562"/>
              <a:gd name="T6" fmla="*/ 2948 w 3314"/>
              <a:gd name="T7" fmla="*/ 21 h 2562"/>
              <a:gd name="T8" fmla="*/ 2974 w 3314"/>
              <a:gd name="T9" fmla="*/ 37 h 2562"/>
              <a:gd name="T10" fmla="*/ 2997 w 3314"/>
              <a:gd name="T11" fmla="*/ 58 h 2562"/>
              <a:gd name="T12" fmla="*/ 3256 w 3314"/>
              <a:gd name="T13" fmla="*/ 317 h 2562"/>
              <a:gd name="T14" fmla="*/ 3276 w 3314"/>
              <a:gd name="T15" fmla="*/ 340 h 2562"/>
              <a:gd name="T16" fmla="*/ 3293 w 3314"/>
              <a:gd name="T17" fmla="*/ 365 h 2562"/>
              <a:gd name="T18" fmla="*/ 3304 w 3314"/>
              <a:gd name="T19" fmla="*/ 392 h 2562"/>
              <a:gd name="T20" fmla="*/ 3311 w 3314"/>
              <a:gd name="T21" fmla="*/ 421 h 2562"/>
              <a:gd name="T22" fmla="*/ 3314 w 3314"/>
              <a:gd name="T23" fmla="*/ 451 h 2562"/>
              <a:gd name="T24" fmla="*/ 3311 w 3314"/>
              <a:gd name="T25" fmla="*/ 482 h 2562"/>
              <a:gd name="T26" fmla="*/ 3304 w 3314"/>
              <a:gd name="T27" fmla="*/ 511 h 2562"/>
              <a:gd name="T28" fmla="*/ 3293 w 3314"/>
              <a:gd name="T29" fmla="*/ 537 h 2562"/>
              <a:gd name="T30" fmla="*/ 3276 w 3314"/>
              <a:gd name="T31" fmla="*/ 562 h 2562"/>
              <a:gd name="T32" fmla="*/ 3256 w 3314"/>
              <a:gd name="T33" fmla="*/ 586 h 2562"/>
              <a:gd name="T34" fmla="*/ 1339 w 3314"/>
              <a:gd name="T35" fmla="*/ 2506 h 2562"/>
              <a:gd name="T36" fmla="*/ 1315 w 3314"/>
              <a:gd name="T37" fmla="*/ 2526 h 2562"/>
              <a:gd name="T38" fmla="*/ 1290 w 3314"/>
              <a:gd name="T39" fmla="*/ 2542 h 2562"/>
              <a:gd name="T40" fmla="*/ 1264 w 3314"/>
              <a:gd name="T41" fmla="*/ 2554 h 2562"/>
              <a:gd name="T42" fmla="*/ 1235 w 3314"/>
              <a:gd name="T43" fmla="*/ 2559 h 2562"/>
              <a:gd name="T44" fmla="*/ 1205 w 3314"/>
              <a:gd name="T45" fmla="*/ 2562 h 2562"/>
              <a:gd name="T46" fmla="*/ 1174 w 3314"/>
              <a:gd name="T47" fmla="*/ 2559 h 2562"/>
              <a:gd name="T48" fmla="*/ 1145 w 3314"/>
              <a:gd name="T49" fmla="*/ 2554 h 2562"/>
              <a:gd name="T50" fmla="*/ 1119 w 3314"/>
              <a:gd name="T51" fmla="*/ 2542 h 2562"/>
              <a:gd name="T52" fmla="*/ 1094 w 3314"/>
              <a:gd name="T53" fmla="*/ 2526 h 2562"/>
              <a:gd name="T54" fmla="*/ 1070 w 3314"/>
              <a:gd name="T55" fmla="*/ 2506 h 2562"/>
              <a:gd name="T56" fmla="*/ 58 w 3314"/>
              <a:gd name="T57" fmla="*/ 1491 h 2562"/>
              <a:gd name="T58" fmla="*/ 36 w 3314"/>
              <a:gd name="T59" fmla="*/ 1468 h 2562"/>
              <a:gd name="T60" fmla="*/ 21 w 3314"/>
              <a:gd name="T61" fmla="*/ 1443 h 2562"/>
              <a:gd name="T62" fmla="*/ 10 w 3314"/>
              <a:gd name="T63" fmla="*/ 1416 h 2562"/>
              <a:gd name="T64" fmla="*/ 3 w 3314"/>
              <a:gd name="T65" fmla="*/ 1387 h 2562"/>
              <a:gd name="T66" fmla="*/ 0 w 3314"/>
              <a:gd name="T67" fmla="*/ 1357 h 2562"/>
              <a:gd name="T68" fmla="*/ 3 w 3314"/>
              <a:gd name="T69" fmla="*/ 1327 h 2562"/>
              <a:gd name="T70" fmla="*/ 10 w 3314"/>
              <a:gd name="T71" fmla="*/ 1298 h 2562"/>
              <a:gd name="T72" fmla="*/ 21 w 3314"/>
              <a:gd name="T73" fmla="*/ 1271 h 2562"/>
              <a:gd name="T74" fmla="*/ 36 w 3314"/>
              <a:gd name="T75" fmla="*/ 1246 h 2562"/>
              <a:gd name="T76" fmla="*/ 58 w 3314"/>
              <a:gd name="T77" fmla="*/ 1223 h 2562"/>
              <a:gd name="T78" fmla="*/ 317 w 3314"/>
              <a:gd name="T79" fmla="*/ 962 h 2562"/>
              <a:gd name="T80" fmla="*/ 339 w 3314"/>
              <a:gd name="T81" fmla="*/ 942 h 2562"/>
              <a:gd name="T82" fmla="*/ 364 w 3314"/>
              <a:gd name="T83" fmla="*/ 927 h 2562"/>
              <a:gd name="T84" fmla="*/ 392 w 3314"/>
              <a:gd name="T85" fmla="*/ 916 h 2562"/>
              <a:gd name="T86" fmla="*/ 421 w 3314"/>
              <a:gd name="T87" fmla="*/ 909 h 2562"/>
              <a:gd name="T88" fmla="*/ 450 w 3314"/>
              <a:gd name="T89" fmla="*/ 906 h 2562"/>
              <a:gd name="T90" fmla="*/ 480 w 3314"/>
              <a:gd name="T91" fmla="*/ 909 h 2562"/>
              <a:gd name="T92" fmla="*/ 509 w 3314"/>
              <a:gd name="T93" fmla="*/ 916 h 2562"/>
              <a:gd name="T94" fmla="*/ 536 w 3314"/>
              <a:gd name="T95" fmla="*/ 927 h 2562"/>
              <a:gd name="T96" fmla="*/ 561 w 3314"/>
              <a:gd name="T97" fmla="*/ 942 h 2562"/>
              <a:gd name="T98" fmla="*/ 584 w 3314"/>
              <a:gd name="T99" fmla="*/ 962 h 2562"/>
              <a:gd name="T100" fmla="*/ 1204 w 3314"/>
              <a:gd name="T101" fmla="*/ 1583 h 2562"/>
              <a:gd name="T102" fmla="*/ 2728 w 3314"/>
              <a:gd name="T103" fmla="*/ 58 h 2562"/>
              <a:gd name="T104" fmla="*/ 2752 w 3314"/>
              <a:gd name="T105" fmla="*/ 37 h 2562"/>
              <a:gd name="T106" fmla="*/ 2777 w 3314"/>
              <a:gd name="T107" fmla="*/ 21 h 2562"/>
              <a:gd name="T108" fmla="*/ 2804 w 3314"/>
              <a:gd name="T109" fmla="*/ 10 h 2562"/>
              <a:gd name="T110" fmla="*/ 2832 w 3314"/>
              <a:gd name="T111" fmla="*/ 3 h 2562"/>
              <a:gd name="T112" fmla="*/ 2863 w 3314"/>
              <a:gd name="T113" fmla="*/ 0 h 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314" h="2562">
                <a:moveTo>
                  <a:pt x="2863" y="0"/>
                </a:moveTo>
                <a:lnTo>
                  <a:pt x="2893" y="3"/>
                </a:lnTo>
                <a:lnTo>
                  <a:pt x="2922" y="10"/>
                </a:lnTo>
                <a:lnTo>
                  <a:pt x="2948" y="21"/>
                </a:lnTo>
                <a:lnTo>
                  <a:pt x="2974" y="37"/>
                </a:lnTo>
                <a:lnTo>
                  <a:pt x="2997" y="58"/>
                </a:lnTo>
                <a:lnTo>
                  <a:pt x="3256" y="317"/>
                </a:lnTo>
                <a:lnTo>
                  <a:pt x="3276" y="340"/>
                </a:lnTo>
                <a:lnTo>
                  <a:pt x="3293" y="365"/>
                </a:lnTo>
                <a:lnTo>
                  <a:pt x="3304" y="392"/>
                </a:lnTo>
                <a:lnTo>
                  <a:pt x="3311" y="421"/>
                </a:lnTo>
                <a:lnTo>
                  <a:pt x="3314" y="451"/>
                </a:lnTo>
                <a:lnTo>
                  <a:pt x="3311" y="482"/>
                </a:lnTo>
                <a:lnTo>
                  <a:pt x="3304" y="511"/>
                </a:lnTo>
                <a:lnTo>
                  <a:pt x="3293" y="537"/>
                </a:lnTo>
                <a:lnTo>
                  <a:pt x="3276" y="562"/>
                </a:lnTo>
                <a:lnTo>
                  <a:pt x="3256" y="586"/>
                </a:lnTo>
                <a:lnTo>
                  <a:pt x="1339" y="2506"/>
                </a:lnTo>
                <a:lnTo>
                  <a:pt x="1315" y="2526"/>
                </a:lnTo>
                <a:lnTo>
                  <a:pt x="1290" y="2542"/>
                </a:lnTo>
                <a:lnTo>
                  <a:pt x="1264" y="2554"/>
                </a:lnTo>
                <a:lnTo>
                  <a:pt x="1235" y="2559"/>
                </a:lnTo>
                <a:lnTo>
                  <a:pt x="1205" y="2562"/>
                </a:lnTo>
                <a:lnTo>
                  <a:pt x="1174" y="2559"/>
                </a:lnTo>
                <a:lnTo>
                  <a:pt x="1145" y="2554"/>
                </a:lnTo>
                <a:lnTo>
                  <a:pt x="1119" y="2542"/>
                </a:lnTo>
                <a:lnTo>
                  <a:pt x="1094" y="2526"/>
                </a:lnTo>
                <a:lnTo>
                  <a:pt x="1070" y="2506"/>
                </a:lnTo>
                <a:lnTo>
                  <a:pt x="58" y="1491"/>
                </a:lnTo>
                <a:lnTo>
                  <a:pt x="36" y="1468"/>
                </a:lnTo>
                <a:lnTo>
                  <a:pt x="21" y="1443"/>
                </a:lnTo>
                <a:lnTo>
                  <a:pt x="10" y="1416"/>
                </a:lnTo>
                <a:lnTo>
                  <a:pt x="3" y="1387"/>
                </a:lnTo>
                <a:lnTo>
                  <a:pt x="0" y="1357"/>
                </a:lnTo>
                <a:lnTo>
                  <a:pt x="3" y="1327"/>
                </a:lnTo>
                <a:lnTo>
                  <a:pt x="10" y="1298"/>
                </a:lnTo>
                <a:lnTo>
                  <a:pt x="21" y="1271"/>
                </a:lnTo>
                <a:lnTo>
                  <a:pt x="36" y="1246"/>
                </a:lnTo>
                <a:lnTo>
                  <a:pt x="58" y="1223"/>
                </a:lnTo>
                <a:lnTo>
                  <a:pt x="317" y="962"/>
                </a:lnTo>
                <a:lnTo>
                  <a:pt x="339" y="942"/>
                </a:lnTo>
                <a:lnTo>
                  <a:pt x="364" y="927"/>
                </a:lnTo>
                <a:lnTo>
                  <a:pt x="392" y="916"/>
                </a:lnTo>
                <a:lnTo>
                  <a:pt x="421" y="909"/>
                </a:lnTo>
                <a:lnTo>
                  <a:pt x="450" y="906"/>
                </a:lnTo>
                <a:lnTo>
                  <a:pt x="480" y="909"/>
                </a:lnTo>
                <a:lnTo>
                  <a:pt x="509" y="916"/>
                </a:lnTo>
                <a:lnTo>
                  <a:pt x="536" y="927"/>
                </a:lnTo>
                <a:lnTo>
                  <a:pt x="561" y="942"/>
                </a:lnTo>
                <a:lnTo>
                  <a:pt x="584" y="962"/>
                </a:lnTo>
                <a:lnTo>
                  <a:pt x="1204" y="1583"/>
                </a:lnTo>
                <a:lnTo>
                  <a:pt x="2728" y="58"/>
                </a:lnTo>
                <a:lnTo>
                  <a:pt x="2752" y="37"/>
                </a:lnTo>
                <a:lnTo>
                  <a:pt x="2777" y="21"/>
                </a:lnTo>
                <a:lnTo>
                  <a:pt x="2804" y="10"/>
                </a:lnTo>
                <a:lnTo>
                  <a:pt x="2832" y="3"/>
                </a:lnTo>
                <a:lnTo>
                  <a:pt x="2863" y="0"/>
                </a:lnTo>
                <a:close/>
              </a:path>
            </a:pathLst>
          </a:custGeom>
          <a:solidFill>
            <a:srgbClr val="2E7D6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6" name="Freeform 12"/>
          <p:cNvSpPr>
            <a:spLocks/>
          </p:cNvSpPr>
          <p:nvPr/>
        </p:nvSpPr>
        <p:spPr bwMode="auto">
          <a:xfrm>
            <a:off x="474806" y="3206619"/>
            <a:ext cx="443578" cy="353166"/>
          </a:xfrm>
          <a:custGeom>
            <a:avLst/>
            <a:gdLst>
              <a:gd name="T0" fmla="*/ 2863 w 3314"/>
              <a:gd name="T1" fmla="*/ 0 h 2562"/>
              <a:gd name="T2" fmla="*/ 2893 w 3314"/>
              <a:gd name="T3" fmla="*/ 3 h 2562"/>
              <a:gd name="T4" fmla="*/ 2922 w 3314"/>
              <a:gd name="T5" fmla="*/ 10 h 2562"/>
              <a:gd name="T6" fmla="*/ 2948 w 3314"/>
              <a:gd name="T7" fmla="*/ 21 h 2562"/>
              <a:gd name="T8" fmla="*/ 2974 w 3314"/>
              <a:gd name="T9" fmla="*/ 37 h 2562"/>
              <a:gd name="T10" fmla="*/ 2997 w 3314"/>
              <a:gd name="T11" fmla="*/ 58 h 2562"/>
              <a:gd name="T12" fmla="*/ 3256 w 3314"/>
              <a:gd name="T13" fmla="*/ 317 h 2562"/>
              <a:gd name="T14" fmla="*/ 3276 w 3314"/>
              <a:gd name="T15" fmla="*/ 340 h 2562"/>
              <a:gd name="T16" fmla="*/ 3293 w 3314"/>
              <a:gd name="T17" fmla="*/ 365 h 2562"/>
              <a:gd name="T18" fmla="*/ 3304 w 3314"/>
              <a:gd name="T19" fmla="*/ 392 h 2562"/>
              <a:gd name="T20" fmla="*/ 3311 w 3314"/>
              <a:gd name="T21" fmla="*/ 421 h 2562"/>
              <a:gd name="T22" fmla="*/ 3314 w 3314"/>
              <a:gd name="T23" fmla="*/ 451 h 2562"/>
              <a:gd name="T24" fmla="*/ 3311 w 3314"/>
              <a:gd name="T25" fmla="*/ 482 h 2562"/>
              <a:gd name="T26" fmla="*/ 3304 w 3314"/>
              <a:gd name="T27" fmla="*/ 511 h 2562"/>
              <a:gd name="T28" fmla="*/ 3293 w 3314"/>
              <a:gd name="T29" fmla="*/ 537 h 2562"/>
              <a:gd name="T30" fmla="*/ 3276 w 3314"/>
              <a:gd name="T31" fmla="*/ 562 h 2562"/>
              <a:gd name="T32" fmla="*/ 3256 w 3314"/>
              <a:gd name="T33" fmla="*/ 586 h 2562"/>
              <a:gd name="T34" fmla="*/ 1339 w 3314"/>
              <a:gd name="T35" fmla="*/ 2506 h 2562"/>
              <a:gd name="T36" fmla="*/ 1315 w 3314"/>
              <a:gd name="T37" fmla="*/ 2526 h 2562"/>
              <a:gd name="T38" fmla="*/ 1290 w 3314"/>
              <a:gd name="T39" fmla="*/ 2542 h 2562"/>
              <a:gd name="T40" fmla="*/ 1264 w 3314"/>
              <a:gd name="T41" fmla="*/ 2554 h 2562"/>
              <a:gd name="T42" fmla="*/ 1235 w 3314"/>
              <a:gd name="T43" fmla="*/ 2559 h 2562"/>
              <a:gd name="T44" fmla="*/ 1205 w 3314"/>
              <a:gd name="T45" fmla="*/ 2562 h 2562"/>
              <a:gd name="T46" fmla="*/ 1174 w 3314"/>
              <a:gd name="T47" fmla="*/ 2559 h 2562"/>
              <a:gd name="T48" fmla="*/ 1145 w 3314"/>
              <a:gd name="T49" fmla="*/ 2554 h 2562"/>
              <a:gd name="T50" fmla="*/ 1119 w 3314"/>
              <a:gd name="T51" fmla="*/ 2542 h 2562"/>
              <a:gd name="T52" fmla="*/ 1094 w 3314"/>
              <a:gd name="T53" fmla="*/ 2526 h 2562"/>
              <a:gd name="T54" fmla="*/ 1070 w 3314"/>
              <a:gd name="T55" fmla="*/ 2506 h 2562"/>
              <a:gd name="T56" fmla="*/ 58 w 3314"/>
              <a:gd name="T57" fmla="*/ 1491 h 2562"/>
              <a:gd name="T58" fmla="*/ 36 w 3314"/>
              <a:gd name="T59" fmla="*/ 1468 h 2562"/>
              <a:gd name="T60" fmla="*/ 21 w 3314"/>
              <a:gd name="T61" fmla="*/ 1443 h 2562"/>
              <a:gd name="T62" fmla="*/ 10 w 3314"/>
              <a:gd name="T63" fmla="*/ 1416 h 2562"/>
              <a:gd name="T64" fmla="*/ 3 w 3314"/>
              <a:gd name="T65" fmla="*/ 1387 h 2562"/>
              <a:gd name="T66" fmla="*/ 0 w 3314"/>
              <a:gd name="T67" fmla="*/ 1357 h 2562"/>
              <a:gd name="T68" fmla="*/ 3 w 3314"/>
              <a:gd name="T69" fmla="*/ 1327 h 2562"/>
              <a:gd name="T70" fmla="*/ 10 w 3314"/>
              <a:gd name="T71" fmla="*/ 1298 h 2562"/>
              <a:gd name="T72" fmla="*/ 21 w 3314"/>
              <a:gd name="T73" fmla="*/ 1271 h 2562"/>
              <a:gd name="T74" fmla="*/ 36 w 3314"/>
              <a:gd name="T75" fmla="*/ 1246 h 2562"/>
              <a:gd name="T76" fmla="*/ 58 w 3314"/>
              <a:gd name="T77" fmla="*/ 1223 h 2562"/>
              <a:gd name="T78" fmla="*/ 317 w 3314"/>
              <a:gd name="T79" fmla="*/ 962 h 2562"/>
              <a:gd name="T80" fmla="*/ 339 w 3314"/>
              <a:gd name="T81" fmla="*/ 942 h 2562"/>
              <a:gd name="T82" fmla="*/ 364 w 3314"/>
              <a:gd name="T83" fmla="*/ 927 h 2562"/>
              <a:gd name="T84" fmla="*/ 392 w 3314"/>
              <a:gd name="T85" fmla="*/ 916 h 2562"/>
              <a:gd name="T86" fmla="*/ 421 w 3314"/>
              <a:gd name="T87" fmla="*/ 909 h 2562"/>
              <a:gd name="T88" fmla="*/ 450 w 3314"/>
              <a:gd name="T89" fmla="*/ 906 h 2562"/>
              <a:gd name="T90" fmla="*/ 480 w 3314"/>
              <a:gd name="T91" fmla="*/ 909 h 2562"/>
              <a:gd name="T92" fmla="*/ 509 w 3314"/>
              <a:gd name="T93" fmla="*/ 916 h 2562"/>
              <a:gd name="T94" fmla="*/ 536 w 3314"/>
              <a:gd name="T95" fmla="*/ 927 h 2562"/>
              <a:gd name="T96" fmla="*/ 561 w 3314"/>
              <a:gd name="T97" fmla="*/ 942 h 2562"/>
              <a:gd name="T98" fmla="*/ 584 w 3314"/>
              <a:gd name="T99" fmla="*/ 962 h 2562"/>
              <a:gd name="T100" fmla="*/ 1204 w 3314"/>
              <a:gd name="T101" fmla="*/ 1583 h 2562"/>
              <a:gd name="T102" fmla="*/ 2728 w 3314"/>
              <a:gd name="T103" fmla="*/ 58 h 2562"/>
              <a:gd name="T104" fmla="*/ 2752 w 3314"/>
              <a:gd name="T105" fmla="*/ 37 h 2562"/>
              <a:gd name="T106" fmla="*/ 2777 w 3314"/>
              <a:gd name="T107" fmla="*/ 21 h 2562"/>
              <a:gd name="T108" fmla="*/ 2804 w 3314"/>
              <a:gd name="T109" fmla="*/ 10 h 2562"/>
              <a:gd name="T110" fmla="*/ 2832 w 3314"/>
              <a:gd name="T111" fmla="*/ 3 h 2562"/>
              <a:gd name="T112" fmla="*/ 2863 w 3314"/>
              <a:gd name="T113" fmla="*/ 0 h 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314" h="2562">
                <a:moveTo>
                  <a:pt x="2863" y="0"/>
                </a:moveTo>
                <a:lnTo>
                  <a:pt x="2893" y="3"/>
                </a:lnTo>
                <a:lnTo>
                  <a:pt x="2922" y="10"/>
                </a:lnTo>
                <a:lnTo>
                  <a:pt x="2948" y="21"/>
                </a:lnTo>
                <a:lnTo>
                  <a:pt x="2974" y="37"/>
                </a:lnTo>
                <a:lnTo>
                  <a:pt x="2997" y="58"/>
                </a:lnTo>
                <a:lnTo>
                  <a:pt x="3256" y="317"/>
                </a:lnTo>
                <a:lnTo>
                  <a:pt x="3276" y="340"/>
                </a:lnTo>
                <a:lnTo>
                  <a:pt x="3293" y="365"/>
                </a:lnTo>
                <a:lnTo>
                  <a:pt x="3304" y="392"/>
                </a:lnTo>
                <a:lnTo>
                  <a:pt x="3311" y="421"/>
                </a:lnTo>
                <a:lnTo>
                  <a:pt x="3314" y="451"/>
                </a:lnTo>
                <a:lnTo>
                  <a:pt x="3311" y="482"/>
                </a:lnTo>
                <a:lnTo>
                  <a:pt x="3304" y="511"/>
                </a:lnTo>
                <a:lnTo>
                  <a:pt x="3293" y="537"/>
                </a:lnTo>
                <a:lnTo>
                  <a:pt x="3276" y="562"/>
                </a:lnTo>
                <a:lnTo>
                  <a:pt x="3256" y="586"/>
                </a:lnTo>
                <a:lnTo>
                  <a:pt x="1339" y="2506"/>
                </a:lnTo>
                <a:lnTo>
                  <a:pt x="1315" y="2526"/>
                </a:lnTo>
                <a:lnTo>
                  <a:pt x="1290" y="2542"/>
                </a:lnTo>
                <a:lnTo>
                  <a:pt x="1264" y="2554"/>
                </a:lnTo>
                <a:lnTo>
                  <a:pt x="1235" y="2559"/>
                </a:lnTo>
                <a:lnTo>
                  <a:pt x="1205" y="2562"/>
                </a:lnTo>
                <a:lnTo>
                  <a:pt x="1174" y="2559"/>
                </a:lnTo>
                <a:lnTo>
                  <a:pt x="1145" y="2554"/>
                </a:lnTo>
                <a:lnTo>
                  <a:pt x="1119" y="2542"/>
                </a:lnTo>
                <a:lnTo>
                  <a:pt x="1094" y="2526"/>
                </a:lnTo>
                <a:lnTo>
                  <a:pt x="1070" y="2506"/>
                </a:lnTo>
                <a:lnTo>
                  <a:pt x="58" y="1491"/>
                </a:lnTo>
                <a:lnTo>
                  <a:pt x="36" y="1468"/>
                </a:lnTo>
                <a:lnTo>
                  <a:pt x="21" y="1443"/>
                </a:lnTo>
                <a:lnTo>
                  <a:pt x="10" y="1416"/>
                </a:lnTo>
                <a:lnTo>
                  <a:pt x="3" y="1387"/>
                </a:lnTo>
                <a:lnTo>
                  <a:pt x="0" y="1357"/>
                </a:lnTo>
                <a:lnTo>
                  <a:pt x="3" y="1327"/>
                </a:lnTo>
                <a:lnTo>
                  <a:pt x="10" y="1298"/>
                </a:lnTo>
                <a:lnTo>
                  <a:pt x="21" y="1271"/>
                </a:lnTo>
                <a:lnTo>
                  <a:pt x="36" y="1246"/>
                </a:lnTo>
                <a:lnTo>
                  <a:pt x="58" y="1223"/>
                </a:lnTo>
                <a:lnTo>
                  <a:pt x="317" y="962"/>
                </a:lnTo>
                <a:lnTo>
                  <a:pt x="339" y="942"/>
                </a:lnTo>
                <a:lnTo>
                  <a:pt x="364" y="927"/>
                </a:lnTo>
                <a:lnTo>
                  <a:pt x="392" y="916"/>
                </a:lnTo>
                <a:lnTo>
                  <a:pt x="421" y="909"/>
                </a:lnTo>
                <a:lnTo>
                  <a:pt x="450" y="906"/>
                </a:lnTo>
                <a:lnTo>
                  <a:pt x="480" y="909"/>
                </a:lnTo>
                <a:lnTo>
                  <a:pt x="509" y="916"/>
                </a:lnTo>
                <a:lnTo>
                  <a:pt x="536" y="927"/>
                </a:lnTo>
                <a:lnTo>
                  <a:pt x="561" y="942"/>
                </a:lnTo>
                <a:lnTo>
                  <a:pt x="584" y="962"/>
                </a:lnTo>
                <a:lnTo>
                  <a:pt x="1204" y="1583"/>
                </a:lnTo>
                <a:lnTo>
                  <a:pt x="2728" y="58"/>
                </a:lnTo>
                <a:lnTo>
                  <a:pt x="2752" y="37"/>
                </a:lnTo>
                <a:lnTo>
                  <a:pt x="2777" y="21"/>
                </a:lnTo>
                <a:lnTo>
                  <a:pt x="2804" y="10"/>
                </a:lnTo>
                <a:lnTo>
                  <a:pt x="2832" y="3"/>
                </a:lnTo>
                <a:lnTo>
                  <a:pt x="2863" y="0"/>
                </a:lnTo>
                <a:close/>
              </a:path>
            </a:pathLst>
          </a:custGeom>
          <a:solidFill>
            <a:srgbClr val="2E7D6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7" name="Freeform 12"/>
          <p:cNvSpPr>
            <a:spLocks/>
          </p:cNvSpPr>
          <p:nvPr/>
        </p:nvSpPr>
        <p:spPr bwMode="auto">
          <a:xfrm>
            <a:off x="474806" y="3933791"/>
            <a:ext cx="443578" cy="353166"/>
          </a:xfrm>
          <a:custGeom>
            <a:avLst/>
            <a:gdLst>
              <a:gd name="T0" fmla="*/ 2863 w 3314"/>
              <a:gd name="T1" fmla="*/ 0 h 2562"/>
              <a:gd name="T2" fmla="*/ 2893 w 3314"/>
              <a:gd name="T3" fmla="*/ 3 h 2562"/>
              <a:gd name="T4" fmla="*/ 2922 w 3314"/>
              <a:gd name="T5" fmla="*/ 10 h 2562"/>
              <a:gd name="T6" fmla="*/ 2948 w 3314"/>
              <a:gd name="T7" fmla="*/ 21 h 2562"/>
              <a:gd name="T8" fmla="*/ 2974 w 3314"/>
              <a:gd name="T9" fmla="*/ 37 h 2562"/>
              <a:gd name="T10" fmla="*/ 2997 w 3314"/>
              <a:gd name="T11" fmla="*/ 58 h 2562"/>
              <a:gd name="T12" fmla="*/ 3256 w 3314"/>
              <a:gd name="T13" fmla="*/ 317 h 2562"/>
              <a:gd name="T14" fmla="*/ 3276 w 3314"/>
              <a:gd name="T15" fmla="*/ 340 h 2562"/>
              <a:gd name="T16" fmla="*/ 3293 w 3314"/>
              <a:gd name="T17" fmla="*/ 365 h 2562"/>
              <a:gd name="T18" fmla="*/ 3304 w 3314"/>
              <a:gd name="T19" fmla="*/ 392 h 2562"/>
              <a:gd name="T20" fmla="*/ 3311 w 3314"/>
              <a:gd name="T21" fmla="*/ 421 h 2562"/>
              <a:gd name="T22" fmla="*/ 3314 w 3314"/>
              <a:gd name="T23" fmla="*/ 451 h 2562"/>
              <a:gd name="T24" fmla="*/ 3311 w 3314"/>
              <a:gd name="T25" fmla="*/ 482 h 2562"/>
              <a:gd name="T26" fmla="*/ 3304 w 3314"/>
              <a:gd name="T27" fmla="*/ 511 h 2562"/>
              <a:gd name="T28" fmla="*/ 3293 w 3314"/>
              <a:gd name="T29" fmla="*/ 537 h 2562"/>
              <a:gd name="T30" fmla="*/ 3276 w 3314"/>
              <a:gd name="T31" fmla="*/ 562 h 2562"/>
              <a:gd name="T32" fmla="*/ 3256 w 3314"/>
              <a:gd name="T33" fmla="*/ 586 h 2562"/>
              <a:gd name="T34" fmla="*/ 1339 w 3314"/>
              <a:gd name="T35" fmla="*/ 2506 h 2562"/>
              <a:gd name="T36" fmla="*/ 1315 w 3314"/>
              <a:gd name="T37" fmla="*/ 2526 h 2562"/>
              <a:gd name="T38" fmla="*/ 1290 w 3314"/>
              <a:gd name="T39" fmla="*/ 2542 h 2562"/>
              <a:gd name="T40" fmla="*/ 1264 w 3314"/>
              <a:gd name="T41" fmla="*/ 2554 h 2562"/>
              <a:gd name="T42" fmla="*/ 1235 w 3314"/>
              <a:gd name="T43" fmla="*/ 2559 h 2562"/>
              <a:gd name="T44" fmla="*/ 1205 w 3314"/>
              <a:gd name="T45" fmla="*/ 2562 h 2562"/>
              <a:gd name="T46" fmla="*/ 1174 w 3314"/>
              <a:gd name="T47" fmla="*/ 2559 h 2562"/>
              <a:gd name="T48" fmla="*/ 1145 w 3314"/>
              <a:gd name="T49" fmla="*/ 2554 h 2562"/>
              <a:gd name="T50" fmla="*/ 1119 w 3314"/>
              <a:gd name="T51" fmla="*/ 2542 h 2562"/>
              <a:gd name="T52" fmla="*/ 1094 w 3314"/>
              <a:gd name="T53" fmla="*/ 2526 h 2562"/>
              <a:gd name="T54" fmla="*/ 1070 w 3314"/>
              <a:gd name="T55" fmla="*/ 2506 h 2562"/>
              <a:gd name="T56" fmla="*/ 58 w 3314"/>
              <a:gd name="T57" fmla="*/ 1491 h 2562"/>
              <a:gd name="T58" fmla="*/ 36 w 3314"/>
              <a:gd name="T59" fmla="*/ 1468 h 2562"/>
              <a:gd name="T60" fmla="*/ 21 w 3314"/>
              <a:gd name="T61" fmla="*/ 1443 h 2562"/>
              <a:gd name="T62" fmla="*/ 10 w 3314"/>
              <a:gd name="T63" fmla="*/ 1416 h 2562"/>
              <a:gd name="T64" fmla="*/ 3 w 3314"/>
              <a:gd name="T65" fmla="*/ 1387 h 2562"/>
              <a:gd name="T66" fmla="*/ 0 w 3314"/>
              <a:gd name="T67" fmla="*/ 1357 h 2562"/>
              <a:gd name="T68" fmla="*/ 3 w 3314"/>
              <a:gd name="T69" fmla="*/ 1327 h 2562"/>
              <a:gd name="T70" fmla="*/ 10 w 3314"/>
              <a:gd name="T71" fmla="*/ 1298 h 2562"/>
              <a:gd name="T72" fmla="*/ 21 w 3314"/>
              <a:gd name="T73" fmla="*/ 1271 h 2562"/>
              <a:gd name="T74" fmla="*/ 36 w 3314"/>
              <a:gd name="T75" fmla="*/ 1246 h 2562"/>
              <a:gd name="T76" fmla="*/ 58 w 3314"/>
              <a:gd name="T77" fmla="*/ 1223 h 2562"/>
              <a:gd name="T78" fmla="*/ 317 w 3314"/>
              <a:gd name="T79" fmla="*/ 962 h 2562"/>
              <a:gd name="T80" fmla="*/ 339 w 3314"/>
              <a:gd name="T81" fmla="*/ 942 h 2562"/>
              <a:gd name="T82" fmla="*/ 364 w 3314"/>
              <a:gd name="T83" fmla="*/ 927 h 2562"/>
              <a:gd name="T84" fmla="*/ 392 w 3314"/>
              <a:gd name="T85" fmla="*/ 916 h 2562"/>
              <a:gd name="T86" fmla="*/ 421 w 3314"/>
              <a:gd name="T87" fmla="*/ 909 h 2562"/>
              <a:gd name="T88" fmla="*/ 450 w 3314"/>
              <a:gd name="T89" fmla="*/ 906 h 2562"/>
              <a:gd name="T90" fmla="*/ 480 w 3314"/>
              <a:gd name="T91" fmla="*/ 909 h 2562"/>
              <a:gd name="T92" fmla="*/ 509 w 3314"/>
              <a:gd name="T93" fmla="*/ 916 h 2562"/>
              <a:gd name="T94" fmla="*/ 536 w 3314"/>
              <a:gd name="T95" fmla="*/ 927 h 2562"/>
              <a:gd name="T96" fmla="*/ 561 w 3314"/>
              <a:gd name="T97" fmla="*/ 942 h 2562"/>
              <a:gd name="T98" fmla="*/ 584 w 3314"/>
              <a:gd name="T99" fmla="*/ 962 h 2562"/>
              <a:gd name="T100" fmla="*/ 1204 w 3314"/>
              <a:gd name="T101" fmla="*/ 1583 h 2562"/>
              <a:gd name="T102" fmla="*/ 2728 w 3314"/>
              <a:gd name="T103" fmla="*/ 58 h 2562"/>
              <a:gd name="T104" fmla="*/ 2752 w 3314"/>
              <a:gd name="T105" fmla="*/ 37 h 2562"/>
              <a:gd name="T106" fmla="*/ 2777 w 3314"/>
              <a:gd name="T107" fmla="*/ 21 h 2562"/>
              <a:gd name="T108" fmla="*/ 2804 w 3314"/>
              <a:gd name="T109" fmla="*/ 10 h 2562"/>
              <a:gd name="T110" fmla="*/ 2832 w 3314"/>
              <a:gd name="T111" fmla="*/ 3 h 2562"/>
              <a:gd name="T112" fmla="*/ 2863 w 3314"/>
              <a:gd name="T113" fmla="*/ 0 h 2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314" h="2562">
                <a:moveTo>
                  <a:pt x="2863" y="0"/>
                </a:moveTo>
                <a:lnTo>
                  <a:pt x="2893" y="3"/>
                </a:lnTo>
                <a:lnTo>
                  <a:pt x="2922" y="10"/>
                </a:lnTo>
                <a:lnTo>
                  <a:pt x="2948" y="21"/>
                </a:lnTo>
                <a:lnTo>
                  <a:pt x="2974" y="37"/>
                </a:lnTo>
                <a:lnTo>
                  <a:pt x="2997" y="58"/>
                </a:lnTo>
                <a:lnTo>
                  <a:pt x="3256" y="317"/>
                </a:lnTo>
                <a:lnTo>
                  <a:pt x="3276" y="340"/>
                </a:lnTo>
                <a:lnTo>
                  <a:pt x="3293" y="365"/>
                </a:lnTo>
                <a:lnTo>
                  <a:pt x="3304" y="392"/>
                </a:lnTo>
                <a:lnTo>
                  <a:pt x="3311" y="421"/>
                </a:lnTo>
                <a:lnTo>
                  <a:pt x="3314" y="451"/>
                </a:lnTo>
                <a:lnTo>
                  <a:pt x="3311" y="482"/>
                </a:lnTo>
                <a:lnTo>
                  <a:pt x="3304" y="511"/>
                </a:lnTo>
                <a:lnTo>
                  <a:pt x="3293" y="537"/>
                </a:lnTo>
                <a:lnTo>
                  <a:pt x="3276" y="562"/>
                </a:lnTo>
                <a:lnTo>
                  <a:pt x="3256" y="586"/>
                </a:lnTo>
                <a:lnTo>
                  <a:pt x="1339" y="2506"/>
                </a:lnTo>
                <a:lnTo>
                  <a:pt x="1315" y="2526"/>
                </a:lnTo>
                <a:lnTo>
                  <a:pt x="1290" y="2542"/>
                </a:lnTo>
                <a:lnTo>
                  <a:pt x="1264" y="2554"/>
                </a:lnTo>
                <a:lnTo>
                  <a:pt x="1235" y="2559"/>
                </a:lnTo>
                <a:lnTo>
                  <a:pt x="1205" y="2562"/>
                </a:lnTo>
                <a:lnTo>
                  <a:pt x="1174" y="2559"/>
                </a:lnTo>
                <a:lnTo>
                  <a:pt x="1145" y="2554"/>
                </a:lnTo>
                <a:lnTo>
                  <a:pt x="1119" y="2542"/>
                </a:lnTo>
                <a:lnTo>
                  <a:pt x="1094" y="2526"/>
                </a:lnTo>
                <a:lnTo>
                  <a:pt x="1070" y="2506"/>
                </a:lnTo>
                <a:lnTo>
                  <a:pt x="58" y="1491"/>
                </a:lnTo>
                <a:lnTo>
                  <a:pt x="36" y="1468"/>
                </a:lnTo>
                <a:lnTo>
                  <a:pt x="21" y="1443"/>
                </a:lnTo>
                <a:lnTo>
                  <a:pt x="10" y="1416"/>
                </a:lnTo>
                <a:lnTo>
                  <a:pt x="3" y="1387"/>
                </a:lnTo>
                <a:lnTo>
                  <a:pt x="0" y="1357"/>
                </a:lnTo>
                <a:lnTo>
                  <a:pt x="3" y="1327"/>
                </a:lnTo>
                <a:lnTo>
                  <a:pt x="10" y="1298"/>
                </a:lnTo>
                <a:lnTo>
                  <a:pt x="21" y="1271"/>
                </a:lnTo>
                <a:lnTo>
                  <a:pt x="36" y="1246"/>
                </a:lnTo>
                <a:lnTo>
                  <a:pt x="58" y="1223"/>
                </a:lnTo>
                <a:lnTo>
                  <a:pt x="317" y="962"/>
                </a:lnTo>
                <a:lnTo>
                  <a:pt x="339" y="942"/>
                </a:lnTo>
                <a:lnTo>
                  <a:pt x="364" y="927"/>
                </a:lnTo>
                <a:lnTo>
                  <a:pt x="392" y="916"/>
                </a:lnTo>
                <a:lnTo>
                  <a:pt x="421" y="909"/>
                </a:lnTo>
                <a:lnTo>
                  <a:pt x="450" y="906"/>
                </a:lnTo>
                <a:lnTo>
                  <a:pt x="480" y="909"/>
                </a:lnTo>
                <a:lnTo>
                  <a:pt x="509" y="916"/>
                </a:lnTo>
                <a:lnTo>
                  <a:pt x="536" y="927"/>
                </a:lnTo>
                <a:lnTo>
                  <a:pt x="561" y="942"/>
                </a:lnTo>
                <a:lnTo>
                  <a:pt x="584" y="962"/>
                </a:lnTo>
                <a:lnTo>
                  <a:pt x="1204" y="1583"/>
                </a:lnTo>
                <a:lnTo>
                  <a:pt x="2728" y="58"/>
                </a:lnTo>
                <a:lnTo>
                  <a:pt x="2752" y="37"/>
                </a:lnTo>
                <a:lnTo>
                  <a:pt x="2777" y="21"/>
                </a:lnTo>
                <a:lnTo>
                  <a:pt x="2804" y="10"/>
                </a:lnTo>
                <a:lnTo>
                  <a:pt x="2832" y="3"/>
                </a:lnTo>
                <a:lnTo>
                  <a:pt x="2863" y="0"/>
                </a:lnTo>
                <a:close/>
              </a:path>
            </a:pathLst>
          </a:custGeom>
          <a:solidFill>
            <a:srgbClr val="2E7D6E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pSp>
        <p:nvGrpSpPr>
          <p:cNvPr id="78" name="Group 21"/>
          <p:cNvGrpSpPr>
            <a:grpSpLocks noChangeAspect="1"/>
          </p:cNvGrpSpPr>
          <p:nvPr/>
        </p:nvGrpSpPr>
        <p:grpSpPr bwMode="auto">
          <a:xfrm>
            <a:off x="509698" y="5449014"/>
            <a:ext cx="950115" cy="941017"/>
            <a:chOff x="3001" y="2280"/>
            <a:chExt cx="1462" cy="1448"/>
          </a:xfrm>
          <a:solidFill>
            <a:srgbClr val="255286"/>
          </a:solidFill>
        </p:grpSpPr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3001" y="2280"/>
              <a:ext cx="1462" cy="1448"/>
            </a:xfrm>
            <a:custGeom>
              <a:avLst/>
              <a:gdLst>
                <a:gd name="T0" fmla="*/ 4252 w 4386"/>
                <a:gd name="T1" fmla="*/ 603 h 4345"/>
                <a:gd name="T2" fmla="*/ 4342 w 4386"/>
                <a:gd name="T3" fmla="*/ 653 h 4345"/>
                <a:gd name="T4" fmla="*/ 4386 w 4386"/>
                <a:gd name="T5" fmla="*/ 748 h 4345"/>
                <a:gd name="T6" fmla="*/ 4377 w 4386"/>
                <a:gd name="T7" fmla="*/ 822 h 4345"/>
                <a:gd name="T8" fmla="*/ 4358 w 4386"/>
                <a:gd name="T9" fmla="*/ 879 h 4345"/>
                <a:gd name="T10" fmla="*/ 4318 w 4386"/>
                <a:gd name="T11" fmla="*/ 994 h 4345"/>
                <a:gd name="T12" fmla="*/ 4261 w 4386"/>
                <a:gd name="T13" fmla="*/ 1159 h 4345"/>
                <a:gd name="T14" fmla="*/ 4188 w 4386"/>
                <a:gd name="T15" fmla="*/ 1366 h 4345"/>
                <a:gd name="T16" fmla="*/ 4103 w 4386"/>
                <a:gd name="T17" fmla="*/ 1611 h 4345"/>
                <a:gd name="T18" fmla="*/ 4006 w 4386"/>
                <a:gd name="T19" fmla="*/ 1884 h 4345"/>
                <a:gd name="T20" fmla="*/ 3899 w 4386"/>
                <a:gd name="T21" fmla="*/ 2177 h 4345"/>
                <a:gd name="T22" fmla="*/ 3787 w 4386"/>
                <a:gd name="T23" fmla="*/ 2487 h 4345"/>
                <a:gd name="T24" fmla="*/ 3670 w 4386"/>
                <a:gd name="T25" fmla="*/ 2802 h 4345"/>
                <a:gd name="T26" fmla="*/ 3553 w 4386"/>
                <a:gd name="T27" fmla="*/ 3117 h 4345"/>
                <a:gd name="T28" fmla="*/ 3444 w 4386"/>
                <a:gd name="T29" fmla="*/ 3395 h 4345"/>
                <a:gd name="T30" fmla="*/ 3335 w 4386"/>
                <a:gd name="T31" fmla="*/ 3642 h 4345"/>
                <a:gd name="T32" fmla="*/ 3219 w 4386"/>
                <a:gd name="T33" fmla="*/ 3854 h 4345"/>
                <a:gd name="T34" fmla="*/ 3090 w 4386"/>
                <a:gd name="T35" fmla="*/ 4033 h 4345"/>
                <a:gd name="T36" fmla="*/ 2941 w 4386"/>
                <a:gd name="T37" fmla="*/ 4172 h 4345"/>
                <a:gd name="T38" fmla="*/ 2767 w 4386"/>
                <a:gd name="T39" fmla="*/ 4272 h 4345"/>
                <a:gd name="T40" fmla="*/ 2562 w 4386"/>
                <a:gd name="T41" fmla="*/ 4331 h 4345"/>
                <a:gd name="T42" fmla="*/ 2353 w 4386"/>
                <a:gd name="T43" fmla="*/ 4345 h 4345"/>
                <a:gd name="T44" fmla="*/ 2208 w 4386"/>
                <a:gd name="T45" fmla="*/ 4331 h 4345"/>
                <a:gd name="T46" fmla="*/ 2086 w 4386"/>
                <a:gd name="T47" fmla="*/ 4301 h 4345"/>
                <a:gd name="T48" fmla="*/ 1995 w 4386"/>
                <a:gd name="T49" fmla="*/ 4272 h 4345"/>
                <a:gd name="T50" fmla="*/ 1950 w 4386"/>
                <a:gd name="T51" fmla="*/ 4252 h 4345"/>
                <a:gd name="T52" fmla="*/ 542 w 4386"/>
                <a:gd name="T53" fmla="*/ 3614 h 4345"/>
                <a:gd name="T54" fmla="*/ 511 w 4386"/>
                <a:gd name="T55" fmla="*/ 3602 h 4345"/>
                <a:gd name="T56" fmla="*/ 449 w 4386"/>
                <a:gd name="T57" fmla="*/ 3572 h 4345"/>
                <a:gd name="T58" fmla="*/ 368 w 4386"/>
                <a:gd name="T59" fmla="*/ 3522 h 4345"/>
                <a:gd name="T60" fmla="*/ 276 w 4386"/>
                <a:gd name="T61" fmla="*/ 3450 h 4345"/>
                <a:gd name="T62" fmla="*/ 185 w 4386"/>
                <a:gd name="T63" fmla="*/ 3350 h 4345"/>
                <a:gd name="T64" fmla="*/ 102 w 4386"/>
                <a:gd name="T65" fmla="*/ 3221 h 4345"/>
                <a:gd name="T66" fmla="*/ 38 w 4386"/>
                <a:gd name="T67" fmla="*/ 3061 h 4345"/>
                <a:gd name="T68" fmla="*/ 4 w 4386"/>
                <a:gd name="T69" fmla="*/ 2866 h 4345"/>
                <a:gd name="T70" fmla="*/ 6 w 4386"/>
                <a:gd name="T71" fmla="*/ 2632 h 4345"/>
                <a:gd name="T72" fmla="*/ 1933 w 4386"/>
                <a:gd name="T73" fmla="*/ 3321 h 4345"/>
                <a:gd name="T74" fmla="*/ 1934 w 4386"/>
                <a:gd name="T75" fmla="*/ 3358 h 4345"/>
                <a:gd name="T76" fmla="*/ 1939 w 4386"/>
                <a:gd name="T77" fmla="*/ 3429 h 4345"/>
                <a:gd name="T78" fmla="*/ 1954 w 4386"/>
                <a:gd name="T79" fmla="*/ 3524 h 4345"/>
                <a:gd name="T80" fmla="*/ 1982 w 4386"/>
                <a:gd name="T81" fmla="*/ 3634 h 4345"/>
                <a:gd name="T82" fmla="*/ 2027 w 4386"/>
                <a:gd name="T83" fmla="*/ 3745 h 4345"/>
                <a:gd name="T84" fmla="*/ 2094 w 4386"/>
                <a:gd name="T85" fmla="*/ 3849 h 4345"/>
                <a:gd name="T86" fmla="*/ 2186 w 4386"/>
                <a:gd name="T87" fmla="*/ 3934 h 4345"/>
                <a:gd name="T88" fmla="*/ 2307 w 4386"/>
                <a:gd name="T89" fmla="*/ 3989 h 4345"/>
                <a:gd name="T90" fmla="*/ 2461 w 4386"/>
                <a:gd name="T91" fmla="*/ 4005 h 4345"/>
                <a:gd name="T92" fmla="*/ 2522 w 4386"/>
                <a:gd name="T93" fmla="*/ 3999 h 4345"/>
                <a:gd name="T94" fmla="*/ 2651 w 4386"/>
                <a:gd name="T95" fmla="*/ 3961 h 4345"/>
                <a:gd name="T96" fmla="*/ 2766 w 4386"/>
                <a:gd name="T97" fmla="*/ 3886 h 4345"/>
                <a:gd name="T98" fmla="*/ 2872 w 4386"/>
                <a:gd name="T99" fmla="*/ 3771 h 4345"/>
                <a:gd name="T100" fmla="*/ 2974 w 4386"/>
                <a:gd name="T101" fmla="*/ 3606 h 4345"/>
                <a:gd name="T102" fmla="*/ 3081 w 4386"/>
                <a:gd name="T103" fmla="*/ 3387 h 4345"/>
                <a:gd name="T104" fmla="*/ 3197 w 4386"/>
                <a:gd name="T105" fmla="*/ 3107 h 4345"/>
                <a:gd name="T106" fmla="*/ 3330 w 4386"/>
                <a:gd name="T107" fmla="*/ 2754 h 4345"/>
                <a:gd name="T108" fmla="*/ 3468 w 4386"/>
                <a:gd name="T109" fmla="*/ 2386 h 4345"/>
                <a:gd name="T110" fmla="*/ 3601 w 4386"/>
                <a:gd name="T111" fmla="*/ 2028 h 4345"/>
                <a:gd name="T112" fmla="*/ 3723 w 4386"/>
                <a:gd name="T113" fmla="*/ 1688 h 4345"/>
                <a:gd name="T114" fmla="*/ 3835 w 4386"/>
                <a:gd name="T115" fmla="*/ 1381 h 4345"/>
                <a:gd name="T116" fmla="*/ 3928 w 4386"/>
                <a:gd name="T117" fmla="*/ 1112 h 4345"/>
                <a:gd name="T118" fmla="*/ 4002 w 4386"/>
                <a:gd name="T119" fmla="*/ 895 h 4345"/>
                <a:gd name="T120" fmla="*/ 628 w 4386"/>
                <a:gd name="T121" fmla="*/ 2517 h 4345"/>
                <a:gd name="T122" fmla="*/ 1611 w 4386"/>
                <a:gd name="T123" fmla="*/ 52 h 4345"/>
                <a:gd name="T124" fmla="*/ 1697 w 4386"/>
                <a:gd name="T125" fmla="*/ 4 h 4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86" h="4345">
                  <a:moveTo>
                    <a:pt x="1732" y="0"/>
                  </a:moveTo>
                  <a:lnTo>
                    <a:pt x="1766" y="3"/>
                  </a:lnTo>
                  <a:lnTo>
                    <a:pt x="4252" y="603"/>
                  </a:lnTo>
                  <a:lnTo>
                    <a:pt x="4285" y="613"/>
                  </a:lnTo>
                  <a:lnTo>
                    <a:pt x="4315" y="631"/>
                  </a:lnTo>
                  <a:lnTo>
                    <a:pt x="4342" y="653"/>
                  </a:lnTo>
                  <a:lnTo>
                    <a:pt x="4363" y="681"/>
                  </a:lnTo>
                  <a:lnTo>
                    <a:pt x="4378" y="714"/>
                  </a:lnTo>
                  <a:lnTo>
                    <a:pt x="4386" y="748"/>
                  </a:lnTo>
                  <a:lnTo>
                    <a:pt x="4386" y="784"/>
                  </a:lnTo>
                  <a:lnTo>
                    <a:pt x="4379" y="818"/>
                  </a:lnTo>
                  <a:lnTo>
                    <a:pt x="4377" y="822"/>
                  </a:lnTo>
                  <a:lnTo>
                    <a:pt x="4373" y="836"/>
                  </a:lnTo>
                  <a:lnTo>
                    <a:pt x="4366" y="854"/>
                  </a:lnTo>
                  <a:lnTo>
                    <a:pt x="4358" y="879"/>
                  </a:lnTo>
                  <a:lnTo>
                    <a:pt x="4346" y="911"/>
                  </a:lnTo>
                  <a:lnTo>
                    <a:pt x="4333" y="950"/>
                  </a:lnTo>
                  <a:lnTo>
                    <a:pt x="4318" y="994"/>
                  </a:lnTo>
                  <a:lnTo>
                    <a:pt x="4301" y="1044"/>
                  </a:lnTo>
                  <a:lnTo>
                    <a:pt x="4282" y="1099"/>
                  </a:lnTo>
                  <a:lnTo>
                    <a:pt x="4261" y="1159"/>
                  </a:lnTo>
                  <a:lnTo>
                    <a:pt x="4238" y="1224"/>
                  </a:lnTo>
                  <a:lnTo>
                    <a:pt x="4214" y="1293"/>
                  </a:lnTo>
                  <a:lnTo>
                    <a:pt x="4188" y="1366"/>
                  </a:lnTo>
                  <a:lnTo>
                    <a:pt x="4161" y="1445"/>
                  </a:lnTo>
                  <a:lnTo>
                    <a:pt x="4132" y="1526"/>
                  </a:lnTo>
                  <a:lnTo>
                    <a:pt x="4103" y="1611"/>
                  </a:lnTo>
                  <a:lnTo>
                    <a:pt x="4071" y="1699"/>
                  </a:lnTo>
                  <a:lnTo>
                    <a:pt x="4039" y="1789"/>
                  </a:lnTo>
                  <a:lnTo>
                    <a:pt x="4006" y="1884"/>
                  </a:lnTo>
                  <a:lnTo>
                    <a:pt x="3971" y="1980"/>
                  </a:lnTo>
                  <a:lnTo>
                    <a:pt x="3935" y="2078"/>
                  </a:lnTo>
                  <a:lnTo>
                    <a:pt x="3899" y="2177"/>
                  </a:lnTo>
                  <a:lnTo>
                    <a:pt x="3863" y="2279"/>
                  </a:lnTo>
                  <a:lnTo>
                    <a:pt x="3825" y="2383"/>
                  </a:lnTo>
                  <a:lnTo>
                    <a:pt x="3787" y="2487"/>
                  </a:lnTo>
                  <a:lnTo>
                    <a:pt x="3749" y="2592"/>
                  </a:lnTo>
                  <a:lnTo>
                    <a:pt x="3710" y="2697"/>
                  </a:lnTo>
                  <a:lnTo>
                    <a:pt x="3670" y="2802"/>
                  </a:lnTo>
                  <a:lnTo>
                    <a:pt x="3632" y="2907"/>
                  </a:lnTo>
                  <a:lnTo>
                    <a:pt x="3592" y="3014"/>
                  </a:lnTo>
                  <a:lnTo>
                    <a:pt x="3553" y="3117"/>
                  </a:lnTo>
                  <a:lnTo>
                    <a:pt x="3516" y="3213"/>
                  </a:lnTo>
                  <a:lnTo>
                    <a:pt x="3480" y="3306"/>
                  </a:lnTo>
                  <a:lnTo>
                    <a:pt x="3444" y="3395"/>
                  </a:lnTo>
                  <a:lnTo>
                    <a:pt x="3408" y="3481"/>
                  </a:lnTo>
                  <a:lnTo>
                    <a:pt x="3372" y="3563"/>
                  </a:lnTo>
                  <a:lnTo>
                    <a:pt x="3335" y="3642"/>
                  </a:lnTo>
                  <a:lnTo>
                    <a:pt x="3298" y="3716"/>
                  </a:lnTo>
                  <a:lnTo>
                    <a:pt x="3259" y="3788"/>
                  </a:lnTo>
                  <a:lnTo>
                    <a:pt x="3219" y="3854"/>
                  </a:lnTo>
                  <a:lnTo>
                    <a:pt x="3178" y="3918"/>
                  </a:lnTo>
                  <a:lnTo>
                    <a:pt x="3134" y="3977"/>
                  </a:lnTo>
                  <a:lnTo>
                    <a:pt x="3090" y="4033"/>
                  </a:lnTo>
                  <a:lnTo>
                    <a:pt x="3042" y="4083"/>
                  </a:lnTo>
                  <a:lnTo>
                    <a:pt x="2993" y="4130"/>
                  </a:lnTo>
                  <a:lnTo>
                    <a:pt x="2941" y="4172"/>
                  </a:lnTo>
                  <a:lnTo>
                    <a:pt x="2887" y="4211"/>
                  </a:lnTo>
                  <a:lnTo>
                    <a:pt x="2828" y="4244"/>
                  </a:lnTo>
                  <a:lnTo>
                    <a:pt x="2767" y="4272"/>
                  </a:lnTo>
                  <a:lnTo>
                    <a:pt x="2703" y="4297"/>
                  </a:lnTo>
                  <a:lnTo>
                    <a:pt x="2634" y="4316"/>
                  </a:lnTo>
                  <a:lnTo>
                    <a:pt x="2562" y="4331"/>
                  </a:lnTo>
                  <a:lnTo>
                    <a:pt x="2485" y="4340"/>
                  </a:lnTo>
                  <a:lnTo>
                    <a:pt x="2404" y="4345"/>
                  </a:lnTo>
                  <a:lnTo>
                    <a:pt x="2353" y="4345"/>
                  </a:lnTo>
                  <a:lnTo>
                    <a:pt x="2303" y="4343"/>
                  </a:lnTo>
                  <a:lnTo>
                    <a:pt x="2255" y="4337"/>
                  </a:lnTo>
                  <a:lnTo>
                    <a:pt x="2208" y="4331"/>
                  </a:lnTo>
                  <a:lnTo>
                    <a:pt x="2164" y="4323"/>
                  </a:lnTo>
                  <a:lnTo>
                    <a:pt x="2123" y="4312"/>
                  </a:lnTo>
                  <a:lnTo>
                    <a:pt x="2086" y="4301"/>
                  </a:lnTo>
                  <a:lnTo>
                    <a:pt x="2051" y="4291"/>
                  </a:lnTo>
                  <a:lnTo>
                    <a:pt x="2021" y="4281"/>
                  </a:lnTo>
                  <a:lnTo>
                    <a:pt x="1995" y="4272"/>
                  </a:lnTo>
                  <a:lnTo>
                    <a:pt x="1974" y="4263"/>
                  </a:lnTo>
                  <a:lnTo>
                    <a:pt x="1959" y="4258"/>
                  </a:lnTo>
                  <a:lnTo>
                    <a:pt x="1950" y="4252"/>
                  </a:lnTo>
                  <a:lnTo>
                    <a:pt x="1946" y="4251"/>
                  </a:lnTo>
                  <a:lnTo>
                    <a:pt x="545" y="3615"/>
                  </a:lnTo>
                  <a:lnTo>
                    <a:pt x="542" y="3614"/>
                  </a:lnTo>
                  <a:lnTo>
                    <a:pt x="536" y="3612"/>
                  </a:lnTo>
                  <a:lnTo>
                    <a:pt x="525" y="3607"/>
                  </a:lnTo>
                  <a:lnTo>
                    <a:pt x="511" y="3602"/>
                  </a:lnTo>
                  <a:lnTo>
                    <a:pt x="493" y="3594"/>
                  </a:lnTo>
                  <a:lnTo>
                    <a:pt x="472" y="3584"/>
                  </a:lnTo>
                  <a:lnTo>
                    <a:pt x="449" y="3572"/>
                  </a:lnTo>
                  <a:lnTo>
                    <a:pt x="424" y="3558"/>
                  </a:lnTo>
                  <a:lnTo>
                    <a:pt x="397" y="3542"/>
                  </a:lnTo>
                  <a:lnTo>
                    <a:pt x="368" y="3522"/>
                  </a:lnTo>
                  <a:lnTo>
                    <a:pt x="339" y="3500"/>
                  </a:lnTo>
                  <a:lnTo>
                    <a:pt x="308" y="3477"/>
                  </a:lnTo>
                  <a:lnTo>
                    <a:pt x="276" y="3450"/>
                  </a:lnTo>
                  <a:lnTo>
                    <a:pt x="246" y="3419"/>
                  </a:lnTo>
                  <a:lnTo>
                    <a:pt x="215" y="3386"/>
                  </a:lnTo>
                  <a:lnTo>
                    <a:pt x="185" y="3350"/>
                  </a:lnTo>
                  <a:lnTo>
                    <a:pt x="155" y="3310"/>
                  </a:lnTo>
                  <a:lnTo>
                    <a:pt x="129" y="3268"/>
                  </a:lnTo>
                  <a:lnTo>
                    <a:pt x="102" y="3221"/>
                  </a:lnTo>
                  <a:lnTo>
                    <a:pt x="78" y="3172"/>
                  </a:lnTo>
                  <a:lnTo>
                    <a:pt x="57" y="3119"/>
                  </a:lnTo>
                  <a:lnTo>
                    <a:pt x="38" y="3061"/>
                  </a:lnTo>
                  <a:lnTo>
                    <a:pt x="24" y="3000"/>
                  </a:lnTo>
                  <a:lnTo>
                    <a:pt x="12" y="2935"/>
                  </a:lnTo>
                  <a:lnTo>
                    <a:pt x="4" y="2866"/>
                  </a:lnTo>
                  <a:lnTo>
                    <a:pt x="0" y="2793"/>
                  </a:lnTo>
                  <a:lnTo>
                    <a:pt x="1" y="2714"/>
                  </a:lnTo>
                  <a:lnTo>
                    <a:pt x="6" y="2632"/>
                  </a:lnTo>
                  <a:lnTo>
                    <a:pt x="18" y="2545"/>
                  </a:lnTo>
                  <a:lnTo>
                    <a:pt x="1933" y="3318"/>
                  </a:lnTo>
                  <a:lnTo>
                    <a:pt x="1933" y="3321"/>
                  </a:lnTo>
                  <a:lnTo>
                    <a:pt x="1933" y="3329"/>
                  </a:lnTo>
                  <a:lnTo>
                    <a:pt x="1933" y="3341"/>
                  </a:lnTo>
                  <a:lnTo>
                    <a:pt x="1934" y="3358"/>
                  </a:lnTo>
                  <a:lnTo>
                    <a:pt x="1935" y="3378"/>
                  </a:lnTo>
                  <a:lnTo>
                    <a:pt x="1937" y="3402"/>
                  </a:lnTo>
                  <a:lnTo>
                    <a:pt x="1939" y="3429"/>
                  </a:lnTo>
                  <a:lnTo>
                    <a:pt x="1943" y="3459"/>
                  </a:lnTo>
                  <a:lnTo>
                    <a:pt x="1947" y="3491"/>
                  </a:lnTo>
                  <a:lnTo>
                    <a:pt x="1954" y="3524"/>
                  </a:lnTo>
                  <a:lnTo>
                    <a:pt x="1962" y="3560"/>
                  </a:lnTo>
                  <a:lnTo>
                    <a:pt x="1971" y="3596"/>
                  </a:lnTo>
                  <a:lnTo>
                    <a:pt x="1982" y="3634"/>
                  </a:lnTo>
                  <a:lnTo>
                    <a:pt x="1995" y="3671"/>
                  </a:lnTo>
                  <a:lnTo>
                    <a:pt x="2010" y="3708"/>
                  </a:lnTo>
                  <a:lnTo>
                    <a:pt x="2027" y="3745"/>
                  </a:lnTo>
                  <a:lnTo>
                    <a:pt x="2047" y="3781"/>
                  </a:lnTo>
                  <a:lnTo>
                    <a:pt x="2068" y="3816"/>
                  </a:lnTo>
                  <a:lnTo>
                    <a:pt x="2094" y="3849"/>
                  </a:lnTo>
                  <a:lnTo>
                    <a:pt x="2120" y="3880"/>
                  </a:lnTo>
                  <a:lnTo>
                    <a:pt x="2151" y="3908"/>
                  </a:lnTo>
                  <a:lnTo>
                    <a:pt x="2186" y="3934"/>
                  </a:lnTo>
                  <a:lnTo>
                    <a:pt x="2221" y="3956"/>
                  </a:lnTo>
                  <a:lnTo>
                    <a:pt x="2263" y="3974"/>
                  </a:lnTo>
                  <a:lnTo>
                    <a:pt x="2307" y="3989"/>
                  </a:lnTo>
                  <a:lnTo>
                    <a:pt x="2354" y="3999"/>
                  </a:lnTo>
                  <a:lnTo>
                    <a:pt x="2406" y="4005"/>
                  </a:lnTo>
                  <a:lnTo>
                    <a:pt x="2461" y="4005"/>
                  </a:lnTo>
                  <a:lnTo>
                    <a:pt x="2521" y="3998"/>
                  </a:lnTo>
                  <a:lnTo>
                    <a:pt x="2521" y="3999"/>
                  </a:lnTo>
                  <a:lnTo>
                    <a:pt x="2522" y="3999"/>
                  </a:lnTo>
                  <a:lnTo>
                    <a:pt x="2567" y="3990"/>
                  </a:lnTo>
                  <a:lnTo>
                    <a:pt x="2610" y="3977"/>
                  </a:lnTo>
                  <a:lnTo>
                    <a:pt x="2651" y="3961"/>
                  </a:lnTo>
                  <a:lnTo>
                    <a:pt x="2691" y="3940"/>
                  </a:lnTo>
                  <a:lnTo>
                    <a:pt x="2730" y="3916"/>
                  </a:lnTo>
                  <a:lnTo>
                    <a:pt x="2766" y="3886"/>
                  </a:lnTo>
                  <a:lnTo>
                    <a:pt x="2801" y="3853"/>
                  </a:lnTo>
                  <a:lnTo>
                    <a:pt x="2837" y="3814"/>
                  </a:lnTo>
                  <a:lnTo>
                    <a:pt x="2872" y="3771"/>
                  </a:lnTo>
                  <a:lnTo>
                    <a:pt x="2907" y="3721"/>
                  </a:lnTo>
                  <a:lnTo>
                    <a:pt x="2941" y="3667"/>
                  </a:lnTo>
                  <a:lnTo>
                    <a:pt x="2974" y="3606"/>
                  </a:lnTo>
                  <a:lnTo>
                    <a:pt x="3010" y="3539"/>
                  </a:lnTo>
                  <a:lnTo>
                    <a:pt x="3045" y="3466"/>
                  </a:lnTo>
                  <a:lnTo>
                    <a:pt x="3081" y="3387"/>
                  </a:lnTo>
                  <a:lnTo>
                    <a:pt x="3118" y="3301"/>
                  </a:lnTo>
                  <a:lnTo>
                    <a:pt x="3157" y="3208"/>
                  </a:lnTo>
                  <a:lnTo>
                    <a:pt x="3197" y="3107"/>
                  </a:lnTo>
                  <a:lnTo>
                    <a:pt x="3238" y="2999"/>
                  </a:lnTo>
                  <a:lnTo>
                    <a:pt x="3284" y="2877"/>
                  </a:lnTo>
                  <a:lnTo>
                    <a:pt x="3330" y="2754"/>
                  </a:lnTo>
                  <a:lnTo>
                    <a:pt x="3376" y="2630"/>
                  </a:lnTo>
                  <a:lnTo>
                    <a:pt x="3423" y="2508"/>
                  </a:lnTo>
                  <a:lnTo>
                    <a:pt x="3468" y="2386"/>
                  </a:lnTo>
                  <a:lnTo>
                    <a:pt x="3513" y="2264"/>
                  </a:lnTo>
                  <a:lnTo>
                    <a:pt x="3557" y="2145"/>
                  </a:lnTo>
                  <a:lnTo>
                    <a:pt x="3601" y="2028"/>
                  </a:lnTo>
                  <a:lnTo>
                    <a:pt x="3642" y="1912"/>
                  </a:lnTo>
                  <a:lnTo>
                    <a:pt x="3684" y="1799"/>
                  </a:lnTo>
                  <a:lnTo>
                    <a:pt x="3723" y="1688"/>
                  </a:lnTo>
                  <a:lnTo>
                    <a:pt x="3762" y="1582"/>
                  </a:lnTo>
                  <a:lnTo>
                    <a:pt x="3799" y="1479"/>
                  </a:lnTo>
                  <a:lnTo>
                    <a:pt x="3835" y="1381"/>
                  </a:lnTo>
                  <a:lnTo>
                    <a:pt x="3868" y="1287"/>
                  </a:lnTo>
                  <a:lnTo>
                    <a:pt x="3899" y="1196"/>
                  </a:lnTo>
                  <a:lnTo>
                    <a:pt x="3928" y="1112"/>
                  </a:lnTo>
                  <a:lnTo>
                    <a:pt x="3955" y="1034"/>
                  </a:lnTo>
                  <a:lnTo>
                    <a:pt x="3979" y="962"/>
                  </a:lnTo>
                  <a:lnTo>
                    <a:pt x="4002" y="895"/>
                  </a:lnTo>
                  <a:lnTo>
                    <a:pt x="1842" y="345"/>
                  </a:lnTo>
                  <a:lnTo>
                    <a:pt x="944" y="2633"/>
                  </a:lnTo>
                  <a:lnTo>
                    <a:pt x="628" y="2517"/>
                  </a:lnTo>
                  <a:lnTo>
                    <a:pt x="1575" y="110"/>
                  </a:lnTo>
                  <a:lnTo>
                    <a:pt x="1591" y="80"/>
                  </a:lnTo>
                  <a:lnTo>
                    <a:pt x="1611" y="52"/>
                  </a:lnTo>
                  <a:lnTo>
                    <a:pt x="1636" y="31"/>
                  </a:lnTo>
                  <a:lnTo>
                    <a:pt x="1665" y="15"/>
                  </a:lnTo>
                  <a:lnTo>
                    <a:pt x="1697" y="4"/>
                  </a:lnTo>
                  <a:lnTo>
                    <a:pt x="1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793" y="2645"/>
              <a:ext cx="355" cy="188"/>
            </a:xfrm>
            <a:custGeom>
              <a:avLst/>
              <a:gdLst>
                <a:gd name="T0" fmla="*/ 180 w 1066"/>
                <a:gd name="T1" fmla="*/ 0 h 562"/>
                <a:gd name="T2" fmla="*/ 213 w 1066"/>
                <a:gd name="T3" fmla="*/ 7 h 562"/>
                <a:gd name="T4" fmla="*/ 942 w 1066"/>
                <a:gd name="T5" fmla="*/ 232 h 562"/>
                <a:gd name="T6" fmla="*/ 974 w 1066"/>
                <a:gd name="T7" fmla="*/ 244 h 562"/>
                <a:gd name="T8" fmla="*/ 1002 w 1066"/>
                <a:gd name="T9" fmla="*/ 261 h 562"/>
                <a:gd name="T10" fmla="*/ 1026 w 1066"/>
                <a:gd name="T11" fmla="*/ 284 h 562"/>
                <a:gd name="T12" fmla="*/ 1044 w 1066"/>
                <a:gd name="T13" fmla="*/ 310 h 562"/>
                <a:gd name="T14" fmla="*/ 1058 w 1066"/>
                <a:gd name="T15" fmla="*/ 340 h 562"/>
                <a:gd name="T16" fmla="*/ 1064 w 1066"/>
                <a:gd name="T17" fmla="*/ 372 h 562"/>
                <a:gd name="T18" fmla="*/ 1066 w 1066"/>
                <a:gd name="T19" fmla="*/ 405 h 562"/>
                <a:gd name="T20" fmla="*/ 1060 w 1066"/>
                <a:gd name="T21" fmla="*/ 438 h 562"/>
                <a:gd name="T22" fmla="*/ 1048 w 1066"/>
                <a:gd name="T23" fmla="*/ 469 h 562"/>
                <a:gd name="T24" fmla="*/ 1032 w 1066"/>
                <a:gd name="T25" fmla="*/ 495 h 562"/>
                <a:gd name="T26" fmla="*/ 1011 w 1066"/>
                <a:gd name="T27" fmla="*/ 518 h 562"/>
                <a:gd name="T28" fmla="*/ 986 w 1066"/>
                <a:gd name="T29" fmla="*/ 537 h 562"/>
                <a:gd name="T30" fmla="*/ 959 w 1066"/>
                <a:gd name="T31" fmla="*/ 551 h 562"/>
                <a:gd name="T32" fmla="*/ 929 w 1066"/>
                <a:gd name="T33" fmla="*/ 559 h 562"/>
                <a:gd name="T34" fmla="*/ 898 w 1066"/>
                <a:gd name="T35" fmla="*/ 562 h 562"/>
                <a:gd name="T36" fmla="*/ 876 w 1066"/>
                <a:gd name="T37" fmla="*/ 560 h 562"/>
                <a:gd name="T38" fmla="*/ 853 w 1066"/>
                <a:gd name="T39" fmla="*/ 556 h 562"/>
                <a:gd name="T40" fmla="*/ 124 w 1066"/>
                <a:gd name="T41" fmla="*/ 332 h 562"/>
                <a:gd name="T42" fmla="*/ 92 w 1066"/>
                <a:gd name="T43" fmla="*/ 318 h 562"/>
                <a:gd name="T44" fmla="*/ 64 w 1066"/>
                <a:gd name="T45" fmla="*/ 301 h 562"/>
                <a:gd name="T46" fmla="*/ 41 w 1066"/>
                <a:gd name="T47" fmla="*/ 278 h 562"/>
                <a:gd name="T48" fmla="*/ 23 w 1066"/>
                <a:gd name="T49" fmla="*/ 252 h 562"/>
                <a:gd name="T50" fmla="*/ 9 w 1066"/>
                <a:gd name="T51" fmla="*/ 223 h 562"/>
                <a:gd name="T52" fmla="*/ 1 w 1066"/>
                <a:gd name="T53" fmla="*/ 191 h 562"/>
                <a:gd name="T54" fmla="*/ 0 w 1066"/>
                <a:gd name="T55" fmla="*/ 157 h 562"/>
                <a:gd name="T56" fmla="*/ 5 w 1066"/>
                <a:gd name="T57" fmla="*/ 124 h 562"/>
                <a:gd name="T58" fmla="*/ 19 w 1066"/>
                <a:gd name="T59" fmla="*/ 92 h 562"/>
                <a:gd name="T60" fmla="*/ 36 w 1066"/>
                <a:gd name="T61" fmla="*/ 64 h 562"/>
                <a:gd name="T62" fmla="*/ 59 w 1066"/>
                <a:gd name="T63" fmla="*/ 42 h 562"/>
                <a:gd name="T64" fmla="*/ 85 w 1066"/>
                <a:gd name="T65" fmla="*/ 23 h 562"/>
                <a:gd name="T66" fmla="*/ 115 w 1066"/>
                <a:gd name="T67" fmla="*/ 10 h 562"/>
                <a:gd name="T68" fmla="*/ 146 w 1066"/>
                <a:gd name="T69" fmla="*/ 2 h 562"/>
                <a:gd name="T70" fmla="*/ 180 w 1066"/>
                <a:gd name="T71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66" h="562">
                  <a:moveTo>
                    <a:pt x="180" y="0"/>
                  </a:moveTo>
                  <a:lnTo>
                    <a:pt x="213" y="7"/>
                  </a:lnTo>
                  <a:lnTo>
                    <a:pt x="942" y="232"/>
                  </a:lnTo>
                  <a:lnTo>
                    <a:pt x="974" y="244"/>
                  </a:lnTo>
                  <a:lnTo>
                    <a:pt x="1002" y="261"/>
                  </a:lnTo>
                  <a:lnTo>
                    <a:pt x="1026" y="284"/>
                  </a:lnTo>
                  <a:lnTo>
                    <a:pt x="1044" y="310"/>
                  </a:lnTo>
                  <a:lnTo>
                    <a:pt x="1058" y="340"/>
                  </a:lnTo>
                  <a:lnTo>
                    <a:pt x="1064" y="372"/>
                  </a:lnTo>
                  <a:lnTo>
                    <a:pt x="1066" y="405"/>
                  </a:lnTo>
                  <a:lnTo>
                    <a:pt x="1060" y="438"/>
                  </a:lnTo>
                  <a:lnTo>
                    <a:pt x="1048" y="469"/>
                  </a:lnTo>
                  <a:lnTo>
                    <a:pt x="1032" y="495"/>
                  </a:lnTo>
                  <a:lnTo>
                    <a:pt x="1011" y="518"/>
                  </a:lnTo>
                  <a:lnTo>
                    <a:pt x="986" y="537"/>
                  </a:lnTo>
                  <a:lnTo>
                    <a:pt x="959" y="551"/>
                  </a:lnTo>
                  <a:lnTo>
                    <a:pt x="929" y="559"/>
                  </a:lnTo>
                  <a:lnTo>
                    <a:pt x="898" y="562"/>
                  </a:lnTo>
                  <a:lnTo>
                    <a:pt x="876" y="560"/>
                  </a:lnTo>
                  <a:lnTo>
                    <a:pt x="853" y="556"/>
                  </a:lnTo>
                  <a:lnTo>
                    <a:pt x="124" y="332"/>
                  </a:lnTo>
                  <a:lnTo>
                    <a:pt x="92" y="318"/>
                  </a:lnTo>
                  <a:lnTo>
                    <a:pt x="64" y="301"/>
                  </a:lnTo>
                  <a:lnTo>
                    <a:pt x="41" y="278"/>
                  </a:lnTo>
                  <a:lnTo>
                    <a:pt x="23" y="252"/>
                  </a:lnTo>
                  <a:lnTo>
                    <a:pt x="9" y="223"/>
                  </a:lnTo>
                  <a:lnTo>
                    <a:pt x="1" y="191"/>
                  </a:lnTo>
                  <a:lnTo>
                    <a:pt x="0" y="157"/>
                  </a:lnTo>
                  <a:lnTo>
                    <a:pt x="5" y="124"/>
                  </a:lnTo>
                  <a:lnTo>
                    <a:pt x="19" y="92"/>
                  </a:lnTo>
                  <a:lnTo>
                    <a:pt x="36" y="64"/>
                  </a:lnTo>
                  <a:lnTo>
                    <a:pt x="59" y="42"/>
                  </a:lnTo>
                  <a:lnTo>
                    <a:pt x="85" y="23"/>
                  </a:lnTo>
                  <a:lnTo>
                    <a:pt x="115" y="10"/>
                  </a:lnTo>
                  <a:lnTo>
                    <a:pt x="146" y="2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3695" y="2873"/>
              <a:ext cx="353" cy="199"/>
            </a:xfrm>
            <a:custGeom>
              <a:avLst/>
              <a:gdLst>
                <a:gd name="T0" fmla="*/ 154 w 1060"/>
                <a:gd name="T1" fmla="*/ 0 h 595"/>
                <a:gd name="T2" fmla="*/ 188 w 1060"/>
                <a:gd name="T3" fmla="*/ 2 h 595"/>
                <a:gd name="T4" fmla="*/ 221 w 1060"/>
                <a:gd name="T5" fmla="*/ 8 h 595"/>
                <a:gd name="T6" fmla="*/ 946 w 1060"/>
                <a:gd name="T7" fmla="*/ 268 h 595"/>
                <a:gd name="T8" fmla="*/ 978 w 1060"/>
                <a:gd name="T9" fmla="*/ 281 h 595"/>
                <a:gd name="T10" fmla="*/ 1005 w 1060"/>
                <a:gd name="T11" fmla="*/ 301 h 595"/>
                <a:gd name="T12" fmla="*/ 1027 w 1060"/>
                <a:gd name="T13" fmla="*/ 325 h 595"/>
                <a:gd name="T14" fmla="*/ 1043 w 1060"/>
                <a:gd name="T15" fmla="*/ 351 h 595"/>
                <a:gd name="T16" fmla="*/ 1055 w 1060"/>
                <a:gd name="T17" fmla="*/ 382 h 595"/>
                <a:gd name="T18" fmla="*/ 1060 w 1060"/>
                <a:gd name="T19" fmla="*/ 414 h 595"/>
                <a:gd name="T20" fmla="*/ 1060 w 1060"/>
                <a:gd name="T21" fmla="*/ 447 h 595"/>
                <a:gd name="T22" fmla="*/ 1052 w 1060"/>
                <a:gd name="T23" fmla="*/ 480 h 595"/>
                <a:gd name="T24" fmla="*/ 1040 w 1060"/>
                <a:gd name="T25" fmla="*/ 508 h 595"/>
                <a:gd name="T26" fmla="*/ 1023 w 1060"/>
                <a:gd name="T27" fmla="*/ 534 h 595"/>
                <a:gd name="T28" fmla="*/ 1002 w 1060"/>
                <a:gd name="T29" fmla="*/ 555 h 595"/>
                <a:gd name="T30" fmla="*/ 978 w 1060"/>
                <a:gd name="T31" fmla="*/ 572 h 595"/>
                <a:gd name="T32" fmla="*/ 951 w 1060"/>
                <a:gd name="T33" fmla="*/ 586 h 595"/>
                <a:gd name="T34" fmla="*/ 922 w 1060"/>
                <a:gd name="T35" fmla="*/ 592 h 595"/>
                <a:gd name="T36" fmla="*/ 893 w 1060"/>
                <a:gd name="T37" fmla="*/ 595 h 595"/>
                <a:gd name="T38" fmla="*/ 866 w 1060"/>
                <a:gd name="T39" fmla="*/ 594 h 595"/>
                <a:gd name="T40" fmla="*/ 840 w 1060"/>
                <a:gd name="T41" fmla="*/ 587 h 595"/>
                <a:gd name="T42" fmla="*/ 114 w 1060"/>
                <a:gd name="T43" fmla="*/ 327 h 595"/>
                <a:gd name="T44" fmla="*/ 83 w 1060"/>
                <a:gd name="T45" fmla="*/ 313 h 595"/>
                <a:gd name="T46" fmla="*/ 56 w 1060"/>
                <a:gd name="T47" fmla="*/ 294 h 595"/>
                <a:gd name="T48" fmla="*/ 35 w 1060"/>
                <a:gd name="T49" fmla="*/ 270 h 595"/>
                <a:gd name="T50" fmla="*/ 17 w 1060"/>
                <a:gd name="T51" fmla="*/ 244 h 595"/>
                <a:gd name="T52" fmla="*/ 5 w 1060"/>
                <a:gd name="T53" fmla="*/ 213 h 595"/>
                <a:gd name="T54" fmla="*/ 0 w 1060"/>
                <a:gd name="T55" fmla="*/ 181 h 595"/>
                <a:gd name="T56" fmla="*/ 0 w 1060"/>
                <a:gd name="T57" fmla="*/ 148 h 595"/>
                <a:gd name="T58" fmla="*/ 8 w 1060"/>
                <a:gd name="T59" fmla="*/ 115 h 595"/>
                <a:gd name="T60" fmla="*/ 21 w 1060"/>
                <a:gd name="T61" fmla="*/ 84 h 595"/>
                <a:gd name="T62" fmla="*/ 41 w 1060"/>
                <a:gd name="T63" fmla="*/ 56 h 595"/>
                <a:gd name="T64" fmla="*/ 65 w 1060"/>
                <a:gd name="T65" fmla="*/ 35 h 595"/>
                <a:gd name="T66" fmla="*/ 92 w 1060"/>
                <a:gd name="T67" fmla="*/ 17 h 595"/>
                <a:gd name="T68" fmla="*/ 122 w 1060"/>
                <a:gd name="T69" fmla="*/ 6 h 595"/>
                <a:gd name="T70" fmla="*/ 154 w 1060"/>
                <a:gd name="T71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60" h="595">
                  <a:moveTo>
                    <a:pt x="154" y="0"/>
                  </a:moveTo>
                  <a:lnTo>
                    <a:pt x="188" y="2"/>
                  </a:lnTo>
                  <a:lnTo>
                    <a:pt x="221" y="8"/>
                  </a:lnTo>
                  <a:lnTo>
                    <a:pt x="946" y="268"/>
                  </a:lnTo>
                  <a:lnTo>
                    <a:pt x="978" y="281"/>
                  </a:lnTo>
                  <a:lnTo>
                    <a:pt x="1005" y="301"/>
                  </a:lnTo>
                  <a:lnTo>
                    <a:pt x="1027" y="325"/>
                  </a:lnTo>
                  <a:lnTo>
                    <a:pt x="1043" y="351"/>
                  </a:lnTo>
                  <a:lnTo>
                    <a:pt x="1055" y="382"/>
                  </a:lnTo>
                  <a:lnTo>
                    <a:pt x="1060" y="414"/>
                  </a:lnTo>
                  <a:lnTo>
                    <a:pt x="1060" y="447"/>
                  </a:lnTo>
                  <a:lnTo>
                    <a:pt x="1052" y="480"/>
                  </a:lnTo>
                  <a:lnTo>
                    <a:pt x="1040" y="508"/>
                  </a:lnTo>
                  <a:lnTo>
                    <a:pt x="1023" y="534"/>
                  </a:lnTo>
                  <a:lnTo>
                    <a:pt x="1002" y="555"/>
                  </a:lnTo>
                  <a:lnTo>
                    <a:pt x="978" y="572"/>
                  </a:lnTo>
                  <a:lnTo>
                    <a:pt x="951" y="586"/>
                  </a:lnTo>
                  <a:lnTo>
                    <a:pt x="922" y="592"/>
                  </a:lnTo>
                  <a:lnTo>
                    <a:pt x="893" y="595"/>
                  </a:lnTo>
                  <a:lnTo>
                    <a:pt x="866" y="594"/>
                  </a:lnTo>
                  <a:lnTo>
                    <a:pt x="840" y="587"/>
                  </a:lnTo>
                  <a:lnTo>
                    <a:pt x="114" y="327"/>
                  </a:lnTo>
                  <a:lnTo>
                    <a:pt x="83" y="313"/>
                  </a:lnTo>
                  <a:lnTo>
                    <a:pt x="56" y="294"/>
                  </a:lnTo>
                  <a:lnTo>
                    <a:pt x="35" y="270"/>
                  </a:lnTo>
                  <a:lnTo>
                    <a:pt x="17" y="244"/>
                  </a:lnTo>
                  <a:lnTo>
                    <a:pt x="5" y="213"/>
                  </a:lnTo>
                  <a:lnTo>
                    <a:pt x="0" y="181"/>
                  </a:lnTo>
                  <a:lnTo>
                    <a:pt x="0" y="148"/>
                  </a:lnTo>
                  <a:lnTo>
                    <a:pt x="8" y="115"/>
                  </a:lnTo>
                  <a:lnTo>
                    <a:pt x="21" y="84"/>
                  </a:lnTo>
                  <a:lnTo>
                    <a:pt x="41" y="56"/>
                  </a:lnTo>
                  <a:lnTo>
                    <a:pt x="65" y="35"/>
                  </a:lnTo>
                  <a:lnTo>
                    <a:pt x="92" y="17"/>
                  </a:lnTo>
                  <a:lnTo>
                    <a:pt x="122" y="6"/>
                  </a:lnTo>
                  <a:lnTo>
                    <a:pt x="1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2" name="Freeform 26"/>
            <p:cNvSpPr>
              <a:spLocks/>
            </p:cNvSpPr>
            <p:nvPr/>
          </p:nvSpPr>
          <p:spPr bwMode="auto">
            <a:xfrm>
              <a:off x="3603" y="3108"/>
              <a:ext cx="354" cy="198"/>
            </a:xfrm>
            <a:custGeom>
              <a:avLst/>
              <a:gdLst>
                <a:gd name="T0" fmla="*/ 155 w 1063"/>
                <a:gd name="T1" fmla="*/ 0 h 594"/>
                <a:gd name="T2" fmla="*/ 188 w 1063"/>
                <a:gd name="T3" fmla="*/ 1 h 594"/>
                <a:gd name="T4" fmla="*/ 221 w 1063"/>
                <a:gd name="T5" fmla="*/ 8 h 594"/>
                <a:gd name="T6" fmla="*/ 948 w 1063"/>
                <a:gd name="T7" fmla="*/ 266 h 594"/>
                <a:gd name="T8" fmla="*/ 980 w 1063"/>
                <a:gd name="T9" fmla="*/ 279 h 594"/>
                <a:gd name="T10" fmla="*/ 1006 w 1063"/>
                <a:gd name="T11" fmla="*/ 299 h 594"/>
                <a:gd name="T12" fmla="*/ 1029 w 1063"/>
                <a:gd name="T13" fmla="*/ 323 h 594"/>
                <a:gd name="T14" fmla="*/ 1046 w 1063"/>
                <a:gd name="T15" fmla="*/ 350 h 594"/>
                <a:gd name="T16" fmla="*/ 1058 w 1063"/>
                <a:gd name="T17" fmla="*/ 380 h 594"/>
                <a:gd name="T18" fmla="*/ 1063 w 1063"/>
                <a:gd name="T19" fmla="*/ 412 h 594"/>
                <a:gd name="T20" fmla="*/ 1063 w 1063"/>
                <a:gd name="T21" fmla="*/ 445 h 594"/>
                <a:gd name="T22" fmla="*/ 1055 w 1063"/>
                <a:gd name="T23" fmla="*/ 479 h 594"/>
                <a:gd name="T24" fmla="*/ 1043 w 1063"/>
                <a:gd name="T25" fmla="*/ 507 h 594"/>
                <a:gd name="T26" fmla="*/ 1026 w 1063"/>
                <a:gd name="T27" fmla="*/ 532 h 594"/>
                <a:gd name="T28" fmla="*/ 1005 w 1063"/>
                <a:gd name="T29" fmla="*/ 553 h 594"/>
                <a:gd name="T30" fmla="*/ 981 w 1063"/>
                <a:gd name="T31" fmla="*/ 570 h 594"/>
                <a:gd name="T32" fmla="*/ 954 w 1063"/>
                <a:gd name="T33" fmla="*/ 584 h 594"/>
                <a:gd name="T34" fmla="*/ 926 w 1063"/>
                <a:gd name="T35" fmla="*/ 592 h 594"/>
                <a:gd name="T36" fmla="*/ 896 w 1063"/>
                <a:gd name="T37" fmla="*/ 594 h 594"/>
                <a:gd name="T38" fmla="*/ 869 w 1063"/>
                <a:gd name="T39" fmla="*/ 592 h 594"/>
                <a:gd name="T40" fmla="*/ 844 w 1063"/>
                <a:gd name="T41" fmla="*/ 585 h 594"/>
                <a:gd name="T42" fmla="*/ 116 w 1063"/>
                <a:gd name="T43" fmla="*/ 327 h 594"/>
                <a:gd name="T44" fmla="*/ 86 w 1063"/>
                <a:gd name="T45" fmla="*/ 314 h 594"/>
                <a:gd name="T46" fmla="*/ 58 w 1063"/>
                <a:gd name="T47" fmla="*/ 295 h 594"/>
                <a:gd name="T48" fmla="*/ 36 w 1063"/>
                <a:gd name="T49" fmla="*/ 271 h 594"/>
                <a:gd name="T50" fmla="*/ 19 w 1063"/>
                <a:gd name="T51" fmla="*/ 243 h 594"/>
                <a:gd name="T52" fmla="*/ 7 w 1063"/>
                <a:gd name="T53" fmla="*/ 214 h 594"/>
                <a:gd name="T54" fmla="*/ 0 w 1063"/>
                <a:gd name="T55" fmla="*/ 182 h 594"/>
                <a:gd name="T56" fmla="*/ 2 w 1063"/>
                <a:gd name="T57" fmla="*/ 149 h 594"/>
                <a:gd name="T58" fmla="*/ 8 w 1063"/>
                <a:gd name="T59" fmla="*/ 115 h 594"/>
                <a:gd name="T60" fmla="*/ 23 w 1063"/>
                <a:gd name="T61" fmla="*/ 84 h 594"/>
                <a:gd name="T62" fmla="*/ 42 w 1063"/>
                <a:gd name="T63" fmla="*/ 57 h 594"/>
                <a:gd name="T64" fmla="*/ 66 w 1063"/>
                <a:gd name="T65" fmla="*/ 34 h 594"/>
                <a:gd name="T66" fmla="*/ 92 w 1063"/>
                <a:gd name="T67" fmla="*/ 17 h 594"/>
                <a:gd name="T68" fmla="*/ 123 w 1063"/>
                <a:gd name="T69" fmla="*/ 5 h 594"/>
                <a:gd name="T70" fmla="*/ 155 w 1063"/>
                <a:gd name="T71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63" h="594">
                  <a:moveTo>
                    <a:pt x="155" y="0"/>
                  </a:moveTo>
                  <a:lnTo>
                    <a:pt x="188" y="1"/>
                  </a:lnTo>
                  <a:lnTo>
                    <a:pt x="221" y="8"/>
                  </a:lnTo>
                  <a:lnTo>
                    <a:pt x="948" y="266"/>
                  </a:lnTo>
                  <a:lnTo>
                    <a:pt x="980" y="279"/>
                  </a:lnTo>
                  <a:lnTo>
                    <a:pt x="1006" y="299"/>
                  </a:lnTo>
                  <a:lnTo>
                    <a:pt x="1029" y="323"/>
                  </a:lnTo>
                  <a:lnTo>
                    <a:pt x="1046" y="350"/>
                  </a:lnTo>
                  <a:lnTo>
                    <a:pt x="1058" y="380"/>
                  </a:lnTo>
                  <a:lnTo>
                    <a:pt x="1063" y="412"/>
                  </a:lnTo>
                  <a:lnTo>
                    <a:pt x="1063" y="445"/>
                  </a:lnTo>
                  <a:lnTo>
                    <a:pt x="1055" y="479"/>
                  </a:lnTo>
                  <a:lnTo>
                    <a:pt x="1043" y="507"/>
                  </a:lnTo>
                  <a:lnTo>
                    <a:pt x="1026" y="532"/>
                  </a:lnTo>
                  <a:lnTo>
                    <a:pt x="1005" y="553"/>
                  </a:lnTo>
                  <a:lnTo>
                    <a:pt x="981" y="570"/>
                  </a:lnTo>
                  <a:lnTo>
                    <a:pt x="954" y="584"/>
                  </a:lnTo>
                  <a:lnTo>
                    <a:pt x="926" y="592"/>
                  </a:lnTo>
                  <a:lnTo>
                    <a:pt x="896" y="594"/>
                  </a:lnTo>
                  <a:lnTo>
                    <a:pt x="869" y="592"/>
                  </a:lnTo>
                  <a:lnTo>
                    <a:pt x="844" y="585"/>
                  </a:lnTo>
                  <a:lnTo>
                    <a:pt x="116" y="327"/>
                  </a:lnTo>
                  <a:lnTo>
                    <a:pt x="86" y="314"/>
                  </a:lnTo>
                  <a:lnTo>
                    <a:pt x="58" y="295"/>
                  </a:lnTo>
                  <a:lnTo>
                    <a:pt x="36" y="271"/>
                  </a:lnTo>
                  <a:lnTo>
                    <a:pt x="19" y="243"/>
                  </a:lnTo>
                  <a:lnTo>
                    <a:pt x="7" y="214"/>
                  </a:lnTo>
                  <a:lnTo>
                    <a:pt x="0" y="182"/>
                  </a:lnTo>
                  <a:lnTo>
                    <a:pt x="2" y="149"/>
                  </a:lnTo>
                  <a:lnTo>
                    <a:pt x="8" y="115"/>
                  </a:lnTo>
                  <a:lnTo>
                    <a:pt x="23" y="84"/>
                  </a:lnTo>
                  <a:lnTo>
                    <a:pt x="42" y="57"/>
                  </a:lnTo>
                  <a:lnTo>
                    <a:pt x="66" y="34"/>
                  </a:lnTo>
                  <a:lnTo>
                    <a:pt x="92" y="17"/>
                  </a:lnTo>
                  <a:lnTo>
                    <a:pt x="123" y="5"/>
                  </a:lnTo>
                  <a:lnTo>
                    <a:pt x="1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3605" y="2582"/>
              <a:ext cx="125" cy="121"/>
            </a:xfrm>
            <a:custGeom>
              <a:avLst/>
              <a:gdLst>
                <a:gd name="T0" fmla="*/ 188 w 374"/>
                <a:gd name="T1" fmla="*/ 0 h 363"/>
                <a:gd name="T2" fmla="*/ 225 w 374"/>
                <a:gd name="T3" fmla="*/ 4 h 363"/>
                <a:gd name="T4" fmla="*/ 259 w 374"/>
                <a:gd name="T5" fmla="*/ 15 h 363"/>
                <a:gd name="T6" fmla="*/ 291 w 374"/>
                <a:gd name="T7" fmla="*/ 31 h 363"/>
                <a:gd name="T8" fmla="*/ 319 w 374"/>
                <a:gd name="T9" fmla="*/ 53 h 363"/>
                <a:gd name="T10" fmla="*/ 342 w 374"/>
                <a:gd name="T11" fmla="*/ 80 h 363"/>
                <a:gd name="T12" fmla="*/ 359 w 374"/>
                <a:gd name="T13" fmla="*/ 110 h 363"/>
                <a:gd name="T14" fmla="*/ 370 w 374"/>
                <a:gd name="T15" fmla="*/ 145 h 363"/>
                <a:gd name="T16" fmla="*/ 374 w 374"/>
                <a:gd name="T17" fmla="*/ 181 h 363"/>
                <a:gd name="T18" fmla="*/ 370 w 374"/>
                <a:gd name="T19" fmla="*/ 218 h 363"/>
                <a:gd name="T20" fmla="*/ 359 w 374"/>
                <a:gd name="T21" fmla="*/ 253 h 363"/>
                <a:gd name="T22" fmla="*/ 342 w 374"/>
                <a:gd name="T23" fmla="*/ 283 h 363"/>
                <a:gd name="T24" fmla="*/ 319 w 374"/>
                <a:gd name="T25" fmla="*/ 310 h 363"/>
                <a:gd name="T26" fmla="*/ 291 w 374"/>
                <a:gd name="T27" fmla="*/ 333 h 363"/>
                <a:gd name="T28" fmla="*/ 259 w 374"/>
                <a:gd name="T29" fmla="*/ 349 h 363"/>
                <a:gd name="T30" fmla="*/ 225 w 374"/>
                <a:gd name="T31" fmla="*/ 359 h 363"/>
                <a:gd name="T32" fmla="*/ 188 w 374"/>
                <a:gd name="T33" fmla="*/ 363 h 363"/>
                <a:gd name="T34" fmla="*/ 149 w 374"/>
                <a:gd name="T35" fmla="*/ 359 h 363"/>
                <a:gd name="T36" fmla="*/ 114 w 374"/>
                <a:gd name="T37" fmla="*/ 349 h 363"/>
                <a:gd name="T38" fmla="*/ 82 w 374"/>
                <a:gd name="T39" fmla="*/ 333 h 363"/>
                <a:gd name="T40" fmla="*/ 55 w 374"/>
                <a:gd name="T41" fmla="*/ 310 h 363"/>
                <a:gd name="T42" fmla="*/ 32 w 374"/>
                <a:gd name="T43" fmla="*/ 283 h 363"/>
                <a:gd name="T44" fmla="*/ 15 w 374"/>
                <a:gd name="T45" fmla="*/ 253 h 363"/>
                <a:gd name="T46" fmla="*/ 4 w 374"/>
                <a:gd name="T47" fmla="*/ 218 h 363"/>
                <a:gd name="T48" fmla="*/ 0 w 374"/>
                <a:gd name="T49" fmla="*/ 181 h 363"/>
                <a:gd name="T50" fmla="*/ 4 w 374"/>
                <a:gd name="T51" fmla="*/ 145 h 363"/>
                <a:gd name="T52" fmla="*/ 15 w 374"/>
                <a:gd name="T53" fmla="*/ 110 h 363"/>
                <a:gd name="T54" fmla="*/ 32 w 374"/>
                <a:gd name="T55" fmla="*/ 80 h 363"/>
                <a:gd name="T56" fmla="*/ 55 w 374"/>
                <a:gd name="T57" fmla="*/ 53 h 363"/>
                <a:gd name="T58" fmla="*/ 82 w 374"/>
                <a:gd name="T59" fmla="*/ 31 h 363"/>
                <a:gd name="T60" fmla="*/ 114 w 374"/>
                <a:gd name="T61" fmla="*/ 15 h 363"/>
                <a:gd name="T62" fmla="*/ 149 w 374"/>
                <a:gd name="T63" fmla="*/ 4 h 363"/>
                <a:gd name="T64" fmla="*/ 188 w 374"/>
                <a:gd name="T6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4" h="363">
                  <a:moveTo>
                    <a:pt x="188" y="0"/>
                  </a:moveTo>
                  <a:lnTo>
                    <a:pt x="225" y="4"/>
                  </a:lnTo>
                  <a:lnTo>
                    <a:pt x="259" y="15"/>
                  </a:lnTo>
                  <a:lnTo>
                    <a:pt x="291" y="31"/>
                  </a:lnTo>
                  <a:lnTo>
                    <a:pt x="319" y="53"/>
                  </a:lnTo>
                  <a:lnTo>
                    <a:pt x="342" y="80"/>
                  </a:lnTo>
                  <a:lnTo>
                    <a:pt x="359" y="110"/>
                  </a:lnTo>
                  <a:lnTo>
                    <a:pt x="370" y="145"/>
                  </a:lnTo>
                  <a:lnTo>
                    <a:pt x="374" y="181"/>
                  </a:lnTo>
                  <a:lnTo>
                    <a:pt x="370" y="218"/>
                  </a:lnTo>
                  <a:lnTo>
                    <a:pt x="359" y="253"/>
                  </a:lnTo>
                  <a:lnTo>
                    <a:pt x="342" y="283"/>
                  </a:lnTo>
                  <a:lnTo>
                    <a:pt x="319" y="310"/>
                  </a:lnTo>
                  <a:lnTo>
                    <a:pt x="291" y="333"/>
                  </a:lnTo>
                  <a:lnTo>
                    <a:pt x="259" y="349"/>
                  </a:lnTo>
                  <a:lnTo>
                    <a:pt x="225" y="359"/>
                  </a:lnTo>
                  <a:lnTo>
                    <a:pt x="188" y="363"/>
                  </a:lnTo>
                  <a:lnTo>
                    <a:pt x="149" y="359"/>
                  </a:lnTo>
                  <a:lnTo>
                    <a:pt x="114" y="349"/>
                  </a:lnTo>
                  <a:lnTo>
                    <a:pt x="82" y="333"/>
                  </a:lnTo>
                  <a:lnTo>
                    <a:pt x="55" y="310"/>
                  </a:lnTo>
                  <a:lnTo>
                    <a:pt x="32" y="283"/>
                  </a:lnTo>
                  <a:lnTo>
                    <a:pt x="15" y="253"/>
                  </a:lnTo>
                  <a:lnTo>
                    <a:pt x="4" y="218"/>
                  </a:lnTo>
                  <a:lnTo>
                    <a:pt x="0" y="181"/>
                  </a:lnTo>
                  <a:lnTo>
                    <a:pt x="4" y="145"/>
                  </a:lnTo>
                  <a:lnTo>
                    <a:pt x="15" y="110"/>
                  </a:lnTo>
                  <a:lnTo>
                    <a:pt x="32" y="80"/>
                  </a:lnTo>
                  <a:lnTo>
                    <a:pt x="55" y="53"/>
                  </a:lnTo>
                  <a:lnTo>
                    <a:pt x="82" y="31"/>
                  </a:lnTo>
                  <a:lnTo>
                    <a:pt x="114" y="15"/>
                  </a:lnTo>
                  <a:lnTo>
                    <a:pt x="149" y="4"/>
                  </a:lnTo>
                  <a:lnTo>
                    <a:pt x="18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3517" y="2807"/>
              <a:ext cx="125" cy="121"/>
            </a:xfrm>
            <a:custGeom>
              <a:avLst/>
              <a:gdLst>
                <a:gd name="T0" fmla="*/ 186 w 373"/>
                <a:gd name="T1" fmla="*/ 0 h 363"/>
                <a:gd name="T2" fmla="*/ 223 w 373"/>
                <a:gd name="T3" fmla="*/ 4 h 363"/>
                <a:gd name="T4" fmla="*/ 259 w 373"/>
                <a:gd name="T5" fmla="*/ 14 h 363"/>
                <a:gd name="T6" fmla="*/ 291 w 373"/>
                <a:gd name="T7" fmla="*/ 30 h 363"/>
                <a:gd name="T8" fmla="*/ 318 w 373"/>
                <a:gd name="T9" fmla="*/ 53 h 363"/>
                <a:gd name="T10" fmla="*/ 342 w 373"/>
                <a:gd name="T11" fmla="*/ 79 h 363"/>
                <a:gd name="T12" fmla="*/ 357 w 373"/>
                <a:gd name="T13" fmla="*/ 110 h 363"/>
                <a:gd name="T14" fmla="*/ 369 w 373"/>
                <a:gd name="T15" fmla="*/ 145 h 363"/>
                <a:gd name="T16" fmla="*/ 373 w 373"/>
                <a:gd name="T17" fmla="*/ 181 h 363"/>
                <a:gd name="T18" fmla="*/ 369 w 373"/>
                <a:gd name="T19" fmla="*/ 218 h 363"/>
                <a:gd name="T20" fmla="*/ 357 w 373"/>
                <a:gd name="T21" fmla="*/ 251 h 363"/>
                <a:gd name="T22" fmla="*/ 342 w 373"/>
                <a:gd name="T23" fmla="*/ 283 h 363"/>
                <a:gd name="T24" fmla="*/ 318 w 373"/>
                <a:gd name="T25" fmla="*/ 310 h 363"/>
                <a:gd name="T26" fmla="*/ 291 w 373"/>
                <a:gd name="T27" fmla="*/ 331 h 363"/>
                <a:gd name="T28" fmla="*/ 259 w 373"/>
                <a:gd name="T29" fmla="*/ 348 h 363"/>
                <a:gd name="T30" fmla="*/ 223 w 373"/>
                <a:gd name="T31" fmla="*/ 359 h 363"/>
                <a:gd name="T32" fmla="*/ 186 w 373"/>
                <a:gd name="T33" fmla="*/ 363 h 363"/>
                <a:gd name="T34" fmla="*/ 149 w 373"/>
                <a:gd name="T35" fmla="*/ 359 h 363"/>
                <a:gd name="T36" fmla="*/ 114 w 373"/>
                <a:gd name="T37" fmla="*/ 348 h 363"/>
                <a:gd name="T38" fmla="*/ 82 w 373"/>
                <a:gd name="T39" fmla="*/ 331 h 363"/>
                <a:gd name="T40" fmla="*/ 54 w 373"/>
                <a:gd name="T41" fmla="*/ 310 h 363"/>
                <a:gd name="T42" fmla="*/ 32 w 373"/>
                <a:gd name="T43" fmla="*/ 283 h 363"/>
                <a:gd name="T44" fmla="*/ 14 w 373"/>
                <a:gd name="T45" fmla="*/ 251 h 363"/>
                <a:gd name="T46" fmla="*/ 4 w 373"/>
                <a:gd name="T47" fmla="*/ 218 h 363"/>
                <a:gd name="T48" fmla="*/ 0 w 373"/>
                <a:gd name="T49" fmla="*/ 181 h 363"/>
                <a:gd name="T50" fmla="*/ 4 w 373"/>
                <a:gd name="T51" fmla="*/ 145 h 363"/>
                <a:gd name="T52" fmla="*/ 14 w 373"/>
                <a:gd name="T53" fmla="*/ 110 h 363"/>
                <a:gd name="T54" fmla="*/ 32 w 373"/>
                <a:gd name="T55" fmla="*/ 79 h 363"/>
                <a:gd name="T56" fmla="*/ 54 w 373"/>
                <a:gd name="T57" fmla="*/ 53 h 363"/>
                <a:gd name="T58" fmla="*/ 82 w 373"/>
                <a:gd name="T59" fmla="*/ 30 h 363"/>
                <a:gd name="T60" fmla="*/ 114 w 373"/>
                <a:gd name="T61" fmla="*/ 14 h 363"/>
                <a:gd name="T62" fmla="*/ 149 w 373"/>
                <a:gd name="T63" fmla="*/ 4 h 363"/>
                <a:gd name="T64" fmla="*/ 186 w 373"/>
                <a:gd name="T6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3" h="363">
                  <a:moveTo>
                    <a:pt x="186" y="0"/>
                  </a:moveTo>
                  <a:lnTo>
                    <a:pt x="223" y="4"/>
                  </a:lnTo>
                  <a:lnTo>
                    <a:pt x="259" y="14"/>
                  </a:lnTo>
                  <a:lnTo>
                    <a:pt x="291" y="30"/>
                  </a:lnTo>
                  <a:lnTo>
                    <a:pt x="318" y="53"/>
                  </a:lnTo>
                  <a:lnTo>
                    <a:pt x="342" y="79"/>
                  </a:lnTo>
                  <a:lnTo>
                    <a:pt x="357" y="110"/>
                  </a:lnTo>
                  <a:lnTo>
                    <a:pt x="369" y="145"/>
                  </a:lnTo>
                  <a:lnTo>
                    <a:pt x="373" y="181"/>
                  </a:lnTo>
                  <a:lnTo>
                    <a:pt x="369" y="218"/>
                  </a:lnTo>
                  <a:lnTo>
                    <a:pt x="357" y="251"/>
                  </a:lnTo>
                  <a:lnTo>
                    <a:pt x="342" y="283"/>
                  </a:lnTo>
                  <a:lnTo>
                    <a:pt x="318" y="310"/>
                  </a:lnTo>
                  <a:lnTo>
                    <a:pt x="291" y="331"/>
                  </a:lnTo>
                  <a:lnTo>
                    <a:pt x="259" y="348"/>
                  </a:lnTo>
                  <a:lnTo>
                    <a:pt x="223" y="359"/>
                  </a:lnTo>
                  <a:lnTo>
                    <a:pt x="186" y="363"/>
                  </a:lnTo>
                  <a:lnTo>
                    <a:pt x="149" y="359"/>
                  </a:lnTo>
                  <a:lnTo>
                    <a:pt x="114" y="348"/>
                  </a:lnTo>
                  <a:lnTo>
                    <a:pt x="82" y="331"/>
                  </a:lnTo>
                  <a:lnTo>
                    <a:pt x="54" y="310"/>
                  </a:lnTo>
                  <a:lnTo>
                    <a:pt x="32" y="283"/>
                  </a:lnTo>
                  <a:lnTo>
                    <a:pt x="14" y="251"/>
                  </a:lnTo>
                  <a:lnTo>
                    <a:pt x="4" y="218"/>
                  </a:lnTo>
                  <a:lnTo>
                    <a:pt x="0" y="181"/>
                  </a:lnTo>
                  <a:lnTo>
                    <a:pt x="4" y="145"/>
                  </a:lnTo>
                  <a:lnTo>
                    <a:pt x="14" y="110"/>
                  </a:lnTo>
                  <a:lnTo>
                    <a:pt x="32" y="79"/>
                  </a:lnTo>
                  <a:lnTo>
                    <a:pt x="54" y="53"/>
                  </a:lnTo>
                  <a:lnTo>
                    <a:pt x="82" y="30"/>
                  </a:lnTo>
                  <a:lnTo>
                    <a:pt x="114" y="14"/>
                  </a:lnTo>
                  <a:lnTo>
                    <a:pt x="149" y="4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5" name="Freeform 29"/>
            <p:cNvSpPr>
              <a:spLocks/>
            </p:cNvSpPr>
            <p:nvPr/>
          </p:nvSpPr>
          <p:spPr bwMode="auto">
            <a:xfrm>
              <a:off x="3423" y="3039"/>
              <a:ext cx="125" cy="121"/>
            </a:xfrm>
            <a:custGeom>
              <a:avLst/>
              <a:gdLst>
                <a:gd name="T0" fmla="*/ 187 w 373"/>
                <a:gd name="T1" fmla="*/ 0 h 364"/>
                <a:gd name="T2" fmla="*/ 224 w 373"/>
                <a:gd name="T3" fmla="*/ 4 h 364"/>
                <a:gd name="T4" fmla="*/ 259 w 373"/>
                <a:gd name="T5" fmla="*/ 15 h 364"/>
                <a:gd name="T6" fmla="*/ 291 w 373"/>
                <a:gd name="T7" fmla="*/ 32 h 364"/>
                <a:gd name="T8" fmla="*/ 319 w 373"/>
                <a:gd name="T9" fmla="*/ 54 h 364"/>
                <a:gd name="T10" fmla="*/ 341 w 373"/>
                <a:gd name="T11" fmla="*/ 80 h 364"/>
                <a:gd name="T12" fmla="*/ 359 w 373"/>
                <a:gd name="T13" fmla="*/ 112 h 364"/>
                <a:gd name="T14" fmla="*/ 369 w 373"/>
                <a:gd name="T15" fmla="*/ 145 h 364"/>
                <a:gd name="T16" fmla="*/ 373 w 373"/>
                <a:gd name="T17" fmla="*/ 183 h 364"/>
                <a:gd name="T18" fmla="*/ 369 w 373"/>
                <a:gd name="T19" fmla="*/ 219 h 364"/>
                <a:gd name="T20" fmla="*/ 359 w 373"/>
                <a:gd name="T21" fmla="*/ 253 h 364"/>
                <a:gd name="T22" fmla="*/ 341 w 373"/>
                <a:gd name="T23" fmla="*/ 284 h 364"/>
                <a:gd name="T24" fmla="*/ 319 w 373"/>
                <a:gd name="T25" fmla="*/ 310 h 364"/>
                <a:gd name="T26" fmla="*/ 291 w 373"/>
                <a:gd name="T27" fmla="*/ 333 h 364"/>
                <a:gd name="T28" fmla="*/ 259 w 373"/>
                <a:gd name="T29" fmla="*/ 349 h 364"/>
                <a:gd name="T30" fmla="*/ 224 w 373"/>
                <a:gd name="T31" fmla="*/ 360 h 364"/>
                <a:gd name="T32" fmla="*/ 187 w 373"/>
                <a:gd name="T33" fmla="*/ 364 h 364"/>
                <a:gd name="T34" fmla="*/ 149 w 373"/>
                <a:gd name="T35" fmla="*/ 360 h 364"/>
                <a:gd name="T36" fmla="*/ 114 w 373"/>
                <a:gd name="T37" fmla="*/ 349 h 364"/>
                <a:gd name="T38" fmla="*/ 82 w 373"/>
                <a:gd name="T39" fmla="*/ 333 h 364"/>
                <a:gd name="T40" fmla="*/ 54 w 373"/>
                <a:gd name="T41" fmla="*/ 310 h 364"/>
                <a:gd name="T42" fmla="*/ 31 w 373"/>
                <a:gd name="T43" fmla="*/ 284 h 364"/>
                <a:gd name="T44" fmla="*/ 14 w 373"/>
                <a:gd name="T45" fmla="*/ 253 h 364"/>
                <a:gd name="T46" fmla="*/ 4 w 373"/>
                <a:gd name="T47" fmla="*/ 219 h 364"/>
                <a:gd name="T48" fmla="*/ 0 w 373"/>
                <a:gd name="T49" fmla="*/ 183 h 364"/>
                <a:gd name="T50" fmla="*/ 4 w 373"/>
                <a:gd name="T51" fmla="*/ 145 h 364"/>
                <a:gd name="T52" fmla="*/ 14 w 373"/>
                <a:gd name="T53" fmla="*/ 112 h 364"/>
                <a:gd name="T54" fmla="*/ 31 w 373"/>
                <a:gd name="T55" fmla="*/ 80 h 364"/>
                <a:gd name="T56" fmla="*/ 54 w 373"/>
                <a:gd name="T57" fmla="*/ 54 h 364"/>
                <a:gd name="T58" fmla="*/ 82 w 373"/>
                <a:gd name="T59" fmla="*/ 32 h 364"/>
                <a:gd name="T60" fmla="*/ 114 w 373"/>
                <a:gd name="T61" fmla="*/ 15 h 364"/>
                <a:gd name="T62" fmla="*/ 149 w 373"/>
                <a:gd name="T63" fmla="*/ 4 h 364"/>
                <a:gd name="T64" fmla="*/ 187 w 373"/>
                <a:gd name="T65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3" h="364">
                  <a:moveTo>
                    <a:pt x="187" y="0"/>
                  </a:moveTo>
                  <a:lnTo>
                    <a:pt x="224" y="4"/>
                  </a:lnTo>
                  <a:lnTo>
                    <a:pt x="259" y="15"/>
                  </a:lnTo>
                  <a:lnTo>
                    <a:pt x="291" y="32"/>
                  </a:lnTo>
                  <a:lnTo>
                    <a:pt x="319" y="54"/>
                  </a:lnTo>
                  <a:lnTo>
                    <a:pt x="341" y="80"/>
                  </a:lnTo>
                  <a:lnTo>
                    <a:pt x="359" y="112"/>
                  </a:lnTo>
                  <a:lnTo>
                    <a:pt x="369" y="145"/>
                  </a:lnTo>
                  <a:lnTo>
                    <a:pt x="373" y="183"/>
                  </a:lnTo>
                  <a:lnTo>
                    <a:pt x="369" y="219"/>
                  </a:lnTo>
                  <a:lnTo>
                    <a:pt x="359" y="253"/>
                  </a:lnTo>
                  <a:lnTo>
                    <a:pt x="341" y="284"/>
                  </a:lnTo>
                  <a:lnTo>
                    <a:pt x="319" y="310"/>
                  </a:lnTo>
                  <a:lnTo>
                    <a:pt x="291" y="333"/>
                  </a:lnTo>
                  <a:lnTo>
                    <a:pt x="259" y="349"/>
                  </a:lnTo>
                  <a:lnTo>
                    <a:pt x="224" y="360"/>
                  </a:lnTo>
                  <a:lnTo>
                    <a:pt x="187" y="364"/>
                  </a:lnTo>
                  <a:lnTo>
                    <a:pt x="149" y="360"/>
                  </a:lnTo>
                  <a:lnTo>
                    <a:pt x="114" y="349"/>
                  </a:lnTo>
                  <a:lnTo>
                    <a:pt x="82" y="333"/>
                  </a:lnTo>
                  <a:lnTo>
                    <a:pt x="54" y="310"/>
                  </a:lnTo>
                  <a:lnTo>
                    <a:pt x="31" y="284"/>
                  </a:lnTo>
                  <a:lnTo>
                    <a:pt x="14" y="253"/>
                  </a:lnTo>
                  <a:lnTo>
                    <a:pt x="4" y="219"/>
                  </a:lnTo>
                  <a:lnTo>
                    <a:pt x="0" y="183"/>
                  </a:lnTo>
                  <a:lnTo>
                    <a:pt x="4" y="145"/>
                  </a:lnTo>
                  <a:lnTo>
                    <a:pt x="14" y="112"/>
                  </a:lnTo>
                  <a:lnTo>
                    <a:pt x="31" y="80"/>
                  </a:lnTo>
                  <a:lnTo>
                    <a:pt x="54" y="54"/>
                  </a:lnTo>
                  <a:lnTo>
                    <a:pt x="82" y="32"/>
                  </a:lnTo>
                  <a:lnTo>
                    <a:pt x="114" y="15"/>
                  </a:lnTo>
                  <a:lnTo>
                    <a:pt x="149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86" name="Group 21"/>
          <p:cNvGrpSpPr>
            <a:grpSpLocks noChangeAspect="1"/>
          </p:cNvGrpSpPr>
          <p:nvPr/>
        </p:nvGrpSpPr>
        <p:grpSpPr bwMode="auto">
          <a:xfrm>
            <a:off x="5778944" y="5449014"/>
            <a:ext cx="950115" cy="941017"/>
            <a:chOff x="3001" y="2280"/>
            <a:chExt cx="1462" cy="1448"/>
          </a:xfrm>
          <a:solidFill>
            <a:srgbClr val="255286"/>
          </a:solidFill>
        </p:grpSpPr>
        <p:sp>
          <p:nvSpPr>
            <p:cNvPr id="87" name="Freeform 23"/>
            <p:cNvSpPr>
              <a:spLocks/>
            </p:cNvSpPr>
            <p:nvPr/>
          </p:nvSpPr>
          <p:spPr bwMode="auto">
            <a:xfrm>
              <a:off x="3001" y="2280"/>
              <a:ext cx="1462" cy="1448"/>
            </a:xfrm>
            <a:custGeom>
              <a:avLst/>
              <a:gdLst>
                <a:gd name="T0" fmla="*/ 4252 w 4386"/>
                <a:gd name="T1" fmla="*/ 603 h 4345"/>
                <a:gd name="T2" fmla="*/ 4342 w 4386"/>
                <a:gd name="T3" fmla="*/ 653 h 4345"/>
                <a:gd name="T4" fmla="*/ 4386 w 4386"/>
                <a:gd name="T5" fmla="*/ 748 h 4345"/>
                <a:gd name="T6" fmla="*/ 4377 w 4386"/>
                <a:gd name="T7" fmla="*/ 822 h 4345"/>
                <a:gd name="T8" fmla="*/ 4358 w 4386"/>
                <a:gd name="T9" fmla="*/ 879 h 4345"/>
                <a:gd name="T10" fmla="*/ 4318 w 4386"/>
                <a:gd name="T11" fmla="*/ 994 h 4345"/>
                <a:gd name="T12" fmla="*/ 4261 w 4386"/>
                <a:gd name="T13" fmla="*/ 1159 h 4345"/>
                <a:gd name="T14" fmla="*/ 4188 w 4386"/>
                <a:gd name="T15" fmla="*/ 1366 h 4345"/>
                <a:gd name="T16" fmla="*/ 4103 w 4386"/>
                <a:gd name="T17" fmla="*/ 1611 h 4345"/>
                <a:gd name="T18" fmla="*/ 4006 w 4386"/>
                <a:gd name="T19" fmla="*/ 1884 h 4345"/>
                <a:gd name="T20" fmla="*/ 3899 w 4386"/>
                <a:gd name="T21" fmla="*/ 2177 h 4345"/>
                <a:gd name="T22" fmla="*/ 3787 w 4386"/>
                <a:gd name="T23" fmla="*/ 2487 h 4345"/>
                <a:gd name="T24" fmla="*/ 3670 w 4386"/>
                <a:gd name="T25" fmla="*/ 2802 h 4345"/>
                <a:gd name="T26" fmla="*/ 3553 w 4386"/>
                <a:gd name="T27" fmla="*/ 3117 h 4345"/>
                <a:gd name="T28" fmla="*/ 3444 w 4386"/>
                <a:gd name="T29" fmla="*/ 3395 h 4345"/>
                <a:gd name="T30" fmla="*/ 3335 w 4386"/>
                <a:gd name="T31" fmla="*/ 3642 h 4345"/>
                <a:gd name="T32" fmla="*/ 3219 w 4386"/>
                <a:gd name="T33" fmla="*/ 3854 h 4345"/>
                <a:gd name="T34" fmla="*/ 3090 w 4386"/>
                <a:gd name="T35" fmla="*/ 4033 h 4345"/>
                <a:gd name="T36" fmla="*/ 2941 w 4386"/>
                <a:gd name="T37" fmla="*/ 4172 h 4345"/>
                <a:gd name="T38" fmla="*/ 2767 w 4386"/>
                <a:gd name="T39" fmla="*/ 4272 h 4345"/>
                <a:gd name="T40" fmla="*/ 2562 w 4386"/>
                <a:gd name="T41" fmla="*/ 4331 h 4345"/>
                <a:gd name="T42" fmla="*/ 2353 w 4386"/>
                <a:gd name="T43" fmla="*/ 4345 h 4345"/>
                <a:gd name="T44" fmla="*/ 2208 w 4386"/>
                <a:gd name="T45" fmla="*/ 4331 h 4345"/>
                <a:gd name="T46" fmla="*/ 2086 w 4386"/>
                <a:gd name="T47" fmla="*/ 4301 h 4345"/>
                <a:gd name="T48" fmla="*/ 1995 w 4386"/>
                <a:gd name="T49" fmla="*/ 4272 h 4345"/>
                <a:gd name="T50" fmla="*/ 1950 w 4386"/>
                <a:gd name="T51" fmla="*/ 4252 h 4345"/>
                <a:gd name="T52" fmla="*/ 542 w 4386"/>
                <a:gd name="T53" fmla="*/ 3614 h 4345"/>
                <a:gd name="T54" fmla="*/ 511 w 4386"/>
                <a:gd name="T55" fmla="*/ 3602 h 4345"/>
                <a:gd name="T56" fmla="*/ 449 w 4386"/>
                <a:gd name="T57" fmla="*/ 3572 h 4345"/>
                <a:gd name="T58" fmla="*/ 368 w 4386"/>
                <a:gd name="T59" fmla="*/ 3522 h 4345"/>
                <a:gd name="T60" fmla="*/ 276 w 4386"/>
                <a:gd name="T61" fmla="*/ 3450 h 4345"/>
                <a:gd name="T62" fmla="*/ 185 w 4386"/>
                <a:gd name="T63" fmla="*/ 3350 h 4345"/>
                <a:gd name="T64" fmla="*/ 102 w 4386"/>
                <a:gd name="T65" fmla="*/ 3221 h 4345"/>
                <a:gd name="T66" fmla="*/ 38 w 4386"/>
                <a:gd name="T67" fmla="*/ 3061 h 4345"/>
                <a:gd name="T68" fmla="*/ 4 w 4386"/>
                <a:gd name="T69" fmla="*/ 2866 h 4345"/>
                <a:gd name="T70" fmla="*/ 6 w 4386"/>
                <a:gd name="T71" fmla="*/ 2632 h 4345"/>
                <a:gd name="T72" fmla="*/ 1933 w 4386"/>
                <a:gd name="T73" fmla="*/ 3321 h 4345"/>
                <a:gd name="T74" fmla="*/ 1934 w 4386"/>
                <a:gd name="T75" fmla="*/ 3358 h 4345"/>
                <a:gd name="T76" fmla="*/ 1939 w 4386"/>
                <a:gd name="T77" fmla="*/ 3429 h 4345"/>
                <a:gd name="T78" fmla="*/ 1954 w 4386"/>
                <a:gd name="T79" fmla="*/ 3524 h 4345"/>
                <a:gd name="T80" fmla="*/ 1982 w 4386"/>
                <a:gd name="T81" fmla="*/ 3634 h 4345"/>
                <a:gd name="T82" fmla="*/ 2027 w 4386"/>
                <a:gd name="T83" fmla="*/ 3745 h 4345"/>
                <a:gd name="T84" fmla="*/ 2094 w 4386"/>
                <a:gd name="T85" fmla="*/ 3849 h 4345"/>
                <a:gd name="T86" fmla="*/ 2186 w 4386"/>
                <a:gd name="T87" fmla="*/ 3934 h 4345"/>
                <a:gd name="T88" fmla="*/ 2307 w 4386"/>
                <a:gd name="T89" fmla="*/ 3989 h 4345"/>
                <a:gd name="T90" fmla="*/ 2461 w 4386"/>
                <a:gd name="T91" fmla="*/ 4005 h 4345"/>
                <a:gd name="T92" fmla="*/ 2522 w 4386"/>
                <a:gd name="T93" fmla="*/ 3999 h 4345"/>
                <a:gd name="T94" fmla="*/ 2651 w 4386"/>
                <a:gd name="T95" fmla="*/ 3961 h 4345"/>
                <a:gd name="T96" fmla="*/ 2766 w 4386"/>
                <a:gd name="T97" fmla="*/ 3886 h 4345"/>
                <a:gd name="T98" fmla="*/ 2872 w 4386"/>
                <a:gd name="T99" fmla="*/ 3771 h 4345"/>
                <a:gd name="T100" fmla="*/ 2974 w 4386"/>
                <a:gd name="T101" fmla="*/ 3606 h 4345"/>
                <a:gd name="T102" fmla="*/ 3081 w 4386"/>
                <a:gd name="T103" fmla="*/ 3387 h 4345"/>
                <a:gd name="T104" fmla="*/ 3197 w 4386"/>
                <a:gd name="T105" fmla="*/ 3107 h 4345"/>
                <a:gd name="T106" fmla="*/ 3330 w 4386"/>
                <a:gd name="T107" fmla="*/ 2754 h 4345"/>
                <a:gd name="T108" fmla="*/ 3468 w 4386"/>
                <a:gd name="T109" fmla="*/ 2386 h 4345"/>
                <a:gd name="T110" fmla="*/ 3601 w 4386"/>
                <a:gd name="T111" fmla="*/ 2028 h 4345"/>
                <a:gd name="T112" fmla="*/ 3723 w 4386"/>
                <a:gd name="T113" fmla="*/ 1688 h 4345"/>
                <a:gd name="T114" fmla="*/ 3835 w 4386"/>
                <a:gd name="T115" fmla="*/ 1381 h 4345"/>
                <a:gd name="T116" fmla="*/ 3928 w 4386"/>
                <a:gd name="T117" fmla="*/ 1112 h 4345"/>
                <a:gd name="T118" fmla="*/ 4002 w 4386"/>
                <a:gd name="T119" fmla="*/ 895 h 4345"/>
                <a:gd name="T120" fmla="*/ 628 w 4386"/>
                <a:gd name="T121" fmla="*/ 2517 h 4345"/>
                <a:gd name="T122" fmla="*/ 1611 w 4386"/>
                <a:gd name="T123" fmla="*/ 52 h 4345"/>
                <a:gd name="T124" fmla="*/ 1697 w 4386"/>
                <a:gd name="T125" fmla="*/ 4 h 4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86" h="4345">
                  <a:moveTo>
                    <a:pt x="1732" y="0"/>
                  </a:moveTo>
                  <a:lnTo>
                    <a:pt x="1766" y="3"/>
                  </a:lnTo>
                  <a:lnTo>
                    <a:pt x="4252" y="603"/>
                  </a:lnTo>
                  <a:lnTo>
                    <a:pt x="4285" y="613"/>
                  </a:lnTo>
                  <a:lnTo>
                    <a:pt x="4315" y="631"/>
                  </a:lnTo>
                  <a:lnTo>
                    <a:pt x="4342" y="653"/>
                  </a:lnTo>
                  <a:lnTo>
                    <a:pt x="4363" y="681"/>
                  </a:lnTo>
                  <a:lnTo>
                    <a:pt x="4378" y="714"/>
                  </a:lnTo>
                  <a:lnTo>
                    <a:pt x="4386" y="748"/>
                  </a:lnTo>
                  <a:lnTo>
                    <a:pt x="4386" y="784"/>
                  </a:lnTo>
                  <a:lnTo>
                    <a:pt x="4379" y="818"/>
                  </a:lnTo>
                  <a:lnTo>
                    <a:pt x="4377" y="822"/>
                  </a:lnTo>
                  <a:lnTo>
                    <a:pt x="4373" y="836"/>
                  </a:lnTo>
                  <a:lnTo>
                    <a:pt x="4366" y="854"/>
                  </a:lnTo>
                  <a:lnTo>
                    <a:pt x="4358" y="879"/>
                  </a:lnTo>
                  <a:lnTo>
                    <a:pt x="4346" y="911"/>
                  </a:lnTo>
                  <a:lnTo>
                    <a:pt x="4333" y="950"/>
                  </a:lnTo>
                  <a:lnTo>
                    <a:pt x="4318" y="994"/>
                  </a:lnTo>
                  <a:lnTo>
                    <a:pt x="4301" y="1044"/>
                  </a:lnTo>
                  <a:lnTo>
                    <a:pt x="4282" y="1099"/>
                  </a:lnTo>
                  <a:lnTo>
                    <a:pt x="4261" y="1159"/>
                  </a:lnTo>
                  <a:lnTo>
                    <a:pt x="4238" y="1224"/>
                  </a:lnTo>
                  <a:lnTo>
                    <a:pt x="4214" y="1293"/>
                  </a:lnTo>
                  <a:lnTo>
                    <a:pt x="4188" y="1366"/>
                  </a:lnTo>
                  <a:lnTo>
                    <a:pt x="4161" y="1445"/>
                  </a:lnTo>
                  <a:lnTo>
                    <a:pt x="4132" y="1526"/>
                  </a:lnTo>
                  <a:lnTo>
                    <a:pt x="4103" y="1611"/>
                  </a:lnTo>
                  <a:lnTo>
                    <a:pt x="4071" y="1699"/>
                  </a:lnTo>
                  <a:lnTo>
                    <a:pt x="4039" y="1789"/>
                  </a:lnTo>
                  <a:lnTo>
                    <a:pt x="4006" y="1884"/>
                  </a:lnTo>
                  <a:lnTo>
                    <a:pt x="3971" y="1980"/>
                  </a:lnTo>
                  <a:lnTo>
                    <a:pt x="3935" y="2078"/>
                  </a:lnTo>
                  <a:lnTo>
                    <a:pt x="3899" y="2177"/>
                  </a:lnTo>
                  <a:lnTo>
                    <a:pt x="3863" y="2279"/>
                  </a:lnTo>
                  <a:lnTo>
                    <a:pt x="3825" y="2383"/>
                  </a:lnTo>
                  <a:lnTo>
                    <a:pt x="3787" y="2487"/>
                  </a:lnTo>
                  <a:lnTo>
                    <a:pt x="3749" y="2592"/>
                  </a:lnTo>
                  <a:lnTo>
                    <a:pt x="3710" y="2697"/>
                  </a:lnTo>
                  <a:lnTo>
                    <a:pt x="3670" y="2802"/>
                  </a:lnTo>
                  <a:lnTo>
                    <a:pt x="3632" y="2907"/>
                  </a:lnTo>
                  <a:lnTo>
                    <a:pt x="3592" y="3014"/>
                  </a:lnTo>
                  <a:lnTo>
                    <a:pt x="3553" y="3117"/>
                  </a:lnTo>
                  <a:lnTo>
                    <a:pt x="3516" y="3213"/>
                  </a:lnTo>
                  <a:lnTo>
                    <a:pt x="3480" y="3306"/>
                  </a:lnTo>
                  <a:lnTo>
                    <a:pt x="3444" y="3395"/>
                  </a:lnTo>
                  <a:lnTo>
                    <a:pt x="3408" y="3481"/>
                  </a:lnTo>
                  <a:lnTo>
                    <a:pt x="3372" y="3563"/>
                  </a:lnTo>
                  <a:lnTo>
                    <a:pt x="3335" y="3642"/>
                  </a:lnTo>
                  <a:lnTo>
                    <a:pt x="3298" y="3716"/>
                  </a:lnTo>
                  <a:lnTo>
                    <a:pt x="3259" y="3788"/>
                  </a:lnTo>
                  <a:lnTo>
                    <a:pt x="3219" y="3854"/>
                  </a:lnTo>
                  <a:lnTo>
                    <a:pt x="3178" y="3918"/>
                  </a:lnTo>
                  <a:lnTo>
                    <a:pt x="3134" y="3977"/>
                  </a:lnTo>
                  <a:lnTo>
                    <a:pt x="3090" y="4033"/>
                  </a:lnTo>
                  <a:lnTo>
                    <a:pt x="3042" y="4083"/>
                  </a:lnTo>
                  <a:lnTo>
                    <a:pt x="2993" y="4130"/>
                  </a:lnTo>
                  <a:lnTo>
                    <a:pt x="2941" y="4172"/>
                  </a:lnTo>
                  <a:lnTo>
                    <a:pt x="2887" y="4211"/>
                  </a:lnTo>
                  <a:lnTo>
                    <a:pt x="2828" y="4244"/>
                  </a:lnTo>
                  <a:lnTo>
                    <a:pt x="2767" y="4272"/>
                  </a:lnTo>
                  <a:lnTo>
                    <a:pt x="2703" y="4297"/>
                  </a:lnTo>
                  <a:lnTo>
                    <a:pt x="2634" y="4316"/>
                  </a:lnTo>
                  <a:lnTo>
                    <a:pt x="2562" y="4331"/>
                  </a:lnTo>
                  <a:lnTo>
                    <a:pt x="2485" y="4340"/>
                  </a:lnTo>
                  <a:lnTo>
                    <a:pt x="2404" y="4345"/>
                  </a:lnTo>
                  <a:lnTo>
                    <a:pt x="2353" y="4345"/>
                  </a:lnTo>
                  <a:lnTo>
                    <a:pt x="2303" y="4343"/>
                  </a:lnTo>
                  <a:lnTo>
                    <a:pt x="2255" y="4337"/>
                  </a:lnTo>
                  <a:lnTo>
                    <a:pt x="2208" y="4331"/>
                  </a:lnTo>
                  <a:lnTo>
                    <a:pt x="2164" y="4323"/>
                  </a:lnTo>
                  <a:lnTo>
                    <a:pt x="2123" y="4312"/>
                  </a:lnTo>
                  <a:lnTo>
                    <a:pt x="2086" y="4301"/>
                  </a:lnTo>
                  <a:lnTo>
                    <a:pt x="2051" y="4291"/>
                  </a:lnTo>
                  <a:lnTo>
                    <a:pt x="2021" y="4281"/>
                  </a:lnTo>
                  <a:lnTo>
                    <a:pt x="1995" y="4272"/>
                  </a:lnTo>
                  <a:lnTo>
                    <a:pt x="1974" y="4263"/>
                  </a:lnTo>
                  <a:lnTo>
                    <a:pt x="1959" y="4258"/>
                  </a:lnTo>
                  <a:lnTo>
                    <a:pt x="1950" y="4252"/>
                  </a:lnTo>
                  <a:lnTo>
                    <a:pt x="1946" y="4251"/>
                  </a:lnTo>
                  <a:lnTo>
                    <a:pt x="545" y="3615"/>
                  </a:lnTo>
                  <a:lnTo>
                    <a:pt x="542" y="3614"/>
                  </a:lnTo>
                  <a:lnTo>
                    <a:pt x="536" y="3612"/>
                  </a:lnTo>
                  <a:lnTo>
                    <a:pt x="525" y="3607"/>
                  </a:lnTo>
                  <a:lnTo>
                    <a:pt x="511" y="3602"/>
                  </a:lnTo>
                  <a:lnTo>
                    <a:pt x="493" y="3594"/>
                  </a:lnTo>
                  <a:lnTo>
                    <a:pt x="472" y="3584"/>
                  </a:lnTo>
                  <a:lnTo>
                    <a:pt x="449" y="3572"/>
                  </a:lnTo>
                  <a:lnTo>
                    <a:pt x="424" y="3558"/>
                  </a:lnTo>
                  <a:lnTo>
                    <a:pt x="397" y="3542"/>
                  </a:lnTo>
                  <a:lnTo>
                    <a:pt x="368" y="3522"/>
                  </a:lnTo>
                  <a:lnTo>
                    <a:pt x="339" y="3500"/>
                  </a:lnTo>
                  <a:lnTo>
                    <a:pt x="308" y="3477"/>
                  </a:lnTo>
                  <a:lnTo>
                    <a:pt x="276" y="3450"/>
                  </a:lnTo>
                  <a:lnTo>
                    <a:pt x="246" y="3419"/>
                  </a:lnTo>
                  <a:lnTo>
                    <a:pt x="215" y="3386"/>
                  </a:lnTo>
                  <a:lnTo>
                    <a:pt x="185" y="3350"/>
                  </a:lnTo>
                  <a:lnTo>
                    <a:pt x="155" y="3310"/>
                  </a:lnTo>
                  <a:lnTo>
                    <a:pt x="129" y="3268"/>
                  </a:lnTo>
                  <a:lnTo>
                    <a:pt x="102" y="3221"/>
                  </a:lnTo>
                  <a:lnTo>
                    <a:pt x="78" y="3172"/>
                  </a:lnTo>
                  <a:lnTo>
                    <a:pt x="57" y="3119"/>
                  </a:lnTo>
                  <a:lnTo>
                    <a:pt x="38" y="3061"/>
                  </a:lnTo>
                  <a:lnTo>
                    <a:pt x="24" y="3000"/>
                  </a:lnTo>
                  <a:lnTo>
                    <a:pt x="12" y="2935"/>
                  </a:lnTo>
                  <a:lnTo>
                    <a:pt x="4" y="2866"/>
                  </a:lnTo>
                  <a:lnTo>
                    <a:pt x="0" y="2793"/>
                  </a:lnTo>
                  <a:lnTo>
                    <a:pt x="1" y="2714"/>
                  </a:lnTo>
                  <a:lnTo>
                    <a:pt x="6" y="2632"/>
                  </a:lnTo>
                  <a:lnTo>
                    <a:pt x="18" y="2545"/>
                  </a:lnTo>
                  <a:lnTo>
                    <a:pt x="1933" y="3318"/>
                  </a:lnTo>
                  <a:lnTo>
                    <a:pt x="1933" y="3321"/>
                  </a:lnTo>
                  <a:lnTo>
                    <a:pt x="1933" y="3329"/>
                  </a:lnTo>
                  <a:lnTo>
                    <a:pt x="1933" y="3341"/>
                  </a:lnTo>
                  <a:lnTo>
                    <a:pt x="1934" y="3358"/>
                  </a:lnTo>
                  <a:lnTo>
                    <a:pt x="1935" y="3378"/>
                  </a:lnTo>
                  <a:lnTo>
                    <a:pt x="1937" y="3402"/>
                  </a:lnTo>
                  <a:lnTo>
                    <a:pt x="1939" y="3429"/>
                  </a:lnTo>
                  <a:lnTo>
                    <a:pt x="1943" y="3459"/>
                  </a:lnTo>
                  <a:lnTo>
                    <a:pt x="1947" y="3491"/>
                  </a:lnTo>
                  <a:lnTo>
                    <a:pt x="1954" y="3524"/>
                  </a:lnTo>
                  <a:lnTo>
                    <a:pt x="1962" y="3560"/>
                  </a:lnTo>
                  <a:lnTo>
                    <a:pt x="1971" y="3596"/>
                  </a:lnTo>
                  <a:lnTo>
                    <a:pt x="1982" y="3634"/>
                  </a:lnTo>
                  <a:lnTo>
                    <a:pt x="1995" y="3671"/>
                  </a:lnTo>
                  <a:lnTo>
                    <a:pt x="2010" y="3708"/>
                  </a:lnTo>
                  <a:lnTo>
                    <a:pt x="2027" y="3745"/>
                  </a:lnTo>
                  <a:lnTo>
                    <a:pt x="2047" y="3781"/>
                  </a:lnTo>
                  <a:lnTo>
                    <a:pt x="2068" y="3816"/>
                  </a:lnTo>
                  <a:lnTo>
                    <a:pt x="2094" y="3849"/>
                  </a:lnTo>
                  <a:lnTo>
                    <a:pt x="2120" y="3880"/>
                  </a:lnTo>
                  <a:lnTo>
                    <a:pt x="2151" y="3908"/>
                  </a:lnTo>
                  <a:lnTo>
                    <a:pt x="2186" y="3934"/>
                  </a:lnTo>
                  <a:lnTo>
                    <a:pt x="2221" y="3956"/>
                  </a:lnTo>
                  <a:lnTo>
                    <a:pt x="2263" y="3974"/>
                  </a:lnTo>
                  <a:lnTo>
                    <a:pt x="2307" y="3989"/>
                  </a:lnTo>
                  <a:lnTo>
                    <a:pt x="2354" y="3999"/>
                  </a:lnTo>
                  <a:lnTo>
                    <a:pt x="2406" y="4005"/>
                  </a:lnTo>
                  <a:lnTo>
                    <a:pt x="2461" y="4005"/>
                  </a:lnTo>
                  <a:lnTo>
                    <a:pt x="2521" y="3998"/>
                  </a:lnTo>
                  <a:lnTo>
                    <a:pt x="2521" y="3999"/>
                  </a:lnTo>
                  <a:lnTo>
                    <a:pt x="2522" y="3999"/>
                  </a:lnTo>
                  <a:lnTo>
                    <a:pt x="2567" y="3990"/>
                  </a:lnTo>
                  <a:lnTo>
                    <a:pt x="2610" y="3977"/>
                  </a:lnTo>
                  <a:lnTo>
                    <a:pt x="2651" y="3961"/>
                  </a:lnTo>
                  <a:lnTo>
                    <a:pt x="2691" y="3940"/>
                  </a:lnTo>
                  <a:lnTo>
                    <a:pt x="2730" y="3916"/>
                  </a:lnTo>
                  <a:lnTo>
                    <a:pt x="2766" y="3886"/>
                  </a:lnTo>
                  <a:lnTo>
                    <a:pt x="2801" y="3853"/>
                  </a:lnTo>
                  <a:lnTo>
                    <a:pt x="2837" y="3814"/>
                  </a:lnTo>
                  <a:lnTo>
                    <a:pt x="2872" y="3771"/>
                  </a:lnTo>
                  <a:lnTo>
                    <a:pt x="2907" y="3721"/>
                  </a:lnTo>
                  <a:lnTo>
                    <a:pt x="2941" y="3667"/>
                  </a:lnTo>
                  <a:lnTo>
                    <a:pt x="2974" y="3606"/>
                  </a:lnTo>
                  <a:lnTo>
                    <a:pt x="3010" y="3539"/>
                  </a:lnTo>
                  <a:lnTo>
                    <a:pt x="3045" y="3466"/>
                  </a:lnTo>
                  <a:lnTo>
                    <a:pt x="3081" y="3387"/>
                  </a:lnTo>
                  <a:lnTo>
                    <a:pt x="3118" y="3301"/>
                  </a:lnTo>
                  <a:lnTo>
                    <a:pt x="3157" y="3208"/>
                  </a:lnTo>
                  <a:lnTo>
                    <a:pt x="3197" y="3107"/>
                  </a:lnTo>
                  <a:lnTo>
                    <a:pt x="3238" y="2999"/>
                  </a:lnTo>
                  <a:lnTo>
                    <a:pt x="3284" y="2877"/>
                  </a:lnTo>
                  <a:lnTo>
                    <a:pt x="3330" y="2754"/>
                  </a:lnTo>
                  <a:lnTo>
                    <a:pt x="3376" y="2630"/>
                  </a:lnTo>
                  <a:lnTo>
                    <a:pt x="3423" y="2508"/>
                  </a:lnTo>
                  <a:lnTo>
                    <a:pt x="3468" y="2386"/>
                  </a:lnTo>
                  <a:lnTo>
                    <a:pt x="3513" y="2264"/>
                  </a:lnTo>
                  <a:lnTo>
                    <a:pt x="3557" y="2145"/>
                  </a:lnTo>
                  <a:lnTo>
                    <a:pt x="3601" y="2028"/>
                  </a:lnTo>
                  <a:lnTo>
                    <a:pt x="3642" y="1912"/>
                  </a:lnTo>
                  <a:lnTo>
                    <a:pt x="3684" y="1799"/>
                  </a:lnTo>
                  <a:lnTo>
                    <a:pt x="3723" y="1688"/>
                  </a:lnTo>
                  <a:lnTo>
                    <a:pt x="3762" y="1582"/>
                  </a:lnTo>
                  <a:lnTo>
                    <a:pt x="3799" y="1479"/>
                  </a:lnTo>
                  <a:lnTo>
                    <a:pt x="3835" y="1381"/>
                  </a:lnTo>
                  <a:lnTo>
                    <a:pt x="3868" y="1287"/>
                  </a:lnTo>
                  <a:lnTo>
                    <a:pt x="3899" y="1196"/>
                  </a:lnTo>
                  <a:lnTo>
                    <a:pt x="3928" y="1112"/>
                  </a:lnTo>
                  <a:lnTo>
                    <a:pt x="3955" y="1034"/>
                  </a:lnTo>
                  <a:lnTo>
                    <a:pt x="3979" y="962"/>
                  </a:lnTo>
                  <a:lnTo>
                    <a:pt x="4002" y="895"/>
                  </a:lnTo>
                  <a:lnTo>
                    <a:pt x="1842" y="345"/>
                  </a:lnTo>
                  <a:lnTo>
                    <a:pt x="944" y="2633"/>
                  </a:lnTo>
                  <a:lnTo>
                    <a:pt x="628" y="2517"/>
                  </a:lnTo>
                  <a:lnTo>
                    <a:pt x="1575" y="110"/>
                  </a:lnTo>
                  <a:lnTo>
                    <a:pt x="1591" y="80"/>
                  </a:lnTo>
                  <a:lnTo>
                    <a:pt x="1611" y="52"/>
                  </a:lnTo>
                  <a:lnTo>
                    <a:pt x="1636" y="31"/>
                  </a:lnTo>
                  <a:lnTo>
                    <a:pt x="1665" y="15"/>
                  </a:lnTo>
                  <a:lnTo>
                    <a:pt x="1697" y="4"/>
                  </a:lnTo>
                  <a:lnTo>
                    <a:pt x="17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8" name="Freeform 24"/>
            <p:cNvSpPr>
              <a:spLocks/>
            </p:cNvSpPr>
            <p:nvPr/>
          </p:nvSpPr>
          <p:spPr bwMode="auto">
            <a:xfrm>
              <a:off x="3793" y="2645"/>
              <a:ext cx="355" cy="188"/>
            </a:xfrm>
            <a:custGeom>
              <a:avLst/>
              <a:gdLst>
                <a:gd name="T0" fmla="*/ 180 w 1066"/>
                <a:gd name="T1" fmla="*/ 0 h 562"/>
                <a:gd name="T2" fmla="*/ 213 w 1066"/>
                <a:gd name="T3" fmla="*/ 7 h 562"/>
                <a:gd name="T4" fmla="*/ 942 w 1066"/>
                <a:gd name="T5" fmla="*/ 232 h 562"/>
                <a:gd name="T6" fmla="*/ 974 w 1066"/>
                <a:gd name="T7" fmla="*/ 244 h 562"/>
                <a:gd name="T8" fmla="*/ 1002 w 1066"/>
                <a:gd name="T9" fmla="*/ 261 h 562"/>
                <a:gd name="T10" fmla="*/ 1026 w 1066"/>
                <a:gd name="T11" fmla="*/ 284 h 562"/>
                <a:gd name="T12" fmla="*/ 1044 w 1066"/>
                <a:gd name="T13" fmla="*/ 310 h 562"/>
                <a:gd name="T14" fmla="*/ 1058 w 1066"/>
                <a:gd name="T15" fmla="*/ 340 h 562"/>
                <a:gd name="T16" fmla="*/ 1064 w 1066"/>
                <a:gd name="T17" fmla="*/ 372 h 562"/>
                <a:gd name="T18" fmla="*/ 1066 w 1066"/>
                <a:gd name="T19" fmla="*/ 405 h 562"/>
                <a:gd name="T20" fmla="*/ 1060 w 1066"/>
                <a:gd name="T21" fmla="*/ 438 h 562"/>
                <a:gd name="T22" fmla="*/ 1048 w 1066"/>
                <a:gd name="T23" fmla="*/ 469 h 562"/>
                <a:gd name="T24" fmla="*/ 1032 w 1066"/>
                <a:gd name="T25" fmla="*/ 495 h 562"/>
                <a:gd name="T26" fmla="*/ 1011 w 1066"/>
                <a:gd name="T27" fmla="*/ 518 h 562"/>
                <a:gd name="T28" fmla="*/ 986 w 1066"/>
                <a:gd name="T29" fmla="*/ 537 h 562"/>
                <a:gd name="T30" fmla="*/ 959 w 1066"/>
                <a:gd name="T31" fmla="*/ 551 h 562"/>
                <a:gd name="T32" fmla="*/ 929 w 1066"/>
                <a:gd name="T33" fmla="*/ 559 h 562"/>
                <a:gd name="T34" fmla="*/ 898 w 1066"/>
                <a:gd name="T35" fmla="*/ 562 h 562"/>
                <a:gd name="T36" fmla="*/ 876 w 1066"/>
                <a:gd name="T37" fmla="*/ 560 h 562"/>
                <a:gd name="T38" fmla="*/ 853 w 1066"/>
                <a:gd name="T39" fmla="*/ 556 h 562"/>
                <a:gd name="T40" fmla="*/ 124 w 1066"/>
                <a:gd name="T41" fmla="*/ 332 h 562"/>
                <a:gd name="T42" fmla="*/ 92 w 1066"/>
                <a:gd name="T43" fmla="*/ 318 h 562"/>
                <a:gd name="T44" fmla="*/ 64 w 1066"/>
                <a:gd name="T45" fmla="*/ 301 h 562"/>
                <a:gd name="T46" fmla="*/ 41 w 1066"/>
                <a:gd name="T47" fmla="*/ 278 h 562"/>
                <a:gd name="T48" fmla="*/ 23 w 1066"/>
                <a:gd name="T49" fmla="*/ 252 h 562"/>
                <a:gd name="T50" fmla="*/ 9 w 1066"/>
                <a:gd name="T51" fmla="*/ 223 h 562"/>
                <a:gd name="T52" fmla="*/ 1 w 1066"/>
                <a:gd name="T53" fmla="*/ 191 h 562"/>
                <a:gd name="T54" fmla="*/ 0 w 1066"/>
                <a:gd name="T55" fmla="*/ 157 h 562"/>
                <a:gd name="T56" fmla="*/ 5 w 1066"/>
                <a:gd name="T57" fmla="*/ 124 h 562"/>
                <a:gd name="T58" fmla="*/ 19 w 1066"/>
                <a:gd name="T59" fmla="*/ 92 h 562"/>
                <a:gd name="T60" fmla="*/ 36 w 1066"/>
                <a:gd name="T61" fmla="*/ 64 h 562"/>
                <a:gd name="T62" fmla="*/ 59 w 1066"/>
                <a:gd name="T63" fmla="*/ 42 h 562"/>
                <a:gd name="T64" fmla="*/ 85 w 1066"/>
                <a:gd name="T65" fmla="*/ 23 h 562"/>
                <a:gd name="T66" fmla="*/ 115 w 1066"/>
                <a:gd name="T67" fmla="*/ 10 h 562"/>
                <a:gd name="T68" fmla="*/ 146 w 1066"/>
                <a:gd name="T69" fmla="*/ 2 h 562"/>
                <a:gd name="T70" fmla="*/ 180 w 1066"/>
                <a:gd name="T71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66" h="562">
                  <a:moveTo>
                    <a:pt x="180" y="0"/>
                  </a:moveTo>
                  <a:lnTo>
                    <a:pt x="213" y="7"/>
                  </a:lnTo>
                  <a:lnTo>
                    <a:pt x="942" y="232"/>
                  </a:lnTo>
                  <a:lnTo>
                    <a:pt x="974" y="244"/>
                  </a:lnTo>
                  <a:lnTo>
                    <a:pt x="1002" y="261"/>
                  </a:lnTo>
                  <a:lnTo>
                    <a:pt x="1026" y="284"/>
                  </a:lnTo>
                  <a:lnTo>
                    <a:pt x="1044" y="310"/>
                  </a:lnTo>
                  <a:lnTo>
                    <a:pt x="1058" y="340"/>
                  </a:lnTo>
                  <a:lnTo>
                    <a:pt x="1064" y="372"/>
                  </a:lnTo>
                  <a:lnTo>
                    <a:pt x="1066" y="405"/>
                  </a:lnTo>
                  <a:lnTo>
                    <a:pt x="1060" y="438"/>
                  </a:lnTo>
                  <a:lnTo>
                    <a:pt x="1048" y="469"/>
                  </a:lnTo>
                  <a:lnTo>
                    <a:pt x="1032" y="495"/>
                  </a:lnTo>
                  <a:lnTo>
                    <a:pt x="1011" y="518"/>
                  </a:lnTo>
                  <a:lnTo>
                    <a:pt x="986" y="537"/>
                  </a:lnTo>
                  <a:lnTo>
                    <a:pt x="959" y="551"/>
                  </a:lnTo>
                  <a:lnTo>
                    <a:pt x="929" y="559"/>
                  </a:lnTo>
                  <a:lnTo>
                    <a:pt x="898" y="562"/>
                  </a:lnTo>
                  <a:lnTo>
                    <a:pt x="876" y="560"/>
                  </a:lnTo>
                  <a:lnTo>
                    <a:pt x="853" y="556"/>
                  </a:lnTo>
                  <a:lnTo>
                    <a:pt x="124" y="332"/>
                  </a:lnTo>
                  <a:lnTo>
                    <a:pt x="92" y="318"/>
                  </a:lnTo>
                  <a:lnTo>
                    <a:pt x="64" y="301"/>
                  </a:lnTo>
                  <a:lnTo>
                    <a:pt x="41" y="278"/>
                  </a:lnTo>
                  <a:lnTo>
                    <a:pt x="23" y="252"/>
                  </a:lnTo>
                  <a:lnTo>
                    <a:pt x="9" y="223"/>
                  </a:lnTo>
                  <a:lnTo>
                    <a:pt x="1" y="191"/>
                  </a:lnTo>
                  <a:lnTo>
                    <a:pt x="0" y="157"/>
                  </a:lnTo>
                  <a:lnTo>
                    <a:pt x="5" y="124"/>
                  </a:lnTo>
                  <a:lnTo>
                    <a:pt x="19" y="92"/>
                  </a:lnTo>
                  <a:lnTo>
                    <a:pt x="36" y="64"/>
                  </a:lnTo>
                  <a:lnTo>
                    <a:pt x="59" y="42"/>
                  </a:lnTo>
                  <a:lnTo>
                    <a:pt x="85" y="23"/>
                  </a:lnTo>
                  <a:lnTo>
                    <a:pt x="115" y="10"/>
                  </a:lnTo>
                  <a:lnTo>
                    <a:pt x="146" y="2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9" name="Freeform 25"/>
            <p:cNvSpPr>
              <a:spLocks/>
            </p:cNvSpPr>
            <p:nvPr/>
          </p:nvSpPr>
          <p:spPr bwMode="auto">
            <a:xfrm>
              <a:off x="3695" y="2873"/>
              <a:ext cx="353" cy="199"/>
            </a:xfrm>
            <a:custGeom>
              <a:avLst/>
              <a:gdLst>
                <a:gd name="T0" fmla="*/ 154 w 1060"/>
                <a:gd name="T1" fmla="*/ 0 h 595"/>
                <a:gd name="T2" fmla="*/ 188 w 1060"/>
                <a:gd name="T3" fmla="*/ 2 h 595"/>
                <a:gd name="T4" fmla="*/ 221 w 1060"/>
                <a:gd name="T5" fmla="*/ 8 h 595"/>
                <a:gd name="T6" fmla="*/ 946 w 1060"/>
                <a:gd name="T7" fmla="*/ 268 h 595"/>
                <a:gd name="T8" fmla="*/ 978 w 1060"/>
                <a:gd name="T9" fmla="*/ 281 h 595"/>
                <a:gd name="T10" fmla="*/ 1005 w 1060"/>
                <a:gd name="T11" fmla="*/ 301 h 595"/>
                <a:gd name="T12" fmla="*/ 1027 w 1060"/>
                <a:gd name="T13" fmla="*/ 325 h 595"/>
                <a:gd name="T14" fmla="*/ 1043 w 1060"/>
                <a:gd name="T15" fmla="*/ 351 h 595"/>
                <a:gd name="T16" fmla="*/ 1055 w 1060"/>
                <a:gd name="T17" fmla="*/ 382 h 595"/>
                <a:gd name="T18" fmla="*/ 1060 w 1060"/>
                <a:gd name="T19" fmla="*/ 414 h 595"/>
                <a:gd name="T20" fmla="*/ 1060 w 1060"/>
                <a:gd name="T21" fmla="*/ 447 h 595"/>
                <a:gd name="T22" fmla="*/ 1052 w 1060"/>
                <a:gd name="T23" fmla="*/ 480 h 595"/>
                <a:gd name="T24" fmla="*/ 1040 w 1060"/>
                <a:gd name="T25" fmla="*/ 508 h 595"/>
                <a:gd name="T26" fmla="*/ 1023 w 1060"/>
                <a:gd name="T27" fmla="*/ 534 h 595"/>
                <a:gd name="T28" fmla="*/ 1002 w 1060"/>
                <a:gd name="T29" fmla="*/ 555 h 595"/>
                <a:gd name="T30" fmla="*/ 978 w 1060"/>
                <a:gd name="T31" fmla="*/ 572 h 595"/>
                <a:gd name="T32" fmla="*/ 951 w 1060"/>
                <a:gd name="T33" fmla="*/ 586 h 595"/>
                <a:gd name="T34" fmla="*/ 922 w 1060"/>
                <a:gd name="T35" fmla="*/ 592 h 595"/>
                <a:gd name="T36" fmla="*/ 893 w 1060"/>
                <a:gd name="T37" fmla="*/ 595 h 595"/>
                <a:gd name="T38" fmla="*/ 866 w 1060"/>
                <a:gd name="T39" fmla="*/ 594 h 595"/>
                <a:gd name="T40" fmla="*/ 840 w 1060"/>
                <a:gd name="T41" fmla="*/ 587 h 595"/>
                <a:gd name="T42" fmla="*/ 114 w 1060"/>
                <a:gd name="T43" fmla="*/ 327 h 595"/>
                <a:gd name="T44" fmla="*/ 83 w 1060"/>
                <a:gd name="T45" fmla="*/ 313 h 595"/>
                <a:gd name="T46" fmla="*/ 56 w 1060"/>
                <a:gd name="T47" fmla="*/ 294 h 595"/>
                <a:gd name="T48" fmla="*/ 35 w 1060"/>
                <a:gd name="T49" fmla="*/ 270 h 595"/>
                <a:gd name="T50" fmla="*/ 17 w 1060"/>
                <a:gd name="T51" fmla="*/ 244 h 595"/>
                <a:gd name="T52" fmla="*/ 5 w 1060"/>
                <a:gd name="T53" fmla="*/ 213 h 595"/>
                <a:gd name="T54" fmla="*/ 0 w 1060"/>
                <a:gd name="T55" fmla="*/ 181 h 595"/>
                <a:gd name="T56" fmla="*/ 0 w 1060"/>
                <a:gd name="T57" fmla="*/ 148 h 595"/>
                <a:gd name="T58" fmla="*/ 8 w 1060"/>
                <a:gd name="T59" fmla="*/ 115 h 595"/>
                <a:gd name="T60" fmla="*/ 21 w 1060"/>
                <a:gd name="T61" fmla="*/ 84 h 595"/>
                <a:gd name="T62" fmla="*/ 41 w 1060"/>
                <a:gd name="T63" fmla="*/ 56 h 595"/>
                <a:gd name="T64" fmla="*/ 65 w 1060"/>
                <a:gd name="T65" fmla="*/ 35 h 595"/>
                <a:gd name="T66" fmla="*/ 92 w 1060"/>
                <a:gd name="T67" fmla="*/ 17 h 595"/>
                <a:gd name="T68" fmla="*/ 122 w 1060"/>
                <a:gd name="T69" fmla="*/ 6 h 595"/>
                <a:gd name="T70" fmla="*/ 154 w 1060"/>
                <a:gd name="T71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60" h="595">
                  <a:moveTo>
                    <a:pt x="154" y="0"/>
                  </a:moveTo>
                  <a:lnTo>
                    <a:pt x="188" y="2"/>
                  </a:lnTo>
                  <a:lnTo>
                    <a:pt x="221" y="8"/>
                  </a:lnTo>
                  <a:lnTo>
                    <a:pt x="946" y="268"/>
                  </a:lnTo>
                  <a:lnTo>
                    <a:pt x="978" y="281"/>
                  </a:lnTo>
                  <a:lnTo>
                    <a:pt x="1005" y="301"/>
                  </a:lnTo>
                  <a:lnTo>
                    <a:pt x="1027" y="325"/>
                  </a:lnTo>
                  <a:lnTo>
                    <a:pt x="1043" y="351"/>
                  </a:lnTo>
                  <a:lnTo>
                    <a:pt x="1055" y="382"/>
                  </a:lnTo>
                  <a:lnTo>
                    <a:pt x="1060" y="414"/>
                  </a:lnTo>
                  <a:lnTo>
                    <a:pt x="1060" y="447"/>
                  </a:lnTo>
                  <a:lnTo>
                    <a:pt x="1052" y="480"/>
                  </a:lnTo>
                  <a:lnTo>
                    <a:pt x="1040" y="508"/>
                  </a:lnTo>
                  <a:lnTo>
                    <a:pt x="1023" y="534"/>
                  </a:lnTo>
                  <a:lnTo>
                    <a:pt x="1002" y="555"/>
                  </a:lnTo>
                  <a:lnTo>
                    <a:pt x="978" y="572"/>
                  </a:lnTo>
                  <a:lnTo>
                    <a:pt x="951" y="586"/>
                  </a:lnTo>
                  <a:lnTo>
                    <a:pt x="922" y="592"/>
                  </a:lnTo>
                  <a:lnTo>
                    <a:pt x="893" y="595"/>
                  </a:lnTo>
                  <a:lnTo>
                    <a:pt x="866" y="594"/>
                  </a:lnTo>
                  <a:lnTo>
                    <a:pt x="840" y="587"/>
                  </a:lnTo>
                  <a:lnTo>
                    <a:pt x="114" y="327"/>
                  </a:lnTo>
                  <a:lnTo>
                    <a:pt x="83" y="313"/>
                  </a:lnTo>
                  <a:lnTo>
                    <a:pt x="56" y="294"/>
                  </a:lnTo>
                  <a:lnTo>
                    <a:pt x="35" y="270"/>
                  </a:lnTo>
                  <a:lnTo>
                    <a:pt x="17" y="244"/>
                  </a:lnTo>
                  <a:lnTo>
                    <a:pt x="5" y="213"/>
                  </a:lnTo>
                  <a:lnTo>
                    <a:pt x="0" y="181"/>
                  </a:lnTo>
                  <a:lnTo>
                    <a:pt x="0" y="148"/>
                  </a:lnTo>
                  <a:lnTo>
                    <a:pt x="8" y="115"/>
                  </a:lnTo>
                  <a:lnTo>
                    <a:pt x="21" y="84"/>
                  </a:lnTo>
                  <a:lnTo>
                    <a:pt x="41" y="56"/>
                  </a:lnTo>
                  <a:lnTo>
                    <a:pt x="65" y="35"/>
                  </a:lnTo>
                  <a:lnTo>
                    <a:pt x="92" y="17"/>
                  </a:lnTo>
                  <a:lnTo>
                    <a:pt x="122" y="6"/>
                  </a:lnTo>
                  <a:lnTo>
                    <a:pt x="1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0" name="Freeform 26"/>
            <p:cNvSpPr>
              <a:spLocks/>
            </p:cNvSpPr>
            <p:nvPr/>
          </p:nvSpPr>
          <p:spPr bwMode="auto">
            <a:xfrm>
              <a:off x="3603" y="3108"/>
              <a:ext cx="354" cy="198"/>
            </a:xfrm>
            <a:custGeom>
              <a:avLst/>
              <a:gdLst>
                <a:gd name="T0" fmla="*/ 155 w 1063"/>
                <a:gd name="T1" fmla="*/ 0 h 594"/>
                <a:gd name="T2" fmla="*/ 188 w 1063"/>
                <a:gd name="T3" fmla="*/ 1 h 594"/>
                <a:gd name="T4" fmla="*/ 221 w 1063"/>
                <a:gd name="T5" fmla="*/ 8 h 594"/>
                <a:gd name="T6" fmla="*/ 948 w 1063"/>
                <a:gd name="T7" fmla="*/ 266 h 594"/>
                <a:gd name="T8" fmla="*/ 980 w 1063"/>
                <a:gd name="T9" fmla="*/ 279 h 594"/>
                <a:gd name="T10" fmla="*/ 1006 w 1063"/>
                <a:gd name="T11" fmla="*/ 299 h 594"/>
                <a:gd name="T12" fmla="*/ 1029 w 1063"/>
                <a:gd name="T13" fmla="*/ 323 h 594"/>
                <a:gd name="T14" fmla="*/ 1046 w 1063"/>
                <a:gd name="T15" fmla="*/ 350 h 594"/>
                <a:gd name="T16" fmla="*/ 1058 w 1063"/>
                <a:gd name="T17" fmla="*/ 380 h 594"/>
                <a:gd name="T18" fmla="*/ 1063 w 1063"/>
                <a:gd name="T19" fmla="*/ 412 h 594"/>
                <a:gd name="T20" fmla="*/ 1063 w 1063"/>
                <a:gd name="T21" fmla="*/ 445 h 594"/>
                <a:gd name="T22" fmla="*/ 1055 w 1063"/>
                <a:gd name="T23" fmla="*/ 479 h 594"/>
                <a:gd name="T24" fmla="*/ 1043 w 1063"/>
                <a:gd name="T25" fmla="*/ 507 h 594"/>
                <a:gd name="T26" fmla="*/ 1026 w 1063"/>
                <a:gd name="T27" fmla="*/ 532 h 594"/>
                <a:gd name="T28" fmla="*/ 1005 w 1063"/>
                <a:gd name="T29" fmla="*/ 553 h 594"/>
                <a:gd name="T30" fmla="*/ 981 w 1063"/>
                <a:gd name="T31" fmla="*/ 570 h 594"/>
                <a:gd name="T32" fmla="*/ 954 w 1063"/>
                <a:gd name="T33" fmla="*/ 584 h 594"/>
                <a:gd name="T34" fmla="*/ 926 w 1063"/>
                <a:gd name="T35" fmla="*/ 592 h 594"/>
                <a:gd name="T36" fmla="*/ 896 w 1063"/>
                <a:gd name="T37" fmla="*/ 594 h 594"/>
                <a:gd name="T38" fmla="*/ 869 w 1063"/>
                <a:gd name="T39" fmla="*/ 592 h 594"/>
                <a:gd name="T40" fmla="*/ 844 w 1063"/>
                <a:gd name="T41" fmla="*/ 585 h 594"/>
                <a:gd name="T42" fmla="*/ 116 w 1063"/>
                <a:gd name="T43" fmla="*/ 327 h 594"/>
                <a:gd name="T44" fmla="*/ 86 w 1063"/>
                <a:gd name="T45" fmla="*/ 314 h 594"/>
                <a:gd name="T46" fmla="*/ 58 w 1063"/>
                <a:gd name="T47" fmla="*/ 295 h 594"/>
                <a:gd name="T48" fmla="*/ 36 w 1063"/>
                <a:gd name="T49" fmla="*/ 271 h 594"/>
                <a:gd name="T50" fmla="*/ 19 w 1063"/>
                <a:gd name="T51" fmla="*/ 243 h 594"/>
                <a:gd name="T52" fmla="*/ 7 w 1063"/>
                <a:gd name="T53" fmla="*/ 214 h 594"/>
                <a:gd name="T54" fmla="*/ 0 w 1063"/>
                <a:gd name="T55" fmla="*/ 182 h 594"/>
                <a:gd name="T56" fmla="*/ 2 w 1063"/>
                <a:gd name="T57" fmla="*/ 149 h 594"/>
                <a:gd name="T58" fmla="*/ 8 w 1063"/>
                <a:gd name="T59" fmla="*/ 115 h 594"/>
                <a:gd name="T60" fmla="*/ 23 w 1063"/>
                <a:gd name="T61" fmla="*/ 84 h 594"/>
                <a:gd name="T62" fmla="*/ 42 w 1063"/>
                <a:gd name="T63" fmla="*/ 57 h 594"/>
                <a:gd name="T64" fmla="*/ 66 w 1063"/>
                <a:gd name="T65" fmla="*/ 34 h 594"/>
                <a:gd name="T66" fmla="*/ 92 w 1063"/>
                <a:gd name="T67" fmla="*/ 17 h 594"/>
                <a:gd name="T68" fmla="*/ 123 w 1063"/>
                <a:gd name="T69" fmla="*/ 5 h 594"/>
                <a:gd name="T70" fmla="*/ 155 w 1063"/>
                <a:gd name="T71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63" h="594">
                  <a:moveTo>
                    <a:pt x="155" y="0"/>
                  </a:moveTo>
                  <a:lnTo>
                    <a:pt x="188" y="1"/>
                  </a:lnTo>
                  <a:lnTo>
                    <a:pt x="221" y="8"/>
                  </a:lnTo>
                  <a:lnTo>
                    <a:pt x="948" y="266"/>
                  </a:lnTo>
                  <a:lnTo>
                    <a:pt x="980" y="279"/>
                  </a:lnTo>
                  <a:lnTo>
                    <a:pt x="1006" y="299"/>
                  </a:lnTo>
                  <a:lnTo>
                    <a:pt x="1029" y="323"/>
                  </a:lnTo>
                  <a:lnTo>
                    <a:pt x="1046" y="350"/>
                  </a:lnTo>
                  <a:lnTo>
                    <a:pt x="1058" y="380"/>
                  </a:lnTo>
                  <a:lnTo>
                    <a:pt x="1063" y="412"/>
                  </a:lnTo>
                  <a:lnTo>
                    <a:pt x="1063" y="445"/>
                  </a:lnTo>
                  <a:lnTo>
                    <a:pt x="1055" y="479"/>
                  </a:lnTo>
                  <a:lnTo>
                    <a:pt x="1043" y="507"/>
                  </a:lnTo>
                  <a:lnTo>
                    <a:pt x="1026" y="532"/>
                  </a:lnTo>
                  <a:lnTo>
                    <a:pt x="1005" y="553"/>
                  </a:lnTo>
                  <a:lnTo>
                    <a:pt x="981" y="570"/>
                  </a:lnTo>
                  <a:lnTo>
                    <a:pt x="954" y="584"/>
                  </a:lnTo>
                  <a:lnTo>
                    <a:pt x="926" y="592"/>
                  </a:lnTo>
                  <a:lnTo>
                    <a:pt x="896" y="594"/>
                  </a:lnTo>
                  <a:lnTo>
                    <a:pt x="869" y="592"/>
                  </a:lnTo>
                  <a:lnTo>
                    <a:pt x="844" y="585"/>
                  </a:lnTo>
                  <a:lnTo>
                    <a:pt x="116" y="327"/>
                  </a:lnTo>
                  <a:lnTo>
                    <a:pt x="86" y="314"/>
                  </a:lnTo>
                  <a:lnTo>
                    <a:pt x="58" y="295"/>
                  </a:lnTo>
                  <a:lnTo>
                    <a:pt x="36" y="271"/>
                  </a:lnTo>
                  <a:lnTo>
                    <a:pt x="19" y="243"/>
                  </a:lnTo>
                  <a:lnTo>
                    <a:pt x="7" y="214"/>
                  </a:lnTo>
                  <a:lnTo>
                    <a:pt x="0" y="182"/>
                  </a:lnTo>
                  <a:lnTo>
                    <a:pt x="2" y="149"/>
                  </a:lnTo>
                  <a:lnTo>
                    <a:pt x="8" y="115"/>
                  </a:lnTo>
                  <a:lnTo>
                    <a:pt x="23" y="84"/>
                  </a:lnTo>
                  <a:lnTo>
                    <a:pt x="42" y="57"/>
                  </a:lnTo>
                  <a:lnTo>
                    <a:pt x="66" y="34"/>
                  </a:lnTo>
                  <a:lnTo>
                    <a:pt x="92" y="17"/>
                  </a:lnTo>
                  <a:lnTo>
                    <a:pt x="123" y="5"/>
                  </a:lnTo>
                  <a:lnTo>
                    <a:pt x="1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1" name="Freeform 27"/>
            <p:cNvSpPr>
              <a:spLocks/>
            </p:cNvSpPr>
            <p:nvPr/>
          </p:nvSpPr>
          <p:spPr bwMode="auto">
            <a:xfrm>
              <a:off x="3605" y="2582"/>
              <a:ext cx="125" cy="121"/>
            </a:xfrm>
            <a:custGeom>
              <a:avLst/>
              <a:gdLst>
                <a:gd name="T0" fmla="*/ 188 w 374"/>
                <a:gd name="T1" fmla="*/ 0 h 363"/>
                <a:gd name="T2" fmla="*/ 225 w 374"/>
                <a:gd name="T3" fmla="*/ 4 h 363"/>
                <a:gd name="T4" fmla="*/ 259 w 374"/>
                <a:gd name="T5" fmla="*/ 15 h 363"/>
                <a:gd name="T6" fmla="*/ 291 w 374"/>
                <a:gd name="T7" fmla="*/ 31 h 363"/>
                <a:gd name="T8" fmla="*/ 319 w 374"/>
                <a:gd name="T9" fmla="*/ 53 h 363"/>
                <a:gd name="T10" fmla="*/ 342 w 374"/>
                <a:gd name="T11" fmla="*/ 80 h 363"/>
                <a:gd name="T12" fmla="*/ 359 w 374"/>
                <a:gd name="T13" fmla="*/ 110 h 363"/>
                <a:gd name="T14" fmla="*/ 370 w 374"/>
                <a:gd name="T15" fmla="*/ 145 h 363"/>
                <a:gd name="T16" fmla="*/ 374 w 374"/>
                <a:gd name="T17" fmla="*/ 181 h 363"/>
                <a:gd name="T18" fmla="*/ 370 w 374"/>
                <a:gd name="T19" fmla="*/ 218 h 363"/>
                <a:gd name="T20" fmla="*/ 359 w 374"/>
                <a:gd name="T21" fmla="*/ 253 h 363"/>
                <a:gd name="T22" fmla="*/ 342 w 374"/>
                <a:gd name="T23" fmla="*/ 283 h 363"/>
                <a:gd name="T24" fmla="*/ 319 w 374"/>
                <a:gd name="T25" fmla="*/ 310 h 363"/>
                <a:gd name="T26" fmla="*/ 291 w 374"/>
                <a:gd name="T27" fmla="*/ 333 h 363"/>
                <a:gd name="T28" fmla="*/ 259 w 374"/>
                <a:gd name="T29" fmla="*/ 349 h 363"/>
                <a:gd name="T30" fmla="*/ 225 w 374"/>
                <a:gd name="T31" fmla="*/ 359 h 363"/>
                <a:gd name="T32" fmla="*/ 188 w 374"/>
                <a:gd name="T33" fmla="*/ 363 h 363"/>
                <a:gd name="T34" fmla="*/ 149 w 374"/>
                <a:gd name="T35" fmla="*/ 359 h 363"/>
                <a:gd name="T36" fmla="*/ 114 w 374"/>
                <a:gd name="T37" fmla="*/ 349 h 363"/>
                <a:gd name="T38" fmla="*/ 82 w 374"/>
                <a:gd name="T39" fmla="*/ 333 h 363"/>
                <a:gd name="T40" fmla="*/ 55 w 374"/>
                <a:gd name="T41" fmla="*/ 310 h 363"/>
                <a:gd name="T42" fmla="*/ 32 w 374"/>
                <a:gd name="T43" fmla="*/ 283 h 363"/>
                <a:gd name="T44" fmla="*/ 15 w 374"/>
                <a:gd name="T45" fmla="*/ 253 h 363"/>
                <a:gd name="T46" fmla="*/ 4 w 374"/>
                <a:gd name="T47" fmla="*/ 218 h 363"/>
                <a:gd name="T48" fmla="*/ 0 w 374"/>
                <a:gd name="T49" fmla="*/ 181 h 363"/>
                <a:gd name="T50" fmla="*/ 4 w 374"/>
                <a:gd name="T51" fmla="*/ 145 h 363"/>
                <a:gd name="T52" fmla="*/ 15 w 374"/>
                <a:gd name="T53" fmla="*/ 110 h 363"/>
                <a:gd name="T54" fmla="*/ 32 w 374"/>
                <a:gd name="T55" fmla="*/ 80 h 363"/>
                <a:gd name="T56" fmla="*/ 55 w 374"/>
                <a:gd name="T57" fmla="*/ 53 h 363"/>
                <a:gd name="T58" fmla="*/ 82 w 374"/>
                <a:gd name="T59" fmla="*/ 31 h 363"/>
                <a:gd name="T60" fmla="*/ 114 w 374"/>
                <a:gd name="T61" fmla="*/ 15 h 363"/>
                <a:gd name="T62" fmla="*/ 149 w 374"/>
                <a:gd name="T63" fmla="*/ 4 h 363"/>
                <a:gd name="T64" fmla="*/ 188 w 374"/>
                <a:gd name="T6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4" h="363">
                  <a:moveTo>
                    <a:pt x="188" y="0"/>
                  </a:moveTo>
                  <a:lnTo>
                    <a:pt x="225" y="4"/>
                  </a:lnTo>
                  <a:lnTo>
                    <a:pt x="259" y="15"/>
                  </a:lnTo>
                  <a:lnTo>
                    <a:pt x="291" y="31"/>
                  </a:lnTo>
                  <a:lnTo>
                    <a:pt x="319" y="53"/>
                  </a:lnTo>
                  <a:lnTo>
                    <a:pt x="342" y="80"/>
                  </a:lnTo>
                  <a:lnTo>
                    <a:pt x="359" y="110"/>
                  </a:lnTo>
                  <a:lnTo>
                    <a:pt x="370" y="145"/>
                  </a:lnTo>
                  <a:lnTo>
                    <a:pt x="374" y="181"/>
                  </a:lnTo>
                  <a:lnTo>
                    <a:pt x="370" y="218"/>
                  </a:lnTo>
                  <a:lnTo>
                    <a:pt x="359" y="253"/>
                  </a:lnTo>
                  <a:lnTo>
                    <a:pt x="342" y="283"/>
                  </a:lnTo>
                  <a:lnTo>
                    <a:pt x="319" y="310"/>
                  </a:lnTo>
                  <a:lnTo>
                    <a:pt x="291" y="333"/>
                  </a:lnTo>
                  <a:lnTo>
                    <a:pt x="259" y="349"/>
                  </a:lnTo>
                  <a:lnTo>
                    <a:pt x="225" y="359"/>
                  </a:lnTo>
                  <a:lnTo>
                    <a:pt x="188" y="363"/>
                  </a:lnTo>
                  <a:lnTo>
                    <a:pt x="149" y="359"/>
                  </a:lnTo>
                  <a:lnTo>
                    <a:pt x="114" y="349"/>
                  </a:lnTo>
                  <a:lnTo>
                    <a:pt x="82" y="333"/>
                  </a:lnTo>
                  <a:lnTo>
                    <a:pt x="55" y="310"/>
                  </a:lnTo>
                  <a:lnTo>
                    <a:pt x="32" y="283"/>
                  </a:lnTo>
                  <a:lnTo>
                    <a:pt x="15" y="253"/>
                  </a:lnTo>
                  <a:lnTo>
                    <a:pt x="4" y="218"/>
                  </a:lnTo>
                  <a:lnTo>
                    <a:pt x="0" y="181"/>
                  </a:lnTo>
                  <a:lnTo>
                    <a:pt x="4" y="145"/>
                  </a:lnTo>
                  <a:lnTo>
                    <a:pt x="15" y="110"/>
                  </a:lnTo>
                  <a:lnTo>
                    <a:pt x="32" y="80"/>
                  </a:lnTo>
                  <a:lnTo>
                    <a:pt x="55" y="53"/>
                  </a:lnTo>
                  <a:lnTo>
                    <a:pt x="82" y="31"/>
                  </a:lnTo>
                  <a:lnTo>
                    <a:pt x="114" y="15"/>
                  </a:lnTo>
                  <a:lnTo>
                    <a:pt x="149" y="4"/>
                  </a:lnTo>
                  <a:lnTo>
                    <a:pt x="18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2" name="Freeform 28"/>
            <p:cNvSpPr>
              <a:spLocks/>
            </p:cNvSpPr>
            <p:nvPr/>
          </p:nvSpPr>
          <p:spPr bwMode="auto">
            <a:xfrm>
              <a:off x="3517" y="2807"/>
              <a:ext cx="125" cy="121"/>
            </a:xfrm>
            <a:custGeom>
              <a:avLst/>
              <a:gdLst>
                <a:gd name="T0" fmla="*/ 186 w 373"/>
                <a:gd name="T1" fmla="*/ 0 h 363"/>
                <a:gd name="T2" fmla="*/ 223 w 373"/>
                <a:gd name="T3" fmla="*/ 4 h 363"/>
                <a:gd name="T4" fmla="*/ 259 w 373"/>
                <a:gd name="T5" fmla="*/ 14 h 363"/>
                <a:gd name="T6" fmla="*/ 291 w 373"/>
                <a:gd name="T7" fmla="*/ 30 h 363"/>
                <a:gd name="T8" fmla="*/ 318 w 373"/>
                <a:gd name="T9" fmla="*/ 53 h 363"/>
                <a:gd name="T10" fmla="*/ 342 w 373"/>
                <a:gd name="T11" fmla="*/ 79 h 363"/>
                <a:gd name="T12" fmla="*/ 357 w 373"/>
                <a:gd name="T13" fmla="*/ 110 h 363"/>
                <a:gd name="T14" fmla="*/ 369 w 373"/>
                <a:gd name="T15" fmla="*/ 145 h 363"/>
                <a:gd name="T16" fmla="*/ 373 w 373"/>
                <a:gd name="T17" fmla="*/ 181 h 363"/>
                <a:gd name="T18" fmla="*/ 369 w 373"/>
                <a:gd name="T19" fmla="*/ 218 h 363"/>
                <a:gd name="T20" fmla="*/ 357 w 373"/>
                <a:gd name="T21" fmla="*/ 251 h 363"/>
                <a:gd name="T22" fmla="*/ 342 w 373"/>
                <a:gd name="T23" fmla="*/ 283 h 363"/>
                <a:gd name="T24" fmla="*/ 318 w 373"/>
                <a:gd name="T25" fmla="*/ 310 h 363"/>
                <a:gd name="T26" fmla="*/ 291 w 373"/>
                <a:gd name="T27" fmla="*/ 331 h 363"/>
                <a:gd name="T28" fmla="*/ 259 w 373"/>
                <a:gd name="T29" fmla="*/ 348 h 363"/>
                <a:gd name="T30" fmla="*/ 223 w 373"/>
                <a:gd name="T31" fmla="*/ 359 h 363"/>
                <a:gd name="T32" fmla="*/ 186 w 373"/>
                <a:gd name="T33" fmla="*/ 363 h 363"/>
                <a:gd name="T34" fmla="*/ 149 w 373"/>
                <a:gd name="T35" fmla="*/ 359 h 363"/>
                <a:gd name="T36" fmla="*/ 114 w 373"/>
                <a:gd name="T37" fmla="*/ 348 h 363"/>
                <a:gd name="T38" fmla="*/ 82 w 373"/>
                <a:gd name="T39" fmla="*/ 331 h 363"/>
                <a:gd name="T40" fmla="*/ 54 w 373"/>
                <a:gd name="T41" fmla="*/ 310 h 363"/>
                <a:gd name="T42" fmla="*/ 32 w 373"/>
                <a:gd name="T43" fmla="*/ 283 h 363"/>
                <a:gd name="T44" fmla="*/ 14 w 373"/>
                <a:gd name="T45" fmla="*/ 251 h 363"/>
                <a:gd name="T46" fmla="*/ 4 w 373"/>
                <a:gd name="T47" fmla="*/ 218 h 363"/>
                <a:gd name="T48" fmla="*/ 0 w 373"/>
                <a:gd name="T49" fmla="*/ 181 h 363"/>
                <a:gd name="T50" fmla="*/ 4 w 373"/>
                <a:gd name="T51" fmla="*/ 145 h 363"/>
                <a:gd name="T52" fmla="*/ 14 w 373"/>
                <a:gd name="T53" fmla="*/ 110 h 363"/>
                <a:gd name="T54" fmla="*/ 32 w 373"/>
                <a:gd name="T55" fmla="*/ 79 h 363"/>
                <a:gd name="T56" fmla="*/ 54 w 373"/>
                <a:gd name="T57" fmla="*/ 53 h 363"/>
                <a:gd name="T58" fmla="*/ 82 w 373"/>
                <a:gd name="T59" fmla="*/ 30 h 363"/>
                <a:gd name="T60" fmla="*/ 114 w 373"/>
                <a:gd name="T61" fmla="*/ 14 h 363"/>
                <a:gd name="T62" fmla="*/ 149 w 373"/>
                <a:gd name="T63" fmla="*/ 4 h 363"/>
                <a:gd name="T64" fmla="*/ 186 w 373"/>
                <a:gd name="T6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3" h="363">
                  <a:moveTo>
                    <a:pt x="186" y="0"/>
                  </a:moveTo>
                  <a:lnTo>
                    <a:pt x="223" y="4"/>
                  </a:lnTo>
                  <a:lnTo>
                    <a:pt x="259" y="14"/>
                  </a:lnTo>
                  <a:lnTo>
                    <a:pt x="291" y="30"/>
                  </a:lnTo>
                  <a:lnTo>
                    <a:pt x="318" y="53"/>
                  </a:lnTo>
                  <a:lnTo>
                    <a:pt x="342" y="79"/>
                  </a:lnTo>
                  <a:lnTo>
                    <a:pt x="357" y="110"/>
                  </a:lnTo>
                  <a:lnTo>
                    <a:pt x="369" y="145"/>
                  </a:lnTo>
                  <a:lnTo>
                    <a:pt x="373" y="181"/>
                  </a:lnTo>
                  <a:lnTo>
                    <a:pt x="369" y="218"/>
                  </a:lnTo>
                  <a:lnTo>
                    <a:pt x="357" y="251"/>
                  </a:lnTo>
                  <a:lnTo>
                    <a:pt x="342" y="283"/>
                  </a:lnTo>
                  <a:lnTo>
                    <a:pt x="318" y="310"/>
                  </a:lnTo>
                  <a:lnTo>
                    <a:pt x="291" y="331"/>
                  </a:lnTo>
                  <a:lnTo>
                    <a:pt x="259" y="348"/>
                  </a:lnTo>
                  <a:lnTo>
                    <a:pt x="223" y="359"/>
                  </a:lnTo>
                  <a:lnTo>
                    <a:pt x="186" y="363"/>
                  </a:lnTo>
                  <a:lnTo>
                    <a:pt x="149" y="359"/>
                  </a:lnTo>
                  <a:lnTo>
                    <a:pt x="114" y="348"/>
                  </a:lnTo>
                  <a:lnTo>
                    <a:pt x="82" y="331"/>
                  </a:lnTo>
                  <a:lnTo>
                    <a:pt x="54" y="310"/>
                  </a:lnTo>
                  <a:lnTo>
                    <a:pt x="32" y="283"/>
                  </a:lnTo>
                  <a:lnTo>
                    <a:pt x="14" y="251"/>
                  </a:lnTo>
                  <a:lnTo>
                    <a:pt x="4" y="218"/>
                  </a:lnTo>
                  <a:lnTo>
                    <a:pt x="0" y="181"/>
                  </a:lnTo>
                  <a:lnTo>
                    <a:pt x="4" y="145"/>
                  </a:lnTo>
                  <a:lnTo>
                    <a:pt x="14" y="110"/>
                  </a:lnTo>
                  <a:lnTo>
                    <a:pt x="32" y="79"/>
                  </a:lnTo>
                  <a:lnTo>
                    <a:pt x="54" y="53"/>
                  </a:lnTo>
                  <a:lnTo>
                    <a:pt x="82" y="30"/>
                  </a:lnTo>
                  <a:lnTo>
                    <a:pt x="114" y="14"/>
                  </a:lnTo>
                  <a:lnTo>
                    <a:pt x="149" y="4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3" name="Freeform 29"/>
            <p:cNvSpPr>
              <a:spLocks/>
            </p:cNvSpPr>
            <p:nvPr/>
          </p:nvSpPr>
          <p:spPr bwMode="auto">
            <a:xfrm>
              <a:off x="3423" y="3039"/>
              <a:ext cx="125" cy="121"/>
            </a:xfrm>
            <a:custGeom>
              <a:avLst/>
              <a:gdLst>
                <a:gd name="T0" fmla="*/ 187 w 373"/>
                <a:gd name="T1" fmla="*/ 0 h 364"/>
                <a:gd name="T2" fmla="*/ 224 w 373"/>
                <a:gd name="T3" fmla="*/ 4 h 364"/>
                <a:gd name="T4" fmla="*/ 259 w 373"/>
                <a:gd name="T5" fmla="*/ 15 h 364"/>
                <a:gd name="T6" fmla="*/ 291 w 373"/>
                <a:gd name="T7" fmla="*/ 32 h 364"/>
                <a:gd name="T8" fmla="*/ 319 w 373"/>
                <a:gd name="T9" fmla="*/ 54 h 364"/>
                <a:gd name="T10" fmla="*/ 341 w 373"/>
                <a:gd name="T11" fmla="*/ 80 h 364"/>
                <a:gd name="T12" fmla="*/ 359 w 373"/>
                <a:gd name="T13" fmla="*/ 112 h 364"/>
                <a:gd name="T14" fmla="*/ 369 w 373"/>
                <a:gd name="T15" fmla="*/ 145 h 364"/>
                <a:gd name="T16" fmla="*/ 373 w 373"/>
                <a:gd name="T17" fmla="*/ 183 h 364"/>
                <a:gd name="T18" fmla="*/ 369 w 373"/>
                <a:gd name="T19" fmla="*/ 219 h 364"/>
                <a:gd name="T20" fmla="*/ 359 w 373"/>
                <a:gd name="T21" fmla="*/ 253 h 364"/>
                <a:gd name="T22" fmla="*/ 341 w 373"/>
                <a:gd name="T23" fmla="*/ 284 h 364"/>
                <a:gd name="T24" fmla="*/ 319 w 373"/>
                <a:gd name="T25" fmla="*/ 310 h 364"/>
                <a:gd name="T26" fmla="*/ 291 w 373"/>
                <a:gd name="T27" fmla="*/ 333 h 364"/>
                <a:gd name="T28" fmla="*/ 259 w 373"/>
                <a:gd name="T29" fmla="*/ 349 h 364"/>
                <a:gd name="T30" fmla="*/ 224 w 373"/>
                <a:gd name="T31" fmla="*/ 360 h 364"/>
                <a:gd name="T32" fmla="*/ 187 w 373"/>
                <a:gd name="T33" fmla="*/ 364 h 364"/>
                <a:gd name="T34" fmla="*/ 149 w 373"/>
                <a:gd name="T35" fmla="*/ 360 h 364"/>
                <a:gd name="T36" fmla="*/ 114 w 373"/>
                <a:gd name="T37" fmla="*/ 349 h 364"/>
                <a:gd name="T38" fmla="*/ 82 w 373"/>
                <a:gd name="T39" fmla="*/ 333 h 364"/>
                <a:gd name="T40" fmla="*/ 54 w 373"/>
                <a:gd name="T41" fmla="*/ 310 h 364"/>
                <a:gd name="T42" fmla="*/ 31 w 373"/>
                <a:gd name="T43" fmla="*/ 284 h 364"/>
                <a:gd name="T44" fmla="*/ 14 w 373"/>
                <a:gd name="T45" fmla="*/ 253 h 364"/>
                <a:gd name="T46" fmla="*/ 4 w 373"/>
                <a:gd name="T47" fmla="*/ 219 h 364"/>
                <a:gd name="T48" fmla="*/ 0 w 373"/>
                <a:gd name="T49" fmla="*/ 183 h 364"/>
                <a:gd name="T50" fmla="*/ 4 w 373"/>
                <a:gd name="T51" fmla="*/ 145 h 364"/>
                <a:gd name="T52" fmla="*/ 14 w 373"/>
                <a:gd name="T53" fmla="*/ 112 h 364"/>
                <a:gd name="T54" fmla="*/ 31 w 373"/>
                <a:gd name="T55" fmla="*/ 80 h 364"/>
                <a:gd name="T56" fmla="*/ 54 w 373"/>
                <a:gd name="T57" fmla="*/ 54 h 364"/>
                <a:gd name="T58" fmla="*/ 82 w 373"/>
                <a:gd name="T59" fmla="*/ 32 h 364"/>
                <a:gd name="T60" fmla="*/ 114 w 373"/>
                <a:gd name="T61" fmla="*/ 15 h 364"/>
                <a:gd name="T62" fmla="*/ 149 w 373"/>
                <a:gd name="T63" fmla="*/ 4 h 364"/>
                <a:gd name="T64" fmla="*/ 187 w 373"/>
                <a:gd name="T65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3" h="364">
                  <a:moveTo>
                    <a:pt x="187" y="0"/>
                  </a:moveTo>
                  <a:lnTo>
                    <a:pt x="224" y="4"/>
                  </a:lnTo>
                  <a:lnTo>
                    <a:pt x="259" y="15"/>
                  </a:lnTo>
                  <a:lnTo>
                    <a:pt x="291" y="32"/>
                  </a:lnTo>
                  <a:lnTo>
                    <a:pt x="319" y="54"/>
                  </a:lnTo>
                  <a:lnTo>
                    <a:pt x="341" y="80"/>
                  </a:lnTo>
                  <a:lnTo>
                    <a:pt x="359" y="112"/>
                  </a:lnTo>
                  <a:lnTo>
                    <a:pt x="369" y="145"/>
                  </a:lnTo>
                  <a:lnTo>
                    <a:pt x="373" y="183"/>
                  </a:lnTo>
                  <a:lnTo>
                    <a:pt x="369" y="219"/>
                  </a:lnTo>
                  <a:lnTo>
                    <a:pt x="359" y="253"/>
                  </a:lnTo>
                  <a:lnTo>
                    <a:pt x="341" y="284"/>
                  </a:lnTo>
                  <a:lnTo>
                    <a:pt x="319" y="310"/>
                  </a:lnTo>
                  <a:lnTo>
                    <a:pt x="291" y="333"/>
                  </a:lnTo>
                  <a:lnTo>
                    <a:pt x="259" y="349"/>
                  </a:lnTo>
                  <a:lnTo>
                    <a:pt x="224" y="360"/>
                  </a:lnTo>
                  <a:lnTo>
                    <a:pt x="187" y="364"/>
                  </a:lnTo>
                  <a:lnTo>
                    <a:pt x="149" y="360"/>
                  </a:lnTo>
                  <a:lnTo>
                    <a:pt x="114" y="349"/>
                  </a:lnTo>
                  <a:lnTo>
                    <a:pt x="82" y="333"/>
                  </a:lnTo>
                  <a:lnTo>
                    <a:pt x="54" y="310"/>
                  </a:lnTo>
                  <a:lnTo>
                    <a:pt x="31" y="284"/>
                  </a:lnTo>
                  <a:lnTo>
                    <a:pt x="14" y="253"/>
                  </a:lnTo>
                  <a:lnTo>
                    <a:pt x="4" y="219"/>
                  </a:lnTo>
                  <a:lnTo>
                    <a:pt x="0" y="183"/>
                  </a:lnTo>
                  <a:lnTo>
                    <a:pt x="4" y="145"/>
                  </a:lnTo>
                  <a:lnTo>
                    <a:pt x="14" y="112"/>
                  </a:lnTo>
                  <a:lnTo>
                    <a:pt x="31" y="80"/>
                  </a:lnTo>
                  <a:lnTo>
                    <a:pt x="54" y="54"/>
                  </a:lnTo>
                  <a:lnTo>
                    <a:pt x="82" y="32"/>
                  </a:lnTo>
                  <a:lnTo>
                    <a:pt x="114" y="15"/>
                  </a:lnTo>
                  <a:lnTo>
                    <a:pt x="149" y="4"/>
                  </a:lnTo>
                  <a:lnTo>
                    <a:pt x="1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52" name="Группа 31"/>
          <p:cNvGrpSpPr/>
          <p:nvPr/>
        </p:nvGrpSpPr>
        <p:grpSpPr>
          <a:xfrm>
            <a:off x="18427" y="29911"/>
            <a:ext cx="1563505" cy="1135395"/>
            <a:chOff x="10602950" y="180218"/>
            <a:chExt cx="1384612" cy="1027035"/>
          </a:xfrm>
        </p:grpSpPr>
        <p:grpSp>
          <p:nvGrpSpPr>
            <p:cNvPr id="53" name="Группа 33"/>
            <p:cNvGrpSpPr/>
            <p:nvPr/>
          </p:nvGrpSpPr>
          <p:grpSpPr>
            <a:xfrm>
              <a:off x="10624198" y="180218"/>
              <a:ext cx="1332000" cy="1027035"/>
              <a:chOff x="6073490" y="850740"/>
              <a:chExt cx="1449115" cy="1091575"/>
            </a:xfrm>
            <a:effectLst/>
          </p:grpSpPr>
          <p:grpSp>
            <p:nvGrpSpPr>
              <p:cNvPr id="55" name="Группа 35"/>
              <p:cNvGrpSpPr/>
              <p:nvPr/>
            </p:nvGrpSpPr>
            <p:grpSpPr>
              <a:xfrm>
                <a:off x="6073490" y="873510"/>
                <a:ext cx="1449115" cy="1068805"/>
                <a:chOff x="6073490" y="873510"/>
                <a:chExt cx="1449115" cy="1068805"/>
              </a:xfrm>
            </p:grpSpPr>
            <p:grpSp>
              <p:nvGrpSpPr>
                <p:cNvPr id="58" name="Группа 49"/>
                <p:cNvGrpSpPr/>
                <p:nvPr/>
              </p:nvGrpSpPr>
              <p:grpSpPr>
                <a:xfrm>
                  <a:off x="6073490" y="876300"/>
                  <a:ext cx="1449115" cy="996461"/>
                  <a:chOff x="5525448" y="1337481"/>
                  <a:chExt cx="2969251" cy="2127600"/>
                </a:xfrm>
              </p:grpSpPr>
              <p:sp>
                <p:nvSpPr>
                  <p:cNvPr id="60" name="Овал 51"/>
                  <p:cNvSpPr/>
                  <p:nvPr/>
                </p:nvSpPr>
                <p:spPr>
                  <a:xfrm>
                    <a:off x="5957802" y="1337481"/>
                    <a:ext cx="2129051" cy="21276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61" name="Овал 52"/>
                  <p:cNvSpPr/>
                  <p:nvPr/>
                </p:nvSpPr>
                <p:spPr>
                  <a:xfrm>
                    <a:off x="6497738" y="1823861"/>
                    <a:ext cx="1106466" cy="1152984"/>
                  </a:xfrm>
                  <a:prstGeom prst="ellipse">
                    <a:avLst/>
                  </a:prstGeom>
                  <a:noFill/>
                  <a:ln w="28575" cap="sq" cmpd="sng">
                    <a:solidFill>
                      <a:srgbClr val="002F53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62" name="Скругленный прямоугольник 53"/>
                  <p:cNvSpPr/>
                  <p:nvPr/>
                </p:nvSpPr>
                <p:spPr>
                  <a:xfrm rot="671619">
                    <a:off x="5525448" y="2084959"/>
                    <a:ext cx="2969251" cy="742338"/>
                  </a:xfrm>
                  <a:prstGeom prst="roundRect">
                    <a:avLst>
                      <a:gd name="adj" fmla="val 17180"/>
                    </a:avLst>
                  </a:prstGeom>
                  <a:solidFill>
                    <a:schemeClr val="bg1"/>
                  </a:solidFill>
                  <a:ln w="28575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900" dirty="0">
                      <a:solidFill>
                        <a:srgbClr val="002F53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59" name="Овал 50"/>
                <p:cNvSpPr/>
                <p:nvPr/>
              </p:nvSpPr>
              <p:spPr>
                <a:xfrm rot="932796">
                  <a:off x="6277898" y="873510"/>
                  <a:ext cx="1040927" cy="106880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prstTxWarp prst="textArchUp">
                    <a:avLst/>
                  </a:prstTxWarp>
                </a:bodyPr>
                <a:lstStyle/>
                <a:p>
                  <a:pPr algn="ctr"/>
                  <a:endParaRPr lang="uk-UA" sz="1400" dirty="0">
                    <a:solidFill>
                      <a:srgbClr val="002F53"/>
                    </a:solidFill>
                  </a:endParaRPr>
                </a:p>
              </p:txBody>
            </p:sp>
          </p:grpSp>
          <p:sp>
            <p:nvSpPr>
              <p:cNvPr id="56" name="Овал 48"/>
              <p:cNvSpPr/>
              <p:nvPr/>
            </p:nvSpPr>
            <p:spPr>
              <a:xfrm rot="453325">
                <a:off x="6209986" y="850740"/>
                <a:ext cx="1204691" cy="106880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1" vertOverflow="overflow" horzOverflow="overflow" vert="horz" wrap="square" lIns="74295" tIns="37148" rIns="74295" bIns="37148" numCol="1" spcCol="0" rtlCol="0" fromWordArt="0" anchor="ctr" anchorCtr="0" forceAA="0" compatLnSpc="1">
                <a:prstTxWarp prst="textArchDown">
                  <a:avLst>
                    <a:gd name="adj" fmla="val 43126"/>
                  </a:avLst>
                </a:prstTxWarp>
                <a:noAutofit/>
              </a:bodyPr>
              <a:lstStyle/>
              <a:p>
                <a:pPr algn="ctr"/>
                <a:endParaRPr lang="uk-UA" sz="1000" dirty="0">
                  <a:solidFill>
                    <a:srgbClr val="002F53"/>
                  </a:solidFill>
                </a:endParaRPr>
              </a:p>
            </p:txBody>
          </p:sp>
        </p:grpSp>
        <p:sp>
          <p:nvSpPr>
            <p:cNvPr id="54" name="Прямоугольник 34"/>
            <p:cNvSpPr/>
            <p:nvPr/>
          </p:nvSpPr>
          <p:spPr>
            <a:xfrm rot="691802">
              <a:off x="10602950" y="533329"/>
              <a:ext cx="1384612" cy="27840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sz="1400" b="1" dirty="0" smtClean="0">
                  <a:solidFill>
                    <a:srgbClr val="002F53"/>
                  </a:solidFill>
                </a:rPr>
                <a:t>ЗАПОЧАТКОВАНО</a:t>
              </a:r>
              <a:endParaRPr lang="uk-UA" sz="1400" b="1" dirty="0">
                <a:solidFill>
                  <a:srgbClr val="002F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035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903090" y="3614218"/>
            <a:ext cx="275570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C43D59"/>
                </a:solidFill>
              </a:rPr>
              <a:t>СУБВЕНЦІЯ ОТГ</a:t>
            </a:r>
          </a:p>
          <a:p>
            <a:r>
              <a:rPr lang="uk-UA" sz="2200" b="1" dirty="0" smtClean="0">
                <a:solidFill>
                  <a:srgbClr val="255286"/>
                </a:solidFill>
              </a:rPr>
              <a:t>1339 проектних заявок від 159 ОТГ</a:t>
            </a:r>
            <a:endParaRPr lang="ru-RU" sz="2200" b="1" dirty="0">
              <a:solidFill>
                <a:srgbClr val="25528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3090" y="5331484"/>
            <a:ext cx="395923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C43D59"/>
                </a:solidFill>
              </a:rPr>
              <a:t>СТВОРЕНО ЦЕНТРАЛЬНИЙ ОФІС РЕФОРМ</a:t>
            </a:r>
          </a:p>
          <a:p>
            <a:r>
              <a:rPr lang="uk-UA" sz="2200" b="1" dirty="0" smtClean="0">
                <a:solidFill>
                  <a:srgbClr val="255286"/>
                </a:solidFill>
              </a:rPr>
              <a:t>входять 24 регіональні відділення</a:t>
            </a:r>
            <a:endParaRPr lang="ru-RU" sz="2200" b="1" dirty="0">
              <a:solidFill>
                <a:srgbClr val="25528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31128" y="5326997"/>
            <a:ext cx="23961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b="1" dirty="0" smtClean="0">
                <a:solidFill>
                  <a:srgbClr val="C43D59"/>
                </a:solidFill>
              </a:rPr>
              <a:t>ВИБОРИ СТАРОСТ В ОТГ</a:t>
            </a:r>
          </a:p>
          <a:p>
            <a:pPr algn="r"/>
            <a:r>
              <a:rPr lang="uk-UA" sz="2200" b="1" dirty="0" smtClean="0">
                <a:solidFill>
                  <a:srgbClr val="255286"/>
                </a:solidFill>
              </a:rPr>
              <a:t>обрано 320 осіб в 19 областях</a:t>
            </a:r>
            <a:endParaRPr lang="ru-RU" sz="2200" b="1" dirty="0">
              <a:solidFill>
                <a:srgbClr val="25528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00494" y="3614218"/>
            <a:ext cx="2526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b="1" dirty="0" smtClean="0">
                <a:solidFill>
                  <a:srgbClr val="C43D59"/>
                </a:solidFill>
              </a:rPr>
              <a:t>ДФРР</a:t>
            </a:r>
          </a:p>
          <a:p>
            <a:pPr algn="r"/>
            <a:r>
              <a:rPr lang="uk-UA" sz="2200" b="1" dirty="0" smtClean="0">
                <a:solidFill>
                  <a:srgbClr val="255286"/>
                </a:solidFill>
              </a:rPr>
              <a:t>810 проектів на суму 3 млрд грн </a:t>
            </a:r>
            <a:endParaRPr lang="ru-RU" sz="2200" b="1" dirty="0">
              <a:solidFill>
                <a:srgbClr val="25528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05332" y="1507809"/>
            <a:ext cx="4256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2E7D6E"/>
                </a:solidFill>
              </a:rPr>
              <a:t>ДОСЯГНЕННЯ РЕФОРМИ</a:t>
            </a:r>
            <a:endParaRPr lang="ru-RU" sz="2800" b="1" dirty="0">
              <a:solidFill>
                <a:srgbClr val="2E7D6E"/>
              </a:solidFill>
            </a:endParaRPr>
          </a:p>
        </p:txBody>
      </p:sp>
      <p:sp>
        <p:nvSpPr>
          <p:cNvPr id="28" name="Freeform 6"/>
          <p:cNvSpPr>
            <a:spLocks noEditPoints="1"/>
          </p:cNvSpPr>
          <p:nvPr/>
        </p:nvSpPr>
        <p:spPr bwMode="auto">
          <a:xfrm>
            <a:off x="588694" y="5541837"/>
            <a:ext cx="1208330" cy="1148954"/>
          </a:xfrm>
          <a:custGeom>
            <a:avLst/>
            <a:gdLst>
              <a:gd name="T0" fmla="*/ 1466 w 4446"/>
              <a:gd name="T1" fmla="*/ 1188 h 4440"/>
              <a:gd name="T2" fmla="*/ 978 w 4446"/>
              <a:gd name="T3" fmla="*/ 1913 h 4440"/>
              <a:gd name="T4" fmla="*/ 1084 w 4446"/>
              <a:gd name="T5" fmla="*/ 2808 h 4440"/>
              <a:gd name="T6" fmla="*/ 1724 w 4446"/>
              <a:gd name="T7" fmla="*/ 3399 h 4440"/>
              <a:gd name="T8" fmla="*/ 2589 w 4446"/>
              <a:gd name="T9" fmla="*/ 3447 h 4440"/>
              <a:gd name="T10" fmla="*/ 2039 w 4446"/>
              <a:gd name="T11" fmla="*/ 2795 h 4440"/>
              <a:gd name="T12" fmla="*/ 1483 w 4446"/>
              <a:gd name="T13" fmla="*/ 2565 h 4440"/>
              <a:gd name="T14" fmla="*/ 1254 w 4446"/>
              <a:gd name="T15" fmla="*/ 1953 h 4440"/>
              <a:gd name="T16" fmla="*/ 1393 w 4446"/>
              <a:gd name="T17" fmla="*/ 1742 h 4440"/>
              <a:gd name="T18" fmla="*/ 1523 w 4446"/>
              <a:gd name="T19" fmla="*/ 1860 h 4440"/>
              <a:gd name="T20" fmla="*/ 1753 w 4446"/>
              <a:gd name="T21" fmla="*/ 2089 h 4440"/>
              <a:gd name="T22" fmla="*/ 1842 w 4446"/>
              <a:gd name="T23" fmla="*/ 2144 h 4440"/>
              <a:gd name="T24" fmla="*/ 2127 w 4446"/>
              <a:gd name="T25" fmla="*/ 2091 h 4440"/>
              <a:gd name="T26" fmla="*/ 2173 w 4446"/>
              <a:gd name="T27" fmla="*/ 1811 h 4440"/>
              <a:gd name="T28" fmla="*/ 2054 w 4446"/>
              <a:gd name="T29" fmla="*/ 1661 h 4440"/>
              <a:gd name="T30" fmla="*/ 1830 w 4446"/>
              <a:gd name="T31" fmla="*/ 1435 h 4440"/>
              <a:gd name="T32" fmla="*/ 1779 w 4446"/>
              <a:gd name="T33" fmla="*/ 1293 h 4440"/>
              <a:gd name="T34" fmla="*/ 2268 w 4446"/>
              <a:gd name="T35" fmla="*/ 1259 h 4440"/>
              <a:gd name="T36" fmla="*/ 2751 w 4446"/>
              <a:gd name="T37" fmla="*/ 1679 h 4440"/>
              <a:gd name="T38" fmla="*/ 2762 w 4446"/>
              <a:gd name="T39" fmla="*/ 2316 h 4440"/>
              <a:gd name="T40" fmla="*/ 3500 w 4446"/>
              <a:gd name="T41" fmla="*/ 2116 h 4440"/>
              <a:gd name="T42" fmla="*/ 3129 w 4446"/>
              <a:gd name="T43" fmla="*/ 1315 h 4440"/>
              <a:gd name="T44" fmla="*/ 2327 w 4446"/>
              <a:gd name="T45" fmla="*/ 944 h 4440"/>
              <a:gd name="T46" fmla="*/ 2582 w 4446"/>
              <a:gd name="T47" fmla="*/ 92 h 4440"/>
              <a:gd name="T48" fmla="*/ 2713 w 4446"/>
              <a:gd name="T49" fmla="*/ 499 h 4440"/>
              <a:gd name="T50" fmla="*/ 3160 w 4446"/>
              <a:gd name="T51" fmla="*/ 653 h 4440"/>
              <a:gd name="T52" fmla="*/ 3514 w 4446"/>
              <a:gd name="T53" fmla="*/ 464 h 4440"/>
              <a:gd name="T54" fmla="*/ 3981 w 4446"/>
              <a:gd name="T55" fmla="*/ 867 h 4440"/>
              <a:gd name="T56" fmla="*/ 3851 w 4446"/>
              <a:gd name="T57" fmla="*/ 1140 h 4440"/>
              <a:gd name="T58" fmla="*/ 3854 w 4446"/>
              <a:gd name="T59" fmla="*/ 1614 h 4440"/>
              <a:gd name="T60" fmla="*/ 4289 w 4446"/>
              <a:gd name="T61" fmla="*/ 1864 h 4440"/>
              <a:gd name="T62" fmla="*/ 4446 w 4446"/>
              <a:gd name="T63" fmla="*/ 2227 h 4440"/>
              <a:gd name="T64" fmla="*/ 4301 w 4446"/>
              <a:gd name="T65" fmla="*/ 2588 h 4440"/>
              <a:gd name="T66" fmla="*/ 3876 w 4446"/>
              <a:gd name="T67" fmla="*/ 2787 h 4440"/>
              <a:gd name="T68" fmla="*/ 3817 w 4446"/>
              <a:gd name="T69" fmla="*/ 3261 h 4440"/>
              <a:gd name="T70" fmla="*/ 3980 w 4446"/>
              <a:gd name="T71" fmla="*/ 3562 h 4440"/>
              <a:gd name="T72" fmla="*/ 3523 w 4446"/>
              <a:gd name="T73" fmla="*/ 3991 h 4440"/>
              <a:gd name="T74" fmla="*/ 3200 w 4446"/>
              <a:gd name="T75" fmla="*/ 3813 h 4440"/>
              <a:gd name="T76" fmla="*/ 2728 w 4446"/>
              <a:gd name="T77" fmla="*/ 3923 h 4440"/>
              <a:gd name="T78" fmla="*/ 2564 w 4446"/>
              <a:gd name="T79" fmla="*/ 4352 h 4440"/>
              <a:gd name="T80" fmla="*/ 1964 w 4446"/>
              <a:gd name="T81" fmla="*/ 4425 h 4440"/>
              <a:gd name="T82" fmla="*/ 1849 w 4446"/>
              <a:gd name="T83" fmla="*/ 4184 h 4440"/>
              <a:gd name="T84" fmla="*/ 1554 w 4446"/>
              <a:gd name="T85" fmla="*/ 3813 h 4440"/>
              <a:gd name="T86" fmla="*/ 1082 w 4446"/>
              <a:gd name="T87" fmla="*/ 3867 h 4440"/>
              <a:gd name="T88" fmla="*/ 830 w 4446"/>
              <a:gd name="T89" fmla="*/ 3951 h 4440"/>
              <a:gd name="T90" fmla="*/ 462 w 4446"/>
              <a:gd name="T91" fmla="*/ 3472 h 4440"/>
              <a:gd name="T92" fmla="*/ 653 w 4446"/>
              <a:gd name="T93" fmla="*/ 3094 h 4440"/>
              <a:gd name="T94" fmla="*/ 432 w 4446"/>
              <a:gd name="T95" fmla="*/ 2655 h 4440"/>
              <a:gd name="T96" fmla="*/ 54 w 4446"/>
              <a:gd name="T97" fmla="*/ 2536 h 4440"/>
              <a:gd name="T98" fmla="*/ 31 w 4446"/>
              <a:gd name="T99" fmla="*/ 1911 h 4440"/>
              <a:gd name="T100" fmla="*/ 385 w 4446"/>
              <a:gd name="T101" fmla="*/ 1800 h 4440"/>
              <a:gd name="T102" fmla="*/ 664 w 4446"/>
              <a:gd name="T103" fmla="*/ 1392 h 4440"/>
              <a:gd name="T104" fmla="*/ 485 w 4446"/>
              <a:gd name="T105" fmla="*/ 978 h 4440"/>
              <a:gd name="T106" fmla="*/ 752 w 4446"/>
              <a:gd name="T107" fmla="*/ 556 h 4440"/>
              <a:gd name="T108" fmla="*/ 1055 w 4446"/>
              <a:gd name="T109" fmla="*/ 526 h 4440"/>
              <a:gd name="T110" fmla="*/ 1516 w 4446"/>
              <a:gd name="T111" fmla="*/ 632 h 4440"/>
              <a:gd name="T112" fmla="*/ 1860 w 4446"/>
              <a:gd name="T113" fmla="*/ 261 h 4440"/>
              <a:gd name="T114" fmla="*/ 2106 w 4446"/>
              <a:gd name="T115" fmla="*/ 4 h 4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446" h="4440">
                <a:moveTo>
                  <a:pt x="2222" y="940"/>
                </a:moveTo>
                <a:lnTo>
                  <a:pt x="2117" y="944"/>
                </a:lnTo>
                <a:lnTo>
                  <a:pt x="2014" y="958"/>
                </a:lnTo>
                <a:lnTo>
                  <a:pt x="1915" y="978"/>
                </a:lnTo>
                <a:lnTo>
                  <a:pt x="1818" y="1005"/>
                </a:lnTo>
                <a:lnTo>
                  <a:pt x="1724" y="1042"/>
                </a:lnTo>
                <a:lnTo>
                  <a:pt x="1634" y="1084"/>
                </a:lnTo>
                <a:lnTo>
                  <a:pt x="1548" y="1132"/>
                </a:lnTo>
                <a:lnTo>
                  <a:pt x="1466" y="1188"/>
                </a:lnTo>
                <a:lnTo>
                  <a:pt x="1389" y="1249"/>
                </a:lnTo>
                <a:lnTo>
                  <a:pt x="1317" y="1315"/>
                </a:lnTo>
                <a:lnTo>
                  <a:pt x="1250" y="1388"/>
                </a:lnTo>
                <a:lnTo>
                  <a:pt x="1188" y="1465"/>
                </a:lnTo>
                <a:lnTo>
                  <a:pt x="1134" y="1546"/>
                </a:lnTo>
                <a:lnTo>
                  <a:pt x="1084" y="1633"/>
                </a:lnTo>
                <a:lnTo>
                  <a:pt x="1042" y="1722"/>
                </a:lnTo>
                <a:lnTo>
                  <a:pt x="1007" y="1815"/>
                </a:lnTo>
                <a:lnTo>
                  <a:pt x="978" y="1913"/>
                </a:lnTo>
                <a:lnTo>
                  <a:pt x="958" y="2013"/>
                </a:lnTo>
                <a:lnTo>
                  <a:pt x="946" y="2116"/>
                </a:lnTo>
                <a:lnTo>
                  <a:pt x="941" y="2220"/>
                </a:lnTo>
                <a:lnTo>
                  <a:pt x="946" y="2325"/>
                </a:lnTo>
                <a:lnTo>
                  <a:pt x="958" y="2428"/>
                </a:lnTo>
                <a:lnTo>
                  <a:pt x="978" y="2528"/>
                </a:lnTo>
                <a:lnTo>
                  <a:pt x="1007" y="2624"/>
                </a:lnTo>
                <a:lnTo>
                  <a:pt x="1042" y="2719"/>
                </a:lnTo>
                <a:lnTo>
                  <a:pt x="1084" y="2808"/>
                </a:lnTo>
                <a:lnTo>
                  <a:pt x="1134" y="2895"/>
                </a:lnTo>
                <a:lnTo>
                  <a:pt x="1188" y="2976"/>
                </a:lnTo>
                <a:lnTo>
                  <a:pt x="1250" y="3053"/>
                </a:lnTo>
                <a:lnTo>
                  <a:pt x="1317" y="3125"/>
                </a:lnTo>
                <a:lnTo>
                  <a:pt x="1389" y="3192"/>
                </a:lnTo>
                <a:lnTo>
                  <a:pt x="1466" y="3253"/>
                </a:lnTo>
                <a:lnTo>
                  <a:pt x="1548" y="3309"/>
                </a:lnTo>
                <a:lnTo>
                  <a:pt x="1634" y="3357"/>
                </a:lnTo>
                <a:lnTo>
                  <a:pt x="1724" y="3399"/>
                </a:lnTo>
                <a:lnTo>
                  <a:pt x="1818" y="3435"/>
                </a:lnTo>
                <a:lnTo>
                  <a:pt x="1915" y="3463"/>
                </a:lnTo>
                <a:lnTo>
                  <a:pt x="2014" y="3483"/>
                </a:lnTo>
                <a:lnTo>
                  <a:pt x="2117" y="3495"/>
                </a:lnTo>
                <a:lnTo>
                  <a:pt x="2222" y="3500"/>
                </a:lnTo>
                <a:lnTo>
                  <a:pt x="2318" y="3497"/>
                </a:lnTo>
                <a:lnTo>
                  <a:pt x="2410" y="3486"/>
                </a:lnTo>
                <a:lnTo>
                  <a:pt x="2501" y="3470"/>
                </a:lnTo>
                <a:lnTo>
                  <a:pt x="2589" y="3447"/>
                </a:lnTo>
                <a:lnTo>
                  <a:pt x="2674" y="3418"/>
                </a:lnTo>
                <a:lnTo>
                  <a:pt x="2757" y="3383"/>
                </a:lnTo>
                <a:lnTo>
                  <a:pt x="2837" y="3344"/>
                </a:lnTo>
                <a:lnTo>
                  <a:pt x="2913" y="3299"/>
                </a:lnTo>
                <a:lnTo>
                  <a:pt x="2345" y="2733"/>
                </a:lnTo>
                <a:lnTo>
                  <a:pt x="2272" y="2760"/>
                </a:lnTo>
                <a:lnTo>
                  <a:pt x="2196" y="2779"/>
                </a:lnTo>
                <a:lnTo>
                  <a:pt x="2119" y="2791"/>
                </a:lnTo>
                <a:lnTo>
                  <a:pt x="2039" y="2795"/>
                </a:lnTo>
                <a:lnTo>
                  <a:pt x="1968" y="2791"/>
                </a:lnTo>
                <a:lnTo>
                  <a:pt x="1901" y="2783"/>
                </a:lnTo>
                <a:lnTo>
                  <a:pt x="1834" y="2768"/>
                </a:lnTo>
                <a:lnTo>
                  <a:pt x="1769" y="2747"/>
                </a:lnTo>
                <a:lnTo>
                  <a:pt x="1707" y="2722"/>
                </a:lnTo>
                <a:lnTo>
                  <a:pt x="1646" y="2689"/>
                </a:lnTo>
                <a:lnTo>
                  <a:pt x="1589" y="2653"/>
                </a:lnTo>
                <a:lnTo>
                  <a:pt x="1533" y="2611"/>
                </a:lnTo>
                <a:lnTo>
                  <a:pt x="1483" y="2565"/>
                </a:lnTo>
                <a:lnTo>
                  <a:pt x="1432" y="2508"/>
                </a:lnTo>
                <a:lnTo>
                  <a:pt x="1387" y="2447"/>
                </a:lnTo>
                <a:lnTo>
                  <a:pt x="1348" y="2384"/>
                </a:lnTo>
                <a:lnTo>
                  <a:pt x="1315" y="2317"/>
                </a:lnTo>
                <a:lnTo>
                  <a:pt x="1290" y="2247"/>
                </a:lnTo>
                <a:lnTo>
                  <a:pt x="1271" y="2175"/>
                </a:lnTo>
                <a:lnTo>
                  <a:pt x="1258" y="2102"/>
                </a:lnTo>
                <a:lnTo>
                  <a:pt x="1253" y="2028"/>
                </a:lnTo>
                <a:lnTo>
                  <a:pt x="1254" y="1953"/>
                </a:lnTo>
                <a:lnTo>
                  <a:pt x="1264" y="1879"/>
                </a:lnTo>
                <a:lnTo>
                  <a:pt x="1280" y="1805"/>
                </a:lnTo>
                <a:lnTo>
                  <a:pt x="1290" y="1782"/>
                </a:lnTo>
                <a:lnTo>
                  <a:pt x="1303" y="1764"/>
                </a:lnTo>
                <a:lnTo>
                  <a:pt x="1321" y="1749"/>
                </a:lnTo>
                <a:lnTo>
                  <a:pt x="1341" y="1741"/>
                </a:lnTo>
                <a:lnTo>
                  <a:pt x="1363" y="1737"/>
                </a:lnTo>
                <a:lnTo>
                  <a:pt x="1376" y="1738"/>
                </a:lnTo>
                <a:lnTo>
                  <a:pt x="1393" y="1742"/>
                </a:lnTo>
                <a:lnTo>
                  <a:pt x="1410" y="1752"/>
                </a:lnTo>
                <a:lnTo>
                  <a:pt x="1428" y="1767"/>
                </a:lnTo>
                <a:lnTo>
                  <a:pt x="1431" y="1768"/>
                </a:lnTo>
                <a:lnTo>
                  <a:pt x="1437" y="1775"/>
                </a:lnTo>
                <a:lnTo>
                  <a:pt x="1448" y="1786"/>
                </a:lnTo>
                <a:lnTo>
                  <a:pt x="1462" y="1800"/>
                </a:lnTo>
                <a:lnTo>
                  <a:pt x="1479" y="1818"/>
                </a:lnTo>
                <a:lnTo>
                  <a:pt x="1500" y="1838"/>
                </a:lnTo>
                <a:lnTo>
                  <a:pt x="1523" y="1860"/>
                </a:lnTo>
                <a:lnTo>
                  <a:pt x="1547" y="1884"/>
                </a:lnTo>
                <a:lnTo>
                  <a:pt x="1573" y="1910"/>
                </a:lnTo>
                <a:lnTo>
                  <a:pt x="1600" y="1937"/>
                </a:lnTo>
                <a:lnTo>
                  <a:pt x="1627" y="1963"/>
                </a:lnTo>
                <a:lnTo>
                  <a:pt x="1653" y="1990"/>
                </a:lnTo>
                <a:lnTo>
                  <a:pt x="1680" y="2017"/>
                </a:lnTo>
                <a:lnTo>
                  <a:pt x="1706" y="2043"/>
                </a:lnTo>
                <a:lnTo>
                  <a:pt x="1730" y="2066"/>
                </a:lnTo>
                <a:lnTo>
                  <a:pt x="1753" y="2089"/>
                </a:lnTo>
                <a:lnTo>
                  <a:pt x="1773" y="2109"/>
                </a:lnTo>
                <a:lnTo>
                  <a:pt x="1791" y="2126"/>
                </a:lnTo>
                <a:lnTo>
                  <a:pt x="1806" y="2137"/>
                </a:lnTo>
                <a:lnTo>
                  <a:pt x="1821" y="2143"/>
                </a:lnTo>
                <a:lnTo>
                  <a:pt x="1833" y="2144"/>
                </a:lnTo>
                <a:lnTo>
                  <a:pt x="1836" y="2144"/>
                </a:lnTo>
                <a:lnTo>
                  <a:pt x="1837" y="2144"/>
                </a:lnTo>
                <a:lnTo>
                  <a:pt x="1842" y="2143"/>
                </a:lnTo>
                <a:lnTo>
                  <a:pt x="1842" y="2144"/>
                </a:lnTo>
                <a:lnTo>
                  <a:pt x="1887" y="2139"/>
                </a:lnTo>
                <a:lnTo>
                  <a:pt x="1933" y="2133"/>
                </a:lnTo>
                <a:lnTo>
                  <a:pt x="1979" y="2128"/>
                </a:lnTo>
                <a:lnTo>
                  <a:pt x="2021" y="2121"/>
                </a:lnTo>
                <a:lnTo>
                  <a:pt x="2060" y="2114"/>
                </a:lnTo>
                <a:lnTo>
                  <a:pt x="2093" y="2108"/>
                </a:lnTo>
                <a:lnTo>
                  <a:pt x="2117" y="2101"/>
                </a:lnTo>
                <a:lnTo>
                  <a:pt x="2123" y="2094"/>
                </a:lnTo>
                <a:lnTo>
                  <a:pt x="2127" y="2091"/>
                </a:lnTo>
                <a:lnTo>
                  <a:pt x="2130" y="2089"/>
                </a:lnTo>
                <a:lnTo>
                  <a:pt x="2136" y="2064"/>
                </a:lnTo>
                <a:lnTo>
                  <a:pt x="2143" y="2032"/>
                </a:lnTo>
                <a:lnTo>
                  <a:pt x="2150" y="1995"/>
                </a:lnTo>
                <a:lnTo>
                  <a:pt x="2155" y="1952"/>
                </a:lnTo>
                <a:lnTo>
                  <a:pt x="2162" y="1907"/>
                </a:lnTo>
                <a:lnTo>
                  <a:pt x="2167" y="1863"/>
                </a:lnTo>
                <a:lnTo>
                  <a:pt x="2172" y="1818"/>
                </a:lnTo>
                <a:lnTo>
                  <a:pt x="2173" y="1811"/>
                </a:lnTo>
                <a:lnTo>
                  <a:pt x="2173" y="1803"/>
                </a:lnTo>
                <a:lnTo>
                  <a:pt x="2173" y="1792"/>
                </a:lnTo>
                <a:lnTo>
                  <a:pt x="2170" y="1780"/>
                </a:lnTo>
                <a:lnTo>
                  <a:pt x="2163" y="1771"/>
                </a:lnTo>
                <a:lnTo>
                  <a:pt x="2147" y="1753"/>
                </a:lnTo>
                <a:lnTo>
                  <a:pt x="2127" y="1734"/>
                </a:lnTo>
                <a:lnTo>
                  <a:pt x="2105" y="1711"/>
                </a:lnTo>
                <a:lnTo>
                  <a:pt x="2079" y="1687"/>
                </a:lnTo>
                <a:lnTo>
                  <a:pt x="2054" y="1661"/>
                </a:lnTo>
                <a:lnTo>
                  <a:pt x="2027" y="1633"/>
                </a:lnTo>
                <a:lnTo>
                  <a:pt x="1999" y="1606"/>
                </a:lnTo>
                <a:lnTo>
                  <a:pt x="1972" y="1577"/>
                </a:lnTo>
                <a:lnTo>
                  <a:pt x="1944" y="1550"/>
                </a:lnTo>
                <a:lnTo>
                  <a:pt x="1918" y="1525"/>
                </a:lnTo>
                <a:lnTo>
                  <a:pt x="1892" y="1499"/>
                </a:lnTo>
                <a:lnTo>
                  <a:pt x="1869" y="1476"/>
                </a:lnTo>
                <a:lnTo>
                  <a:pt x="1849" y="1454"/>
                </a:lnTo>
                <a:lnTo>
                  <a:pt x="1830" y="1435"/>
                </a:lnTo>
                <a:lnTo>
                  <a:pt x="1815" y="1420"/>
                </a:lnTo>
                <a:lnTo>
                  <a:pt x="1804" y="1410"/>
                </a:lnTo>
                <a:lnTo>
                  <a:pt x="1796" y="1401"/>
                </a:lnTo>
                <a:lnTo>
                  <a:pt x="1795" y="1400"/>
                </a:lnTo>
                <a:lnTo>
                  <a:pt x="1780" y="1381"/>
                </a:lnTo>
                <a:lnTo>
                  <a:pt x="1771" y="1359"/>
                </a:lnTo>
                <a:lnTo>
                  <a:pt x="1766" y="1338"/>
                </a:lnTo>
                <a:lnTo>
                  <a:pt x="1769" y="1315"/>
                </a:lnTo>
                <a:lnTo>
                  <a:pt x="1779" y="1293"/>
                </a:lnTo>
                <a:lnTo>
                  <a:pt x="1792" y="1276"/>
                </a:lnTo>
                <a:lnTo>
                  <a:pt x="1810" y="1262"/>
                </a:lnTo>
                <a:lnTo>
                  <a:pt x="1832" y="1253"/>
                </a:lnTo>
                <a:lnTo>
                  <a:pt x="1899" y="1238"/>
                </a:lnTo>
                <a:lnTo>
                  <a:pt x="1968" y="1228"/>
                </a:lnTo>
                <a:lnTo>
                  <a:pt x="2039" y="1226"/>
                </a:lnTo>
                <a:lnTo>
                  <a:pt x="2116" y="1228"/>
                </a:lnTo>
                <a:lnTo>
                  <a:pt x="2193" y="1240"/>
                </a:lnTo>
                <a:lnTo>
                  <a:pt x="2268" y="1259"/>
                </a:lnTo>
                <a:lnTo>
                  <a:pt x="2340" y="1285"/>
                </a:lnTo>
                <a:lnTo>
                  <a:pt x="2409" y="1318"/>
                </a:lnTo>
                <a:lnTo>
                  <a:pt x="2474" y="1357"/>
                </a:lnTo>
                <a:lnTo>
                  <a:pt x="2536" y="1403"/>
                </a:lnTo>
                <a:lnTo>
                  <a:pt x="2594" y="1454"/>
                </a:lnTo>
                <a:lnTo>
                  <a:pt x="2640" y="1506"/>
                </a:lnTo>
                <a:lnTo>
                  <a:pt x="2682" y="1561"/>
                </a:lnTo>
                <a:lnTo>
                  <a:pt x="2720" y="1618"/>
                </a:lnTo>
                <a:lnTo>
                  <a:pt x="2751" y="1679"/>
                </a:lnTo>
                <a:lnTo>
                  <a:pt x="2777" y="1741"/>
                </a:lnTo>
                <a:lnTo>
                  <a:pt x="2797" y="1806"/>
                </a:lnTo>
                <a:lnTo>
                  <a:pt x="2812" y="1872"/>
                </a:lnTo>
                <a:lnTo>
                  <a:pt x="2820" y="1940"/>
                </a:lnTo>
                <a:lnTo>
                  <a:pt x="2824" y="2010"/>
                </a:lnTo>
                <a:lnTo>
                  <a:pt x="2820" y="2089"/>
                </a:lnTo>
                <a:lnTo>
                  <a:pt x="2808" y="2167"/>
                </a:lnTo>
                <a:lnTo>
                  <a:pt x="2789" y="2243"/>
                </a:lnTo>
                <a:lnTo>
                  <a:pt x="2762" y="2316"/>
                </a:lnTo>
                <a:lnTo>
                  <a:pt x="3323" y="2876"/>
                </a:lnTo>
                <a:lnTo>
                  <a:pt x="3369" y="2792"/>
                </a:lnTo>
                <a:lnTo>
                  <a:pt x="3410" y="2704"/>
                </a:lnTo>
                <a:lnTo>
                  <a:pt x="3442" y="2613"/>
                </a:lnTo>
                <a:lnTo>
                  <a:pt x="3469" y="2519"/>
                </a:lnTo>
                <a:lnTo>
                  <a:pt x="3488" y="2421"/>
                </a:lnTo>
                <a:lnTo>
                  <a:pt x="3500" y="2323"/>
                </a:lnTo>
                <a:lnTo>
                  <a:pt x="3505" y="2220"/>
                </a:lnTo>
                <a:lnTo>
                  <a:pt x="3500" y="2116"/>
                </a:lnTo>
                <a:lnTo>
                  <a:pt x="3488" y="2013"/>
                </a:lnTo>
                <a:lnTo>
                  <a:pt x="3467" y="1913"/>
                </a:lnTo>
                <a:lnTo>
                  <a:pt x="3439" y="1815"/>
                </a:lnTo>
                <a:lnTo>
                  <a:pt x="3404" y="1722"/>
                </a:lnTo>
                <a:lnTo>
                  <a:pt x="3361" y="1633"/>
                </a:lnTo>
                <a:lnTo>
                  <a:pt x="3312" y="1546"/>
                </a:lnTo>
                <a:lnTo>
                  <a:pt x="3257" y="1465"/>
                </a:lnTo>
                <a:lnTo>
                  <a:pt x="3196" y="1388"/>
                </a:lnTo>
                <a:lnTo>
                  <a:pt x="3129" y="1315"/>
                </a:lnTo>
                <a:lnTo>
                  <a:pt x="3057" y="1249"/>
                </a:lnTo>
                <a:lnTo>
                  <a:pt x="2980" y="1188"/>
                </a:lnTo>
                <a:lnTo>
                  <a:pt x="2898" y="1132"/>
                </a:lnTo>
                <a:lnTo>
                  <a:pt x="2812" y="1084"/>
                </a:lnTo>
                <a:lnTo>
                  <a:pt x="2722" y="1042"/>
                </a:lnTo>
                <a:lnTo>
                  <a:pt x="2628" y="1005"/>
                </a:lnTo>
                <a:lnTo>
                  <a:pt x="2531" y="978"/>
                </a:lnTo>
                <a:lnTo>
                  <a:pt x="2430" y="958"/>
                </a:lnTo>
                <a:lnTo>
                  <a:pt x="2327" y="944"/>
                </a:lnTo>
                <a:lnTo>
                  <a:pt x="2222" y="940"/>
                </a:lnTo>
                <a:close/>
                <a:moveTo>
                  <a:pt x="2231" y="0"/>
                </a:moveTo>
                <a:lnTo>
                  <a:pt x="2357" y="4"/>
                </a:lnTo>
                <a:lnTo>
                  <a:pt x="2482" y="15"/>
                </a:lnTo>
                <a:lnTo>
                  <a:pt x="2509" y="22"/>
                </a:lnTo>
                <a:lnTo>
                  <a:pt x="2532" y="32"/>
                </a:lnTo>
                <a:lnTo>
                  <a:pt x="2554" y="49"/>
                </a:lnTo>
                <a:lnTo>
                  <a:pt x="2570" y="69"/>
                </a:lnTo>
                <a:lnTo>
                  <a:pt x="2582" y="92"/>
                </a:lnTo>
                <a:lnTo>
                  <a:pt x="2589" y="118"/>
                </a:lnTo>
                <a:lnTo>
                  <a:pt x="2590" y="145"/>
                </a:lnTo>
                <a:lnTo>
                  <a:pt x="2590" y="202"/>
                </a:lnTo>
                <a:lnTo>
                  <a:pt x="2597" y="256"/>
                </a:lnTo>
                <a:lnTo>
                  <a:pt x="2609" y="310"/>
                </a:lnTo>
                <a:lnTo>
                  <a:pt x="2627" y="361"/>
                </a:lnTo>
                <a:lnTo>
                  <a:pt x="2651" y="410"/>
                </a:lnTo>
                <a:lnTo>
                  <a:pt x="2680" y="456"/>
                </a:lnTo>
                <a:lnTo>
                  <a:pt x="2713" y="499"/>
                </a:lnTo>
                <a:lnTo>
                  <a:pt x="2751" y="537"/>
                </a:lnTo>
                <a:lnTo>
                  <a:pt x="2793" y="572"/>
                </a:lnTo>
                <a:lnTo>
                  <a:pt x="2841" y="602"/>
                </a:lnTo>
                <a:lnTo>
                  <a:pt x="2891" y="626"/>
                </a:lnTo>
                <a:lnTo>
                  <a:pt x="2942" y="644"/>
                </a:lnTo>
                <a:lnTo>
                  <a:pt x="2995" y="656"/>
                </a:lnTo>
                <a:lnTo>
                  <a:pt x="3051" y="661"/>
                </a:lnTo>
                <a:lnTo>
                  <a:pt x="3105" y="660"/>
                </a:lnTo>
                <a:lnTo>
                  <a:pt x="3160" y="653"/>
                </a:lnTo>
                <a:lnTo>
                  <a:pt x="3215" y="641"/>
                </a:lnTo>
                <a:lnTo>
                  <a:pt x="3266" y="624"/>
                </a:lnTo>
                <a:lnTo>
                  <a:pt x="3316" y="601"/>
                </a:lnTo>
                <a:lnTo>
                  <a:pt x="3364" y="574"/>
                </a:lnTo>
                <a:lnTo>
                  <a:pt x="3407" y="540"/>
                </a:lnTo>
                <a:lnTo>
                  <a:pt x="3445" y="502"/>
                </a:lnTo>
                <a:lnTo>
                  <a:pt x="3467" y="484"/>
                </a:lnTo>
                <a:lnTo>
                  <a:pt x="3490" y="471"/>
                </a:lnTo>
                <a:lnTo>
                  <a:pt x="3514" y="464"/>
                </a:lnTo>
                <a:lnTo>
                  <a:pt x="3540" y="461"/>
                </a:lnTo>
                <a:lnTo>
                  <a:pt x="3567" y="465"/>
                </a:lnTo>
                <a:lnTo>
                  <a:pt x="3591" y="475"/>
                </a:lnTo>
                <a:lnTo>
                  <a:pt x="3614" y="488"/>
                </a:lnTo>
                <a:lnTo>
                  <a:pt x="3709" y="569"/>
                </a:lnTo>
                <a:lnTo>
                  <a:pt x="3800" y="656"/>
                </a:lnTo>
                <a:lnTo>
                  <a:pt x="3885" y="747"/>
                </a:lnTo>
                <a:lnTo>
                  <a:pt x="3966" y="844"/>
                </a:lnTo>
                <a:lnTo>
                  <a:pt x="3981" y="867"/>
                </a:lnTo>
                <a:lnTo>
                  <a:pt x="3989" y="891"/>
                </a:lnTo>
                <a:lnTo>
                  <a:pt x="3994" y="917"/>
                </a:lnTo>
                <a:lnTo>
                  <a:pt x="3991" y="943"/>
                </a:lnTo>
                <a:lnTo>
                  <a:pt x="3984" y="969"/>
                </a:lnTo>
                <a:lnTo>
                  <a:pt x="3971" y="992"/>
                </a:lnTo>
                <a:lnTo>
                  <a:pt x="3953" y="1012"/>
                </a:lnTo>
                <a:lnTo>
                  <a:pt x="3914" y="1051"/>
                </a:lnTo>
                <a:lnTo>
                  <a:pt x="3880" y="1094"/>
                </a:lnTo>
                <a:lnTo>
                  <a:pt x="3851" y="1140"/>
                </a:lnTo>
                <a:lnTo>
                  <a:pt x="3830" y="1190"/>
                </a:lnTo>
                <a:lnTo>
                  <a:pt x="3812" y="1240"/>
                </a:lnTo>
                <a:lnTo>
                  <a:pt x="3800" y="1293"/>
                </a:lnTo>
                <a:lnTo>
                  <a:pt x="3793" y="1347"/>
                </a:lnTo>
                <a:lnTo>
                  <a:pt x="3793" y="1400"/>
                </a:lnTo>
                <a:lnTo>
                  <a:pt x="3798" y="1454"/>
                </a:lnTo>
                <a:lnTo>
                  <a:pt x="3811" y="1508"/>
                </a:lnTo>
                <a:lnTo>
                  <a:pt x="3828" y="1560"/>
                </a:lnTo>
                <a:lnTo>
                  <a:pt x="3854" y="1614"/>
                </a:lnTo>
                <a:lnTo>
                  <a:pt x="3887" y="1663"/>
                </a:lnTo>
                <a:lnTo>
                  <a:pt x="3923" y="1707"/>
                </a:lnTo>
                <a:lnTo>
                  <a:pt x="3965" y="1748"/>
                </a:lnTo>
                <a:lnTo>
                  <a:pt x="4011" y="1782"/>
                </a:lnTo>
                <a:lnTo>
                  <a:pt x="4061" y="1810"/>
                </a:lnTo>
                <a:lnTo>
                  <a:pt x="4114" y="1833"/>
                </a:lnTo>
                <a:lnTo>
                  <a:pt x="4170" y="1851"/>
                </a:lnTo>
                <a:lnTo>
                  <a:pt x="4228" y="1861"/>
                </a:lnTo>
                <a:lnTo>
                  <a:pt x="4289" y="1864"/>
                </a:lnTo>
                <a:lnTo>
                  <a:pt x="4316" y="1867"/>
                </a:lnTo>
                <a:lnTo>
                  <a:pt x="4343" y="1875"/>
                </a:lnTo>
                <a:lnTo>
                  <a:pt x="4369" y="1888"/>
                </a:lnTo>
                <a:lnTo>
                  <a:pt x="4392" y="1905"/>
                </a:lnTo>
                <a:lnTo>
                  <a:pt x="4411" y="1925"/>
                </a:lnTo>
                <a:lnTo>
                  <a:pt x="4424" y="1948"/>
                </a:lnTo>
                <a:lnTo>
                  <a:pt x="4432" y="1974"/>
                </a:lnTo>
                <a:lnTo>
                  <a:pt x="4442" y="2099"/>
                </a:lnTo>
                <a:lnTo>
                  <a:pt x="4446" y="2227"/>
                </a:lnTo>
                <a:lnTo>
                  <a:pt x="4442" y="2352"/>
                </a:lnTo>
                <a:lnTo>
                  <a:pt x="4431" y="2478"/>
                </a:lnTo>
                <a:lnTo>
                  <a:pt x="4424" y="2505"/>
                </a:lnTo>
                <a:lnTo>
                  <a:pt x="4413" y="2530"/>
                </a:lnTo>
                <a:lnTo>
                  <a:pt x="4396" y="2550"/>
                </a:lnTo>
                <a:lnTo>
                  <a:pt x="4377" y="2567"/>
                </a:lnTo>
                <a:lnTo>
                  <a:pt x="4353" y="2580"/>
                </a:lnTo>
                <a:lnTo>
                  <a:pt x="4328" y="2586"/>
                </a:lnTo>
                <a:lnTo>
                  <a:pt x="4301" y="2588"/>
                </a:lnTo>
                <a:lnTo>
                  <a:pt x="4273" y="2586"/>
                </a:lnTo>
                <a:lnTo>
                  <a:pt x="4214" y="2590"/>
                </a:lnTo>
                <a:lnTo>
                  <a:pt x="4157" y="2601"/>
                </a:lnTo>
                <a:lnTo>
                  <a:pt x="4103" y="2618"/>
                </a:lnTo>
                <a:lnTo>
                  <a:pt x="4050" y="2641"/>
                </a:lnTo>
                <a:lnTo>
                  <a:pt x="4000" y="2669"/>
                </a:lnTo>
                <a:lnTo>
                  <a:pt x="3954" y="2704"/>
                </a:lnTo>
                <a:lnTo>
                  <a:pt x="3912" y="2743"/>
                </a:lnTo>
                <a:lnTo>
                  <a:pt x="3876" y="2787"/>
                </a:lnTo>
                <a:lnTo>
                  <a:pt x="3845" y="2835"/>
                </a:lnTo>
                <a:lnTo>
                  <a:pt x="3819" y="2888"/>
                </a:lnTo>
                <a:lnTo>
                  <a:pt x="3800" y="2941"/>
                </a:lnTo>
                <a:lnTo>
                  <a:pt x="3788" y="2995"/>
                </a:lnTo>
                <a:lnTo>
                  <a:pt x="3781" y="3049"/>
                </a:lnTo>
                <a:lnTo>
                  <a:pt x="3781" y="3103"/>
                </a:lnTo>
                <a:lnTo>
                  <a:pt x="3788" y="3157"/>
                </a:lnTo>
                <a:lnTo>
                  <a:pt x="3800" y="3210"/>
                </a:lnTo>
                <a:lnTo>
                  <a:pt x="3817" y="3261"/>
                </a:lnTo>
                <a:lnTo>
                  <a:pt x="3840" y="3310"/>
                </a:lnTo>
                <a:lnTo>
                  <a:pt x="3869" y="3357"/>
                </a:lnTo>
                <a:lnTo>
                  <a:pt x="3904" y="3401"/>
                </a:lnTo>
                <a:lnTo>
                  <a:pt x="3943" y="3441"/>
                </a:lnTo>
                <a:lnTo>
                  <a:pt x="3961" y="3462"/>
                </a:lnTo>
                <a:lnTo>
                  <a:pt x="3975" y="3485"/>
                </a:lnTo>
                <a:lnTo>
                  <a:pt x="3981" y="3510"/>
                </a:lnTo>
                <a:lnTo>
                  <a:pt x="3984" y="3536"/>
                </a:lnTo>
                <a:lnTo>
                  <a:pt x="3980" y="3562"/>
                </a:lnTo>
                <a:lnTo>
                  <a:pt x="3971" y="3587"/>
                </a:lnTo>
                <a:lnTo>
                  <a:pt x="3956" y="3610"/>
                </a:lnTo>
                <a:lnTo>
                  <a:pt x="3874" y="3706"/>
                </a:lnTo>
                <a:lnTo>
                  <a:pt x="3786" y="3798"/>
                </a:lnTo>
                <a:lnTo>
                  <a:pt x="3694" y="3884"/>
                </a:lnTo>
                <a:lnTo>
                  <a:pt x="3597" y="3965"/>
                </a:lnTo>
                <a:lnTo>
                  <a:pt x="3574" y="3980"/>
                </a:lnTo>
                <a:lnTo>
                  <a:pt x="3549" y="3988"/>
                </a:lnTo>
                <a:lnTo>
                  <a:pt x="3523" y="3991"/>
                </a:lnTo>
                <a:lnTo>
                  <a:pt x="3498" y="3989"/>
                </a:lnTo>
                <a:lnTo>
                  <a:pt x="3472" y="3981"/>
                </a:lnTo>
                <a:lnTo>
                  <a:pt x="3449" y="3969"/>
                </a:lnTo>
                <a:lnTo>
                  <a:pt x="3429" y="3951"/>
                </a:lnTo>
                <a:lnTo>
                  <a:pt x="3391" y="3913"/>
                </a:lnTo>
                <a:lnTo>
                  <a:pt x="3347" y="3881"/>
                </a:lnTo>
                <a:lnTo>
                  <a:pt x="3301" y="3854"/>
                </a:lnTo>
                <a:lnTo>
                  <a:pt x="3251" y="3831"/>
                </a:lnTo>
                <a:lnTo>
                  <a:pt x="3200" y="3813"/>
                </a:lnTo>
                <a:lnTo>
                  <a:pt x="3146" y="3801"/>
                </a:lnTo>
                <a:lnTo>
                  <a:pt x="3091" y="3794"/>
                </a:lnTo>
                <a:lnTo>
                  <a:pt x="3037" y="3793"/>
                </a:lnTo>
                <a:lnTo>
                  <a:pt x="2983" y="3798"/>
                </a:lnTo>
                <a:lnTo>
                  <a:pt x="2930" y="3809"/>
                </a:lnTo>
                <a:lnTo>
                  <a:pt x="2879" y="3826"/>
                </a:lnTo>
                <a:lnTo>
                  <a:pt x="2823" y="3853"/>
                </a:lnTo>
                <a:lnTo>
                  <a:pt x="2773" y="3885"/>
                </a:lnTo>
                <a:lnTo>
                  <a:pt x="2728" y="3923"/>
                </a:lnTo>
                <a:lnTo>
                  <a:pt x="2688" y="3966"/>
                </a:lnTo>
                <a:lnTo>
                  <a:pt x="2652" y="4015"/>
                </a:lnTo>
                <a:lnTo>
                  <a:pt x="2624" y="4066"/>
                </a:lnTo>
                <a:lnTo>
                  <a:pt x="2601" y="4120"/>
                </a:lnTo>
                <a:lnTo>
                  <a:pt x="2585" y="4179"/>
                </a:lnTo>
                <a:lnTo>
                  <a:pt x="2575" y="4238"/>
                </a:lnTo>
                <a:lnTo>
                  <a:pt x="2574" y="4299"/>
                </a:lnTo>
                <a:lnTo>
                  <a:pt x="2573" y="4326"/>
                </a:lnTo>
                <a:lnTo>
                  <a:pt x="2564" y="4352"/>
                </a:lnTo>
                <a:lnTo>
                  <a:pt x="2552" y="4375"/>
                </a:lnTo>
                <a:lnTo>
                  <a:pt x="2535" y="4394"/>
                </a:lnTo>
                <a:lnTo>
                  <a:pt x="2514" y="4410"/>
                </a:lnTo>
                <a:lnTo>
                  <a:pt x="2491" y="4421"/>
                </a:lnTo>
                <a:lnTo>
                  <a:pt x="2464" y="4426"/>
                </a:lnTo>
                <a:lnTo>
                  <a:pt x="2342" y="4437"/>
                </a:lnTo>
                <a:lnTo>
                  <a:pt x="2220" y="4440"/>
                </a:lnTo>
                <a:lnTo>
                  <a:pt x="2092" y="4437"/>
                </a:lnTo>
                <a:lnTo>
                  <a:pt x="1964" y="4425"/>
                </a:lnTo>
                <a:lnTo>
                  <a:pt x="1937" y="4419"/>
                </a:lnTo>
                <a:lnTo>
                  <a:pt x="1913" y="4407"/>
                </a:lnTo>
                <a:lnTo>
                  <a:pt x="1892" y="4391"/>
                </a:lnTo>
                <a:lnTo>
                  <a:pt x="1876" y="4372"/>
                </a:lnTo>
                <a:lnTo>
                  <a:pt x="1864" y="4349"/>
                </a:lnTo>
                <a:lnTo>
                  <a:pt x="1856" y="4323"/>
                </a:lnTo>
                <a:lnTo>
                  <a:pt x="1855" y="4295"/>
                </a:lnTo>
                <a:lnTo>
                  <a:pt x="1855" y="4239"/>
                </a:lnTo>
                <a:lnTo>
                  <a:pt x="1849" y="4184"/>
                </a:lnTo>
                <a:lnTo>
                  <a:pt x="1837" y="4131"/>
                </a:lnTo>
                <a:lnTo>
                  <a:pt x="1818" y="4078"/>
                </a:lnTo>
                <a:lnTo>
                  <a:pt x="1795" y="4030"/>
                </a:lnTo>
                <a:lnTo>
                  <a:pt x="1766" y="3984"/>
                </a:lnTo>
                <a:lnTo>
                  <a:pt x="1733" y="3942"/>
                </a:lnTo>
                <a:lnTo>
                  <a:pt x="1695" y="3903"/>
                </a:lnTo>
                <a:lnTo>
                  <a:pt x="1651" y="3867"/>
                </a:lnTo>
                <a:lnTo>
                  <a:pt x="1605" y="3838"/>
                </a:lnTo>
                <a:lnTo>
                  <a:pt x="1554" y="3813"/>
                </a:lnTo>
                <a:lnTo>
                  <a:pt x="1502" y="3796"/>
                </a:lnTo>
                <a:lnTo>
                  <a:pt x="1449" y="3785"/>
                </a:lnTo>
                <a:lnTo>
                  <a:pt x="1395" y="3780"/>
                </a:lnTo>
                <a:lnTo>
                  <a:pt x="1340" y="3780"/>
                </a:lnTo>
                <a:lnTo>
                  <a:pt x="1286" y="3786"/>
                </a:lnTo>
                <a:lnTo>
                  <a:pt x="1231" y="3798"/>
                </a:lnTo>
                <a:lnTo>
                  <a:pt x="1179" y="3816"/>
                </a:lnTo>
                <a:lnTo>
                  <a:pt x="1128" y="3839"/>
                </a:lnTo>
                <a:lnTo>
                  <a:pt x="1082" y="3867"/>
                </a:lnTo>
                <a:lnTo>
                  <a:pt x="1039" y="3900"/>
                </a:lnTo>
                <a:lnTo>
                  <a:pt x="1000" y="3938"/>
                </a:lnTo>
                <a:lnTo>
                  <a:pt x="979" y="3957"/>
                </a:lnTo>
                <a:lnTo>
                  <a:pt x="956" y="3969"/>
                </a:lnTo>
                <a:lnTo>
                  <a:pt x="931" y="3977"/>
                </a:lnTo>
                <a:lnTo>
                  <a:pt x="905" y="3978"/>
                </a:lnTo>
                <a:lnTo>
                  <a:pt x="879" y="3976"/>
                </a:lnTo>
                <a:lnTo>
                  <a:pt x="853" y="3966"/>
                </a:lnTo>
                <a:lnTo>
                  <a:pt x="830" y="3951"/>
                </a:lnTo>
                <a:lnTo>
                  <a:pt x="736" y="3870"/>
                </a:lnTo>
                <a:lnTo>
                  <a:pt x="645" y="3784"/>
                </a:lnTo>
                <a:lnTo>
                  <a:pt x="559" y="3693"/>
                </a:lnTo>
                <a:lnTo>
                  <a:pt x="480" y="3596"/>
                </a:lnTo>
                <a:lnTo>
                  <a:pt x="465" y="3574"/>
                </a:lnTo>
                <a:lnTo>
                  <a:pt x="457" y="3548"/>
                </a:lnTo>
                <a:lnTo>
                  <a:pt x="452" y="3523"/>
                </a:lnTo>
                <a:lnTo>
                  <a:pt x="455" y="3497"/>
                </a:lnTo>
                <a:lnTo>
                  <a:pt x="462" y="3472"/>
                </a:lnTo>
                <a:lnTo>
                  <a:pt x="474" y="3449"/>
                </a:lnTo>
                <a:lnTo>
                  <a:pt x="493" y="3429"/>
                </a:lnTo>
                <a:lnTo>
                  <a:pt x="531" y="3389"/>
                </a:lnTo>
                <a:lnTo>
                  <a:pt x="565" y="3345"/>
                </a:lnTo>
                <a:lnTo>
                  <a:pt x="593" y="3299"/>
                </a:lnTo>
                <a:lnTo>
                  <a:pt x="616" y="3251"/>
                </a:lnTo>
                <a:lnTo>
                  <a:pt x="634" y="3199"/>
                </a:lnTo>
                <a:lnTo>
                  <a:pt x="646" y="3146"/>
                </a:lnTo>
                <a:lnTo>
                  <a:pt x="653" y="3094"/>
                </a:lnTo>
                <a:lnTo>
                  <a:pt x="653" y="3040"/>
                </a:lnTo>
                <a:lnTo>
                  <a:pt x="646" y="2985"/>
                </a:lnTo>
                <a:lnTo>
                  <a:pt x="635" y="2933"/>
                </a:lnTo>
                <a:lnTo>
                  <a:pt x="616" y="2880"/>
                </a:lnTo>
                <a:lnTo>
                  <a:pt x="591" y="2826"/>
                </a:lnTo>
                <a:lnTo>
                  <a:pt x="558" y="2776"/>
                </a:lnTo>
                <a:lnTo>
                  <a:pt x="520" y="2730"/>
                </a:lnTo>
                <a:lnTo>
                  <a:pt x="478" y="2689"/>
                </a:lnTo>
                <a:lnTo>
                  <a:pt x="432" y="2655"/>
                </a:lnTo>
                <a:lnTo>
                  <a:pt x="382" y="2626"/>
                </a:lnTo>
                <a:lnTo>
                  <a:pt x="329" y="2604"/>
                </a:lnTo>
                <a:lnTo>
                  <a:pt x="274" y="2588"/>
                </a:lnTo>
                <a:lnTo>
                  <a:pt x="217" y="2578"/>
                </a:lnTo>
                <a:lnTo>
                  <a:pt x="160" y="2576"/>
                </a:lnTo>
                <a:lnTo>
                  <a:pt x="131" y="2573"/>
                </a:lnTo>
                <a:lnTo>
                  <a:pt x="104" y="2565"/>
                </a:lnTo>
                <a:lnTo>
                  <a:pt x="77" y="2553"/>
                </a:lnTo>
                <a:lnTo>
                  <a:pt x="54" y="2536"/>
                </a:lnTo>
                <a:lnTo>
                  <a:pt x="35" y="2516"/>
                </a:lnTo>
                <a:lnTo>
                  <a:pt x="20" y="2493"/>
                </a:lnTo>
                <a:lnTo>
                  <a:pt x="14" y="2466"/>
                </a:lnTo>
                <a:lnTo>
                  <a:pt x="3" y="2340"/>
                </a:lnTo>
                <a:lnTo>
                  <a:pt x="0" y="2214"/>
                </a:lnTo>
                <a:lnTo>
                  <a:pt x="4" y="2087"/>
                </a:lnTo>
                <a:lnTo>
                  <a:pt x="15" y="1961"/>
                </a:lnTo>
                <a:lnTo>
                  <a:pt x="20" y="1936"/>
                </a:lnTo>
                <a:lnTo>
                  <a:pt x="31" y="1911"/>
                </a:lnTo>
                <a:lnTo>
                  <a:pt x="46" y="1891"/>
                </a:lnTo>
                <a:lnTo>
                  <a:pt x="65" y="1875"/>
                </a:lnTo>
                <a:lnTo>
                  <a:pt x="88" y="1863"/>
                </a:lnTo>
                <a:lnTo>
                  <a:pt x="114" y="1855"/>
                </a:lnTo>
                <a:lnTo>
                  <a:pt x="144" y="1853"/>
                </a:lnTo>
                <a:lnTo>
                  <a:pt x="207" y="1849"/>
                </a:lnTo>
                <a:lnTo>
                  <a:pt x="270" y="1840"/>
                </a:lnTo>
                <a:lnTo>
                  <a:pt x="329" y="1822"/>
                </a:lnTo>
                <a:lnTo>
                  <a:pt x="385" y="1800"/>
                </a:lnTo>
                <a:lnTo>
                  <a:pt x="438" y="1771"/>
                </a:lnTo>
                <a:lnTo>
                  <a:pt x="486" y="1737"/>
                </a:lnTo>
                <a:lnTo>
                  <a:pt x="530" y="1698"/>
                </a:lnTo>
                <a:lnTo>
                  <a:pt x="568" y="1654"/>
                </a:lnTo>
                <a:lnTo>
                  <a:pt x="600" y="1606"/>
                </a:lnTo>
                <a:lnTo>
                  <a:pt x="627" y="1553"/>
                </a:lnTo>
                <a:lnTo>
                  <a:pt x="645" y="1500"/>
                </a:lnTo>
                <a:lnTo>
                  <a:pt x="658" y="1446"/>
                </a:lnTo>
                <a:lnTo>
                  <a:pt x="664" y="1392"/>
                </a:lnTo>
                <a:lnTo>
                  <a:pt x="664" y="1336"/>
                </a:lnTo>
                <a:lnTo>
                  <a:pt x="658" y="1284"/>
                </a:lnTo>
                <a:lnTo>
                  <a:pt x="646" y="1230"/>
                </a:lnTo>
                <a:lnTo>
                  <a:pt x="629" y="1180"/>
                </a:lnTo>
                <a:lnTo>
                  <a:pt x="606" y="1130"/>
                </a:lnTo>
                <a:lnTo>
                  <a:pt x="576" y="1082"/>
                </a:lnTo>
                <a:lnTo>
                  <a:pt x="542" y="1039"/>
                </a:lnTo>
                <a:lnTo>
                  <a:pt x="503" y="998"/>
                </a:lnTo>
                <a:lnTo>
                  <a:pt x="485" y="978"/>
                </a:lnTo>
                <a:lnTo>
                  <a:pt x="471" y="955"/>
                </a:lnTo>
                <a:lnTo>
                  <a:pt x="465" y="931"/>
                </a:lnTo>
                <a:lnTo>
                  <a:pt x="462" y="905"/>
                </a:lnTo>
                <a:lnTo>
                  <a:pt x="466" y="878"/>
                </a:lnTo>
                <a:lnTo>
                  <a:pt x="474" y="854"/>
                </a:lnTo>
                <a:lnTo>
                  <a:pt x="489" y="831"/>
                </a:lnTo>
                <a:lnTo>
                  <a:pt x="572" y="735"/>
                </a:lnTo>
                <a:lnTo>
                  <a:pt x="658" y="643"/>
                </a:lnTo>
                <a:lnTo>
                  <a:pt x="752" y="556"/>
                </a:lnTo>
                <a:lnTo>
                  <a:pt x="849" y="475"/>
                </a:lnTo>
                <a:lnTo>
                  <a:pt x="872" y="461"/>
                </a:lnTo>
                <a:lnTo>
                  <a:pt x="897" y="452"/>
                </a:lnTo>
                <a:lnTo>
                  <a:pt x="923" y="449"/>
                </a:lnTo>
                <a:lnTo>
                  <a:pt x="948" y="452"/>
                </a:lnTo>
                <a:lnTo>
                  <a:pt x="973" y="459"/>
                </a:lnTo>
                <a:lnTo>
                  <a:pt x="996" y="471"/>
                </a:lnTo>
                <a:lnTo>
                  <a:pt x="1016" y="490"/>
                </a:lnTo>
                <a:lnTo>
                  <a:pt x="1055" y="526"/>
                </a:lnTo>
                <a:lnTo>
                  <a:pt x="1099" y="559"/>
                </a:lnTo>
                <a:lnTo>
                  <a:pt x="1145" y="587"/>
                </a:lnTo>
                <a:lnTo>
                  <a:pt x="1195" y="610"/>
                </a:lnTo>
                <a:lnTo>
                  <a:pt x="1246" y="628"/>
                </a:lnTo>
                <a:lnTo>
                  <a:pt x="1300" y="640"/>
                </a:lnTo>
                <a:lnTo>
                  <a:pt x="1355" y="647"/>
                </a:lnTo>
                <a:lnTo>
                  <a:pt x="1409" y="647"/>
                </a:lnTo>
                <a:lnTo>
                  <a:pt x="1463" y="643"/>
                </a:lnTo>
                <a:lnTo>
                  <a:pt x="1516" y="632"/>
                </a:lnTo>
                <a:lnTo>
                  <a:pt x="1567" y="614"/>
                </a:lnTo>
                <a:lnTo>
                  <a:pt x="1622" y="588"/>
                </a:lnTo>
                <a:lnTo>
                  <a:pt x="1672" y="555"/>
                </a:lnTo>
                <a:lnTo>
                  <a:pt x="1718" y="517"/>
                </a:lnTo>
                <a:lnTo>
                  <a:pt x="1758" y="473"/>
                </a:lnTo>
                <a:lnTo>
                  <a:pt x="1792" y="426"/>
                </a:lnTo>
                <a:lnTo>
                  <a:pt x="1822" y="375"/>
                </a:lnTo>
                <a:lnTo>
                  <a:pt x="1845" y="319"/>
                </a:lnTo>
                <a:lnTo>
                  <a:pt x="1860" y="261"/>
                </a:lnTo>
                <a:lnTo>
                  <a:pt x="1869" y="202"/>
                </a:lnTo>
                <a:lnTo>
                  <a:pt x="1871" y="141"/>
                </a:lnTo>
                <a:lnTo>
                  <a:pt x="1875" y="110"/>
                </a:lnTo>
                <a:lnTo>
                  <a:pt x="1884" y="81"/>
                </a:lnTo>
                <a:lnTo>
                  <a:pt x="1902" y="55"/>
                </a:lnTo>
                <a:lnTo>
                  <a:pt x="1924" y="35"/>
                </a:lnTo>
                <a:lnTo>
                  <a:pt x="1951" y="22"/>
                </a:lnTo>
                <a:lnTo>
                  <a:pt x="1982" y="14"/>
                </a:lnTo>
                <a:lnTo>
                  <a:pt x="2106" y="4"/>
                </a:lnTo>
                <a:lnTo>
                  <a:pt x="2231" y="0"/>
                </a:lnTo>
                <a:close/>
              </a:path>
            </a:pathLst>
          </a:custGeom>
          <a:solidFill>
            <a:srgbClr val="25528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0" name="Group 10"/>
          <p:cNvGrpSpPr/>
          <p:nvPr/>
        </p:nvGrpSpPr>
        <p:grpSpPr>
          <a:xfrm>
            <a:off x="8801696" y="3614218"/>
            <a:ext cx="1327268" cy="1279326"/>
            <a:chOff x="5304704" y="3985916"/>
            <a:chExt cx="546968" cy="540000"/>
          </a:xfrm>
          <a:solidFill>
            <a:srgbClr val="255286"/>
          </a:solidFill>
        </p:grpSpPr>
        <p:grpSp>
          <p:nvGrpSpPr>
            <p:cNvPr id="41" name="Group 22"/>
            <p:cNvGrpSpPr>
              <a:grpSpLocks noChangeAspect="1"/>
            </p:cNvGrpSpPr>
            <p:nvPr/>
          </p:nvGrpSpPr>
          <p:grpSpPr bwMode="auto">
            <a:xfrm>
              <a:off x="5304704" y="3985916"/>
              <a:ext cx="546968" cy="540000"/>
              <a:chOff x="2799" y="2081"/>
              <a:chExt cx="157" cy="155"/>
            </a:xfrm>
            <a:grpFill/>
          </p:grpSpPr>
          <p:sp>
            <p:nvSpPr>
              <p:cNvPr id="51" name="Freeform 24"/>
              <p:cNvSpPr>
                <a:spLocks/>
              </p:cNvSpPr>
              <p:nvPr/>
            </p:nvSpPr>
            <p:spPr bwMode="auto">
              <a:xfrm>
                <a:off x="2840" y="2081"/>
                <a:ext cx="72" cy="42"/>
              </a:xfrm>
              <a:custGeom>
                <a:avLst/>
                <a:gdLst>
                  <a:gd name="T0" fmla="*/ 767 w 1441"/>
                  <a:gd name="T1" fmla="*/ 0 h 841"/>
                  <a:gd name="T2" fmla="*/ 794 w 1441"/>
                  <a:gd name="T3" fmla="*/ 3 h 841"/>
                  <a:gd name="T4" fmla="*/ 818 w 1441"/>
                  <a:gd name="T5" fmla="*/ 8 h 841"/>
                  <a:gd name="T6" fmla="*/ 842 w 1441"/>
                  <a:gd name="T7" fmla="*/ 16 h 841"/>
                  <a:gd name="T8" fmla="*/ 864 w 1441"/>
                  <a:gd name="T9" fmla="*/ 25 h 841"/>
                  <a:gd name="T10" fmla="*/ 882 w 1441"/>
                  <a:gd name="T11" fmla="*/ 36 h 841"/>
                  <a:gd name="T12" fmla="*/ 899 w 1441"/>
                  <a:gd name="T13" fmla="*/ 46 h 841"/>
                  <a:gd name="T14" fmla="*/ 913 w 1441"/>
                  <a:gd name="T15" fmla="*/ 56 h 841"/>
                  <a:gd name="T16" fmla="*/ 924 w 1441"/>
                  <a:gd name="T17" fmla="*/ 65 h 841"/>
                  <a:gd name="T18" fmla="*/ 933 w 1441"/>
                  <a:gd name="T19" fmla="*/ 72 h 841"/>
                  <a:gd name="T20" fmla="*/ 938 w 1441"/>
                  <a:gd name="T21" fmla="*/ 77 h 841"/>
                  <a:gd name="T22" fmla="*/ 940 w 1441"/>
                  <a:gd name="T23" fmla="*/ 79 h 841"/>
                  <a:gd name="T24" fmla="*/ 1441 w 1441"/>
                  <a:gd name="T25" fmla="*/ 568 h 841"/>
                  <a:gd name="T26" fmla="*/ 1261 w 1441"/>
                  <a:gd name="T27" fmla="*/ 751 h 841"/>
                  <a:gd name="T28" fmla="*/ 855 w 1441"/>
                  <a:gd name="T29" fmla="*/ 346 h 841"/>
                  <a:gd name="T30" fmla="*/ 834 w 1441"/>
                  <a:gd name="T31" fmla="*/ 326 h 841"/>
                  <a:gd name="T32" fmla="*/ 813 w 1441"/>
                  <a:gd name="T33" fmla="*/ 310 h 841"/>
                  <a:gd name="T34" fmla="*/ 794 w 1441"/>
                  <a:gd name="T35" fmla="*/ 301 h 841"/>
                  <a:gd name="T36" fmla="*/ 775 w 1441"/>
                  <a:gd name="T37" fmla="*/ 295 h 841"/>
                  <a:gd name="T38" fmla="*/ 758 w 1441"/>
                  <a:gd name="T39" fmla="*/ 294 h 841"/>
                  <a:gd name="T40" fmla="*/ 743 w 1441"/>
                  <a:gd name="T41" fmla="*/ 295 h 841"/>
                  <a:gd name="T42" fmla="*/ 730 w 1441"/>
                  <a:gd name="T43" fmla="*/ 299 h 841"/>
                  <a:gd name="T44" fmla="*/ 717 w 1441"/>
                  <a:gd name="T45" fmla="*/ 305 h 841"/>
                  <a:gd name="T46" fmla="*/ 706 w 1441"/>
                  <a:gd name="T47" fmla="*/ 312 h 841"/>
                  <a:gd name="T48" fmla="*/ 697 w 1441"/>
                  <a:gd name="T49" fmla="*/ 320 h 841"/>
                  <a:gd name="T50" fmla="*/ 689 w 1441"/>
                  <a:gd name="T51" fmla="*/ 328 h 841"/>
                  <a:gd name="T52" fmla="*/ 683 w 1441"/>
                  <a:gd name="T53" fmla="*/ 335 h 841"/>
                  <a:gd name="T54" fmla="*/ 679 w 1441"/>
                  <a:gd name="T55" fmla="*/ 340 h 841"/>
                  <a:gd name="T56" fmla="*/ 676 w 1441"/>
                  <a:gd name="T57" fmla="*/ 344 h 841"/>
                  <a:gd name="T58" fmla="*/ 676 w 1441"/>
                  <a:gd name="T59" fmla="*/ 346 h 841"/>
                  <a:gd name="T60" fmla="*/ 354 w 1441"/>
                  <a:gd name="T61" fmla="*/ 657 h 841"/>
                  <a:gd name="T62" fmla="*/ 540 w 1441"/>
                  <a:gd name="T63" fmla="*/ 835 h 841"/>
                  <a:gd name="T64" fmla="*/ 0 w 1441"/>
                  <a:gd name="T65" fmla="*/ 841 h 841"/>
                  <a:gd name="T66" fmla="*/ 0 w 1441"/>
                  <a:gd name="T67" fmla="*/ 296 h 841"/>
                  <a:gd name="T68" fmla="*/ 180 w 1441"/>
                  <a:gd name="T69" fmla="*/ 478 h 841"/>
                  <a:gd name="T70" fmla="*/ 585 w 1441"/>
                  <a:gd name="T71" fmla="*/ 79 h 841"/>
                  <a:gd name="T72" fmla="*/ 617 w 1441"/>
                  <a:gd name="T73" fmla="*/ 51 h 841"/>
                  <a:gd name="T74" fmla="*/ 648 w 1441"/>
                  <a:gd name="T75" fmla="*/ 29 h 841"/>
                  <a:gd name="T76" fmla="*/ 679 w 1441"/>
                  <a:gd name="T77" fmla="*/ 15 h 841"/>
                  <a:gd name="T78" fmla="*/ 709 w 1441"/>
                  <a:gd name="T79" fmla="*/ 5 h 841"/>
                  <a:gd name="T80" fmla="*/ 739 w 1441"/>
                  <a:gd name="T81" fmla="*/ 1 h 841"/>
                  <a:gd name="T82" fmla="*/ 767 w 1441"/>
                  <a:gd name="T83" fmla="*/ 0 h 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41" h="841">
                    <a:moveTo>
                      <a:pt x="767" y="0"/>
                    </a:moveTo>
                    <a:lnTo>
                      <a:pt x="794" y="3"/>
                    </a:lnTo>
                    <a:lnTo>
                      <a:pt x="818" y="8"/>
                    </a:lnTo>
                    <a:lnTo>
                      <a:pt x="842" y="16"/>
                    </a:lnTo>
                    <a:lnTo>
                      <a:pt x="864" y="25"/>
                    </a:lnTo>
                    <a:lnTo>
                      <a:pt x="882" y="36"/>
                    </a:lnTo>
                    <a:lnTo>
                      <a:pt x="899" y="46"/>
                    </a:lnTo>
                    <a:lnTo>
                      <a:pt x="913" y="56"/>
                    </a:lnTo>
                    <a:lnTo>
                      <a:pt x="924" y="65"/>
                    </a:lnTo>
                    <a:lnTo>
                      <a:pt x="933" y="72"/>
                    </a:lnTo>
                    <a:lnTo>
                      <a:pt x="938" y="77"/>
                    </a:lnTo>
                    <a:lnTo>
                      <a:pt x="940" y="79"/>
                    </a:lnTo>
                    <a:lnTo>
                      <a:pt x="1441" y="568"/>
                    </a:lnTo>
                    <a:lnTo>
                      <a:pt x="1261" y="751"/>
                    </a:lnTo>
                    <a:lnTo>
                      <a:pt x="855" y="346"/>
                    </a:lnTo>
                    <a:lnTo>
                      <a:pt x="834" y="326"/>
                    </a:lnTo>
                    <a:lnTo>
                      <a:pt x="813" y="310"/>
                    </a:lnTo>
                    <a:lnTo>
                      <a:pt x="794" y="301"/>
                    </a:lnTo>
                    <a:lnTo>
                      <a:pt x="775" y="295"/>
                    </a:lnTo>
                    <a:lnTo>
                      <a:pt x="758" y="294"/>
                    </a:lnTo>
                    <a:lnTo>
                      <a:pt x="743" y="295"/>
                    </a:lnTo>
                    <a:lnTo>
                      <a:pt x="730" y="299"/>
                    </a:lnTo>
                    <a:lnTo>
                      <a:pt x="717" y="305"/>
                    </a:lnTo>
                    <a:lnTo>
                      <a:pt x="706" y="312"/>
                    </a:lnTo>
                    <a:lnTo>
                      <a:pt x="697" y="320"/>
                    </a:lnTo>
                    <a:lnTo>
                      <a:pt x="689" y="328"/>
                    </a:lnTo>
                    <a:lnTo>
                      <a:pt x="683" y="335"/>
                    </a:lnTo>
                    <a:lnTo>
                      <a:pt x="679" y="340"/>
                    </a:lnTo>
                    <a:lnTo>
                      <a:pt x="676" y="344"/>
                    </a:lnTo>
                    <a:lnTo>
                      <a:pt x="676" y="346"/>
                    </a:lnTo>
                    <a:lnTo>
                      <a:pt x="354" y="657"/>
                    </a:lnTo>
                    <a:lnTo>
                      <a:pt x="540" y="835"/>
                    </a:lnTo>
                    <a:lnTo>
                      <a:pt x="0" y="841"/>
                    </a:lnTo>
                    <a:lnTo>
                      <a:pt x="0" y="296"/>
                    </a:lnTo>
                    <a:lnTo>
                      <a:pt x="180" y="478"/>
                    </a:lnTo>
                    <a:lnTo>
                      <a:pt x="585" y="79"/>
                    </a:lnTo>
                    <a:lnTo>
                      <a:pt x="617" y="51"/>
                    </a:lnTo>
                    <a:lnTo>
                      <a:pt x="648" y="29"/>
                    </a:lnTo>
                    <a:lnTo>
                      <a:pt x="679" y="15"/>
                    </a:lnTo>
                    <a:lnTo>
                      <a:pt x="709" y="5"/>
                    </a:lnTo>
                    <a:lnTo>
                      <a:pt x="739" y="1"/>
                    </a:lnTo>
                    <a:lnTo>
                      <a:pt x="76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  <p:sp>
            <p:nvSpPr>
              <p:cNvPr id="52" name="Freeform 25"/>
              <p:cNvSpPr>
                <a:spLocks/>
              </p:cNvSpPr>
              <p:nvPr/>
            </p:nvSpPr>
            <p:spPr bwMode="auto">
              <a:xfrm>
                <a:off x="2799" y="2125"/>
                <a:ext cx="43" cy="72"/>
              </a:xfrm>
              <a:custGeom>
                <a:avLst/>
                <a:gdLst>
                  <a:gd name="T0" fmla="*/ 568 w 859"/>
                  <a:gd name="T1" fmla="*/ 0 h 1426"/>
                  <a:gd name="T2" fmla="*/ 756 w 859"/>
                  <a:gd name="T3" fmla="*/ 176 h 1426"/>
                  <a:gd name="T4" fmla="*/ 349 w 859"/>
                  <a:gd name="T5" fmla="*/ 580 h 1426"/>
                  <a:gd name="T6" fmla="*/ 329 w 859"/>
                  <a:gd name="T7" fmla="*/ 602 h 1426"/>
                  <a:gd name="T8" fmla="*/ 313 w 859"/>
                  <a:gd name="T9" fmla="*/ 623 h 1426"/>
                  <a:gd name="T10" fmla="*/ 304 w 859"/>
                  <a:gd name="T11" fmla="*/ 642 h 1426"/>
                  <a:gd name="T12" fmla="*/ 299 w 859"/>
                  <a:gd name="T13" fmla="*/ 659 h 1426"/>
                  <a:gd name="T14" fmla="*/ 297 w 859"/>
                  <a:gd name="T15" fmla="*/ 677 h 1426"/>
                  <a:gd name="T16" fmla="*/ 299 w 859"/>
                  <a:gd name="T17" fmla="*/ 691 h 1426"/>
                  <a:gd name="T18" fmla="*/ 303 w 859"/>
                  <a:gd name="T19" fmla="*/ 705 h 1426"/>
                  <a:gd name="T20" fmla="*/ 309 w 859"/>
                  <a:gd name="T21" fmla="*/ 717 h 1426"/>
                  <a:gd name="T22" fmla="*/ 317 w 859"/>
                  <a:gd name="T23" fmla="*/ 728 h 1426"/>
                  <a:gd name="T24" fmla="*/ 324 w 859"/>
                  <a:gd name="T25" fmla="*/ 737 h 1426"/>
                  <a:gd name="T26" fmla="*/ 332 w 859"/>
                  <a:gd name="T27" fmla="*/ 744 h 1426"/>
                  <a:gd name="T28" fmla="*/ 339 w 859"/>
                  <a:gd name="T29" fmla="*/ 750 h 1426"/>
                  <a:gd name="T30" fmla="*/ 344 w 859"/>
                  <a:gd name="T31" fmla="*/ 754 h 1426"/>
                  <a:gd name="T32" fmla="*/ 349 w 859"/>
                  <a:gd name="T33" fmla="*/ 757 h 1426"/>
                  <a:gd name="T34" fmla="*/ 351 w 859"/>
                  <a:gd name="T35" fmla="*/ 758 h 1426"/>
                  <a:gd name="T36" fmla="*/ 669 w 859"/>
                  <a:gd name="T37" fmla="*/ 1072 h 1426"/>
                  <a:gd name="T38" fmla="*/ 848 w 859"/>
                  <a:gd name="T39" fmla="*/ 887 h 1426"/>
                  <a:gd name="T40" fmla="*/ 859 w 859"/>
                  <a:gd name="T41" fmla="*/ 1421 h 1426"/>
                  <a:gd name="T42" fmla="*/ 306 w 859"/>
                  <a:gd name="T43" fmla="*/ 1426 h 1426"/>
                  <a:gd name="T44" fmla="*/ 491 w 859"/>
                  <a:gd name="T45" fmla="*/ 1246 h 1426"/>
                  <a:gd name="T46" fmla="*/ 81 w 859"/>
                  <a:gd name="T47" fmla="*/ 850 h 1426"/>
                  <a:gd name="T48" fmla="*/ 53 w 859"/>
                  <a:gd name="T49" fmla="*/ 818 h 1426"/>
                  <a:gd name="T50" fmla="*/ 31 w 859"/>
                  <a:gd name="T51" fmla="*/ 788 h 1426"/>
                  <a:gd name="T52" fmla="*/ 15 w 859"/>
                  <a:gd name="T53" fmla="*/ 757 h 1426"/>
                  <a:gd name="T54" fmla="*/ 6 w 859"/>
                  <a:gd name="T55" fmla="*/ 728 h 1426"/>
                  <a:gd name="T56" fmla="*/ 1 w 859"/>
                  <a:gd name="T57" fmla="*/ 699 h 1426"/>
                  <a:gd name="T58" fmla="*/ 0 w 859"/>
                  <a:gd name="T59" fmla="*/ 672 h 1426"/>
                  <a:gd name="T60" fmla="*/ 2 w 859"/>
                  <a:gd name="T61" fmla="*/ 645 h 1426"/>
                  <a:gd name="T62" fmla="*/ 7 w 859"/>
                  <a:gd name="T63" fmla="*/ 620 h 1426"/>
                  <a:gd name="T64" fmla="*/ 15 w 859"/>
                  <a:gd name="T65" fmla="*/ 597 h 1426"/>
                  <a:gd name="T66" fmla="*/ 25 w 859"/>
                  <a:gd name="T67" fmla="*/ 576 h 1426"/>
                  <a:gd name="T68" fmla="*/ 34 w 859"/>
                  <a:gd name="T69" fmla="*/ 557 h 1426"/>
                  <a:gd name="T70" fmla="*/ 45 w 859"/>
                  <a:gd name="T71" fmla="*/ 540 h 1426"/>
                  <a:gd name="T72" fmla="*/ 55 w 859"/>
                  <a:gd name="T73" fmla="*/ 526 h 1426"/>
                  <a:gd name="T74" fmla="*/ 64 w 859"/>
                  <a:gd name="T75" fmla="*/ 514 h 1426"/>
                  <a:gd name="T76" fmla="*/ 71 w 859"/>
                  <a:gd name="T77" fmla="*/ 506 h 1426"/>
                  <a:gd name="T78" fmla="*/ 75 w 859"/>
                  <a:gd name="T79" fmla="*/ 501 h 1426"/>
                  <a:gd name="T80" fmla="*/ 77 w 859"/>
                  <a:gd name="T81" fmla="*/ 499 h 1426"/>
                  <a:gd name="T82" fmla="*/ 568 w 859"/>
                  <a:gd name="T83" fmla="*/ 0 h 1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59" h="1426">
                    <a:moveTo>
                      <a:pt x="568" y="0"/>
                    </a:moveTo>
                    <a:lnTo>
                      <a:pt x="756" y="176"/>
                    </a:lnTo>
                    <a:lnTo>
                      <a:pt x="349" y="580"/>
                    </a:lnTo>
                    <a:lnTo>
                      <a:pt x="329" y="602"/>
                    </a:lnTo>
                    <a:lnTo>
                      <a:pt x="313" y="623"/>
                    </a:lnTo>
                    <a:lnTo>
                      <a:pt x="304" y="642"/>
                    </a:lnTo>
                    <a:lnTo>
                      <a:pt x="299" y="659"/>
                    </a:lnTo>
                    <a:lnTo>
                      <a:pt x="297" y="677"/>
                    </a:lnTo>
                    <a:lnTo>
                      <a:pt x="299" y="691"/>
                    </a:lnTo>
                    <a:lnTo>
                      <a:pt x="303" y="705"/>
                    </a:lnTo>
                    <a:lnTo>
                      <a:pt x="309" y="717"/>
                    </a:lnTo>
                    <a:lnTo>
                      <a:pt x="317" y="728"/>
                    </a:lnTo>
                    <a:lnTo>
                      <a:pt x="324" y="737"/>
                    </a:lnTo>
                    <a:lnTo>
                      <a:pt x="332" y="744"/>
                    </a:lnTo>
                    <a:lnTo>
                      <a:pt x="339" y="750"/>
                    </a:lnTo>
                    <a:lnTo>
                      <a:pt x="344" y="754"/>
                    </a:lnTo>
                    <a:lnTo>
                      <a:pt x="349" y="757"/>
                    </a:lnTo>
                    <a:lnTo>
                      <a:pt x="351" y="758"/>
                    </a:lnTo>
                    <a:lnTo>
                      <a:pt x="669" y="1072"/>
                    </a:lnTo>
                    <a:lnTo>
                      <a:pt x="848" y="887"/>
                    </a:lnTo>
                    <a:lnTo>
                      <a:pt x="859" y="1421"/>
                    </a:lnTo>
                    <a:lnTo>
                      <a:pt x="306" y="1426"/>
                    </a:lnTo>
                    <a:lnTo>
                      <a:pt x="491" y="1246"/>
                    </a:lnTo>
                    <a:lnTo>
                      <a:pt x="81" y="850"/>
                    </a:lnTo>
                    <a:lnTo>
                      <a:pt x="53" y="818"/>
                    </a:lnTo>
                    <a:lnTo>
                      <a:pt x="31" y="788"/>
                    </a:lnTo>
                    <a:lnTo>
                      <a:pt x="15" y="757"/>
                    </a:lnTo>
                    <a:lnTo>
                      <a:pt x="6" y="728"/>
                    </a:lnTo>
                    <a:lnTo>
                      <a:pt x="1" y="699"/>
                    </a:lnTo>
                    <a:lnTo>
                      <a:pt x="0" y="672"/>
                    </a:lnTo>
                    <a:lnTo>
                      <a:pt x="2" y="645"/>
                    </a:lnTo>
                    <a:lnTo>
                      <a:pt x="7" y="620"/>
                    </a:lnTo>
                    <a:lnTo>
                      <a:pt x="15" y="597"/>
                    </a:lnTo>
                    <a:lnTo>
                      <a:pt x="25" y="576"/>
                    </a:lnTo>
                    <a:lnTo>
                      <a:pt x="34" y="557"/>
                    </a:lnTo>
                    <a:lnTo>
                      <a:pt x="45" y="540"/>
                    </a:lnTo>
                    <a:lnTo>
                      <a:pt x="55" y="526"/>
                    </a:lnTo>
                    <a:lnTo>
                      <a:pt x="64" y="514"/>
                    </a:lnTo>
                    <a:lnTo>
                      <a:pt x="71" y="506"/>
                    </a:lnTo>
                    <a:lnTo>
                      <a:pt x="75" y="501"/>
                    </a:lnTo>
                    <a:lnTo>
                      <a:pt x="77" y="499"/>
                    </a:lnTo>
                    <a:lnTo>
                      <a:pt x="56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  <p:sp>
            <p:nvSpPr>
              <p:cNvPr id="53" name="Freeform 26"/>
              <p:cNvSpPr>
                <a:spLocks/>
              </p:cNvSpPr>
              <p:nvPr/>
            </p:nvSpPr>
            <p:spPr bwMode="auto">
              <a:xfrm>
                <a:off x="2913" y="2121"/>
                <a:ext cx="43" cy="71"/>
              </a:xfrm>
              <a:custGeom>
                <a:avLst/>
                <a:gdLst>
                  <a:gd name="T0" fmla="*/ 551 w 859"/>
                  <a:gd name="T1" fmla="*/ 0 h 1427"/>
                  <a:gd name="T2" fmla="*/ 367 w 859"/>
                  <a:gd name="T3" fmla="*/ 179 h 1427"/>
                  <a:gd name="T4" fmla="*/ 778 w 859"/>
                  <a:gd name="T5" fmla="*/ 576 h 1427"/>
                  <a:gd name="T6" fmla="*/ 805 w 859"/>
                  <a:gd name="T7" fmla="*/ 608 h 1427"/>
                  <a:gd name="T8" fmla="*/ 827 w 859"/>
                  <a:gd name="T9" fmla="*/ 638 h 1427"/>
                  <a:gd name="T10" fmla="*/ 842 w 859"/>
                  <a:gd name="T11" fmla="*/ 669 h 1427"/>
                  <a:gd name="T12" fmla="*/ 853 w 859"/>
                  <a:gd name="T13" fmla="*/ 699 h 1427"/>
                  <a:gd name="T14" fmla="*/ 858 w 859"/>
                  <a:gd name="T15" fmla="*/ 727 h 1427"/>
                  <a:gd name="T16" fmla="*/ 859 w 859"/>
                  <a:gd name="T17" fmla="*/ 755 h 1427"/>
                  <a:gd name="T18" fmla="*/ 856 w 859"/>
                  <a:gd name="T19" fmla="*/ 781 h 1427"/>
                  <a:gd name="T20" fmla="*/ 851 w 859"/>
                  <a:gd name="T21" fmla="*/ 805 h 1427"/>
                  <a:gd name="T22" fmla="*/ 844 w 859"/>
                  <a:gd name="T23" fmla="*/ 829 h 1427"/>
                  <a:gd name="T24" fmla="*/ 834 w 859"/>
                  <a:gd name="T25" fmla="*/ 850 h 1427"/>
                  <a:gd name="T26" fmla="*/ 824 w 859"/>
                  <a:gd name="T27" fmla="*/ 870 h 1427"/>
                  <a:gd name="T28" fmla="*/ 814 w 859"/>
                  <a:gd name="T29" fmla="*/ 886 h 1427"/>
                  <a:gd name="T30" fmla="*/ 803 w 859"/>
                  <a:gd name="T31" fmla="*/ 900 h 1427"/>
                  <a:gd name="T32" fmla="*/ 794 w 859"/>
                  <a:gd name="T33" fmla="*/ 911 h 1427"/>
                  <a:gd name="T34" fmla="*/ 787 w 859"/>
                  <a:gd name="T35" fmla="*/ 920 h 1427"/>
                  <a:gd name="T36" fmla="*/ 782 w 859"/>
                  <a:gd name="T37" fmla="*/ 925 h 1427"/>
                  <a:gd name="T38" fmla="*/ 781 w 859"/>
                  <a:gd name="T39" fmla="*/ 927 h 1427"/>
                  <a:gd name="T40" fmla="*/ 290 w 859"/>
                  <a:gd name="T41" fmla="*/ 1427 h 1427"/>
                  <a:gd name="T42" fmla="*/ 102 w 859"/>
                  <a:gd name="T43" fmla="*/ 1250 h 1427"/>
                  <a:gd name="T44" fmla="*/ 509 w 859"/>
                  <a:gd name="T45" fmla="*/ 846 h 1427"/>
                  <a:gd name="T46" fmla="*/ 530 w 859"/>
                  <a:gd name="T47" fmla="*/ 824 h 1427"/>
                  <a:gd name="T48" fmla="*/ 544 w 859"/>
                  <a:gd name="T49" fmla="*/ 803 h 1427"/>
                  <a:gd name="T50" fmla="*/ 554 w 859"/>
                  <a:gd name="T51" fmla="*/ 784 h 1427"/>
                  <a:gd name="T52" fmla="*/ 560 w 859"/>
                  <a:gd name="T53" fmla="*/ 767 h 1427"/>
                  <a:gd name="T54" fmla="*/ 561 w 859"/>
                  <a:gd name="T55" fmla="*/ 749 h 1427"/>
                  <a:gd name="T56" fmla="*/ 559 w 859"/>
                  <a:gd name="T57" fmla="*/ 734 h 1427"/>
                  <a:gd name="T58" fmla="*/ 555 w 859"/>
                  <a:gd name="T59" fmla="*/ 721 h 1427"/>
                  <a:gd name="T60" fmla="*/ 550 w 859"/>
                  <a:gd name="T61" fmla="*/ 709 h 1427"/>
                  <a:gd name="T62" fmla="*/ 541 w 859"/>
                  <a:gd name="T63" fmla="*/ 699 h 1427"/>
                  <a:gd name="T64" fmla="*/ 534 w 859"/>
                  <a:gd name="T65" fmla="*/ 689 h 1427"/>
                  <a:gd name="T66" fmla="*/ 526 w 859"/>
                  <a:gd name="T67" fmla="*/ 681 h 1427"/>
                  <a:gd name="T68" fmla="*/ 519 w 859"/>
                  <a:gd name="T69" fmla="*/ 675 h 1427"/>
                  <a:gd name="T70" fmla="*/ 512 w 859"/>
                  <a:gd name="T71" fmla="*/ 671 h 1427"/>
                  <a:gd name="T72" fmla="*/ 509 w 859"/>
                  <a:gd name="T73" fmla="*/ 669 h 1427"/>
                  <a:gd name="T74" fmla="*/ 507 w 859"/>
                  <a:gd name="T75" fmla="*/ 668 h 1427"/>
                  <a:gd name="T76" fmla="*/ 189 w 859"/>
                  <a:gd name="T77" fmla="*/ 354 h 1427"/>
                  <a:gd name="T78" fmla="*/ 10 w 859"/>
                  <a:gd name="T79" fmla="*/ 539 h 1427"/>
                  <a:gd name="T80" fmla="*/ 0 w 859"/>
                  <a:gd name="T81" fmla="*/ 5 h 1427"/>
                  <a:gd name="T82" fmla="*/ 551 w 859"/>
                  <a:gd name="T83" fmla="*/ 0 h 1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59" h="1427">
                    <a:moveTo>
                      <a:pt x="551" y="0"/>
                    </a:moveTo>
                    <a:lnTo>
                      <a:pt x="367" y="179"/>
                    </a:lnTo>
                    <a:lnTo>
                      <a:pt x="778" y="576"/>
                    </a:lnTo>
                    <a:lnTo>
                      <a:pt x="805" y="608"/>
                    </a:lnTo>
                    <a:lnTo>
                      <a:pt x="827" y="638"/>
                    </a:lnTo>
                    <a:lnTo>
                      <a:pt x="842" y="669"/>
                    </a:lnTo>
                    <a:lnTo>
                      <a:pt x="853" y="699"/>
                    </a:lnTo>
                    <a:lnTo>
                      <a:pt x="858" y="727"/>
                    </a:lnTo>
                    <a:lnTo>
                      <a:pt x="859" y="755"/>
                    </a:lnTo>
                    <a:lnTo>
                      <a:pt x="856" y="781"/>
                    </a:lnTo>
                    <a:lnTo>
                      <a:pt x="851" y="805"/>
                    </a:lnTo>
                    <a:lnTo>
                      <a:pt x="844" y="829"/>
                    </a:lnTo>
                    <a:lnTo>
                      <a:pt x="834" y="850"/>
                    </a:lnTo>
                    <a:lnTo>
                      <a:pt x="824" y="870"/>
                    </a:lnTo>
                    <a:lnTo>
                      <a:pt x="814" y="886"/>
                    </a:lnTo>
                    <a:lnTo>
                      <a:pt x="803" y="900"/>
                    </a:lnTo>
                    <a:lnTo>
                      <a:pt x="794" y="911"/>
                    </a:lnTo>
                    <a:lnTo>
                      <a:pt x="787" y="920"/>
                    </a:lnTo>
                    <a:lnTo>
                      <a:pt x="782" y="925"/>
                    </a:lnTo>
                    <a:lnTo>
                      <a:pt x="781" y="927"/>
                    </a:lnTo>
                    <a:lnTo>
                      <a:pt x="290" y="1427"/>
                    </a:lnTo>
                    <a:lnTo>
                      <a:pt x="102" y="1250"/>
                    </a:lnTo>
                    <a:lnTo>
                      <a:pt x="509" y="846"/>
                    </a:lnTo>
                    <a:lnTo>
                      <a:pt x="530" y="824"/>
                    </a:lnTo>
                    <a:lnTo>
                      <a:pt x="544" y="803"/>
                    </a:lnTo>
                    <a:lnTo>
                      <a:pt x="554" y="784"/>
                    </a:lnTo>
                    <a:lnTo>
                      <a:pt x="560" y="767"/>
                    </a:lnTo>
                    <a:lnTo>
                      <a:pt x="561" y="749"/>
                    </a:lnTo>
                    <a:lnTo>
                      <a:pt x="559" y="734"/>
                    </a:lnTo>
                    <a:lnTo>
                      <a:pt x="555" y="721"/>
                    </a:lnTo>
                    <a:lnTo>
                      <a:pt x="550" y="709"/>
                    </a:lnTo>
                    <a:lnTo>
                      <a:pt x="541" y="699"/>
                    </a:lnTo>
                    <a:lnTo>
                      <a:pt x="534" y="689"/>
                    </a:lnTo>
                    <a:lnTo>
                      <a:pt x="526" y="681"/>
                    </a:lnTo>
                    <a:lnTo>
                      <a:pt x="519" y="675"/>
                    </a:lnTo>
                    <a:lnTo>
                      <a:pt x="512" y="671"/>
                    </a:lnTo>
                    <a:lnTo>
                      <a:pt x="509" y="669"/>
                    </a:lnTo>
                    <a:lnTo>
                      <a:pt x="507" y="668"/>
                    </a:lnTo>
                    <a:lnTo>
                      <a:pt x="189" y="354"/>
                    </a:lnTo>
                    <a:lnTo>
                      <a:pt x="10" y="539"/>
                    </a:lnTo>
                    <a:lnTo>
                      <a:pt x="0" y="5"/>
                    </a:lnTo>
                    <a:lnTo>
                      <a:pt x="5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  <p:sp>
            <p:nvSpPr>
              <p:cNvPr id="54" name="Freeform 27"/>
              <p:cNvSpPr>
                <a:spLocks/>
              </p:cNvSpPr>
              <p:nvPr/>
            </p:nvSpPr>
            <p:spPr bwMode="auto">
              <a:xfrm>
                <a:off x="2844" y="2194"/>
                <a:ext cx="72" cy="42"/>
              </a:xfrm>
              <a:custGeom>
                <a:avLst/>
                <a:gdLst>
                  <a:gd name="T0" fmla="*/ 1443 w 1443"/>
                  <a:gd name="T1" fmla="*/ 0 h 840"/>
                  <a:gd name="T2" fmla="*/ 1442 w 1443"/>
                  <a:gd name="T3" fmla="*/ 546 h 840"/>
                  <a:gd name="T4" fmla="*/ 1261 w 1443"/>
                  <a:gd name="T5" fmla="*/ 362 h 840"/>
                  <a:gd name="T6" fmla="*/ 856 w 1443"/>
                  <a:gd name="T7" fmla="*/ 761 h 840"/>
                  <a:gd name="T8" fmla="*/ 824 w 1443"/>
                  <a:gd name="T9" fmla="*/ 789 h 840"/>
                  <a:gd name="T10" fmla="*/ 792 w 1443"/>
                  <a:gd name="T11" fmla="*/ 810 h 840"/>
                  <a:gd name="T12" fmla="*/ 761 w 1443"/>
                  <a:gd name="T13" fmla="*/ 825 h 840"/>
                  <a:gd name="T14" fmla="*/ 731 w 1443"/>
                  <a:gd name="T15" fmla="*/ 834 h 840"/>
                  <a:gd name="T16" fmla="*/ 702 w 1443"/>
                  <a:gd name="T17" fmla="*/ 839 h 840"/>
                  <a:gd name="T18" fmla="*/ 673 w 1443"/>
                  <a:gd name="T19" fmla="*/ 840 h 840"/>
                  <a:gd name="T20" fmla="*/ 648 w 1443"/>
                  <a:gd name="T21" fmla="*/ 837 h 840"/>
                  <a:gd name="T22" fmla="*/ 622 w 1443"/>
                  <a:gd name="T23" fmla="*/ 831 h 840"/>
                  <a:gd name="T24" fmla="*/ 599 w 1443"/>
                  <a:gd name="T25" fmla="*/ 824 h 840"/>
                  <a:gd name="T26" fmla="*/ 578 w 1443"/>
                  <a:gd name="T27" fmla="*/ 814 h 840"/>
                  <a:gd name="T28" fmla="*/ 558 w 1443"/>
                  <a:gd name="T29" fmla="*/ 803 h 840"/>
                  <a:gd name="T30" fmla="*/ 541 w 1443"/>
                  <a:gd name="T31" fmla="*/ 793 h 840"/>
                  <a:gd name="T32" fmla="*/ 527 w 1443"/>
                  <a:gd name="T33" fmla="*/ 783 h 840"/>
                  <a:gd name="T34" fmla="*/ 516 w 1443"/>
                  <a:gd name="T35" fmla="*/ 774 h 840"/>
                  <a:gd name="T36" fmla="*/ 507 w 1443"/>
                  <a:gd name="T37" fmla="*/ 767 h 840"/>
                  <a:gd name="T38" fmla="*/ 502 w 1443"/>
                  <a:gd name="T39" fmla="*/ 762 h 840"/>
                  <a:gd name="T40" fmla="*/ 500 w 1443"/>
                  <a:gd name="T41" fmla="*/ 761 h 840"/>
                  <a:gd name="T42" fmla="*/ 0 w 1443"/>
                  <a:gd name="T43" fmla="*/ 270 h 840"/>
                  <a:gd name="T44" fmla="*/ 181 w 1443"/>
                  <a:gd name="T45" fmla="*/ 88 h 840"/>
                  <a:gd name="T46" fmla="*/ 586 w 1443"/>
                  <a:gd name="T47" fmla="*/ 494 h 840"/>
                  <a:gd name="T48" fmla="*/ 607 w 1443"/>
                  <a:gd name="T49" fmla="*/ 514 h 840"/>
                  <a:gd name="T50" fmla="*/ 628 w 1443"/>
                  <a:gd name="T51" fmla="*/ 529 h 840"/>
                  <a:gd name="T52" fmla="*/ 648 w 1443"/>
                  <a:gd name="T53" fmla="*/ 539 h 840"/>
                  <a:gd name="T54" fmla="*/ 665 w 1443"/>
                  <a:gd name="T55" fmla="*/ 544 h 840"/>
                  <a:gd name="T56" fmla="*/ 683 w 1443"/>
                  <a:gd name="T57" fmla="*/ 546 h 840"/>
                  <a:gd name="T58" fmla="*/ 697 w 1443"/>
                  <a:gd name="T59" fmla="*/ 544 h 840"/>
                  <a:gd name="T60" fmla="*/ 712 w 1443"/>
                  <a:gd name="T61" fmla="*/ 540 h 840"/>
                  <a:gd name="T62" fmla="*/ 723 w 1443"/>
                  <a:gd name="T63" fmla="*/ 535 h 840"/>
                  <a:gd name="T64" fmla="*/ 734 w 1443"/>
                  <a:gd name="T65" fmla="*/ 528 h 840"/>
                  <a:gd name="T66" fmla="*/ 744 w 1443"/>
                  <a:gd name="T67" fmla="*/ 519 h 840"/>
                  <a:gd name="T68" fmla="*/ 752 w 1443"/>
                  <a:gd name="T69" fmla="*/ 512 h 840"/>
                  <a:gd name="T70" fmla="*/ 758 w 1443"/>
                  <a:gd name="T71" fmla="*/ 505 h 840"/>
                  <a:gd name="T72" fmla="*/ 762 w 1443"/>
                  <a:gd name="T73" fmla="*/ 499 h 840"/>
                  <a:gd name="T74" fmla="*/ 765 w 1443"/>
                  <a:gd name="T75" fmla="*/ 495 h 840"/>
                  <a:gd name="T76" fmla="*/ 766 w 1443"/>
                  <a:gd name="T77" fmla="*/ 494 h 840"/>
                  <a:gd name="T78" fmla="*/ 1088 w 1443"/>
                  <a:gd name="T79" fmla="*/ 182 h 840"/>
                  <a:gd name="T80" fmla="*/ 902 w 1443"/>
                  <a:gd name="T81" fmla="*/ 5 h 840"/>
                  <a:gd name="T82" fmla="*/ 1443 w 1443"/>
                  <a:gd name="T83" fmla="*/ 0 h 8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43" h="840">
                    <a:moveTo>
                      <a:pt x="1443" y="0"/>
                    </a:moveTo>
                    <a:lnTo>
                      <a:pt x="1442" y="546"/>
                    </a:lnTo>
                    <a:lnTo>
                      <a:pt x="1261" y="362"/>
                    </a:lnTo>
                    <a:lnTo>
                      <a:pt x="856" y="761"/>
                    </a:lnTo>
                    <a:lnTo>
                      <a:pt x="824" y="789"/>
                    </a:lnTo>
                    <a:lnTo>
                      <a:pt x="792" y="810"/>
                    </a:lnTo>
                    <a:lnTo>
                      <a:pt x="761" y="825"/>
                    </a:lnTo>
                    <a:lnTo>
                      <a:pt x="731" y="834"/>
                    </a:lnTo>
                    <a:lnTo>
                      <a:pt x="702" y="839"/>
                    </a:lnTo>
                    <a:lnTo>
                      <a:pt x="673" y="840"/>
                    </a:lnTo>
                    <a:lnTo>
                      <a:pt x="648" y="837"/>
                    </a:lnTo>
                    <a:lnTo>
                      <a:pt x="622" y="831"/>
                    </a:lnTo>
                    <a:lnTo>
                      <a:pt x="599" y="824"/>
                    </a:lnTo>
                    <a:lnTo>
                      <a:pt x="578" y="814"/>
                    </a:lnTo>
                    <a:lnTo>
                      <a:pt x="558" y="803"/>
                    </a:lnTo>
                    <a:lnTo>
                      <a:pt x="541" y="793"/>
                    </a:lnTo>
                    <a:lnTo>
                      <a:pt x="527" y="783"/>
                    </a:lnTo>
                    <a:lnTo>
                      <a:pt x="516" y="774"/>
                    </a:lnTo>
                    <a:lnTo>
                      <a:pt x="507" y="767"/>
                    </a:lnTo>
                    <a:lnTo>
                      <a:pt x="502" y="762"/>
                    </a:lnTo>
                    <a:lnTo>
                      <a:pt x="500" y="761"/>
                    </a:lnTo>
                    <a:lnTo>
                      <a:pt x="0" y="270"/>
                    </a:lnTo>
                    <a:lnTo>
                      <a:pt x="181" y="88"/>
                    </a:lnTo>
                    <a:lnTo>
                      <a:pt x="586" y="494"/>
                    </a:lnTo>
                    <a:lnTo>
                      <a:pt x="607" y="514"/>
                    </a:lnTo>
                    <a:lnTo>
                      <a:pt x="628" y="529"/>
                    </a:lnTo>
                    <a:lnTo>
                      <a:pt x="648" y="539"/>
                    </a:lnTo>
                    <a:lnTo>
                      <a:pt x="665" y="544"/>
                    </a:lnTo>
                    <a:lnTo>
                      <a:pt x="683" y="546"/>
                    </a:lnTo>
                    <a:lnTo>
                      <a:pt x="697" y="544"/>
                    </a:lnTo>
                    <a:lnTo>
                      <a:pt x="712" y="540"/>
                    </a:lnTo>
                    <a:lnTo>
                      <a:pt x="723" y="535"/>
                    </a:lnTo>
                    <a:lnTo>
                      <a:pt x="734" y="528"/>
                    </a:lnTo>
                    <a:lnTo>
                      <a:pt x="744" y="519"/>
                    </a:lnTo>
                    <a:lnTo>
                      <a:pt x="752" y="512"/>
                    </a:lnTo>
                    <a:lnTo>
                      <a:pt x="758" y="505"/>
                    </a:lnTo>
                    <a:lnTo>
                      <a:pt x="762" y="499"/>
                    </a:lnTo>
                    <a:lnTo>
                      <a:pt x="765" y="495"/>
                    </a:lnTo>
                    <a:lnTo>
                      <a:pt x="766" y="494"/>
                    </a:lnTo>
                    <a:lnTo>
                      <a:pt x="1088" y="182"/>
                    </a:lnTo>
                    <a:lnTo>
                      <a:pt x="902" y="5"/>
                    </a:lnTo>
                    <a:lnTo>
                      <a:pt x="14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</p:grpSp>
        <p:grpSp>
          <p:nvGrpSpPr>
            <p:cNvPr id="42" name="Group 11"/>
            <p:cNvGrpSpPr>
              <a:grpSpLocks noChangeAspect="1"/>
            </p:cNvGrpSpPr>
            <p:nvPr/>
          </p:nvGrpSpPr>
          <p:grpSpPr bwMode="auto">
            <a:xfrm>
              <a:off x="5476451" y="4145883"/>
              <a:ext cx="201034" cy="180000"/>
              <a:chOff x="1464" y="891"/>
              <a:chExt cx="2829" cy="2533"/>
            </a:xfrm>
            <a:grpFill/>
          </p:grpSpPr>
          <p:sp>
            <p:nvSpPr>
              <p:cNvPr id="44" name="Freeform 13"/>
              <p:cNvSpPr>
                <a:spLocks noEditPoints="1"/>
              </p:cNvSpPr>
              <p:nvPr/>
            </p:nvSpPr>
            <p:spPr bwMode="auto">
              <a:xfrm>
                <a:off x="1464" y="891"/>
                <a:ext cx="2829" cy="2114"/>
              </a:xfrm>
              <a:custGeom>
                <a:avLst/>
                <a:gdLst>
                  <a:gd name="T0" fmla="*/ 3596 w 5657"/>
                  <a:gd name="T1" fmla="*/ 2453 h 4228"/>
                  <a:gd name="T2" fmla="*/ 3656 w 5657"/>
                  <a:gd name="T3" fmla="*/ 2530 h 4228"/>
                  <a:gd name="T4" fmla="*/ 4069 w 5657"/>
                  <a:gd name="T5" fmla="*/ 3610 h 4228"/>
                  <a:gd name="T6" fmla="*/ 3905 w 5657"/>
                  <a:gd name="T7" fmla="*/ 2479 h 4228"/>
                  <a:gd name="T8" fmla="*/ 3826 w 5657"/>
                  <a:gd name="T9" fmla="*/ 2484 h 4228"/>
                  <a:gd name="T10" fmla="*/ 3750 w 5657"/>
                  <a:gd name="T11" fmla="*/ 2427 h 4228"/>
                  <a:gd name="T12" fmla="*/ 3731 w 5657"/>
                  <a:gd name="T13" fmla="*/ 2345 h 4228"/>
                  <a:gd name="T14" fmla="*/ 3766 w 5657"/>
                  <a:gd name="T15" fmla="*/ 2269 h 4228"/>
                  <a:gd name="T16" fmla="*/ 2128 w 5657"/>
                  <a:gd name="T17" fmla="*/ 1116 h 4228"/>
                  <a:gd name="T18" fmla="*/ 3520 w 5657"/>
                  <a:gd name="T19" fmla="*/ 17 h 4228"/>
                  <a:gd name="T20" fmla="*/ 5640 w 5657"/>
                  <a:gd name="T21" fmla="*/ 1241 h 4228"/>
                  <a:gd name="T22" fmla="*/ 5654 w 5657"/>
                  <a:gd name="T23" fmla="*/ 1337 h 4228"/>
                  <a:gd name="T24" fmla="*/ 5597 w 5657"/>
                  <a:gd name="T25" fmla="*/ 1415 h 4228"/>
                  <a:gd name="T26" fmla="*/ 4596 w 5657"/>
                  <a:gd name="T27" fmla="*/ 2031 h 4228"/>
                  <a:gd name="T28" fmla="*/ 4514 w 5657"/>
                  <a:gd name="T29" fmla="*/ 2012 h 4228"/>
                  <a:gd name="T30" fmla="*/ 4461 w 5657"/>
                  <a:gd name="T31" fmla="*/ 1945 h 4228"/>
                  <a:gd name="T32" fmla="*/ 4461 w 5657"/>
                  <a:gd name="T33" fmla="*/ 1861 h 4228"/>
                  <a:gd name="T34" fmla="*/ 4514 w 5657"/>
                  <a:gd name="T35" fmla="*/ 1796 h 4228"/>
                  <a:gd name="T36" fmla="*/ 2374 w 5657"/>
                  <a:gd name="T37" fmla="*/ 961 h 4228"/>
                  <a:gd name="T38" fmla="*/ 4277 w 5657"/>
                  <a:gd name="T39" fmla="*/ 2045 h 4228"/>
                  <a:gd name="T40" fmla="*/ 4294 w 5657"/>
                  <a:gd name="T41" fmla="*/ 2060 h 4228"/>
                  <a:gd name="T42" fmla="*/ 4306 w 5657"/>
                  <a:gd name="T43" fmla="*/ 2077 h 4228"/>
                  <a:gd name="T44" fmla="*/ 4315 w 5657"/>
                  <a:gd name="T45" fmla="*/ 2093 h 4228"/>
                  <a:gd name="T46" fmla="*/ 4322 w 5657"/>
                  <a:gd name="T47" fmla="*/ 2112 h 4228"/>
                  <a:gd name="T48" fmla="*/ 4325 w 5657"/>
                  <a:gd name="T49" fmla="*/ 2142 h 4228"/>
                  <a:gd name="T50" fmla="*/ 4322 w 5657"/>
                  <a:gd name="T51" fmla="*/ 3713 h 4228"/>
                  <a:gd name="T52" fmla="*/ 4267 w 5657"/>
                  <a:gd name="T53" fmla="*/ 3790 h 4228"/>
                  <a:gd name="T54" fmla="*/ 3556 w 5657"/>
                  <a:gd name="T55" fmla="*/ 4226 h 4228"/>
                  <a:gd name="T56" fmla="*/ 3470 w 5657"/>
                  <a:gd name="T57" fmla="*/ 4213 h 4228"/>
                  <a:gd name="T58" fmla="*/ 3409 w 5657"/>
                  <a:gd name="T59" fmla="*/ 4135 h 4228"/>
                  <a:gd name="T60" fmla="*/ 1462 w 5657"/>
                  <a:gd name="T61" fmla="*/ 1535 h 4228"/>
                  <a:gd name="T62" fmla="*/ 3081 w 5657"/>
                  <a:gd name="T63" fmla="*/ 2699 h 4228"/>
                  <a:gd name="T64" fmla="*/ 3163 w 5657"/>
                  <a:gd name="T65" fmla="*/ 2680 h 4228"/>
                  <a:gd name="T66" fmla="*/ 3239 w 5657"/>
                  <a:gd name="T67" fmla="*/ 2716 h 4228"/>
                  <a:gd name="T68" fmla="*/ 3275 w 5657"/>
                  <a:gd name="T69" fmla="*/ 2793 h 4228"/>
                  <a:gd name="T70" fmla="*/ 3258 w 5657"/>
                  <a:gd name="T71" fmla="*/ 2874 h 4228"/>
                  <a:gd name="T72" fmla="*/ 2269 w 5657"/>
                  <a:gd name="T73" fmla="*/ 3511 h 4228"/>
                  <a:gd name="T74" fmla="*/ 2200 w 5657"/>
                  <a:gd name="T75" fmla="*/ 3531 h 4228"/>
                  <a:gd name="T76" fmla="*/ 65 w 5657"/>
                  <a:gd name="T77" fmla="*/ 2336 h 4228"/>
                  <a:gd name="T78" fmla="*/ 5 w 5657"/>
                  <a:gd name="T79" fmla="*/ 2261 h 4228"/>
                  <a:gd name="T80" fmla="*/ 15 w 5657"/>
                  <a:gd name="T81" fmla="*/ 2165 h 4228"/>
                  <a:gd name="T82" fmla="*/ 1392 w 5657"/>
                  <a:gd name="T83" fmla="*/ 1277 h 4228"/>
                  <a:gd name="T84" fmla="*/ 2058 w 5657"/>
                  <a:gd name="T85" fmla="*/ 858 h 4228"/>
                  <a:gd name="T86" fmla="*/ 3453 w 5657"/>
                  <a:gd name="T87" fmla="*/ 0 h 4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657" h="4228">
                    <a:moveTo>
                      <a:pt x="2128" y="1116"/>
                    </a:moveTo>
                    <a:lnTo>
                      <a:pt x="1709" y="1380"/>
                    </a:lnTo>
                    <a:lnTo>
                      <a:pt x="3596" y="2453"/>
                    </a:lnTo>
                    <a:lnTo>
                      <a:pt x="3623" y="2474"/>
                    </a:lnTo>
                    <a:lnTo>
                      <a:pt x="3642" y="2500"/>
                    </a:lnTo>
                    <a:lnTo>
                      <a:pt x="3656" y="2530"/>
                    </a:lnTo>
                    <a:lnTo>
                      <a:pt x="3661" y="2565"/>
                    </a:lnTo>
                    <a:lnTo>
                      <a:pt x="3661" y="3869"/>
                    </a:lnTo>
                    <a:lnTo>
                      <a:pt x="4069" y="3610"/>
                    </a:lnTo>
                    <a:lnTo>
                      <a:pt x="4069" y="2378"/>
                    </a:lnTo>
                    <a:lnTo>
                      <a:pt x="3925" y="2469"/>
                    </a:lnTo>
                    <a:lnTo>
                      <a:pt x="3905" y="2479"/>
                    </a:lnTo>
                    <a:lnTo>
                      <a:pt x="3881" y="2486"/>
                    </a:lnTo>
                    <a:lnTo>
                      <a:pt x="3858" y="2488"/>
                    </a:lnTo>
                    <a:lnTo>
                      <a:pt x="3826" y="2484"/>
                    </a:lnTo>
                    <a:lnTo>
                      <a:pt x="3797" y="2472"/>
                    </a:lnTo>
                    <a:lnTo>
                      <a:pt x="3771" y="2453"/>
                    </a:lnTo>
                    <a:lnTo>
                      <a:pt x="3750" y="2427"/>
                    </a:lnTo>
                    <a:lnTo>
                      <a:pt x="3737" y="2402"/>
                    </a:lnTo>
                    <a:lnTo>
                      <a:pt x="3730" y="2372"/>
                    </a:lnTo>
                    <a:lnTo>
                      <a:pt x="3731" y="2345"/>
                    </a:lnTo>
                    <a:lnTo>
                      <a:pt x="3737" y="2318"/>
                    </a:lnTo>
                    <a:lnTo>
                      <a:pt x="3749" y="2292"/>
                    </a:lnTo>
                    <a:lnTo>
                      <a:pt x="3766" y="2269"/>
                    </a:lnTo>
                    <a:lnTo>
                      <a:pt x="3790" y="2251"/>
                    </a:lnTo>
                    <a:lnTo>
                      <a:pt x="3949" y="2151"/>
                    </a:lnTo>
                    <a:lnTo>
                      <a:pt x="2128" y="1116"/>
                    </a:lnTo>
                    <a:close/>
                    <a:moveTo>
                      <a:pt x="3453" y="0"/>
                    </a:moveTo>
                    <a:lnTo>
                      <a:pt x="3488" y="4"/>
                    </a:lnTo>
                    <a:lnTo>
                      <a:pt x="3520" y="17"/>
                    </a:lnTo>
                    <a:lnTo>
                      <a:pt x="5594" y="1195"/>
                    </a:lnTo>
                    <a:lnTo>
                      <a:pt x="5619" y="1216"/>
                    </a:lnTo>
                    <a:lnTo>
                      <a:pt x="5640" y="1241"/>
                    </a:lnTo>
                    <a:lnTo>
                      <a:pt x="5652" y="1270"/>
                    </a:lnTo>
                    <a:lnTo>
                      <a:pt x="5657" y="1303"/>
                    </a:lnTo>
                    <a:lnTo>
                      <a:pt x="5654" y="1337"/>
                    </a:lnTo>
                    <a:lnTo>
                      <a:pt x="5642" y="1367"/>
                    </a:lnTo>
                    <a:lnTo>
                      <a:pt x="5623" y="1394"/>
                    </a:lnTo>
                    <a:lnTo>
                      <a:pt x="5597" y="1415"/>
                    </a:lnTo>
                    <a:lnTo>
                      <a:pt x="4650" y="2012"/>
                    </a:lnTo>
                    <a:lnTo>
                      <a:pt x="4624" y="2024"/>
                    </a:lnTo>
                    <a:lnTo>
                      <a:pt x="4596" y="2031"/>
                    </a:lnTo>
                    <a:lnTo>
                      <a:pt x="4567" y="2031"/>
                    </a:lnTo>
                    <a:lnTo>
                      <a:pt x="4540" y="2024"/>
                    </a:lnTo>
                    <a:lnTo>
                      <a:pt x="4514" y="2012"/>
                    </a:lnTo>
                    <a:lnTo>
                      <a:pt x="4492" y="1995"/>
                    </a:lnTo>
                    <a:lnTo>
                      <a:pt x="4475" y="1971"/>
                    </a:lnTo>
                    <a:lnTo>
                      <a:pt x="4461" y="1945"/>
                    </a:lnTo>
                    <a:lnTo>
                      <a:pt x="4454" y="1918"/>
                    </a:lnTo>
                    <a:lnTo>
                      <a:pt x="4456" y="1888"/>
                    </a:lnTo>
                    <a:lnTo>
                      <a:pt x="4461" y="1861"/>
                    </a:lnTo>
                    <a:lnTo>
                      <a:pt x="4473" y="1837"/>
                    </a:lnTo>
                    <a:lnTo>
                      <a:pt x="4490" y="1813"/>
                    </a:lnTo>
                    <a:lnTo>
                      <a:pt x="4514" y="1796"/>
                    </a:lnTo>
                    <a:lnTo>
                      <a:pt x="5281" y="1312"/>
                    </a:lnTo>
                    <a:lnTo>
                      <a:pt x="3460" y="278"/>
                    </a:lnTo>
                    <a:lnTo>
                      <a:pt x="2374" y="961"/>
                    </a:lnTo>
                    <a:lnTo>
                      <a:pt x="4260" y="2033"/>
                    </a:lnTo>
                    <a:lnTo>
                      <a:pt x="4274" y="2043"/>
                    </a:lnTo>
                    <a:lnTo>
                      <a:pt x="4277" y="2045"/>
                    </a:lnTo>
                    <a:lnTo>
                      <a:pt x="4287" y="2053"/>
                    </a:lnTo>
                    <a:lnTo>
                      <a:pt x="4289" y="2055"/>
                    </a:lnTo>
                    <a:lnTo>
                      <a:pt x="4294" y="2060"/>
                    </a:lnTo>
                    <a:lnTo>
                      <a:pt x="4299" y="2067"/>
                    </a:lnTo>
                    <a:lnTo>
                      <a:pt x="4299" y="2069"/>
                    </a:lnTo>
                    <a:lnTo>
                      <a:pt x="4306" y="2077"/>
                    </a:lnTo>
                    <a:lnTo>
                      <a:pt x="4308" y="2079"/>
                    </a:lnTo>
                    <a:lnTo>
                      <a:pt x="4310" y="2084"/>
                    </a:lnTo>
                    <a:lnTo>
                      <a:pt x="4315" y="2093"/>
                    </a:lnTo>
                    <a:lnTo>
                      <a:pt x="4317" y="2098"/>
                    </a:lnTo>
                    <a:lnTo>
                      <a:pt x="4322" y="2112"/>
                    </a:lnTo>
                    <a:lnTo>
                      <a:pt x="4322" y="2112"/>
                    </a:lnTo>
                    <a:lnTo>
                      <a:pt x="4325" y="2127"/>
                    </a:lnTo>
                    <a:lnTo>
                      <a:pt x="4325" y="2130"/>
                    </a:lnTo>
                    <a:lnTo>
                      <a:pt x="4325" y="2142"/>
                    </a:lnTo>
                    <a:lnTo>
                      <a:pt x="4327" y="2146"/>
                    </a:lnTo>
                    <a:lnTo>
                      <a:pt x="4327" y="3682"/>
                    </a:lnTo>
                    <a:lnTo>
                      <a:pt x="4322" y="3713"/>
                    </a:lnTo>
                    <a:lnTo>
                      <a:pt x="4310" y="3744"/>
                    </a:lnTo>
                    <a:lnTo>
                      <a:pt x="4291" y="3770"/>
                    </a:lnTo>
                    <a:lnTo>
                      <a:pt x="4267" y="3790"/>
                    </a:lnTo>
                    <a:lnTo>
                      <a:pt x="3601" y="4209"/>
                    </a:lnTo>
                    <a:lnTo>
                      <a:pt x="3579" y="4220"/>
                    </a:lnTo>
                    <a:lnTo>
                      <a:pt x="3556" y="4226"/>
                    </a:lnTo>
                    <a:lnTo>
                      <a:pt x="3532" y="4228"/>
                    </a:lnTo>
                    <a:lnTo>
                      <a:pt x="3501" y="4225"/>
                    </a:lnTo>
                    <a:lnTo>
                      <a:pt x="3470" y="4213"/>
                    </a:lnTo>
                    <a:lnTo>
                      <a:pt x="3443" y="4192"/>
                    </a:lnTo>
                    <a:lnTo>
                      <a:pt x="3422" y="4166"/>
                    </a:lnTo>
                    <a:lnTo>
                      <a:pt x="3409" y="4135"/>
                    </a:lnTo>
                    <a:lnTo>
                      <a:pt x="3404" y="4101"/>
                    </a:lnTo>
                    <a:lnTo>
                      <a:pt x="3404" y="2639"/>
                    </a:lnTo>
                    <a:lnTo>
                      <a:pt x="1462" y="1535"/>
                    </a:lnTo>
                    <a:lnTo>
                      <a:pt x="378" y="2220"/>
                    </a:lnTo>
                    <a:lnTo>
                      <a:pt x="2197" y="3253"/>
                    </a:lnTo>
                    <a:lnTo>
                      <a:pt x="3081" y="2699"/>
                    </a:lnTo>
                    <a:lnTo>
                      <a:pt x="3107" y="2685"/>
                    </a:lnTo>
                    <a:lnTo>
                      <a:pt x="3134" y="2680"/>
                    </a:lnTo>
                    <a:lnTo>
                      <a:pt x="3163" y="2680"/>
                    </a:lnTo>
                    <a:lnTo>
                      <a:pt x="3191" y="2685"/>
                    </a:lnTo>
                    <a:lnTo>
                      <a:pt x="3216" y="2697"/>
                    </a:lnTo>
                    <a:lnTo>
                      <a:pt x="3239" y="2716"/>
                    </a:lnTo>
                    <a:lnTo>
                      <a:pt x="3256" y="2738"/>
                    </a:lnTo>
                    <a:lnTo>
                      <a:pt x="3270" y="2766"/>
                    </a:lnTo>
                    <a:lnTo>
                      <a:pt x="3275" y="2793"/>
                    </a:lnTo>
                    <a:lnTo>
                      <a:pt x="3275" y="2821"/>
                    </a:lnTo>
                    <a:lnTo>
                      <a:pt x="3270" y="2848"/>
                    </a:lnTo>
                    <a:lnTo>
                      <a:pt x="3258" y="2874"/>
                    </a:lnTo>
                    <a:lnTo>
                      <a:pt x="3239" y="2896"/>
                    </a:lnTo>
                    <a:lnTo>
                      <a:pt x="3216" y="2915"/>
                    </a:lnTo>
                    <a:lnTo>
                      <a:pt x="2269" y="3511"/>
                    </a:lnTo>
                    <a:lnTo>
                      <a:pt x="2247" y="3523"/>
                    </a:lnTo>
                    <a:lnTo>
                      <a:pt x="2224" y="3529"/>
                    </a:lnTo>
                    <a:lnTo>
                      <a:pt x="2200" y="3531"/>
                    </a:lnTo>
                    <a:lnTo>
                      <a:pt x="2168" y="3528"/>
                    </a:lnTo>
                    <a:lnTo>
                      <a:pt x="2137" y="3514"/>
                    </a:lnTo>
                    <a:lnTo>
                      <a:pt x="65" y="2336"/>
                    </a:lnTo>
                    <a:lnTo>
                      <a:pt x="38" y="2316"/>
                    </a:lnTo>
                    <a:lnTo>
                      <a:pt x="19" y="2290"/>
                    </a:lnTo>
                    <a:lnTo>
                      <a:pt x="5" y="2261"/>
                    </a:lnTo>
                    <a:lnTo>
                      <a:pt x="0" y="2228"/>
                    </a:lnTo>
                    <a:lnTo>
                      <a:pt x="3" y="2194"/>
                    </a:lnTo>
                    <a:lnTo>
                      <a:pt x="15" y="2165"/>
                    </a:lnTo>
                    <a:lnTo>
                      <a:pt x="34" y="2137"/>
                    </a:lnTo>
                    <a:lnTo>
                      <a:pt x="60" y="2117"/>
                    </a:lnTo>
                    <a:lnTo>
                      <a:pt x="1392" y="1277"/>
                    </a:lnTo>
                    <a:lnTo>
                      <a:pt x="1392" y="1277"/>
                    </a:lnTo>
                    <a:lnTo>
                      <a:pt x="2058" y="858"/>
                    </a:lnTo>
                    <a:lnTo>
                      <a:pt x="2058" y="858"/>
                    </a:lnTo>
                    <a:lnTo>
                      <a:pt x="3388" y="21"/>
                    </a:lnTo>
                    <a:lnTo>
                      <a:pt x="3421" y="5"/>
                    </a:lnTo>
                    <a:lnTo>
                      <a:pt x="34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  <p:sp>
            <p:nvSpPr>
              <p:cNvPr id="45" name="Freeform 14"/>
              <p:cNvSpPr>
                <a:spLocks/>
              </p:cNvSpPr>
              <p:nvPr/>
            </p:nvSpPr>
            <p:spPr bwMode="auto">
              <a:xfrm>
                <a:off x="3691" y="1736"/>
                <a:ext cx="602" cy="427"/>
              </a:xfrm>
              <a:custGeom>
                <a:avLst/>
                <a:gdLst>
                  <a:gd name="T0" fmla="*/ 1062 w 1203"/>
                  <a:gd name="T1" fmla="*/ 0 h 853"/>
                  <a:gd name="T2" fmla="*/ 1090 w 1203"/>
                  <a:gd name="T3" fmla="*/ 0 h 853"/>
                  <a:gd name="T4" fmla="*/ 1117 w 1203"/>
                  <a:gd name="T5" fmla="*/ 7 h 853"/>
                  <a:gd name="T6" fmla="*/ 1143 w 1203"/>
                  <a:gd name="T7" fmla="*/ 19 h 853"/>
                  <a:gd name="T8" fmla="*/ 1165 w 1203"/>
                  <a:gd name="T9" fmla="*/ 36 h 853"/>
                  <a:gd name="T10" fmla="*/ 1184 w 1203"/>
                  <a:gd name="T11" fmla="*/ 60 h 853"/>
                  <a:gd name="T12" fmla="*/ 1196 w 1203"/>
                  <a:gd name="T13" fmla="*/ 86 h 853"/>
                  <a:gd name="T14" fmla="*/ 1203 w 1203"/>
                  <a:gd name="T15" fmla="*/ 113 h 853"/>
                  <a:gd name="T16" fmla="*/ 1203 w 1203"/>
                  <a:gd name="T17" fmla="*/ 142 h 853"/>
                  <a:gd name="T18" fmla="*/ 1196 w 1203"/>
                  <a:gd name="T19" fmla="*/ 170 h 853"/>
                  <a:gd name="T20" fmla="*/ 1184 w 1203"/>
                  <a:gd name="T21" fmla="*/ 196 h 853"/>
                  <a:gd name="T22" fmla="*/ 1167 w 1203"/>
                  <a:gd name="T23" fmla="*/ 218 h 853"/>
                  <a:gd name="T24" fmla="*/ 1143 w 1203"/>
                  <a:gd name="T25" fmla="*/ 237 h 853"/>
                  <a:gd name="T26" fmla="*/ 196 w 1203"/>
                  <a:gd name="T27" fmla="*/ 833 h 853"/>
                  <a:gd name="T28" fmla="*/ 175 w 1203"/>
                  <a:gd name="T29" fmla="*/ 845 h 853"/>
                  <a:gd name="T30" fmla="*/ 151 w 1203"/>
                  <a:gd name="T31" fmla="*/ 850 h 853"/>
                  <a:gd name="T32" fmla="*/ 129 w 1203"/>
                  <a:gd name="T33" fmla="*/ 853 h 853"/>
                  <a:gd name="T34" fmla="*/ 96 w 1203"/>
                  <a:gd name="T35" fmla="*/ 848 h 853"/>
                  <a:gd name="T36" fmla="*/ 67 w 1203"/>
                  <a:gd name="T37" fmla="*/ 838 h 853"/>
                  <a:gd name="T38" fmla="*/ 41 w 1203"/>
                  <a:gd name="T39" fmla="*/ 819 h 853"/>
                  <a:gd name="T40" fmla="*/ 21 w 1203"/>
                  <a:gd name="T41" fmla="*/ 793 h 853"/>
                  <a:gd name="T42" fmla="*/ 7 w 1203"/>
                  <a:gd name="T43" fmla="*/ 766 h 853"/>
                  <a:gd name="T44" fmla="*/ 0 w 1203"/>
                  <a:gd name="T45" fmla="*/ 738 h 853"/>
                  <a:gd name="T46" fmla="*/ 2 w 1203"/>
                  <a:gd name="T47" fmla="*/ 711 h 853"/>
                  <a:gd name="T48" fmla="*/ 7 w 1203"/>
                  <a:gd name="T49" fmla="*/ 683 h 853"/>
                  <a:gd name="T50" fmla="*/ 19 w 1203"/>
                  <a:gd name="T51" fmla="*/ 657 h 853"/>
                  <a:gd name="T52" fmla="*/ 36 w 1203"/>
                  <a:gd name="T53" fmla="*/ 635 h 853"/>
                  <a:gd name="T54" fmla="*/ 60 w 1203"/>
                  <a:gd name="T55" fmla="*/ 616 h 853"/>
                  <a:gd name="T56" fmla="*/ 1007 w 1203"/>
                  <a:gd name="T57" fmla="*/ 19 h 853"/>
                  <a:gd name="T58" fmla="*/ 1035 w 1203"/>
                  <a:gd name="T59" fmla="*/ 7 h 853"/>
                  <a:gd name="T60" fmla="*/ 1062 w 1203"/>
                  <a:gd name="T61" fmla="*/ 0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03" h="853">
                    <a:moveTo>
                      <a:pt x="1062" y="0"/>
                    </a:moveTo>
                    <a:lnTo>
                      <a:pt x="1090" y="0"/>
                    </a:lnTo>
                    <a:lnTo>
                      <a:pt x="1117" y="7"/>
                    </a:lnTo>
                    <a:lnTo>
                      <a:pt x="1143" y="19"/>
                    </a:lnTo>
                    <a:lnTo>
                      <a:pt x="1165" y="36"/>
                    </a:lnTo>
                    <a:lnTo>
                      <a:pt x="1184" y="60"/>
                    </a:lnTo>
                    <a:lnTo>
                      <a:pt x="1196" y="86"/>
                    </a:lnTo>
                    <a:lnTo>
                      <a:pt x="1203" y="113"/>
                    </a:lnTo>
                    <a:lnTo>
                      <a:pt x="1203" y="142"/>
                    </a:lnTo>
                    <a:lnTo>
                      <a:pt x="1196" y="170"/>
                    </a:lnTo>
                    <a:lnTo>
                      <a:pt x="1184" y="196"/>
                    </a:lnTo>
                    <a:lnTo>
                      <a:pt x="1167" y="218"/>
                    </a:lnTo>
                    <a:lnTo>
                      <a:pt x="1143" y="237"/>
                    </a:lnTo>
                    <a:lnTo>
                      <a:pt x="196" y="833"/>
                    </a:lnTo>
                    <a:lnTo>
                      <a:pt x="175" y="845"/>
                    </a:lnTo>
                    <a:lnTo>
                      <a:pt x="151" y="850"/>
                    </a:lnTo>
                    <a:lnTo>
                      <a:pt x="129" y="853"/>
                    </a:lnTo>
                    <a:lnTo>
                      <a:pt x="96" y="848"/>
                    </a:lnTo>
                    <a:lnTo>
                      <a:pt x="67" y="838"/>
                    </a:lnTo>
                    <a:lnTo>
                      <a:pt x="41" y="819"/>
                    </a:lnTo>
                    <a:lnTo>
                      <a:pt x="21" y="793"/>
                    </a:lnTo>
                    <a:lnTo>
                      <a:pt x="7" y="766"/>
                    </a:lnTo>
                    <a:lnTo>
                      <a:pt x="0" y="738"/>
                    </a:lnTo>
                    <a:lnTo>
                      <a:pt x="2" y="711"/>
                    </a:lnTo>
                    <a:lnTo>
                      <a:pt x="7" y="683"/>
                    </a:lnTo>
                    <a:lnTo>
                      <a:pt x="19" y="657"/>
                    </a:lnTo>
                    <a:lnTo>
                      <a:pt x="36" y="635"/>
                    </a:lnTo>
                    <a:lnTo>
                      <a:pt x="60" y="616"/>
                    </a:lnTo>
                    <a:lnTo>
                      <a:pt x="1007" y="19"/>
                    </a:lnTo>
                    <a:lnTo>
                      <a:pt x="1035" y="7"/>
                    </a:lnTo>
                    <a:lnTo>
                      <a:pt x="10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  <p:sp>
            <p:nvSpPr>
              <p:cNvPr id="46" name="Freeform 15"/>
              <p:cNvSpPr>
                <a:spLocks/>
              </p:cNvSpPr>
              <p:nvPr/>
            </p:nvSpPr>
            <p:spPr bwMode="auto">
              <a:xfrm>
                <a:off x="1464" y="2195"/>
                <a:ext cx="1637" cy="717"/>
              </a:xfrm>
              <a:custGeom>
                <a:avLst/>
                <a:gdLst>
                  <a:gd name="T0" fmla="*/ 136 w 3275"/>
                  <a:gd name="T1" fmla="*/ 0 h 1434"/>
                  <a:gd name="T2" fmla="*/ 165 w 3275"/>
                  <a:gd name="T3" fmla="*/ 6 h 1434"/>
                  <a:gd name="T4" fmla="*/ 191 w 3275"/>
                  <a:gd name="T5" fmla="*/ 16 h 1434"/>
                  <a:gd name="T6" fmla="*/ 2197 w 3275"/>
                  <a:gd name="T7" fmla="*/ 1157 h 1434"/>
                  <a:gd name="T8" fmla="*/ 3081 w 3275"/>
                  <a:gd name="T9" fmla="*/ 601 h 1434"/>
                  <a:gd name="T10" fmla="*/ 3107 w 3275"/>
                  <a:gd name="T11" fmla="*/ 589 h 1434"/>
                  <a:gd name="T12" fmla="*/ 3134 w 3275"/>
                  <a:gd name="T13" fmla="*/ 582 h 1434"/>
                  <a:gd name="T14" fmla="*/ 3163 w 3275"/>
                  <a:gd name="T15" fmla="*/ 582 h 1434"/>
                  <a:gd name="T16" fmla="*/ 3191 w 3275"/>
                  <a:gd name="T17" fmla="*/ 589 h 1434"/>
                  <a:gd name="T18" fmla="*/ 3216 w 3275"/>
                  <a:gd name="T19" fmla="*/ 601 h 1434"/>
                  <a:gd name="T20" fmla="*/ 3239 w 3275"/>
                  <a:gd name="T21" fmla="*/ 618 h 1434"/>
                  <a:gd name="T22" fmla="*/ 3256 w 3275"/>
                  <a:gd name="T23" fmla="*/ 641 h 1434"/>
                  <a:gd name="T24" fmla="*/ 3270 w 3275"/>
                  <a:gd name="T25" fmla="*/ 668 h 1434"/>
                  <a:gd name="T26" fmla="*/ 3275 w 3275"/>
                  <a:gd name="T27" fmla="*/ 696 h 1434"/>
                  <a:gd name="T28" fmla="*/ 3275 w 3275"/>
                  <a:gd name="T29" fmla="*/ 725 h 1434"/>
                  <a:gd name="T30" fmla="*/ 3270 w 3275"/>
                  <a:gd name="T31" fmla="*/ 751 h 1434"/>
                  <a:gd name="T32" fmla="*/ 3258 w 3275"/>
                  <a:gd name="T33" fmla="*/ 776 h 1434"/>
                  <a:gd name="T34" fmla="*/ 3239 w 3275"/>
                  <a:gd name="T35" fmla="*/ 799 h 1434"/>
                  <a:gd name="T36" fmla="*/ 3216 w 3275"/>
                  <a:gd name="T37" fmla="*/ 817 h 1434"/>
                  <a:gd name="T38" fmla="*/ 2269 w 3275"/>
                  <a:gd name="T39" fmla="*/ 1415 h 1434"/>
                  <a:gd name="T40" fmla="*/ 2247 w 3275"/>
                  <a:gd name="T41" fmla="*/ 1425 h 1434"/>
                  <a:gd name="T42" fmla="*/ 2224 w 3275"/>
                  <a:gd name="T43" fmla="*/ 1432 h 1434"/>
                  <a:gd name="T44" fmla="*/ 2200 w 3275"/>
                  <a:gd name="T45" fmla="*/ 1434 h 1434"/>
                  <a:gd name="T46" fmla="*/ 2168 w 3275"/>
                  <a:gd name="T47" fmla="*/ 1430 h 1434"/>
                  <a:gd name="T48" fmla="*/ 2137 w 3275"/>
                  <a:gd name="T49" fmla="*/ 1418 h 1434"/>
                  <a:gd name="T50" fmla="*/ 65 w 3275"/>
                  <a:gd name="T51" fmla="*/ 239 h 1434"/>
                  <a:gd name="T52" fmla="*/ 41 w 3275"/>
                  <a:gd name="T53" fmla="*/ 222 h 1434"/>
                  <a:gd name="T54" fmla="*/ 22 w 3275"/>
                  <a:gd name="T55" fmla="*/ 200 h 1434"/>
                  <a:gd name="T56" fmla="*/ 9 w 3275"/>
                  <a:gd name="T57" fmla="*/ 175 h 1434"/>
                  <a:gd name="T58" fmla="*/ 2 w 3275"/>
                  <a:gd name="T59" fmla="*/ 148 h 1434"/>
                  <a:gd name="T60" fmla="*/ 0 w 3275"/>
                  <a:gd name="T61" fmla="*/ 121 h 1434"/>
                  <a:gd name="T62" fmla="*/ 5 w 3275"/>
                  <a:gd name="T63" fmla="*/ 91 h 1434"/>
                  <a:gd name="T64" fmla="*/ 17 w 3275"/>
                  <a:gd name="T65" fmla="*/ 64 h 1434"/>
                  <a:gd name="T66" fmla="*/ 34 w 3275"/>
                  <a:gd name="T67" fmla="*/ 42 h 1434"/>
                  <a:gd name="T68" fmla="*/ 57 w 3275"/>
                  <a:gd name="T69" fmla="*/ 23 h 1434"/>
                  <a:gd name="T70" fmla="*/ 81 w 3275"/>
                  <a:gd name="T71" fmla="*/ 9 h 1434"/>
                  <a:gd name="T72" fmla="*/ 108 w 3275"/>
                  <a:gd name="T73" fmla="*/ 2 h 1434"/>
                  <a:gd name="T74" fmla="*/ 136 w 3275"/>
                  <a:gd name="T75" fmla="*/ 0 h 1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275" h="1434">
                    <a:moveTo>
                      <a:pt x="136" y="0"/>
                    </a:moveTo>
                    <a:lnTo>
                      <a:pt x="165" y="6"/>
                    </a:lnTo>
                    <a:lnTo>
                      <a:pt x="191" y="16"/>
                    </a:lnTo>
                    <a:lnTo>
                      <a:pt x="2197" y="1157"/>
                    </a:lnTo>
                    <a:lnTo>
                      <a:pt x="3081" y="601"/>
                    </a:lnTo>
                    <a:lnTo>
                      <a:pt x="3107" y="589"/>
                    </a:lnTo>
                    <a:lnTo>
                      <a:pt x="3134" y="582"/>
                    </a:lnTo>
                    <a:lnTo>
                      <a:pt x="3163" y="582"/>
                    </a:lnTo>
                    <a:lnTo>
                      <a:pt x="3191" y="589"/>
                    </a:lnTo>
                    <a:lnTo>
                      <a:pt x="3216" y="601"/>
                    </a:lnTo>
                    <a:lnTo>
                      <a:pt x="3239" y="618"/>
                    </a:lnTo>
                    <a:lnTo>
                      <a:pt x="3256" y="641"/>
                    </a:lnTo>
                    <a:lnTo>
                      <a:pt x="3270" y="668"/>
                    </a:lnTo>
                    <a:lnTo>
                      <a:pt x="3275" y="696"/>
                    </a:lnTo>
                    <a:lnTo>
                      <a:pt x="3275" y="725"/>
                    </a:lnTo>
                    <a:lnTo>
                      <a:pt x="3270" y="751"/>
                    </a:lnTo>
                    <a:lnTo>
                      <a:pt x="3258" y="776"/>
                    </a:lnTo>
                    <a:lnTo>
                      <a:pt x="3239" y="799"/>
                    </a:lnTo>
                    <a:lnTo>
                      <a:pt x="3216" y="817"/>
                    </a:lnTo>
                    <a:lnTo>
                      <a:pt x="2269" y="1415"/>
                    </a:lnTo>
                    <a:lnTo>
                      <a:pt x="2247" y="1425"/>
                    </a:lnTo>
                    <a:lnTo>
                      <a:pt x="2224" y="1432"/>
                    </a:lnTo>
                    <a:lnTo>
                      <a:pt x="2200" y="1434"/>
                    </a:lnTo>
                    <a:lnTo>
                      <a:pt x="2168" y="1430"/>
                    </a:lnTo>
                    <a:lnTo>
                      <a:pt x="2137" y="1418"/>
                    </a:lnTo>
                    <a:lnTo>
                      <a:pt x="65" y="239"/>
                    </a:lnTo>
                    <a:lnTo>
                      <a:pt x="41" y="222"/>
                    </a:lnTo>
                    <a:lnTo>
                      <a:pt x="22" y="200"/>
                    </a:lnTo>
                    <a:lnTo>
                      <a:pt x="9" y="175"/>
                    </a:lnTo>
                    <a:lnTo>
                      <a:pt x="2" y="148"/>
                    </a:lnTo>
                    <a:lnTo>
                      <a:pt x="0" y="121"/>
                    </a:lnTo>
                    <a:lnTo>
                      <a:pt x="5" y="91"/>
                    </a:lnTo>
                    <a:lnTo>
                      <a:pt x="17" y="64"/>
                    </a:lnTo>
                    <a:lnTo>
                      <a:pt x="34" y="42"/>
                    </a:lnTo>
                    <a:lnTo>
                      <a:pt x="57" y="23"/>
                    </a:lnTo>
                    <a:lnTo>
                      <a:pt x="81" y="9"/>
                    </a:lnTo>
                    <a:lnTo>
                      <a:pt x="108" y="2"/>
                    </a:lnTo>
                    <a:lnTo>
                      <a:pt x="1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  <p:sp>
            <p:nvSpPr>
              <p:cNvPr id="47" name="Freeform 16"/>
              <p:cNvSpPr>
                <a:spLocks/>
              </p:cNvSpPr>
              <p:nvPr/>
            </p:nvSpPr>
            <p:spPr bwMode="auto">
              <a:xfrm>
                <a:off x="3691" y="1993"/>
                <a:ext cx="602" cy="425"/>
              </a:xfrm>
              <a:custGeom>
                <a:avLst/>
                <a:gdLst>
                  <a:gd name="T0" fmla="*/ 1062 w 1203"/>
                  <a:gd name="T1" fmla="*/ 0 h 852"/>
                  <a:gd name="T2" fmla="*/ 1090 w 1203"/>
                  <a:gd name="T3" fmla="*/ 0 h 852"/>
                  <a:gd name="T4" fmla="*/ 1117 w 1203"/>
                  <a:gd name="T5" fmla="*/ 5 h 852"/>
                  <a:gd name="T6" fmla="*/ 1143 w 1203"/>
                  <a:gd name="T7" fmla="*/ 17 h 852"/>
                  <a:gd name="T8" fmla="*/ 1165 w 1203"/>
                  <a:gd name="T9" fmla="*/ 36 h 852"/>
                  <a:gd name="T10" fmla="*/ 1184 w 1203"/>
                  <a:gd name="T11" fmla="*/ 59 h 852"/>
                  <a:gd name="T12" fmla="*/ 1196 w 1203"/>
                  <a:gd name="T13" fmla="*/ 84 h 852"/>
                  <a:gd name="T14" fmla="*/ 1203 w 1203"/>
                  <a:gd name="T15" fmla="*/ 114 h 852"/>
                  <a:gd name="T16" fmla="*/ 1203 w 1203"/>
                  <a:gd name="T17" fmla="*/ 141 h 852"/>
                  <a:gd name="T18" fmla="*/ 1196 w 1203"/>
                  <a:gd name="T19" fmla="*/ 168 h 852"/>
                  <a:gd name="T20" fmla="*/ 1184 w 1203"/>
                  <a:gd name="T21" fmla="*/ 194 h 852"/>
                  <a:gd name="T22" fmla="*/ 1167 w 1203"/>
                  <a:gd name="T23" fmla="*/ 217 h 852"/>
                  <a:gd name="T24" fmla="*/ 1143 w 1203"/>
                  <a:gd name="T25" fmla="*/ 235 h 852"/>
                  <a:gd name="T26" fmla="*/ 196 w 1203"/>
                  <a:gd name="T27" fmla="*/ 831 h 852"/>
                  <a:gd name="T28" fmla="*/ 175 w 1203"/>
                  <a:gd name="T29" fmla="*/ 843 h 852"/>
                  <a:gd name="T30" fmla="*/ 151 w 1203"/>
                  <a:gd name="T31" fmla="*/ 850 h 852"/>
                  <a:gd name="T32" fmla="*/ 129 w 1203"/>
                  <a:gd name="T33" fmla="*/ 852 h 852"/>
                  <a:gd name="T34" fmla="*/ 96 w 1203"/>
                  <a:gd name="T35" fmla="*/ 848 h 852"/>
                  <a:gd name="T36" fmla="*/ 67 w 1203"/>
                  <a:gd name="T37" fmla="*/ 836 h 852"/>
                  <a:gd name="T38" fmla="*/ 41 w 1203"/>
                  <a:gd name="T39" fmla="*/ 817 h 852"/>
                  <a:gd name="T40" fmla="*/ 21 w 1203"/>
                  <a:gd name="T41" fmla="*/ 792 h 852"/>
                  <a:gd name="T42" fmla="*/ 7 w 1203"/>
                  <a:gd name="T43" fmla="*/ 766 h 852"/>
                  <a:gd name="T44" fmla="*/ 0 w 1203"/>
                  <a:gd name="T45" fmla="*/ 737 h 852"/>
                  <a:gd name="T46" fmla="*/ 2 w 1203"/>
                  <a:gd name="T47" fmla="*/ 709 h 852"/>
                  <a:gd name="T48" fmla="*/ 7 w 1203"/>
                  <a:gd name="T49" fmla="*/ 682 h 852"/>
                  <a:gd name="T50" fmla="*/ 19 w 1203"/>
                  <a:gd name="T51" fmla="*/ 656 h 852"/>
                  <a:gd name="T52" fmla="*/ 36 w 1203"/>
                  <a:gd name="T53" fmla="*/ 634 h 852"/>
                  <a:gd name="T54" fmla="*/ 60 w 1203"/>
                  <a:gd name="T55" fmla="*/ 615 h 852"/>
                  <a:gd name="T56" fmla="*/ 1007 w 1203"/>
                  <a:gd name="T57" fmla="*/ 19 h 852"/>
                  <a:gd name="T58" fmla="*/ 1035 w 1203"/>
                  <a:gd name="T59" fmla="*/ 5 h 852"/>
                  <a:gd name="T60" fmla="*/ 1062 w 1203"/>
                  <a:gd name="T61" fmla="*/ 0 h 8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03" h="852">
                    <a:moveTo>
                      <a:pt x="1062" y="0"/>
                    </a:moveTo>
                    <a:lnTo>
                      <a:pt x="1090" y="0"/>
                    </a:lnTo>
                    <a:lnTo>
                      <a:pt x="1117" y="5"/>
                    </a:lnTo>
                    <a:lnTo>
                      <a:pt x="1143" y="17"/>
                    </a:lnTo>
                    <a:lnTo>
                      <a:pt x="1165" y="36"/>
                    </a:lnTo>
                    <a:lnTo>
                      <a:pt x="1184" y="59"/>
                    </a:lnTo>
                    <a:lnTo>
                      <a:pt x="1196" y="84"/>
                    </a:lnTo>
                    <a:lnTo>
                      <a:pt x="1203" y="114"/>
                    </a:lnTo>
                    <a:lnTo>
                      <a:pt x="1203" y="141"/>
                    </a:lnTo>
                    <a:lnTo>
                      <a:pt x="1196" y="168"/>
                    </a:lnTo>
                    <a:lnTo>
                      <a:pt x="1184" y="194"/>
                    </a:lnTo>
                    <a:lnTo>
                      <a:pt x="1167" y="217"/>
                    </a:lnTo>
                    <a:lnTo>
                      <a:pt x="1143" y="235"/>
                    </a:lnTo>
                    <a:lnTo>
                      <a:pt x="196" y="831"/>
                    </a:lnTo>
                    <a:lnTo>
                      <a:pt x="175" y="843"/>
                    </a:lnTo>
                    <a:lnTo>
                      <a:pt x="151" y="850"/>
                    </a:lnTo>
                    <a:lnTo>
                      <a:pt x="129" y="852"/>
                    </a:lnTo>
                    <a:lnTo>
                      <a:pt x="96" y="848"/>
                    </a:lnTo>
                    <a:lnTo>
                      <a:pt x="67" y="836"/>
                    </a:lnTo>
                    <a:lnTo>
                      <a:pt x="41" y="817"/>
                    </a:lnTo>
                    <a:lnTo>
                      <a:pt x="21" y="792"/>
                    </a:lnTo>
                    <a:lnTo>
                      <a:pt x="7" y="766"/>
                    </a:lnTo>
                    <a:lnTo>
                      <a:pt x="0" y="737"/>
                    </a:lnTo>
                    <a:lnTo>
                      <a:pt x="2" y="709"/>
                    </a:lnTo>
                    <a:lnTo>
                      <a:pt x="7" y="682"/>
                    </a:lnTo>
                    <a:lnTo>
                      <a:pt x="19" y="656"/>
                    </a:lnTo>
                    <a:lnTo>
                      <a:pt x="36" y="634"/>
                    </a:lnTo>
                    <a:lnTo>
                      <a:pt x="60" y="615"/>
                    </a:lnTo>
                    <a:lnTo>
                      <a:pt x="1007" y="19"/>
                    </a:lnTo>
                    <a:lnTo>
                      <a:pt x="1035" y="5"/>
                    </a:lnTo>
                    <a:lnTo>
                      <a:pt x="10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  <p:sp>
            <p:nvSpPr>
              <p:cNvPr id="48" name="Freeform 17"/>
              <p:cNvSpPr>
                <a:spLocks/>
              </p:cNvSpPr>
              <p:nvPr/>
            </p:nvSpPr>
            <p:spPr bwMode="auto">
              <a:xfrm>
                <a:off x="1464" y="2451"/>
                <a:ext cx="1637" cy="718"/>
              </a:xfrm>
              <a:custGeom>
                <a:avLst/>
                <a:gdLst>
                  <a:gd name="T0" fmla="*/ 136 w 3275"/>
                  <a:gd name="T1" fmla="*/ 0 h 1435"/>
                  <a:gd name="T2" fmla="*/ 165 w 3275"/>
                  <a:gd name="T3" fmla="*/ 5 h 1435"/>
                  <a:gd name="T4" fmla="*/ 191 w 3275"/>
                  <a:gd name="T5" fmla="*/ 17 h 1435"/>
                  <a:gd name="T6" fmla="*/ 2197 w 3275"/>
                  <a:gd name="T7" fmla="*/ 1157 h 1435"/>
                  <a:gd name="T8" fmla="*/ 3081 w 3275"/>
                  <a:gd name="T9" fmla="*/ 601 h 1435"/>
                  <a:gd name="T10" fmla="*/ 3107 w 3275"/>
                  <a:gd name="T11" fmla="*/ 589 h 1435"/>
                  <a:gd name="T12" fmla="*/ 3134 w 3275"/>
                  <a:gd name="T13" fmla="*/ 582 h 1435"/>
                  <a:gd name="T14" fmla="*/ 3163 w 3275"/>
                  <a:gd name="T15" fmla="*/ 582 h 1435"/>
                  <a:gd name="T16" fmla="*/ 3191 w 3275"/>
                  <a:gd name="T17" fmla="*/ 589 h 1435"/>
                  <a:gd name="T18" fmla="*/ 3216 w 3275"/>
                  <a:gd name="T19" fmla="*/ 601 h 1435"/>
                  <a:gd name="T20" fmla="*/ 3239 w 3275"/>
                  <a:gd name="T21" fmla="*/ 618 h 1435"/>
                  <a:gd name="T22" fmla="*/ 3256 w 3275"/>
                  <a:gd name="T23" fmla="*/ 642 h 1435"/>
                  <a:gd name="T24" fmla="*/ 3270 w 3275"/>
                  <a:gd name="T25" fmla="*/ 668 h 1435"/>
                  <a:gd name="T26" fmla="*/ 3275 w 3275"/>
                  <a:gd name="T27" fmla="*/ 695 h 1435"/>
                  <a:gd name="T28" fmla="*/ 3275 w 3275"/>
                  <a:gd name="T29" fmla="*/ 724 h 1435"/>
                  <a:gd name="T30" fmla="*/ 3270 w 3275"/>
                  <a:gd name="T31" fmla="*/ 752 h 1435"/>
                  <a:gd name="T32" fmla="*/ 3258 w 3275"/>
                  <a:gd name="T33" fmla="*/ 778 h 1435"/>
                  <a:gd name="T34" fmla="*/ 3239 w 3275"/>
                  <a:gd name="T35" fmla="*/ 800 h 1435"/>
                  <a:gd name="T36" fmla="*/ 3216 w 3275"/>
                  <a:gd name="T37" fmla="*/ 817 h 1435"/>
                  <a:gd name="T38" fmla="*/ 2269 w 3275"/>
                  <a:gd name="T39" fmla="*/ 1414 h 1435"/>
                  <a:gd name="T40" fmla="*/ 2247 w 3275"/>
                  <a:gd name="T41" fmla="*/ 1425 h 1435"/>
                  <a:gd name="T42" fmla="*/ 2224 w 3275"/>
                  <a:gd name="T43" fmla="*/ 1432 h 1435"/>
                  <a:gd name="T44" fmla="*/ 2200 w 3275"/>
                  <a:gd name="T45" fmla="*/ 1435 h 1435"/>
                  <a:gd name="T46" fmla="*/ 2168 w 3275"/>
                  <a:gd name="T47" fmla="*/ 1430 h 1435"/>
                  <a:gd name="T48" fmla="*/ 2137 w 3275"/>
                  <a:gd name="T49" fmla="*/ 1418 h 1435"/>
                  <a:gd name="T50" fmla="*/ 65 w 3275"/>
                  <a:gd name="T51" fmla="*/ 239 h 1435"/>
                  <a:gd name="T52" fmla="*/ 41 w 3275"/>
                  <a:gd name="T53" fmla="*/ 221 h 1435"/>
                  <a:gd name="T54" fmla="*/ 22 w 3275"/>
                  <a:gd name="T55" fmla="*/ 201 h 1435"/>
                  <a:gd name="T56" fmla="*/ 9 w 3275"/>
                  <a:gd name="T57" fmla="*/ 175 h 1435"/>
                  <a:gd name="T58" fmla="*/ 2 w 3275"/>
                  <a:gd name="T59" fmla="*/ 148 h 1435"/>
                  <a:gd name="T60" fmla="*/ 0 w 3275"/>
                  <a:gd name="T61" fmla="*/ 120 h 1435"/>
                  <a:gd name="T62" fmla="*/ 5 w 3275"/>
                  <a:gd name="T63" fmla="*/ 93 h 1435"/>
                  <a:gd name="T64" fmla="*/ 17 w 3275"/>
                  <a:gd name="T65" fmla="*/ 65 h 1435"/>
                  <a:gd name="T66" fmla="*/ 34 w 3275"/>
                  <a:gd name="T67" fmla="*/ 41 h 1435"/>
                  <a:gd name="T68" fmla="*/ 57 w 3275"/>
                  <a:gd name="T69" fmla="*/ 22 h 1435"/>
                  <a:gd name="T70" fmla="*/ 81 w 3275"/>
                  <a:gd name="T71" fmla="*/ 9 h 1435"/>
                  <a:gd name="T72" fmla="*/ 108 w 3275"/>
                  <a:gd name="T73" fmla="*/ 2 h 1435"/>
                  <a:gd name="T74" fmla="*/ 136 w 3275"/>
                  <a:gd name="T75" fmla="*/ 0 h 1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275" h="1435">
                    <a:moveTo>
                      <a:pt x="136" y="0"/>
                    </a:moveTo>
                    <a:lnTo>
                      <a:pt x="165" y="5"/>
                    </a:lnTo>
                    <a:lnTo>
                      <a:pt x="191" y="17"/>
                    </a:lnTo>
                    <a:lnTo>
                      <a:pt x="2197" y="1157"/>
                    </a:lnTo>
                    <a:lnTo>
                      <a:pt x="3081" y="601"/>
                    </a:lnTo>
                    <a:lnTo>
                      <a:pt x="3107" y="589"/>
                    </a:lnTo>
                    <a:lnTo>
                      <a:pt x="3134" y="582"/>
                    </a:lnTo>
                    <a:lnTo>
                      <a:pt x="3163" y="582"/>
                    </a:lnTo>
                    <a:lnTo>
                      <a:pt x="3191" y="589"/>
                    </a:lnTo>
                    <a:lnTo>
                      <a:pt x="3216" y="601"/>
                    </a:lnTo>
                    <a:lnTo>
                      <a:pt x="3239" y="618"/>
                    </a:lnTo>
                    <a:lnTo>
                      <a:pt x="3256" y="642"/>
                    </a:lnTo>
                    <a:lnTo>
                      <a:pt x="3270" y="668"/>
                    </a:lnTo>
                    <a:lnTo>
                      <a:pt x="3275" y="695"/>
                    </a:lnTo>
                    <a:lnTo>
                      <a:pt x="3275" y="724"/>
                    </a:lnTo>
                    <a:lnTo>
                      <a:pt x="3270" y="752"/>
                    </a:lnTo>
                    <a:lnTo>
                      <a:pt x="3258" y="778"/>
                    </a:lnTo>
                    <a:lnTo>
                      <a:pt x="3239" y="800"/>
                    </a:lnTo>
                    <a:lnTo>
                      <a:pt x="3216" y="817"/>
                    </a:lnTo>
                    <a:lnTo>
                      <a:pt x="2269" y="1414"/>
                    </a:lnTo>
                    <a:lnTo>
                      <a:pt x="2247" y="1425"/>
                    </a:lnTo>
                    <a:lnTo>
                      <a:pt x="2224" y="1432"/>
                    </a:lnTo>
                    <a:lnTo>
                      <a:pt x="2200" y="1435"/>
                    </a:lnTo>
                    <a:lnTo>
                      <a:pt x="2168" y="1430"/>
                    </a:lnTo>
                    <a:lnTo>
                      <a:pt x="2137" y="1418"/>
                    </a:lnTo>
                    <a:lnTo>
                      <a:pt x="65" y="239"/>
                    </a:lnTo>
                    <a:lnTo>
                      <a:pt x="41" y="221"/>
                    </a:lnTo>
                    <a:lnTo>
                      <a:pt x="22" y="201"/>
                    </a:lnTo>
                    <a:lnTo>
                      <a:pt x="9" y="175"/>
                    </a:lnTo>
                    <a:lnTo>
                      <a:pt x="2" y="148"/>
                    </a:lnTo>
                    <a:lnTo>
                      <a:pt x="0" y="120"/>
                    </a:lnTo>
                    <a:lnTo>
                      <a:pt x="5" y="93"/>
                    </a:lnTo>
                    <a:lnTo>
                      <a:pt x="17" y="65"/>
                    </a:lnTo>
                    <a:lnTo>
                      <a:pt x="34" y="41"/>
                    </a:lnTo>
                    <a:lnTo>
                      <a:pt x="57" y="22"/>
                    </a:lnTo>
                    <a:lnTo>
                      <a:pt x="81" y="9"/>
                    </a:lnTo>
                    <a:lnTo>
                      <a:pt x="108" y="2"/>
                    </a:lnTo>
                    <a:lnTo>
                      <a:pt x="1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  <p:sp>
            <p:nvSpPr>
              <p:cNvPr id="49" name="Freeform 18"/>
              <p:cNvSpPr>
                <a:spLocks/>
              </p:cNvSpPr>
              <p:nvPr/>
            </p:nvSpPr>
            <p:spPr bwMode="auto">
              <a:xfrm>
                <a:off x="3691" y="2248"/>
                <a:ext cx="602" cy="426"/>
              </a:xfrm>
              <a:custGeom>
                <a:avLst/>
                <a:gdLst>
                  <a:gd name="T0" fmla="*/ 1062 w 1203"/>
                  <a:gd name="T1" fmla="*/ 0 h 851"/>
                  <a:gd name="T2" fmla="*/ 1090 w 1203"/>
                  <a:gd name="T3" fmla="*/ 0 h 851"/>
                  <a:gd name="T4" fmla="*/ 1117 w 1203"/>
                  <a:gd name="T5" fmla="*/ 7 h 851"/>
                  <a:gd name="T6" fmla="*/ 1143 w 1203"/>
                  <a:gd name="T7" fmla="*/ 19 h 851"/>
                  <a:gd name="T8" fmla="*/ 1165 w 1203"/>
                  <a:gd name="T9" fmla="*/ 36 h 851"/>
                  <a:gd name="T10" fmla="*/ 1184 w 1203"/>
                  <a:gd name="T11" fmla="*/ 58 h 851"/>
                  <a:gd name="T12" fmla="*/ 1196 w 1203"/>
                  <a:gd name="T13" fmla="*/ 86 h 851"/>
                  <a:gd name="T14" fmla="*/ 1203 w 1203"/>
                  <a:gd name="T15" fmla="*/ 113 h 851"/>
                  <a:gd name="T16" fmla="*/ 1203 w 1203"/>
                  <a:gd name="T17" fmla="*/ 141 h 851"/>
                  <a:gd name="T18" fmla="*/ 1196 w 1203"/>
                  <a:gd name="T19" fmla="*/ 168 h 851"/>
                  <a:gd name="T20" fmla="*/ 1184 w 1203"/>
                  <a:gd name="T21" fmla="*/ 194 h 851"/>
                  <a:gd name="T22" fmla="*/ 1167 w 1203"/>
                  <a:gd name="T23" fmla="*/ 216 h 851"/>
                  <a:gd name="T24" fmla="*/ 1143 w 1203"/>
                  <a:gd name="T25" fmla="*/ 235 h 851"/>
                  <a:gd name="T26" fmla="*/ 196 w 1203"/>
                  <a:gd name="T27" fmla="*/ 832 h 851"/>
                  <a:gd name="T28" fmla="*/ 175 w 1203"/>
                  <a:gd name="T29" fmla="*/ 843 h 851"/>
                  <a:gd name="T30" fmla="*/ 151 w 1203"/>
                  <a:gd name="T31" fmla="*/ 850 h 851"/>
                  <a:gd name="T32" fmla="*/ 129 w 1203"/>
                  <a:gd name="T33" fmla="*/ 851 h 851"/>
                  <a:gd name="T34" fmla="*/ 96 w 1203"/>
                  <a:gd name="T35" fmla="*/ 848 h 851"/>
                  <a:gd name="T36" fmla="*/ 67 w 1203"/>
                  <a:gd name="T37" fmla="*/ 836 h 851"/>
                  <a:gd name="T38" fmla="*/ 41 w 1203"/>
                  <a:gd name="T39" fmla="*/ 817 h 851"/>
                  <a:gd name="T40" fmla="*/ 21 w 1203"/>
                  <a:gd name="T41" fmla="*/ 791 h 851"/>
                  <a:gd name="T42" fmla="*/ 7 w 1203"/>
                  <a:gd name="T43" fmla="*/ 765 h 851"/>
                  <a:gd name="T44" fmla="*/ 0 w 1203"/>
                  <a:gd name="T45" fmla="*/ 738 h 851"/>
                  <a:gd name="T46" fmla="*/ 2 w 1203"/>
                  <a:gd name="T47" fmla="*/ 709 h 851"/>
                  <a:gd name="T48" fmla="*/ 7 w 1203"/>
                  <a:gd name="T49" fmla="*/ 681 h 851"/>
                  <a:gd name="T50" fmla="*/ 19 w 1203"/>
                  <a:gd name="T51" fmla="*/ 656 h 851"/>
                  <a:gd name="T52" fmla="*/ 36 w 1203"/>
                  <a:gd name="T53" fmla="*/ 633 h 851"/>
                  <a:gd name="T54" fmla="*/ 60 w 1203"/>
                  <a:gd name="T55" fmla="*/ 616 h 851"/>
                  <a:gd name="T56" fmla="*/ 1007 w 1203"/>
                  <a:gd name="T57" fmla="*/ 19 h 851"/>
                  <a:gd name="T58" fmla="*/ 1035 w 1203"/>
                  <a:gd name="T59" fmla="*/ 5 h 851"/>
                  <a:gd name="T60" fmla="*/ 1062 w 1203"/>
                  <a:gd name="T61" fmla="*/ 0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03" h="851">
                    <a:moveTo>
                      <a:pt x="1062" y="0"/>
                    </a:moveTo>
                    <a:lnTo>
                      <a:pt x="1090" y="0"/>
                    </a:lnTo>
                    <a:lnTo>
                      <a:pt x="1117" y="7"/>
                    </a:lnTo>
                    <a:lnTo>
                      <a:pt x="1143" y="19"/>
                    </a:lnTo>
                    <a:lnTo>
                      <a:pt x="1165" y="36"/>
                    </a:lnTo>
                    <a:lnTo>
                      <a:pt x="1184" y="58"/>
                    </a:lnTo>
                    <a:lnTo>
                      <a:pt x="1196" y="86"/>
                    </a:lnTo>
                    <a:lnTo>
                      <a:pt x="1203" y="113"/>
                    </a:lnTo>
                    <a:lnTo>
                      <a:pt x="1203" y="141"/>
                    </a:lnTo>
                    <a:lnTo>
                      <a:pt x="1196" y="168"/>
                    </a:lnTo>
                    <a:lnTo>
                      <a:pt x="1184" y="194"/>
                    </a:lnTo>
                    <a:lnTo>
                      <a:pt x="1167" y="216"/>
                    </a:lnTo>
                    <a:lnTo>
                      <a:pt x="1143" y="235"/>
                    </a:lnTo>
                    <a:lnTo>
                      <a:pt x="196" y="832"/>
                    </a:lnTo>
                    <a:lnTo>
                      <a:pt x="175" y="843"/>
                    </a:lnTo>
                    <a:lnTo>
                      <a:pt x="151" y="850"/>
                    </a:lnTo>
                    <a:lnTo>
                      <a:pt x="129" y="851"/>
                    </a:lnTo>
                    <a:lnTo>
                      <a:pt x="96" y="848"/>
                    </a:lnTo>
                    <a:lnTo>
                      <a:pt x="67" y="836"/>
                    </a:lnTo>
                    <a:lnTo>
                      <a:pt x="41" y="817"/>
                    </a:lnTo>
                    <a:lnTo>
                      <a:pt x="21" y="791"/>
                    </a:lnTo>
                    <a:lnTo>
                      <a:pt x="7" y="765"/>
                    </a:lnTo>
                    <a:lnTo>
                      <a:pt x="0" y="738"/>
                    </a:lnTo>
                    <a:lnTo>
                      <a:pt x="2" y="709"/>
                    </a:lnTo>
                    <a:lnTo>
                      <a:pt x="7" y="681"/>
                    </a:lnTo>
                    <a:lnTo>
                      <a:pt x="19" y="656"/>
                    </a:lnTo>
                    <a:lnTo>
                      <a:pt x="36" y="633"/>
                    </a:lnTo>
                    <a:lnTo>
                      <a:pt x="60" y="616"/>
                    </a:lnTo>
                    <a:lnTo>
                      <a:pt x="1007" y="19"/>
                    </a:lnTo>
                    <a:lnTo>
                      <a:pt x="1035" y="5"/>
                    </a:lnTo>
                    <a:lnTo>
                      <a:pt x="106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  <p:sp>
            <p:nvSpPr>
              <p:cNvPr id="50" name="Freeform 19"/>
              <p:cNvSpPr>
                <a:spLocks/>
              </p:cNvSpPr>
              <p:nvPr/>
            </p:nvSpPr>
            <p:spPr bwMode="auto">
              <a:xfrm>
                <a:off x="1464" y="2707"/>
                <a:ext cx="1637" cy="717"/>
              </a:xfrm>
              <a:custGeom>
                <a:avLst/>
                <a:gdLst>
                  <a:gd name="T0" fmla="*/ 136 w 3275"/>
                  <a:gd name="T1" fmla="*/ 0 h 1436"/>
                  <a:gd name="T2" fmla="*/ 165 w 3275"/>
                  <a:gd name="T3" fmla="*/ 6 h 1436"/>
                  <a:gd name="T4" fmla="*/ 191 w 3275"/>
                  <a:gd name="T5" fmla="*/ 18 h 1436"/>
                  <a:gd name="T6" fmla="*/ 2197 w 3275"/>
                  <a:gd name="T7" fmla="*/ 1157 h 1436"/>
                  <a:gd name="T8" fmla="*/ 3081 w 3275"/>
                  <a:gd name="T9" fmla="*/ 603 h 1436"/>
                  <a:gd name="T10" fmla="*/ 3107 w 3275"/>
                  <a:gd name="T11" fmla="*/ 589 h 1436"/>
                  <a:gd name="T12" fmla="*/ 3134 w 3275"/>
                  <a:gd name="T13" fmla="*/ 582 h 1436"/>
                  <a:gd name="T14" fmla="*/ 3163 w 3275"/>
                  <a:gd name="T15" fmla="*/ 584 h 1436"/>
                  <a:gd name="T16" fmla="*/ 3191 w 3275"/>
                  <a:gd name="T17" fmla="*/ 589 h 1436"/>
                  <a:gd name="T18" fmla="*/ 3216 w 3275"/>
                  <a:gd name="T19" fmla="*/ 601 h 1436"/>
                  <a:gd name="T20" fmla="*/ 3239 w 3275"/>
                  <a:gd name="T21" fmla="*/ 620 h 1436"/>
                  <a:gd name="T22" fmla="*/ 3256 w 3275"/>
                  <a:gd name="T23" fmla="*/ 642 h 1436"/>
                  <a:gd name="T24" fmla="*/ 3270 w 3275"/>
                  <a:gd name="T25" fmla="*/ 668 h 1436"/>
                  <a:gd name="T26" fmla="*/ 3275 w 3275"/>
                  <a:gd name="T27" fmla="*/ 697 h 1436"/>
                  <a:gd name="T28" fmla="*/ 3275 w 3275"/>
                  <a:gd name="T29" fmla="*/ 725 h 1436"/>
                  <a:gd name="T30" fmla="*/ 3270 w 3275"/>
                  <a:gd name="T31" fmla="*/ 752 h 1436"/>
                  <a:gd name="T32" fmla="*/ 3258 w 3275"/>
                  <a:gd name="T33" fmla="*/ 778 h 1436"/>
                  <a:gd name="T34" fmla="*/ 3239 w 3275"/>
                  <a:gd name="T35" fmla="*/ 800 h 1436"/>
                  <a:gd name="T36" fmla="*/ 3216 w 3275"/>
                  <a:gd name="T37" fmla="*/ 819 h 1436"/>
                  <a:gd name="T38" fmla="*/ 2269 w 3275"/>
                  <a:gd name="T39" fmla="*/ 1415 h 1436"/>
                  <a:gd name="T40" fmla="*/ 2247 w 3275"/>
                  <a:gd name="T41" fmla="*/ 1427 h 1436"/>
                  <a:gd name="T42" fmla="*/ 2224 w 3275"/>
                  <a:gd name="T43" fmla="*/ 1434 h 1436"/>
                  <a:gd name="T44" fmla="*/ 2200 w 3275"/>
                  <a:gd name="T45" fmla="*/ 1436 h 1436"/>
                  <a:gd name="T46" fmla="*/ 2168 w 3275"/>
                  <a:gd name="T47" fmla="*/ 1430 h 1436"/>
                  <a:gd name="T48" fmla="*/ 2137 w 3275"/>
                  <a:gd name="T49" fmla="*/ 1418 h 1436"/>
                  <a:gd name="T50" fmla="*/ 65 w 3275"/>
                  <a:gd name="T51" fmla="*/ 241 h 1436"/>
                  <a:gd name="T52" fmla="*/ 41 w 3275"/>
                  <a:gd name="T53" fmla="*/ 224 h 1436"/>
                  <a:gd name="T54" fmla="*/ 22 w 3275"/>
                  <a:gd name="T55" fmla="*/ 201 h 1436"/>
                  <a:gd name="T56" fmla="*/ 9 w 3275"/>
                  <a:gd name="T57" fmla="*/ 176 h 1436"/>
                  <a:gd name="T58" fmla="*/ 2 w 3275"/>
                  <a:gd name="T59" fmla="*/ 150 h 1436"/>
                  <a:gd name="T60" fmla="*/ 0 w 3275"/>
                  <a:gd name="T61" fmla="*/ 121 h 1436"/>
                  <a:gd name="T62" fmla="*/ 5 w 3275"/>
                  <a:gd name="T63" fmla="*/ 93 h 1436"/>
                  <a:gd name="T64" fmla="*/ 17 w 3275"/>
                  <a:gd name="T65" fmla="*/ 66 h 1436"/>
                  <a:gd name="T66" fmla="*/ 34 w 3275"/>
                  <a:gd name="T67" fmla="*/ 42 h 1436"/>
                  <a:gd name="T68" fmla="*/ 57 w 3275"/>
                  <a:gd name="T69" fmla="*/ 23 h 1436"/>
                  <a:gd name="T70" fmla="*/ 81 w 3275"/>
                  <a:gd name="T71" fmla="*/ 11 h 1436"/>
                  <a:gd name="T72" fmla="*/ 108 w 3275"/>
                  <a:gd name="T73" fmla="*/ 2 h 1436"/>
                  <a:gd name="T74" fmla="*/ 136 w 3275"/>
                  <a:gd name="T75" fmla="*/ 0 h 1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275" h="1436">
                    <a:moveTo>
                      <a:pt x="136" y="0"/>
                    </a:moveTo>
                    <a:lnTo>
                      <a:pt x="165" y="6"/>
                    </a:lnTo>
                    <a:lnTo>
                      <a:pt x="191" y="18"/>
                    </a:lnTo>
                    <a:lnTo>
                      <a:pt x="2197" y="1157"/>
                    </a:lnTo>
                    <a:lnTo>
                      <a:pt x="3081" y="603"/>
                    </a:lnTo>
                    <a:lnTo>
                      <a:pt x="3107" y="589"/>
                    </a:lnTo>
                    <a:lnTo>
                      <a:pt x="3134" y="582"/>
                    </a:lnTo>
                    <a:lnTo>
                      <a:pt x="3163" y="584"/>
                    </a:lnTo>
                    <a:lnTo>
                      <a:pt x="3191" y="589"/>
                    </a:lnTo>
                    <a:lnTo>
                      <a:pt x="3216" y="601"/>
                    </a:lnTo>
                    <a:lnTo>
                      <a:pt x="3239" y="620"/>
                    </a:lnTo>
                    <a:lnTo>
                      <a:pt x="3256" y="642"/>
                    </a:lnTo>
                    <a:lnTo>
                      <a:pt x="3270" y="668"/>
                    </a:lnTo>
                    <a:lnTo>
                      <a:pt x="3275" y="697"/>
                    </a:lnTo>
                    <a:lnTo>
                      <a:pt x="3275" y="725"/>
                    </a:lnTo>
                    <a:lnTo>
                      <a:pt x="3270" y="752"/>
                    </a:lnTo>
                    <a:lnTo>
                      <a:pt x="3258" y="778"/>
                    </a:lnTo>
                    <a:lnTo>
                      <a:pt x="3239" y="800"/>
                    </a:lnTo>
                    <a:lnTo>
                      <a:pt x="3216" y="819"/>
                    </a:lnTo>
                    <a:lnTo>
                      <a:pt x="2269" y="1415"/>
                    </a:lnTo>
                    <a:lnTo>
                      <a:pt x="2247" y="1427"/>
                    </a:lnTo>
                    <a:lnTo>
                      <a:pt x="2224" y="1434"/>
                    </a:lnTo>
                    <a:lnTo>
                      <a:pt x="2200" y="1436"/>
                    </a:lnTo>
                    <a:lnTo>
                      <a:pt x="2168" y="1430"/>
                    </a:lnTo>
                    <a:lnTo>
                      <a:pt x="2137" y="1418"/>
                    </a:lnTo>
                    <a:lnTo>
                      <a:pt x="65" y="241"/>
                    </a:lnTo>
                    <a:lnTo>
                      <a:pt x="41" y="224"/>
                    </a:lnTo>
                    <a:lnTo>
                      <a:pt x="22" y="201"/>
                    </a:lnTo>
                    <a:lnTo>
                      <a:pt x="9" y="176"/>
                    </a:lnTo>
                    <a:lnTo>
                      <a:pt x="2" y="150"/>
                    </a:lnTo>
                    <a:lnTo>
                      <a:pt x="0" y="121"/>
                    </a:lnTo>
                    <a:lnTo>
                      <a:pt x="5" y="93"/>
                    </a:lnTo>
                    <a:lnTo>
                      <a:pt x="17" y="66"/>
                    </a:lnTo>
                    <a:lnTo>
                      <a:pt x="34" y="42"/>
                    </a:lnTo>
                    <a:lnTo>
                      <a:pt x="57" y="23"/>
                    </a:lnTo>
                    <a:lnTo>
                      <a:pt x="81" y="11"/>
                    </a:lnTo>
                    <a:lnTo>
                      <a:pt x="108" y="2"/>
                    </a:lnTo>
                    <a:lnTo>
                      <a:pt x="1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1600" dirty="0"/>
              </a:p>
            </p:txBody>
          </p:sp>
        </p:grpSp>
      </p:grpSp>
      <p:sp>
        <p:nvSpPr>
          <p:cNvPr id="7" name="Freeform 6"/>
          <p:cNvSpPr>
            <a:spLocks noEditPoints="1"/>
          </p:cNvSpPr>
          <p:nvPr/>
        </p:nvSpPr>
        <p:spPr bwMode="auto">
          <a:xfrm>
            <a:off x="8889018" y="5447701"/>
            <a:ext cx="1204250" cy="1124318"/>
          </a:xfrm>
          <a:custGeom>
            <a:avLst/>
            <a:gdLst>
              <a:gd name="T0" fmla="*/ 328 w 4098"/>
              <a:gd name="T1" fmla="*/ 2219 h 4098"/>
              <a:gd name="T2" fmla="*/ 2646 w 4098"/>
              <a:gd name="T3" fmla="*/ 2562 h 4098"/>
              <a:gd name="T4" fmla="*/ 2732 w 4098"/>
              <a:gd name="T5" fmla="*/ 2646 h 4098"/>
              <a:gd name="T6" fmla="*/ 2646 w 4098"/>
              <a:gd name="T7" fmla="*/ 2732 h 4098"/>
              <a:gd name="T8" fmla="*/ 515 w 4098"/>
              <a:gd name="T9" fmla="*/ 2670 h 4098"/>
              <a:gd name="T10" fmla="*/ 575 w 4098"/>
              <a:gd name="T11" fmla="*/ 2564 h 4098"/>
              <a:gd name="T12" fmla="*/ 2049 w 4098"/>
              <a:gd name="T13" fmla="*/ 854 h 4098"/>
              <a:gd name="T14" fmla="*/ 2135 w 4098"/>
              <a:gd name="T15" fmla="*/ 939 h 4098"/>
              <a:gd name="T16" fmla="*/ 2049 w 4098"/>
              <a:gd name="T17" fmla="*/ 1025 h 4098"/>
              <a:gd name="T18" fmla="*/ 2391 w 4098"/>
              <a:gd name="T19" fmla="*/ 2133 h 4098"/>
              <a:gd name="T20" fmla="*/ 2453 w 4098"/>
              <a:gd name="T21" fmla="*/ 1967 h 4098"/>
              <a:gd name="T22" fmla="*/ 2558 w 4098"/>
              <a:gd name="T23" fmla="*/ 2027 h 4098"/>
              <a:gd name="T24" fmla="*/ 3065 w 4098"/>
              <a:gd name="T25" fmla="*/ 2097 h 4098"/>
              <a:gd name="T26" fmla="*/ 3244 w 4098"/>
              <a:gd name="T27" fmla="*/ 3155 h 4098"/>
              <a:gd name="T28" fmla="*/ 3201 w 4098"/>
              <a:gd name="T29" fmla="*/ 4087 h 4098"/>
              <a:gd name="T30" fmla="*/ 25 w 4098"/>
              <a:gd name="T31" fmla="*/ 4073 h 4098"/>
              <a:gd name="T32" fmla="*/ 1 w 4098"/>
              <a:gd name="T33" fmla="*/ 3154 h 4098"/>
              <a:gd name="T34" fmla="*/ 192 w 4098"/>
              <a:gd name="T35" fmla="*/ 2078 h 4098"/>
              <a:gd name="T36" fmla="*/ 685 w 4098"/>
              <a:gd name="T37" fmla="*/ 916 h 4098"/>
              <a:gd name="T38" fmla="*/ 3928 w 4098"/>
              <a:gd name="T39" fmla="*/ 180 h 4098"/>
              <a:gd name="T40" fmla="*/ 3645 w 4098"/>
              <a:gd name="T41" fmla="*/ 278 h 4098"/>
              <a:gd name="T42" fmla="*/ 3445 w 4098"/>
              <a:gd name="T43" fmla="*/ 874 h 4098"/>
              <a:gd name="T44" fmla="*/ 3586 w 4098"/>
              <a:gd name="T45" fmla="*/ 1128 h 4098"/>
              <a:gd name="T46" fmla="*/ 3928 w 4098"/>
              <a:gd name="T47" fmla="*/ 1187 h 4098"/>
              <a:gd name="T48" fmla="*/ 2122 w 4098"/>
              <a:gd name="T49" fmla="*/ 184 h 4098"/>
              <a:gd name="T50" fmla="*/ 1863 w 4098"/>
              <a:gd name="T51" fmla="*/ 232 h 4098"/>
              <a:gd name="T52" fmla="*/ 2048 w 4098"/>
              <a:gd name="T53" fmla="*/ 481 h 4098"/>
              <a:gd name="T54" fmla="*/ 2328 w 4098"/>
              <a:gd name="T55" fmla="*/ 584 h 4098"/>
              <a:gd name="T56" fmla="*/ 2472 w 4098"/>
              <a:gd name="T57" fmla="*/ 853 h 4098"/>
              <a:gd name="T58" fmla="*/ 2389 w 4098"/>
              <a:gd name="T59" fmla="*/ 1171 h 4098"/>
              <a:gd name="T60" fmla="*/ 2124 w 4098"/>
              <a:gd name="T61" fmla="*/ 1657 h 4098"/>
              <a:gd name="T62" fmla="*/ 2256 w 4098"/>
              <a:gd name="T63" fmla="*/ 1704 h 4098"/>
              <a:gd name="T64" fmla="*/ 2818 w 4098"/>
              <a:gd name="T65" fmla="*/ 1195 h 4098"/>
              <a:gd name="T66" fmla="*/ 3101 w 4098"/>
              <a:gd name="T67" fmla="*/ 1099 h 4098"/>
              <a:gd name="T68" fmla="*/ 3343 w 4098"/>
              <a:gd name="T69" fmla="*/ 513 h 4098"/>
              <a:gd name="T70" fmla="*/ 4012 w 4098"/>
              <a:gd name="T71" fmla="*/ 0 h 4098"/>
              <a:gd name="T72" fmla="*/ 4098 w 4098"/>
              <a:gd name="T73" fmla="*/ 86 h 4098"/>
              <a:gd name="T74" fmla="*/ 4033 w 4098"/>
              <a:gd name="T75" fmla="*/ 1364 h 4098"/>
              <a:gd name="T76" fmla="*/ 3883 w 4098"/>
              <a:gd name="T77" fmla="*/ 1354 h 4098"/>
              <a:gd name="T78" fmla="*/ 3579 w 4098"/>
              <a:gd name="T79" fmla="*/ 1303 h 4098"/>
              <a:gd name="T80" fmla="*/ 3303 w 4098"/>
              <a:gd name="T81" fmla="*/ 1197 h 4098"/>
              <a:gd name="T82" fmla="*/ 2988 w 4098"/>
              <a:gd name="T83" fmla="*/ 1342 h 4098"/>
              <a:gd name="T84" fmla="*/ 2327 w 4098"/>
              <a:gd name="T85" fmla="*/ 1860 h 4098"/>
              <a:gd name="T86" fmla="*/ 2112 w 4098"/>
              <a:gd name="T87" fmla="*/ 1860 h 4098"/>
              <a:gd name="T88" fmla="*/ 1955 w 4098"/>
              <a:gd name="T89" fmla="*/ 1700 h 4098"/>
              <a:gd name="T90" fmla="*/ 1963 w 4098"/>
              <a:gd name="T91" fmla="*/ 1474 h 4098"/>
              <a:gd name="T92" fmla="*/ 2305 w 4098"/>
              <a:gd name="T93" fmla="*/ 907 h 4098"/>
              <a:gd name="T94" fmla="*/ 2217 w 4098"/>
              <a:gd name="T95" fmla="*/ 713 h 4098"/>
              <a:gd name="T96" fmla="*/ 2013 w 4098"/>
              <a:gd name="T97" fmla="*/ 653 h 4098"/>
              <a:gd name="T98" fmla="*/ 1051 w 4098"/>
              <a:gd name="T99" fmla="*/ 658 h 4098"/>
              <a:gd name="T100" fmla="*/ 1048 w 4098"/>
              <a:gd name="T101" fmla="*/ 539 h 4098"/>
              <a:gd name="T102" fmla="*/ 1888 w 4098"/>
              <a:gd name="T103" fmla="*/ 46 h 4098"/>
              <a:gd name="T104" fmla="*/ 2182 w 4098"/>
              <a:gd name="T105" fmla="*/ 9 h 4098"/>
              <a:gd name="T106" fmla="*/ 3481 w 4098"/>
              <a:gd name="T107" fmla="*/ 170 h 4098"/>
              <a:gd name="T108" fmla="*/ 3677 w 4098"/>
              <a:gd name="T109" fmla="*/ 78 h 4098"/>
              <a:gd name="T110" fmla="*/ 3965 w 4098"/>
              <a:gd name="T111" fmla="*/ 2 h 4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098" h="4098">
                <a:moveTo>
                  <a:pt x="170" y="3244"/>
                </a:moveTo>
                <a:lnTo>
                  <a:pt x="170" y="3928"/>
                </a:lnTo>
                <a:lnTo>
                  <a:pt x="3074" y="3928"/>
                </a:lnTo>
                <a:lnTo>
                  <a:pt x="3074" y="3244"/>
                </a:lnTo>
                <a:lnTo>
                  <a:pt x="170" y="3244"/>
                </a:lnTo>
                <a:close/>
                <a:moveTo>
                  <a:pt x="328" y="2219"/>
                </a:moveTo>
                <a:lnTo>
                  <a:pt x="186" y="3074"/>
                </a:lnTo>
                <a:lnTo>
                  <a:pt x="3057" y="3074"/>
                </a:lnTo>
                <a:lnTo>
                  <a:pt x="2916" y="2219"/>
                </a:lnTo>
                <a:lnTo>
                  <a:pt x="2562" y="2219"/>
                </a:lnTo>
                <a:lnTo>
                  <a:pt x="2562" y="2562"/>
                </a:lnTo>
                <a:lnTo>
                  <a:pt x="2646" y="2562"/>
                </a:lnTo>
                <a:lnTo>
                  <a:pt x="2670" y="2564"/>
                </a:lnTo>
                <a:lnTo>
                  <a:pt x="2690" y="2573"/>
                </a:lnTo>
                <a:lnTo>
                  <a:pt x="2707" y="2587"/>
                </a:lnTo>
                <a:lnTo>
                  <a:pt x="2721" y="2604"/>
                </a:lnTo>
                <a:lnTo>
                  <a:pt x="2730" y="2624"/>
                </a:lnTo>
                <a:lnTo>
                  <a:pt x="2732" y="2646"/>
                </a:lnTo>
                <a:lnTo>
                  <a:pt x="2730" y="2670"/>
                </a:lnTo>
                <a:lnTo>
                  <a:pt x="2721" y="2690"/>
                </a:lnTo>
                <a:lnTo>
                  <a:pt x="2707" y="2707"/>
                </a:lnTo>
                <a:lnTo>
                  <a:pt x="2690" y="2721"/>
                </a:lnTo>
                <a:lnTo>
                  <a:pt x="2670" y="2730"/>
                </a:lnTo>
                <a:lnTo>
                  <a:pt x="2646" y="2732"/>
                </a:lnTo>
                <a:lnTo>
                  <a:pt x="597" y="2732"/>
                </a:lnTo>
                <a:lnTo>
                  <a:pt x="575" y="2730"/>
                </a:lnTo>
                <a:lnTo>
                  <a:pt x="555" y="2721"/>
                </a:lnTo>
                <a:lnTo>
                  <a:pt x="538" y="2707"/>
                </a:lnTo>
                <a:lnTo>
                  <a:pt x="524" y="2690"/>
                </a:lnTo>
                <a:lnTo>
                  <a:pt x="515" y="2670"/>
                </a:lnTo>
                <a:lnTo>
                  <a:pt x="512" y="2646"/>
                </a:lnTo>
                <a:lnTo>
                  <a:pt x="515" y="2624"/>
                </a:lnTo>
                <a:lnTo>
                  <a:pt x="524" y="2604"/>
                </a:lnTo>
                <a:lnTo>
                  <a:pt x="538" y="2587"/>
                </a:lnTo>
                <a:lnTo>
                  <a:pt x="555" y="2573"/>
                </a:lnTo>
                <a:lnTo>
                  <a:pt x="575" y="2564"/>
                </a:lnTo>
                <a:lnTo>
                  <a:pt x="597" y="2562"/>
                </a:lnTo>
                <a:lnTo>
                  <a:pt x="683" y="2562"/>
                </a:lnTo>
                <a:lnTo>
                  <a:pt x="683" y="2219"/>
                </a:lnTo>
                <a:lnTo>
                  <a:pt x="328" y="2219"/>
                </a:lnTo>
                <a:close/>
                <a:moveTo>
                  <a:pt x="769" y="854"/>
                </a:moveTo>
                <a:lnTo>
                  <a:pt x="2049" y="854"/>
                </a:lnTo>
                <a:lnTo>
                  <a:pt x="2071" y="857"/>
                </a:lnTo>
                <a:lnTo>
                  <a:pt x="2092" y="866"/>
                </a:lnTo>
                <a:lnTo>
                  <a:pt x="2110" y="879"/>
                </a:lnTo>
                <a:lnTo>
                  <a:pt x="2122" y="897"/>
                </a:lnTo>
                <a:lnTo>
                  <a:pt x="2131" y="916"/>
                </a:lnTo>
                <a:lnTo>
                  <a:pt x="2135" y="939"/>
                </a:lnTo>
                <a:lnTo>
                  <a:pt x="2131" y="962"/>
                </a:lnTo>
                <a:lnTo>
                  <a:pt x="2122" y="982"/>
                </a:lnTo>
                <a:lnTo>
                  <a:pt x="2110" y="1000"/>
                </a:lnTo>
                <a:lnTo>
                  <a:pt x="2092" y="1013"/>
                </a:lnTo>
                <a:lnTo>
                  <a:pt x="2071" y="1022"/>
                </a:lnTo>
                <a:lnTo>
                  <a:pt x="2049" y="1025"/>
                </a:lnTo>
                <a:lnTo>
                  <a:pt x="854" y="1025"/>
                </a:lnTo>
                <a:lnTo>
                  <a:pt x="854" y="2562"/>
                </a:lnTo>
                <a:lnTo>
                  <a:pt x="2391" y="2562"/>
                </a:lnTo>
                <a:lnTo>
                  <a:pt x="2391" y="2135"/>
                </a:lnTo>
                <a:lnTo>
                  <a:pt x="2391" y="2135"/>
                </a:lnTo>
                <a:lnTo>
                  <a:pt x="2391" y="2133"/>
                </a:lnTo>
                <a:lnTo>
                  <a:pt x="2391" y="2049"/>
                </a:lnTo>
                <a:lnTo>
                  <a:pt x="2393" y="2027"/>
                </a:lnTo>
                <a:lnTo>
                  <a:pt x="2402" y="2006"/>
                </a:lnTo>
                <a:lnTo>
                  <a:pt x="2415" y="1988"/>
                </a:lnTo>
                <a:lnTo>
                  <a:pt x="2433" y="1976"/>
                </a:lnTo>
                <a:lnTo>
                  <a:pt x="2453" y="1967"/>
                </a:lnTo>
                <a:lnTo>
                  <a:pt x="2476" y="1963"/>
                </a:lnTo>
                <a:lnTo>
                  <a:pt x="2499" y="1967"/>
                </a:lnTo>
                <a:lnTo>
                  <a:pt x="2518" y="1976"/>
                </a:lnTo>
                <a:lnTo>
                  <a:pt x="2536" y="1988"/>
                </a:lnTo>
                <a:lnTo>
                  <a:pt x="2549" y="2006"/>
                </a:lnTo>
                <a:lnTo>
                  <a:pt x="2558" y="2027"/>
                </a:lnTo>
                <a:lnTo>
                  <a:pt x="2562" y="2049"/>
                </a:lnTo>
                <a:lnTo>
                  <a:pt x="2988" y="2049"/>
                </a:lnTo>
                <a:lnTo>
                  <a:pt x="3013" y="2053"/>
                </a:lnTo>
                <a:lnTo>
                  <a:pt x="3034" y="2063"/>
                </a:lnTo>
                <a:lnTo>
                  <a:pt x="3051" y="2078"/>
                </a:lnTo>
                <a:lnTo>
                  <a:pt x="3065" y="2097"/>
                </a:lnTo>
                <a:lnTo>
                  <a:pt x="3072" y="2120"/>
                </a:lnTo>
                <a:lnTo>
                  <a:pt x="3242" y="3144"/>
                </a:lnTo>
                <a:lnTo>
                  <a:pt x="3242" y="3148"/>
                </a:lnTo>
                <a:lnTo>
                  <a:pt x="3242" y="3150"/>
                </a:lnTo>
                <a:lnTo>
                  <a:pt x="3244" y="3153"/>
                </a:lnTo>
                <a:lnTo>
                  <a:pt x="3244" y="3155"/>
                </a:lnTo>
                <a:lnTo>
                  <a:pt x="3244" y="3159"/>
                </a:lnTo>
                <a:lnTo>
                  <a:pt x="3244" y="4012"/>
                </a:lnTo>
                <a:lnTo>
                  <a:pt x="3241" y="4036"/>
                </a:lnTo>
                <a:lnTo>
                  <a:pt x="3232" y="4056"/>
                </a:lnTo>
                <a:lnTo>
                  <a:pt x="3219" y="4073"/>
                </a:lnTo>
                <a:lnTo>
                  <a:pt x="3201" y="4087"/>
                </a:lnTo>
                <a:lnTo>
                  <a:pt x="3182" y="4096"/>
                </a:lnTo>
                <a:lnTo>
                  <a:pt x="3159" y="4098"/>
                </a:lnTo>
                <a:lnTo>
                  <a:pt x="86" y="4098"/>
                </a:lnTo>
                <a:lnTo>
                  <a:pt x="62" y="4096"/>
                </a:lnTo>
                <a:lnTo>
                  <a:pt x="42" y="4087"/>
                </a:lnTo>
                <a:lnTo>
                  <a:pt x="25" y="4073"/>
                </a:lnTo>
                <a:lnTo>
                  <a:pt x="11" y="4056"/>
                </a:lnTo>
                <a:lnTo>
                  <a:pt x="2" y="4036"/>
                </a:lnTo>
                <a:lnTo>
                  <a:pt x="0" y="4012"/>
                </a:lnTo>
                <a:lnTo>
                  <a:pt x="0" y="3159"/>
                </a:lnTo>
                <a:lnTo>
                  <a:pt x="0" y="3157"/>
                </a:lnTo>
                <a:lnTo>
                  <a:pt x="1" y="3154"/>
                </a:lnTo>
                <a:lnTo>
                  <a:pt x="1" y="3152"/>
                </a:lnTo>
                <a:lnTo>
                  <a:pt x="1" y="3148"/>
                </a:lnTo>
                <a:lnTo>
                  <a:pt x="1" y="3144"/>
                </a:lnTo>
                <a:lnTo>
                  <a:pt x="171" y="2120"/>
                </a:lnTo>
                <a:lnTo>
                  <a:pt x="179" y="2097"/>
                </a:lnTo>
                <a:lnTo>
                  <a:pt x="192" y="2078"/>
                </a:lnTo>
                <a:lnTo>
                  <a:pt x="210" y="2063"/>
                </a:lnTo>
                <a:lnTo>
                  <a:pt x="232" y="2053"/>
                </a:lnTo>
                <a:lnTo>
                  <a:pt x="256" y="2049"/>
                </a:lnTo>
                <a:lnTo>
                  <a:pt x="683" y="2049"/>
                </a:lnTo>
                <a:lnTo>
                  <a:pt x="683" y="939"/>
                </a:lnTo>
                <a:lnTo>
                  <a:pt x="685" y="916"/>
                </a:lnTo>
                <a:lnTo>
                  <a:pt x="694" y="897"/>
                </a:lnTo>
                <a:lnTo>
                  <a:pt x="708" y="879"/>
                </a:lnTo>
                <a:lnTo>
                  <a:pt x="725" y="866"/>
                </a:lnTo>
                <a:lnTo>
                  <a:pt x="745" y="857"/>
                </a:lnTo>
                <a:lnTo>
                  <a:pt x="769" y="854"/>
                </a:lnTo>
                <a:close/>
                <a:moveTo>
                  <a:pt x="3928" y="180"/>
                </a:moveTo>
                <a:lnTo>
                  <a:pt x="3879" y="191"/>
                </a:lnTo>
                <a:lnTo>
                  <a:pt x="3830" y="205"/>
                </a:lnTo>
                <a:lnTo>
                  <a:pt x="3780" y="222"/>
                </a:lnTo>
                <a:lnTo>
                  <a:pt x="3733" y="240"/>
                </a:lnTo>
                <a:lnTo>
                  <a:pt x="3687" y="260"/>
                </a:lnTo>
                <a:lnTo>
                  <a:pt x="3645" y="278"/>
                </a:lnTo>
                <a:lnTo>
                  <a:pt x="3607" y="297"/>
                </a:lnTo>
                <a:lnTo>
                  <a:pt x="3574" y="313"/>
                </a:lnTo>
                <a:lnTo>
                  <a:pt x="3496" y="610"/>
                </a:lnTo>
                <a:lnTo>
                  <a:pt x="3478" y="693"/>
                </a:lnTo>
                <a:lnTo>
                  <a:pt x="3461" y="781"/>
                </a:lnTo>
                <a:lnTo>
                  <a:pt x="3445" y="874"/>
                </a:lnTo>
                <a:lnTo>
                  <a:pt x="3431" y="971"/>
                </a:lnTo>
                <a:lnTo>
                  <a:pt x="3419" y="1069"/>
                </a:lnTo>
                <a:lnTo>
                  <a:pt x="3452" y="1085"/>
                </a:lnTo>
                <a:lnTo>
                  <a:pt x="3492" y="1100"/>
                </a:lnTo>
                <a:lnTo>
                  <a:pt x="3537" y="1115"/>
                </a:lnTo>
                <a:lnTo>
                  <a:pt x="3586" y="1128"/>
                </a:lnTo>
                <a:lnTo>
                  <a:pt x="3640" y="1140"/>
                </a:lnTo>
                <a:lnTo>
                  <a:pt x="3697" y="1152"/>
                </a:lnTo>
                <a:lnTo>
                  <a:pt x="3754" y="1162"/>
                </a:lnTo>
                <a:lnTo>
                  <a:pt x="3812" y="1172"/>
                </a:lnTo>
                <a:lnTo>
                  <a:pt x="3871" y="1180"/>
                </a:lnTo>
                <a:lnTo>
                  <a:pt x="3928" y="1187"/>
                </a:lnTo>
                <a:lnTo>
                  <a:pt x="3928" y="180"/>
                </a:lnTo>
                <a:close/>
                <a:moveTo>
                  <a:pt x="2378" y="173"/>
                </a:moveTo>
                <a:lnTo>
                  <a:pt x="2311" y="174"/>
                </a:lnTo>
                <a:lnTo>
                  <a:pt x="2245" y="176"/>
                </a:lnTo>
                <a:lnTo>
                  <a:pt x="2182" y="180"/>
                </a:lnTo>
                <a:lnTo>
                  <a:pt x="2122" y="184"/>
                </a:lnTo>
                <a:lnTo>
                  <a:pt x="2065" y="190"/>
                </a:lnTo>
                <a:lnTo>
                  <a:pt x="2013" y="196"/>
                </a:lnTo>
                <a:lnTo>
                  <a:pt x="1966" y="205"/>
                </a:lnTo>
                <a:lnTo>
                  <a:pt x="1925" y="212"/>
                </a:lnTo>
                <a:lnTo>
                  <a:pt x="1890" y="222"/>
                </a:lnTo>
                <a:lnTo>
                  <a:pt x="1863" y="232"/>
                </a:lnTo>
                <a:lnTo>
                  <a:pt x="1843" y="242"/>
                </a:lnTo>
                <a:lnTo>
                  <a:pt x="1409" y="512"/>
                </a:lnTo>
                <a:lnTo>
                  <a:pt x="1868" y="512"/>
                </a:lnTo>
                <a:lnTo>
                  <a:pt x="1981" y="486"/>
                </a:lnTo>
                <a:lnTo>
                  <a:pt x="2014" y="482"/>
                </a:lnTo>
                <a:lnTo>
                  <a:pt x="2048" y="481"/>
                </a:lnTo>
                <a:lnTo>
                  <a:pt x="2100" y="483"/>
                </a:lnTo>
                <a:lnTo>
                  <a:pt x="2151" y="492"/>
                </a:lnTo>
                <a:lnTo>
                  <a:pt x="2199" y="507"/>
                </a:lnTo>
                <a:lnTo>
                  <a:pt x="2245" y="527"/>
                </a:lnTo>
                <a:lnTo>
                  <a:pt x="2289" y="553"/>
                </a:lnTo>
                <a:lnTo>
                  <a:pt x="2328" y="584"/>
                </a:lnTo>
                <a:lnTo>
                  <a:pt x="2367" y="621"/>
                </a:lnTo>
                <a:lnTo>
                  <a:pt x="2399" y="661"/>
                </a:lnTo>
                <a:lnTo>
                  <a:pt x="2427" y="705"/>
                </a:lnTo>
                <a:lnTo>
                  <a:pt x="2448" y="753"/>
                </a:lnTo>
                <a:lnTo>
                  <a:pt x="2463" y="802"/>
                </a:lnTo>
                <a:lnTo>
                  <a:pt x="2472" y="853"/>
                </a:lnTo>
                <a:lnTo>
                  <a:pt x="2476" y="907"/>
                </a:lnTo>
                <a:lnTo>
                  <a:pt x="2472" y="962"/>
                </a:lnTo>
                <a:lnTo>
                  <a:pt x="2461" y="1018"/>
                </a:lnTo>
                <a:lnTo>
                  <a:pt x="2444" y="1072"/>
                </a:lnTo>
                <a:lnTo>
                  <a:pt x="2420" y="1123"/>
                </a:lnTo>
                <a:lnTo>
                  <a:pt x="2389" y="1171"/>
                </a:lnTo>
                <a:lnTo>
                  <a:pt x="2124" y="1536"/>
                </a:lnTo>
                <a:lnTo>
                  <a:pt x="2112" y="1558"/>
                </a:lnTo>
                <a:lnTo>
                  <a:pt x="2106" y="1583"/>
                </a:lnTo>
                <a:lnTo>
                  <a:pt x="2106" y="1608"/>
                </a:lnTo>
                <a:lnTo>
                  <a:pt x="2112" y="1633"/>
                </a:lnTo>
                <a:lnTo>
                  <a:pt x="2124" y="1657"/>
                </a:lnTo>
                <a:lnTo>
                  <a:pt x="2140" y="1678"/>
                </a:lnTo>
                <a:lnTo>
                  <a:pt x="2160" y="1693"/>
                </a:lnTo>
                <a:lnTo>
                  <a:pt x="2182" y="1704"/>
                </a:lnTo>
                <a:lnTo>
                  <a:pt x="2207" y="1709"/>
                </a:lnTo>
                <a:lnTo>
                  <a:pt x="2233" y="1709"/>
                </a:lnTo>
                <a:lnTo>
                  <a:pt x="2256" y="1704"/>
                </a:lnTo>
                <a:lnTo>
                  <a:pt x="2280" y="1693"/>
                </a:lnTo>
                <a:lnTo>
                  <a:pt x="2300" y="1678"/>
                </a:lnTo>
                <a:lnTo>
                  <a:pt x="2757" y="1221"/>
                </a:lnTo>
                <a:lnTo>
                  <a:pt x="2774" y="1207"/>
                </a:lnTo>
                <a:lnTo>
                  <a:pt x="2795" y="1198"/>
                </a:lnTo>
                <a:lnTo>
                  <a:pt x="2818" y="1195"/>
                </a:lnTo>
                <a:lnTo>
                  <a:pt x="2870" y="1192"/>
                </a:lnTo>
                <a:lnTo>
                  <a:pt x="2920" y="1183"/>
                </a:lnTo>
                <a:lnTo>
                  <a:pt x="2969" y="1170"/>
                </a:lnTo>
                <a:lnTo>
                  <a:pt x="3015" y="1151"/>
                </a:lnTo>
                <a:lnTo>
                  <a:pt x="3060" y="1128"/>
                </a:lnTo>
                <a:lnTo>
                  <a:pt x="3101" y="1099"/>
                </a:lnTo>
                <a:lnTo>
                  <a:pt x="3139" y="1067"/>
                </a:lnTo>
                <a:lnTo>
                  <a:pt x="3174" y="1029"/>
                </a:lnTo>
                <a:lnTo>
                  <a:pt x="3205" y="988"/>
                </a:lnTo>
                <a:lnTo>
                  <a:pt x="3231" y="945"/>
                </a:lnTo>
                <a:lnTo>
                  <a:pt x="3331" y="571"/>
                </a:lnTo>
                <a:lnTo>
                  <a:pt x="3343" y="513"/>
                </a:lnTo>
                <a:lnTo>
                  <a:pt x="3355" y="459"/>
                </a:lnTo>
                <a:lnTo>
                  <a:pt x="3368" y="411"/>
                </a:lnTo>
                <a:lnTo>
                  <a:pt x="3380" y="366"/>
                </a:lnTo>
                <a:lnTo>
                  <a:pt x="3390" y="329"/>
                </a:lnTo>
                <a:lnTo>
                  <a:pt x="2378" y="173"/>
                </a:lnTo>
                <a:close/>
                <a:moveTo>
                  <a:pt x="4012" y="0"/>
                </a:moveTo>
                <a:lnTo>
                  <a:pt x="4036" y="2"/>
                </a:lnTo>
                <a:lnTo>
                  <a:pt x="4056" y="11"/>
                </a:lnTo>
                <a:lnTo>
                  <a:pt x="4073" y="25"/>
                </a:lnTo>
                <a:lnTo>
                  <a:pt x="4087" y="42"/>
                </a:lnTo>
                <a:lnTo>
                  <a:pt x="4096" y="62"/>
                </a:lnTo>
                <a:lnTo>
                  <a:pt x="4098" y="86"/>
                </a:lnTo>
                <a:lnTo>
                  <a:pt x="4098" y="1280"/>
                </a:lnTo>
                <a:lnTo>
                  <a:pt x="4094" y="1304"/>
                </a:lnTo>
                <a:lnTo>
                  <a:pt x="4086" y="1325"/>
                </a:lnTo>
                <a:lnTo>
                  <a:pt x="4071" y="1344"/>
                </a:lnTo>
                <a:lnTo>
                  <a:pt x="4053" y="1356"/>
                </a:lnTo>
                <a:lnTo>
                  <a:pt x="4033" y="1364"/>
                </a:lnTo>
                <a:lnTo>
                  <a:pt x="4012" y="1366"/>
                </a:lnTo>
                <a:lnTo>
                  <a:pt x="4006" y="1366"/>
                </a:lnTo>
                <a:lnTo>
                  <a:pt x="3985" y="1364"/>
                </a:lnTo>
                <a:lnTo>
                  <a:pt x="3958" y="1361"/>
                </a:lnTo>
                <a:lnTo>
                  <a:pt x="3923" y="1359"/>
                </a:lnTo>
                <a:lnTo>
                  <a:pt x="3883" y="1354"/>
                </a:lnTo>
                <a:lnTo>
                  <a:pt x="3838" y="1349"/>
                </a:lnTo>
                <a:lnTo>
                  <a:pt x="3790" y="1341"/>
                </a:lnTo>
                <a:lnTo>
                  <a:pt x="3740" y="1334"/>
                </a:lnTo>
                <a:lnTo>
                  <a:pt x="3687" y="1325"/>
                </a:lnTo>
                <a:lnTo>
                  <a:pt x="3634" y="1314"/>
                </a:lnTo>
                <a:lnTo>
                  <a:pt x="3579" y="1303"/>
                </a:lnTo>
                <a:lnTo>
                  <a:pt x="3527" y="1289"/>
                </a:lnTo>
                <a:lnTo>
                  <a:pt x="3475" y="1274"/>
                </a:lnTo>
                <a:lnTo>
                  <a:pt x="3426" y="1258"/>
                </a:lnTo>
                <a:lnTo>
                  <a:pt x="3380" y="1239"/>
                </a:lnTo>
                <a:lnTo>
                  <a:pt x="3339" y="1219"/>
                </a:lnTo>
                <a:lnTo>
                  <a:pt x="3303" y="1197"/>
                </a:lnTo>
                <a:lnTo>
                  <a:pt x="3273" y="1174"/>
                </a:lnTo>
                <a:lnTo>
                  <a:pt x="3224" y="1219"/>
                </a:lnTo>
                <a:lnTo>
                  <a:pt x="3170" y="1259"/>
                </a:lnTo>
                <a:lnTo>
                  <a:pt x="3113" y="1293"/>
                </a:lnTo>
                <a:lnTo>
                  <a:pt x="3052" y="1321"/>
                </a:lnTo>
                <a:lnTo>
                  <a:pt x="2988" y="1342"/>
                </a:lnTo>
                <a:lnTo>
                  <a:pt x="2922" y="1357"/>
                </a:lnTo>
                <a:lnTo>
                  <a:pt x="2854" y="1365"/>
                </a:lnTo>
                <a:lnTo>
                  <a:pt x="2420" y="1798"/>
                </a:lnTo>
                <a:lnTo>
                  <a:pt x="2392" y="1823"/>
                </a:lnTo>
                <a:lnTo>
                  <a:pt x="2361" y="1844"/>
                </a:lnTo>
                <a:lnTo>
                  <a:pt x="2327" y="1860"/>
                </a:lnTo>
                <a:lnTo>
                  <a:pt x="2292" y="1871"/>
                </a:lnTo>
                <a:lnTo>
                  <a:pt x="2256" y="1879"/>
                </a:lnTo>
                <a:lnTo>
                  <a:pt x="2219" y="1881"/>
                </a:lnTo>
                <a:lnTo>
                  <a:pt x="2183" y="1879"/>
                </a:lnTo>
                <a:lnTo>
                  <a:pt x="2147" y="1871"/>
                </a:lnTo>
                <a:lnTo>
                  <a:pt x="2112" y="1860"/>
                </a:lnTo>
                <a:lnTo>
                  <a:pt x="2079" y="1844"/>
                </a:lnTo>
                <a:lnTo>
                  <a:pt x="2048" y="1823"/>
                </a:lnTo>
                <a:lnTo>
                  <a:pt x="2019" y="1798"/>
                </a:lnTo>
                <a:lnTo>
                  <a:pt x="1992" y="1768"/>
                </a:lnTo>
                <a:lnTo>
                  <a:pt x="1971" y="1735"/>
                </a:lnTo>
                <a:lnTo>
                  <a:pt x="1955" y="1700"/>
                </a:lnTo>
                <a:lnTo>
                  <a:pt x="1943" y="1663"/>
                </a:lnTo>
                <a:lnTo>
                  <a:pt x="1937" y="1624"/>
                </a:lnTo>
                <a:lnTo>
                  <a:pt x="1936" y="1586"/>
                </a:lnTo>
                <a:lnTo>
                  <a:pt x="1940" y="1549"/>
                </a:lnTo>
                <a:lnTo>
                  <a:pt x="1948" y="1510"/>
                </a:lnTo>
                <a:lnTo>
                  <a:pt x="1963" y="1474"/>
                </a:lnTo>
                <a:lnTo>
                  <a:pt x="1983" y="1439"/>
                </a:lnTo>
                <a:lnTo>
                  <a:pt x="2251" y="1070"/>
                </a:lnTo>
                <a:lnTo>
                  <a:pt x="2275" y="1033"/>
                </a:lnTo>
                <a:lnTo>
                  <a:pt x="2291" y="992"/>
                </a:lnTo>
                <a:lnTo>
                  <a:pt x="2301" y="950"/>
                </a:lnTo>
                <a:lnTo>
                  <a:pt x="2305" y="907"/>
                </a:lnTo>
                <a:lnTo>
                  <a:pt x="2302" y="869"/>
                </a:lnTo>
                <a:lnTo>
                  <a:pt x="2295" y="833"/>
                </a:lnTo>
                <a:lnTo>
                  <a:pt x="2282" y="800"/>
                </a:lnTo>
                <a:lnTo>
                  <a:pt x="2265" y="767"/>
                </a:lnTo>
                <a:lnTo>
                  <a:pt x="2243" y="739"/>
                </a:lnTo>
                <a:lnTo>
                  <a:pt x="2217" y="713"/>
                </a:lnTo>
                <a:lnTo>
                  <a:pt x="2187" y="690"/>
                </a:lnTo>
                <a:lnTo>
                  <a:pt x="2156" y="673"/>
                </a:lnTo>
                <a:lnTo>
                  <a:pt x="2121" y="661"/>
                </a:lnTo>
                <a:lnTo>
                  <a:pt x="2086" y="653"/>
                </a:lnTo>
                <a:lnTo>
                  <a:pt x="2050" y="651"/>
                </a:lnTo>
                <a:lnTo>
                  <a:pt x="2013" y="653"/>
                </a:lnTo>
                <a:lnTo>
                  <a:pt x="1899" y="681"/>
                </a:lnTo>
                <a:lnTo>
                  <a:pt x="1879" y="683"/>
                </a:lnTo>
                <a:lnTo>
                  <a:pt x="1110" y="683"/>
                </a:lnTo>
                <a:lnTo>
                  <a:pt x="1088" y="681"/>
                </a:lnTo>
                <a:lnTo>
                  <a:pt x="1068" y="672"/>
                </a:lnTo>
                <a:lnTo>
                  <a:pt x="1051" y="658"/>
                </a:lnTo>
                <a:lnTo>
                  <a:pt x="1037" y="642"/>
                </a:lnTo>
                <a:lnTo>
                  <a:pt x="1028" y="621"/>
                </a:lnTo>
                <a:lnTo>
                  <a:pt x="1025" y="599"/>
                </a:lnTo>
                <a:lnTo>
                  <a:pt x="1027" y="577"/>
                </a:lnTo>
                <a:lnTo>
                  <a:pt x="1034" y="558"/>
                </a:lnTo>
                <a:lnTo>
                  <a:pt x="1048" y="539"/>
                </a:lnTo>
                <a:lnTo>
                  <a:pt x="1064" y="525"/>
                </a:lnTo>
                <a:lnTo>
                  <a:pt x="1747" y="101"/>
                </a:lnTo>
                <a:lnTo>
                  <a:pt x="1775" y="84"/>
                </a:lnTo>
                <a:lnTo>
                  <a:pt x="1808" y="70"/>
                </a:lnTo>
                <a:lnTo>
                  <a:pt x="1847" y="57"/>
                </a:lnTo>
                <a:lnTo>
                  <a:pt x="1888" y="46"/>
                </a:lnTo>
                <a:lnTo>
                  <a:pt x="1934" y="36"/>
                </a:lnTo>
                <a:lnTo>
                  <a:pt x="1982" y="29"/>
                </a:lnTo>
                <a:lnTo>
                  <a:pt x="2032" y="22"/>
                </a:lnTo>
                <a:lnTo>
                  <a:pt x="2083" y="16"/>
                </a:lnTo>
                <a:lnTo>
                  <a:pt x="2132" y="12"/>
                </a:lnTo>
                <a:lnTo>
                  <a:pt x="2182" y="9"/>
                </a:lnTo>
                <a:lnTo>
                  <a:pt x="2230" y="6"/>
                </a:lnTo>
                <a:lnTo>
                  <a:pt x="2276" y="5"/>
                </a:lnTo>
                <a:lnTo>
                  <a:pt x="2318" y="4"/>
                </a:lnTo>
                <a:lnTo>
                  <a:pt x="2357" y="2"/>
                </a:lnTo>
                <a:lnTo>
                  <a:pt x="2391" y="2"/>
                </a:lnTo>
                <a:lnTo>
                  <a:pt x="3481" y="170"/>
                </a:lnTo>
                <a:lnTo>
                  <a:pt x="3501" y="159"/>
                </a:lnTo>
                <a:lnTo>
                  <a:pt x="3528" y="145"/>
                </a:lnTo>
                <a:lnTo>
                  <a:pt x="3559" y="130"/>
                </a:lnTo>
                <a:lnTo>
                  <a:pt x="3595" y="113"/>
                </a:lnTo>
                <a:lnTo>
                  <a:pt x="3635" y="96"/>
                </a:lnTo>
                <a:lnTo>
                  <a:pt x="3677" y="78"/>
                </a:lnTo>
                <a:lnTo>
                  <a:pt x="3723" y="61"/>
                </a:lnTo>
                <a:lnTo>
                  <a:pt x="3770" y="45"/>
                </a:lnTo>
                <a:lnTo>
                  <a:pt x="3819" y="30"/>
                </a:lnTo>
                <a:lnTo>
                  <a:pt x="3868" y="17"/>
                </a:lnTo>
                <a:lnTo>
                  <a:pt x="3917" y="9"/>
                </a:lnTo>
                <a:lnTo>
                  <a:pt x="3965" y="2"/>
                </a:lnTo>
                <a:lnTo>
                  <a:pt x="4012" y="0"/>
                </a:lnTo>
                <a:close/>
              </a:path>
            </a:pathLst>
          </a:custGeom>
          <a:solidFill>
            <a:srgbClr val="255286"/>
          </a:solidFill>
          <a:ln w="0">
            <a:solidFill>
              <a:srgbClr val="255286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" name="Group 9"/>
          <p:cNvGrpSpPr>
            <a:grpSpLocks noChangeAspect="1"/>
          </p:cNvGrpSpPr>
          <p:nvPr/>
        </p:nvGrpSpPr>
        <p:grpSpPr bwMode="auto">
          <a:xfrm>
            <a:off x="565099" y="3667703"/>
            <a:ext cx="1265238" cy="1052513"/>
            <a:chOff x="2965" y="2048"/>
            <a:chExt cx="797" cy="663"/>
          </a:xfrm>
          <a:solidFill>
            <a:srgbClr val="255286"/>
          </a:solidFill>
        </p:grpSpPr>
        <p:sp>
          <p:nvSpPr>
            <p:cNvPr id="18" name="Freeform 11"/>
            <p:cNvSpPr>
              <a:spLocks noEditPoints="1"/>
            </p:cNvSpPr>
            <p:nvPr/>
          </p:nvSpPr>
          <p:spPr bwMode="auto">
            <a:xfrm>
              <a:off x="3091" y="2484"/>
              <a:ext cx="160" cy="115"/>
            </a:xfrm>
            <a:custGeom>
              <a:avLst/>
              <a:gdLst>
                <a:gd name="T0" fmla="*/ 232 w 799"/>
                <a:gd name="T1" fmla="*/ 138 h 572"/>
                <a:gd name="T2" fmla="*/ 169 w 799"/>
                <a:gd name="T3" fmla="*/ 436 h 572"/>
                <a:gd name="T4" fmla="*/ 588 w 799"/>
                <a:gd name="T5" fmla="*/ 436 h 572"/>
                <a:gd name="T6" fmla="*/ 637 w 799"/>
                <a:gd name="T7" fmla="*/ 138 h 572"/>
                <a:gd name="T8" fmla="*/ 232 w 799"/>
                <a:gd name="T9" fmla="*/ 138 h 572"/>
                <a:gd name="T10" fmla="*/ 121 w 799"/>
                <a:gd name="T11" fmla="*/ 0 h 572"/>
                <a:gd name="T12" fmla="*/ 799 w 799"/>
                <a:gd name="T13" fmla="*/ 0 h 572"/>
                <a:gd name="T14" fmla="*/ 704 w 799"/>
                <a:gd name="T15" fmla="*/ 572 h 572"/>
                <a:gd name="T16" fmla="*/ 0 w 799"/>
                <a:gd name="T17" fmla="*/ 572 h 572"/>
                <a:gd name="T18" fmla="*/ 121 w 799"/>
                <a:gd name="T19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9" h="572">
                  <a:moveTo>
                    <a:pt x="232" y="138"/>
                  </a:moveTo>
                  <a:lnTo>
                    <a:pt x="169" y="436"/>
                  </a:lnTo>
                  <a:lnTo>
                    <a:pt x="588" y="436"/>
                  </a:lnTo>
                  <a:lnTo>
                    <a:pt x="637" y="138"/>
                  </a:lnTo>
                  <a:lnTo>
                    <a:pt x="232" y="138"/>
                  </a:lnTo>
                  <a:close/>
                  <a:moveTo>
                    <a:pt x="121" y="0"/>
                  </a:moveTo>
                  <a:lnTo>
                    <a:pt x="799" y="0"/>
                  </a:lnTo>
                  <a:lnTo>
                    <a:pt x="704" y="572"/>
                  </a:lnTo>
                  <a:lnTo>
                    <a:pt x="0" y="572"/>
                  </a:lnTo>
                  <a:lnTo>
                    <a:pt x="121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3126" y="2324"/>
              <a:ext cx="151" cy="108"/>
            </a:xfrm>
            <a:custGeom>
              <a:avLst/>
              <a:gdLst>
                <a:gd name="T0" fmla="*/ 114 w 755"/>
                <a:gd name="T1" fmla="*/ 0 h 539"/>
                <a:gd name="T2" fmla="*/ 755 w 755"/>
                <a:gd name="T3" fmla="*/ 0 h 539"/>
                <a:gd name="T4" fmla="*/ 752 w 755"/>
                <a:gd name="T5" fmla="*/ 11 h 539"/>
                <a:gd name="T6" fmla="*/ 548 w 755"/>
                <a:gd name="T7" fmla="*/ 129 h 539"/>
                <a:gd name="T8" fmla="*/ 219 w 755"/>
                <a:gd name="T9" fmla="*/ 129 h 539"/>
                <a:gd name="T10" fmla="*/ 160 w 755"/>
                <a:gd name="T11" fmla="*/ 410 h 539"/>
                <a:gd name="T12" fmla="*/ 554 w 755"/>
                <a:gd name="T13" fmla="*/ 410 h 539"/>
                <a:gd name="T14" fmla="*/ 567 w 755"/>
                <a:gd name="T15" fmla="*/ 328 h 539"/>
                <a:gd name="T16" fmla="*/ 714 w 755"/>
                <a:gd name="T17" fmla="*/ 242 h 539"/>
                <a:gd name="T18" fmla="*/ 664 w 755"/>
                <a:gd name="T19" fmla="*/ 539 h 539"/>
                <a:gd name="T20" fmla="*/ 0 w 755"/>
                <a:gd name="T21" fmla="*/ 539 h 539"/>
                <a:gd name="T22" fmla="*/ 114 w 755"/>
                <a:gd name="T23" fmla="*/ 0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5" h="539">
                  <a:moveTo>
                    <a:pt x="114" y="0"/>
                  </a:moveTo>
                  <a:lnTo>
                    <a:pt x="755" y="0"/>
                  </a:lnTo>
                  <a:lnTo>
                    <a:pt x="752" y="11"/>
                  </a:lnTo>
                  <a:lnTo>
                    <a:pt x="548" y="129"/>
                  </a:lnTo>
                  <a:lnTo>
                    <a:pt x="219" y="129"/>
                  </a:lnTo>
                  <a:lnTo>
                    <a:pt x="160" y="410"/>
                  </a:lnTo>
                  <a:lnTo>
                    <a:pt x="554" y="410"/>
                  </a:lnTo>
                  <a:lnTo>
                    <a:pt x="567" y="328"/>
                  </a:lnTo>
                  <a:lnTo>
                    <a:pt x="714" y="242"/>
                  </a:lnTo>
                  <a:lnTo>
                    <a:pt x="664" y="539"/>
                  </a:lnTo>
                  <a:lnTo>
                    <a:pt x="0" y="539"/>
                  </a:lnTo>
                  <a:lnTo>
                    <a:pt x="114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/>
            <p:cNvSpPr>
              <a:spLocks/>
            </p:cNvSpPr>
            <p:nvPr/>
          </p:nvSpPr>
          <p:spPr bwMode="auto">
            <a:xfrm>
              <a:off x="3177" y="2330"/>
              <a:ext cx="123" cy="68"/>
            </a:xfrm>
            <a:custGeom>
              <a:avLst/>
              <a:gdLst>
                <a:gd name="T0" fmla="*/ 530 w 615"/>
                <a:gd name="T1" fmla="*/ 0 h 338"/>
                <a:gd name="T2" fmla="*/ 615 w 615"/>
                <a:gd name="T3" fmla="*/ 71 h 338"/>
                <a:gd name="T4" fmla="*/ 159 w 615"/>
                <a:gd name="T5" fmla="*/ 338 h 338"/>
                <a:gd name="T6" fmla="*/ 0 w 615"/>
                <a:gd name="T7" fmla="*/ 170 h 338"/>
                <a:gd name="T8" fmla="*/ 90 w 615"/>
                <a:gd name="T9" fmla="*/ 114 h 338"/>
                <a:gd name="T10" fmla="*/ 182 w 615"/>
                <a:gd name="T11" fmla="*/ 203 h 338"/>
                <a:gd name="T12" fmla="*/ 530 w 615"/>
                <a:gd name="T13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5" h="338">
                  <a:moveTo>
                    <a:pt x="530" y="0"/>
                  </a:moveTo>
                  <a:lnTo>
                    <a:pt x="615" y="71"/>
                  </a:lnTo>
                  <a:lnTo>
                    <a:pt x="159" y="338"/>
                  </a:lnTo>
                  <a:lnTo>
                    <a:pt x="0" y="170"/>
                  </a:lnTo>
                  <a:lnTo>
                    <a:pt x="90" y="114"/>
                  </a:lnTo>
                  <a:lnTo>
                    <a:pt x="182" y="203"/>
                  </a:lnTo>
                  <a:lnTo>
                    <a:pt x="5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3657" y="2048"/>
              <a:ext cx="105" cy="110"/>
            </a:xfrm>
            <a:custGeom>
              <a:avLst/>
              <a:gdLst>
                <a:gd name="T0" fmla="*/ 241 w 527"/>
                <a:gd name="T1" fmla="*/ 0 h 550"/>
                <a:gd name="T2" fmla="*/ 264 w 527"/>
                <a:gd name="T3" fmla="*/ 5 h 550"/>
                <a:gd name="T4" fmla="*/ 287 w 527"/>
                <a:gd name="T5" fmla="*/ 14 h 550"/>
                <a:gd name="T6" fmla="*/ 309 w 527"/>
                <a:gd name="T7" fmla="*/ 27 h 550"/>
                <a:gd name="T8" fmla="*/ 327 w 527"/>
                <a:gd name="T9" fmla="*/ 45 h 550"/>
                <a:gd name="T10" fmla="*/ 497 w 527"/>
                <a:gd name="T11" fmla="*/ 248 h 550"/>
                <a:gd name="T12" fmla="*/ 512 w 527"/>
                <a:gd name="T13" fmla="*/ 269 h 550"/>
                <a:gd name="T14" fmla="*/ 521 w 527"/>
                <a:gd name="T15" fmla="*/ 292 h 550"/>
                <a:gd name="T16" fmla="*/ 526 w 527"/>
                <a:gd name="T17" fmla="*/ 316 h 550"/>
                <a:gd name="T18" fmla="*/ 527 w 527"/>
                <a:gd name="T19" fmla="*/ 340 h 550"/>
                <a:gd name="T20" fmla="*/ 523 w 527"/>
                <a:gd name="T21" fmla="*/ 364 h 550"/>
                <a:gd name="T22" fmla="*/ 514 w 527"/>
                <a:gd name="T23" fmla="*/ 386 h 550"/>
                <a:gd name="T24" fmla="*/ 501 w 527"/>
                <a:gd name="T25" fmla="*/ 408 h 550"/>
                <a:gd name="T26" fmla="*/ 483 w 527"/>
                <a:gd name="T27" fmla="*/ 426 h 550"/>
                <a:gd name="T28" fmla="*/ 335 w 527"/>
                <a:gd name="T29" fmla="*/ 550 h 550"/>
                <a:gd name="T30" fmla="*/ 0 w 527"/>
                <a:gd name="T31" fmla="*/ 155 h 550"/>
                <a:gd name="T32" fmla="*/ 149 w 527"/>
                <a:gd name="T33" fmla="*/ 30 h 550"/>
                <a:gd name="T34" fmla="*/ 169 w 527"/>
                <a:gd name="T35" fmla="*/ 16 h 550"/>
                <a:gd name="T36" fmla="*/ 192 w 527"/>
                <a:gd name="T37" fmla="*/ 6 h 550"/>
                <a:gd name="T38" fmla="*/ 217 w 527"/>
                <a:gd name="T39" fmla="*/ 1 h 550"/>
                <a:gd name="T40" fmla="*/ 241 w 527"/>
                <a:gd name="T41" fmla="*/ 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27" h="550">
                  <a:moveTo>
                    <a:pt x="241" y="0"/>
                  </a:moveTo>
                  <a:lnTo>
                    <a:pt x="264" y="5"/>
                  </a:lnTo>
                  <a:lnTo>
                    <a:pt x="287" y="14"/>
                  </a:lnTo>
                  <a:lnTo>
                    <a:pt x="309" y="27"/>
                  </a:lnTo>
                  <a:lnTo>
                    <a:pt x="327" y="45"/>
                  </a:lnTo>
                  <a:lnTo>
                    <a:pt x="497" y="248"/>
                  </a:lnTo>
                  <a:lnTo>
                    <a:pt x="512" y="269"/>
                  </a:lnTo>
                  <a:lnTo>
                    <a:pt x="521" y="292"/>
                  </a:lnTo>
                  <a:lnTo>
                    <a:pt x="526" y="316"/>
                  </a:lnTo>
                  <a:lnTo>
                    <a:pt x="527" y="340"/>
                  </a:lnTo>
                  <a:lnTo>
                    <a:pt x="523" y="364"/>
                  </a:lnTo>
                  <a:lnTo>
                    <a:pt x="514" y="386"/>
                  </a:lnTo>
                  <a:lnTo>
                    <a:pt x="501" y="408"/>
                  </a:lnTo>
                  <a:lnTo>
                    <a:pt x="483" y="426"/>
                  </a:lnTo>
                  <a:lnTo>
                    <a:pt x="335" y="550"/>
                  </a:lnTo>
                  <a:lnTo>
                    <a:pt x="0" y="155"/>
                  </a:lnTo>
                  <a:lnTo>
                    <a:pt x="149" y="30"/>
                  </a:lnTo>
                  <a:lnTo>
                    <a:pt x="169" y="16"/>
                  </a:lnTo>
                  <a:lnTo>
                    <a:pt x="192" y="6"/>
                  </a:lnTo>
                  <a:lnTo>
                    <a:pt x="217" y="1"/>
                  </a:lnTo>
                  <a:lnTo>
                    <a:pt x="241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2965" y="2223"/>
              <a:ext cx="775" cy="488"/>
            </a:xfrm>
            <a:custGeom>
              <a:avLst/>
              <a:gdLst>
                <a:gd name="T0" fmla="*/ 591 w 3874"/>
                <a:gd name="T1" fmla="*/ 0 h 2437"/>
                <a:gd name="T2" fmla="*/ 2493 w 3874"/>
                <a:gd name="T3" fmla="*/ 0 h 2437"/>
                <a:gd name="T4" fmla="*/ 2280 w 3874"/>
                <a:gd name="T5" fmla="*/ 173 h 2437"/>
                <a:gd name="T6" fmla="*/ 727 w 3874"/>
                <a:gd name="T7" fmla="*/ 173 h 2437"/>
                <a:gd name="T8" fmla="*/ 220 w 3874"/>
                <a:gd name="T9" fmla="*/ 2265 h 2437"/>
                <a:gd name="T10" fmla="*/ 3655 w 3874"/>
                <a:gd name="T11" fmla="*/ 2265 h 2437"/>
                <a:gd name="T12" fmla="*/ 3176 w 3874"/>
                <a:gd name="T13" fmla="*/ 289 h 2437"/>
                <a:gd name="T14" fmla="*/ 3324 w 3874"/>
                <a:gd name="T15" fmla="*/ 166 h 2437"/>
                <a:gd name="T16" fmla="*/ 3874 w 3874"/>
                <a:gd name="T17" fmla="*/ 2437 h 2437"/>
                <a:gd name="T18" fmla="*/ 0 w 3874"/>
                <a:gd name="T19" fmla="*/ 2437 h 2437"/>
                <a:gd name="T20" fmla="*/ 591 w 3874"/>
                <a:gd name="T21" fmla="*/ 0 h 2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74" h="2437">
                  <a:moveTo>
                    <a:pt x="591" y="0"/>
                  </a:moveTo>
                  <a:lnTo>
                    <a:pt x="2493" y="0"/>
                  </a:lnTo>
                  <a:lnTo>
                    <a:pt x="2280" y="173"/>
                  </a:lnTo>
                  <a:lnTo>
                    <a:pt x="727" y="173"/>
                  </a:lnTo>
                  <a:lnTo>
                    <a:pt x="220" y="2265"/>
                  </a:lnTo>
                  <a:lnTo>
                    <a:pt x="3655" y="2265"/>
                  </a:lnTo>
                  <a:lnTo>
                    <a:pt x="3176" y="289"/>
                  </a:lnTo>
                  <a:lnTo>
                    <a:pt x="3324" y="166"/>
                  </a:lnTo>
                  <a:lnTo>
                    <a:pt x="3874" y="2437"/>
                  </a:lnTo>
                  <a:lnTo>
                    <a:pt x="0" y="2437"/>
                  </a:lnTo>
                  <a:lnTo>
                    <a:pt x="591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3374" y="2090"/>
              <a:ext cx="337" cy="307"/>
            </a:xfrm>
            <a:custGeom>
              <a:avLst/>
              <a:gdLst>
                <a:gd name="T0" fmla="*/ 1350 w 1684"/>
                <a:gd name="T1" fmla="*/ 0 h 1536"/>
                <a:gd name="T2" fmla="*/ 1684 w 1684"/>
                <a:gd name="T3" fmla="*/ 396 h 1536"/>
                <a:gd name="T4" fmla="*/ 1259 w 1684"/>
                <a:gd name="T5" fmla="*/ 754 h 1536"/>
                <a:gd name="T6" fmla="*/ 1093 w 1684"/>
                <a:gd name="T7" fmla="*/ 896 h 1536"/>
                <a:gd name="T8" fmla="*/ 1093 w 1684"/>
                <a:gd name="T9" fmla="*/ 896 h 1536"/>
                <a:gd name="T10" fmla="*/ 334 w 1684"/>
                <a:gd name="T11" fmla="*/ 1536 h 1536"/>
                <a:gd name="T12" fmla="*/ 0 w 1684"/>
                <a:gd name="T13" fmla="*/ 1140 h 1536"/>
                <a:gd name="T14" fmla="*/ 1350 w 1684"/>
                <a:gd name="T15" fmla="*/ 0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4" h="1536">
                  <a:moveTo>
                    <a:pt x="1350" y="0"/>
                  </a:moveTo>
                  <a:lnTo>
                    <a:pt x="1684" y="396"/>
                  </a:lnTo>
                  <a:lnTo>
                    <a:pt x="1259" y="754"/>
                  </a:lnTo>
                  <a:lnTo>
                    <a:pt x="1093" y="896"/>
                  </a:lnTo>
                  <a:lnTo>
                    <a:pt x="1093" y="896"/>
                  </a:lnTo>
                  <a:lnTo>
                    <a:pt x="334" y="1536"/>
                  </a:lnTo>
                  <a:lnTo>
                    <a:pt x="0" y="1140"/>
                  </a:lnTo>
                  <a:lnTo>
                    <a:pt x="135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3319" y="2333"/>
              <a:ext cx="104" cy="100"/>
            </a:xfrm>
            <a:custGeom>
              <a:avLst/>
              <a:gdLst>
                <a:gd name="T0" fmla="*/ 209 w 523"/>
                <a:gd name="T1" fmla="*/ 0 h 499"/>
                <a:gd name="T2" fmla="*/ 523 w 523"/>
                <a:gd name="T3" fmla="*/ 371 h 499"/>
                <a:gd name="T4" fmla="*/ 0 w 523"/>
                <a:gd name="T5" fmla="*/ 499 h 499"/>
                <a:gd name="T6" fmla="*/ 209 w 523"/>
                <a:gd name="T7" fmla="*/ 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3" h="499">
                  <a:moveTo>
                    <a:pt x="209" y="0"/>
                  </a:moveTo>
                  <a:lnTo>
                    <a:pt x="523" y="371"/>
                  </a:lnTo>
                  <a:lnTo>
                    <a:pt x="0" y="499"/>
                  </a:lnTo>
                  <a:lnTo>
                    <a:pt x="209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6" name="object 7"/>
          <p:cNvSpPr txBox="1"/>
          <p:nvPr/>
        </p:nvSpPr>
        <p:spPr>
          <a:xfrm>
            <a:off x="984756" y="714670"/>
            <a:ext cx="8297869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ru-RU" sz="3200" dirty="0" smtClean="0">
                <a:solidFill>
                  <a:srgbClr val="255286"/>
                </a:solidFill>
                <a:cs typeface="HMOCSI+Roboto-Bold"/>
              </a:rPr>
              <a:t>СТРАТЕГІЯ НАЦІОНАЛЬНОГО </a:t>
            </a:r>
            <a:r>
              <a:rPr lang="ru-RU" sz="3200" dirty="0">
                <a:solidFill>
                  <a:srgbClr val="255286"/>
                </a:solidFill>
                <a:cs typeface="HMOCSI+Roboto-Bold"/>
              </a:rPr>
              <a:t>УСПІХУ</a:t>
            </a:r>
          </a:p>
        </p:txBody>
      </p:sp>
      <p:sp>
        <p:nvSpPr>
          <p:cNvPr id="97" name="Стрелка вправо 96"/>
          <p:cNvSpPr/>
          <p:nvPr/>
        </p:nvSpPr>
        <p:spPr>
          <a:xfrm>
            <a:off x="179882" y="509959"/>
            <a:ext cx="9644452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3397286" y="226870"/>
            <a:ext cx="3472810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0"/>
              </a:lnSpc>
              <a:tabLst>
                <a:tab pos="2598738" algn="l"/>
              </a:tabLst>
            </a:pPr>
            <a:r>
              <a:rPr lang="ru-RU" sz="3200" b="1" dirty="0">
                <a:solidFill>
                  <a:srgbClr val="C43D59"/>
                </a:solidFill>
                <a:cs typeface="HMOCSI+Roboto-Bold"/>
              </a:rPr>
              <a:t>ДЕЦЕНТРАЛІЗАЦІЯ</a:t>
            </a:r>
          </a:p>
        </p:txBody>
      </p:sp>
      <p:grpSp>
        <p:nvGrpSpPr>
          <p:cNvPr id="99" name="Группа 98"/>
          <p:cNvGrpSpPr/>
          <p:nvPr/>
        </p:nvGrpSpPr>
        <p:grpSpPr>
          <a:xfrm>
            <a:off x="9846030" y="577010"/>
            <a:ext cx="562034" cy="723501"/>
            <a:chOff x="460042" y="388558"/>
            <a:chExt cx="562034" cy="723501"/>
          </a:xfrm>
        </p:grpSpPr>
        <p:sp>
          <p:nvSpPr>
            <p:cNvPr id="100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1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5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8" name="Группа 107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109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1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2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3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4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5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6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60" name="TextBox 59"/>
          <p:cNvSpPr txBox="1"/>
          <p:nvPr/>
        </p:nvSpPr>
        <p:spPr>
          <a:xfrm>
            <a:off x="5133689" y="2291966"/>
            <a:ext cx="27557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C43D59"/>
                </a:solidFill>
              </a:rPr>
              <a:t>367 ОТГ</a:t>
            </a:r>
          </a:p>
          <a:p>
            <a:r>
              <a:rPr lang="uk-UA" sz="2800" b="1" dirty="0">
                <a:solidFill>
                  <a:srgbClr val="255286"/>
                </a:solidFill>
              </a:rPr>
              <a:t>створено</a:t>
            </a:r>
            <a:r>
              <a:rPr lang="uk-UA" sz="3200" b="1" dirty="0">
                <a:solidFill>
                  <a:srgbClr val="255286"/>
                </a:solidFill>
              </a:rPr>
              <a:t>  </a:t>
            </a:r>
            <a:endParaRPr lang="ru-RU" sz="3200" b="1" dirty="0">
              <a:solidFill>
                <a:srgbClr val="255286"/>
              </a:solidFill>
            </a:endParaRPr>
          </a:p>
        </p:txBody>
      </p:sp>
      <p:sp>
        <p:nvSpPr>
          <p:cNvPr id="27" name="Freeform 12"/>
          <p:cNvSpPr>
            <a:spLocks/>
          </p:cNvSpPr>
          <p:nvPr/>
        </p:nvSpPr>
        <p:spPr bwMode="auto">
          <a:xfrm>
            <a:off x="3440888" y="2441556"/>
            <a:ext cx="1403530" cy="813283"/>
          </a:xfrm>
          <a:custGeom>
            <a:avLst/>
            <a:gdLst>
              <a:gd name="T0" fmla="*/ 2508 w 3895"/>
              <a:gd name="T1" fmla="*/ 40 h 2253"/>
              <a:gd name="T2" fmla="*/ 2581 w 3895"/>
              <a:gd name="T3" fmla="*/ 151 h 2253"/>
              <a:gd name="T4" fmla="*/ 2669 w 3895"/>
              <a:gd name="T5" fmla="*/ 270 h 2253"/>
              <a:gd name="T6" fmla="*/ 2818 w 3895"/>
              <a:gd name="T7" fmla="*/ 436 h 2253"/>
              <a:gd name="T8" fmla="*/ 3009 w 3895"/>
              <a:gd name="T9" fmla="*/ 567 h 2253"/>
              <a:gd name="T10" fmla="*/ 3314 w 3895"/>
              <a:gd name="T11" fmla="*/ 603 h 2253"/>
              <a:gd name="T12" fmla="*/ 3701 w 3895"/>
              <a:gd name="T13" fmla="*/ 743 h 2253"/>
              <a:gd name="T14" fmla="*/ 3888 w 3895"/>
              <a:gd name="T15" fmla="*/ 840 h 2253"/>
              <a:gd name="T16" fmla="*/ 3879 w 3895"/>
              <a:gd name="T17" fmla="*/ 919 h 2253"/>
              <a:gd name="T18" fmla="*/ 3837 w 3895"/>
              <a:gd name="T19" fmla="*/ 1047 h 2253"/>
              <a:gd name="T20" fmla="*/ 3843 w 3895"/>
              <a:gd name="T21" fmla="*/ 1191 h 2253"/>
              <a:gd name="T22" fmla="*/ 3766 w 3895"/>
              <a:gd name="T23" fmla="*/ 1307 h 2253"/>
              <a:gd name="T24" fmla="*/ 3400 w 3895"/>
              <a:gd name="T25" fmla="*/ 1486 h 2253"/>
              <a:gd name="T26" fmla="*/ 2989 w 3895"/>
              <a:gd name="T27" fmla="*/ 1671 h 2253"/>
              <a:gd name="T28" fmla="*/ 2840 w 3895"/>
              <a:gd name="T29" fmla="*/ 1717 h 2253"/>
              <a:gd name="T30" fmla="*/ 2775 w 3895"/>
              <a:gd name="T31" fmla="*/ 1819 h 2253"/>
              <a:gd name="T32" fmla="*/ 2855 w 3895"/>
              <a:gd name="T33" fmla="*/ 1940 h 2253"/>
              <a:gd name="T34" fmla="*/ 3000 w 3895"/>
              <a:gd name="T35" fmla="*/ 1950 h 2253"/>
              <a:gd name="T36" fmla="*/ 2995 w 3895"/>
              <a:gd name="T37" fmla="*/ 2032 h 2253"/>
              <a:gd name="T38" fmla="*/ 2641 w 3895"/>
              <a:gd name="T39" fmla="*/ 2188 h 2253"/>
              <a:gd name="T40" fmla="*/ 2475 w 3895"/>
              <a:gd name="T41" fmla="*/ 2244 h 2253"/>
              <a:gd name="T42" fmla="*/ 2440 w 3895"/>
              <a:gd name="T43" fmla="*/ 2159 h 2253"/>
              <a:gd name="T44" fmla="*/ 2409 w 3895"/>
              <a:gd name="T45" fmla="*/ 2052 h 2253"/>
              <a:gd name="T46" fmla="*/ 2300 w 3895"/>
              <a:gd name="T47" fmla="*/ 2003 h 2253"/>
              <a:gd name="T48" fmla="*/ 2269 w 3895"/>
              <a:gd name="T49" fmla="*/ 1922 h 2253"/>
              <a:gd name="T50" fmla="*/ 2360 w 3895"/>
              <a:gd name="T51" fmla="*/ 1863 h 2253"/>
              <a:gd name="T52" fmla="*/ 2368 w 3895"/>
              <a:gd name="T53" fmla="*/ 1789 h 2253"/>
              <a:gd name="T54" fmla="*/ 2157 w 3895"/>
              <a:gd name="T55" fmla="*/ 1758 h 2253"/>
              <a:gd name="T56" fmla="*/ 1986 w 3895"/>
              <a:gd name="T57" fmla="*/ 1651 h 2253"/>
              <a:gd name="T58" fmla="*/ 1867 w 3895"/>
              <a:gd name="T59" fmla="*/ 1707 h 2253"/>
              <a:gd name="T60" fmla="*/ 1732 w 3895"/>
              <a:gd name="T61" fmla="*/ 1859 h 2253"/>
              <a:gd name="T62" fmla="*/ 1559 w 3895"/>
              <a:gd name="T63" fmla="*/ 1987 h 2253"/>
              <a:gd name="T64" fmla="*/ 1315 w 3895"/>
              <a:gd name="T65" fmla="*/ 1987 h 2253"/>
              <a:gd name="T66" fmla="*/ 1385 w 3895"/>
              <a:gd name="T67" fmla="*/ 1836 h 2253"/>
              <a:gd name="T68" fmla="*/ 1474 w 3895"/>
              <a:gd name="T69" fmla="*/ 1704 h 2253"/>
              <a:gd name="T70" fmla="*/ 1666 w 3895"/>
              <a:gd name="T71" fmla="*/ 1662 h 2253"/>
              <a:gd name="T72" fmla="*/ 1447 w 3895"/>
              <a:gd name="T73" fmla="*/ 1322 h 2253"/>
              <a:gd name="T74" fmla="*/ 1233 w 3895"/>
              <a:gd name="T75" fmla="*/ 1164 h 2253"/>
              <a:gd name="T76" fmla="*/ 990 w 3895"/>
              <a:gd name="T77" fmla="*/ 1176 h 2253"/>
              <a:gd name="T78" fmla="*/ 666 w 3895"/>
              <a:gd name="T79" fmla="*/ 1308 h 2253"/>
              <a:gd name="T80" fmla="*/ 324 w 3895"/>
              <a:gd name="T81" fmla="*/ 1283 h 2253"/>
              <a:gd name="T82" fmla="*/ 68 w 3895"/>
              <a:gd name="T83" fmla="*/ 1233 h 2253"/>
              <a:gd name="T84" fmla="*/ 0 w 3895"/>
              <a:gd name="T85" fmla="*/ 1081 h 2253"/>
              <a:gd name="T86" fmla="*/ 50 w 3895"/>
              <a:gd name="T87" fmla="*/ 884 h 2253"/>
              <a:gd name="T88" fmla="*/ 197 w 3895"/>
              <a:gd name="T89" fmla="*/ 667 h 2253"/>
              <a:gd name="T90" fmla="*/ 360 w 3895"/>
              <a:gd name="T91" fmla="*/ 538 h 2253"/>
              <a:gd name="T92" fmla="*/ 338 w 3895"/>
              <a:gd name="T93" fmla="*/ 383 h 2253"/>
              <a:gd name="T94" fmla="*/ 299 w 3895"/>
              <a:gd name="T95" fmla="*/ 246 h 2253"/>
              <a:gd name="T96" fmla="*/ 394 w 3895"/>
              <a:gd name="T97" fmla="*/ 175 h 2253"/>
              <a:gd name="T98" fmla="*/ 717 w 3895"/>
              <a:gd name="T99" fmla="*/ 113 h 2253"/>
              <a:gd name="T100" fmla="*/ 1285 w 3895"/>
              <a:gd name="T101" fmla="*/ 213 h 2253"/>
              <a:gd name="T102" fmla="*/ 1657 w 3895"/>
              <a:gd name="T103" fmla="*/ 245 h 2253"/>
              <a:gd name="T104" fmla="*/ 1832 w 3895"/>
              <a:gd name="T105" fmla="*/ 168 h 2253"/>
              <a:gd name="T106" fmla="*/ 2015 w 3895"/>
              <a:gd name="T107" fmla="*/ 61 h 2253"/>
              <a:gd name="T108" fmla="*/ 2257 w 3895"/>
              <a:gd name="T109" fmla="*/ 24 h 2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895" h="2253">
                <a:moveTo>
                  <a:pt x="2401" y="0"/>
                </a:moveTo>
                <a:lnTo>
                  <a:pt x="2428" y="1"/>
                </a:lnTo>
                <a:lnTo>
                  <a:pt x="2452" y="6"/>
                </a:lnTo>
                <a:lnTo>
                  <a:pt x="2472" y="15"/>
                </a:lnTo>
                <a:lnTo>
                  <a:pt x="2491" y="25"/>
                </a:lnTo>
                <a:lnTo>
                  <a:pt x="2508" y="40"/>
                </a:lnTo>
                <a:lnTo>
                  <a:pt x="2522" y="55"/>
                </a:lnTo>
                <a:lnTo>
                  <a:pt x="2535" y="72"/>
                </a:lnTo>
                <a:lnTo>
                  <a:pt x="2549" y="91"/>
                </a:lnTo>
                <a:lnTo>
                  <a:pt x="2559" y="111"/>
                </a:lnTo>
                <a:lnTo>
                  <a:pt x="2570" y="131"/>
                </a:lnTo>
                <a:lnTo>
                  <a:pt x="2581" y="151"/>
                </a:lnTo>
                <a:lnTo>
                  <a:pt x="2591" y="172"/>
                </a:lnTo>
                <a:lnTo>
                  <a:pt x="2603" y="192"/>
                </a:lnTo>
                <a:lnTo>
                  <a:pt x="2616" y="212"/>
                </a:lnTo>
                <a:lnTo>
                  <a:pt x="2630" y="230"/>
                </a:lnTo>
                <a:lnTo>
                  <a:pt x="2645" y="246"/>
                </a:lnTo>
                <a:lnTo>
                  <a:pt x="2669" y="270"/>
                </a:lnTo>
                <a:lnTo>
                  <a:pt x="2694" y="297"/>
                </a:lnTo>
                <a:lnTo>
                  <a:pt x="2718" y="324"/>
                </a:lnTo>
                <a:lnTo>
                  <a:pt x="2741" y="352"/>
                </a:lnTo>
                <a:lnTo>
                  <a:pt x="2766" y="380"/>
                </a:lnTo>
                <a:lnTo>
                  <a:pt x="2791" y="409"/>
                </a:lnTo>
                <a:lnTo>
                  <a:pt x="2818" y="436"/>
                </a:lnTo>
                <a:lnTo>
                  <a:pt x="2845" y="463"/>
                </a:lnTo>
                <a:lnTo>
                  <a:pt x="2875" y="488"/>
                </a:lnTo>
                <a:lnTo>
                  <a:pt x="2905" y="511"/>
                </a:lnTo>
                <a:lnTo>
                  <a:pt x="2938" y="532"/>
                </a:lnTo>
                <a:lnTo>
                  <a:pt x="2973" y="552"/>
                </a:lnTo>
                <a:lnTo>
                  <a:pt x="3009" y="567"/>
                </a:lnTo>
                <a:lnTo>
                  <a:pt x="3049" y="580"/>
                </a:lnTo>
                <a:lnTo>
                  <a:pt x="3092" y="589"/>
                </a:lnTo>
                <a:lnTo>
                  <a:pt x="3138" y="594"/>
                </a:lnTo>
                <a:lnTo>
                  <a:pt x="3187" y="594"/>
                </a:lnTo>
                <a:lnTo>
                  <a:pt x="3250" y="594"/>
                </a:lnTo>
                <a:lnTo>
                  <a:pt x="3314" y="603"/>
                </a:lnTo>
                <a:lnTo>
                  <a:pt x="3379" y="618"/>
                </a:lnTo>
                <a:lnTo>
                  <a:pt x="3443" y="638"/>
                </a:lnTo>
                <a:lnTo>
                  <a:pt x="3507" y="662"/>
                </a:lnTo>
                <a:lnTo>
                  <a:pt x="3572" y="688"/>
                </a:lnTo>
                <a:lnTo>
                  <a:pt x="3636" y="716"/>
                </a:lnTo>
                <a:lnTo>
                  <a:pt x="3701" y="743"/>
                </a:lnTo>
                <a:lnTo>
                  <a:pt x="3766" y="769"/>
                </a:lnTo>
                <a:lnTo>
                  <a:pt x="3831" y="791"/>
                </a:lnTo>
                <a:lnTo>
                  <a:pt x="3851" y="800"/>
                </a:lnTo>
                <a:lnTo>
                  <a:pt x="3868" y="811"/>
                </a:lnTo>
                <a:lnTo>
                  <a:pt x="3880" y="825"/>
                </a:lnTo>
                <a:lnTo>
                  <a:pt x="3888" y="840"/>
                </a:lnTo>
                <a:lnTo>
                  <a:pt x="3893" y="855"/>
                </a:lnTo>
                <a:lnTo>
                  <a:pt x="3895" y="871"/>
                </a:lnTo>
                <a:lnTo>
                  <a:pt x="3894" y="886"/>
                </a:lnTo>
                <a:lnTo>
                  <a:pt x="3892" y="899"/>
                </a:lnTo>
                <a:lnTo>
                  <a:pt x="3886" y="911"/>
                </a:lnTo>
                <a:lnTo>
                  <a:pt x="3879" y="919"/>
                </a:lnTo>
                <a:lnTo>
                  <a:pt x="3863" y="937"/>
                </a:lnTo>
                <a:lnTo>
                  <a:pt x="3851" y="958"/>
                </a:lnTo>
                <a:lnTo>
                  <a:pt x="3843" y="978"/>
                </a:lnTo>
                <a:lnTo>
                  <a:pt x="3839" y="1001"/>
                </a:lnTo>
                <a:lnTo>
                  <a:pt x="3837" y="1024"/>
                </a:lnTo>
                <a:lnTo>
                  <a:pt x="3837" y="1047"/>
                </a:lnTo>
                <a:lnTo>
                  <a:pt x="3838" y="1071"/>
                </a:lnTo>
                <a:lnTo>
                  <a:pt x="3839" y="1095"/>
                </a:lnTo>
                <a:lnTo>
                  <a:pt x="3842" y="1120"/>
                </a:lnTo>
                <a:lnTo>
                  <a:pt x="3843" y="1144"/>
                </a:lnTo>
                <a:lnTo>
                  <a:pt x="3844" y="1168"/>
                </a:lnTo>
                <a:lnTo>
                  <a:pt x="3843" y="1191"/>
                </a:lnTo>
                <a:lnTo>
                  <a:pt x="3839" y="1214"/>
                </a:lnTo>
                <a:lnTo>
                  <a:pt x="3832" y="1234"/>
                </a:lnTo>
                <a:lnTo>
                  <a:pt x="3823" y="1254"/>
                </a:lnTo>
                <a:lnTo>
                  <a:pt x="3809" y="1274"/>
                </a:lnTo>
                <a:lnTo>
                  <a:pt x="3789" y="1292"/>
                </a:lnTo>
                <a:lnTo>
                  <a:pt x="3766" y="1307"/>
                </a:lnTo>
                <a:lnTo>
                  <a:pt x="3735" y="1320"/>
                </a:lnTo>
                <a:lnTo>
                  <a:pt x="3666" y="1349"/>
                </a:lnTo>
                <a:lnTo>
                  <a:pt x="3599" y="1381"/>
                </a:lnTo>
                <a:lnTo>
                  <a:pt x="3532" y="1415"/>
                </a:lnTo>
                <a:lnTo>
                  <a:pt x="3466" y="1450"/>
                </a:lnTo>
                <a:lnTo>
                  <a:pt x="3400" y="1486"/>
                </a:lnTo>
                <a:lnTo>
                  <a:pt x="3335" y="1522"/>
                </a:lnTo>
                <a:lnTo>
                  <a:pt x="3268" y="1557"/>
                </a:lnTo>
                <a:lnTo>
                  <a:pt x="3200" y="1591"/>
                </a:lnTo>
                <a:lnTo>
                  <a:pt x="3132" y="1621"/>
                </a:lnTo>
                <a:lnTo>
                  <a:pt x="3062" y="1648"/>
                </a:lnTo>
                <a:lnTo>
                  <a:pt x="2989" y="1671"/>
                </a:lnTo>
                <a:lnTo>
                  <a:pt x="2915" y="1689"/>
                </a:lnTo>
                <a:lnTo>
                  <a:pt x="2905" y="1692"/>
                </a:lnTo>
                <a:lnTo>
                  <a:pt x="2890" y="1695"/>
                </a:lnTo>
                <a:lnTo>
                  <a:pt x="2875" y="1701"/>
                </a:lnTo>
                <a:lnTo>
                  <a:pt x="2857" y="1708"/>
                </a:lnTo>
                <a:lnTo>
                  <a:pt x="2840" y="1717"/>
                </a:lnTo>
                <a:lnTo>
                  <a:pt x="2822" y="1729"/>
                </a:lnTo>
                <a:lnTo>
                  <a:pt x="2807" y="1742"/>
                </a:lnTo>
                <a:lnTo>
                  <a:pt x="2793" y="1758"/>
                </a:lnTo>
                <a:lnTo>
                  <a:pt x="2783" y="1776"/>
                </a:lnTo>
                <a:lnTo>
                  <a:pt x="2776" y="1796"/>
                </a:lnTo>
                <a:lnTo>
                  <a:pt x="2775" y="1819"/>
                </a:lnTo>
                <a:lnTo>
                  <a:pt x="2780" y="1844"/>
                </a:lnTo>
                <a:lnTo>
                  <a:pt x="2789" y="1872"/>
                </a:lnTo>
                <a:lnTo>
                  <a:pt x="2802" y="1896"/>
                </a:lnTo>
                <a:lnTo>
                  <a:pt x="2818" y="1914"/>
                </a:lnTo>
                <a:lnTo>
                  <a:pt x="2834" y="1928"/>
                </a:lnTo>
                <a:lnTo>
                  <a:pt x="2855" y="1940"/>
                </a:lnTo>
                <a:lnTo>
                  <a:pt x="2876" y="1948"/>
                </a:lnTo>
                <a:lnTo>
                  <a:pt x="2899" y="1952"/>
                </a:lnTo>
                <a:lnTo>
                  <a:pt x="2922" y="1955"/>
                </a:lnTo>
                <a:lnTo>
                  <a:pt x="2948" y="1955"/>
                </a:lnTo>
                <a:lnTo>
                  <a:pt x="2974" y="1954"/>
                </a:lnTo>
                <a:lnTo>
                  <a:pt x="3000" y="1950"/>
                </a:lnTo>
                <a:lnTo>
                  <a:pt x="3026" y="1949"/>
                </a:lnTo>
                <a:lnTo>
                  <a:pt x="3052" y="1951"/>
                </a:lnTo>
                <a:lnTo>
                  <a:pt x="3080" y="1954"/>
                </a:lnTo>
                <a:lnTo>
                  <a:pt x="3107" y="1957"/>
                </a:lnTo>
                <a:lnTo>
                  <a:pt x="3052" y="1997"/>
                </a:lnTo>
                <a:lnTo>
                  <a:pt x="2995" y="2032"/>
                </a:lnTo>
                <a:lnTo>
                  <a:pt x="2937" y="2062"/>
                </a:lnTo>
                <a:lnTo>
                  <a:pt x="2878" y="2088"/>
                </a:lnTo>
                <a:lnTo>
                  <a:pt x="2819" y="2113"/>
                </a:lnTo>
                <a:lnTo>
                  <a:pt x="2759" y="2137"/>
                </a:lnTo>
                <a:lnTo>
                  <a:pt x="2700" y="2161"/>
                </a:lnTo>
                <a:lnTo>
                  <a:pt x="2641" y="2188"/>
                </a:lnTo>
                <a:lnTo>
                  <a:pt x="2584" y="2217"/>
                </a:lnTo>
                <a:lnTo>
                  <a:pt x="2528" y="2249"/>
                </a:lnTo>
                <a:lnTo>
                  <a:pt x="2518" y="2253"/>
                </a:lnTo>
                <a:lnTo>
                  <a:pt x="2504" y="2253"/>
                </a:lnTo>
                <a:lnTo>
                  <a:pt x="2490" y="2250"/>
                </a:lnTo>
                <a:lnTo>
                  <a:pt x="2475" y="2244"/>
                </a:lnTo>
                <a:lnTo>
                  <a:pt x="2460" y="2236"/>
                </a:lnTo>
                <a:lnTo>
                  <a:pt x="2449" y="2224"/>
                </a:lnTo>
                <a:lnTo>
                  <a:pt x="2440" y="2212"/>
                </a:lnTo>
                <a:lnTo>
                  <a:pt x="2435" y="2196"/>
                </a:lnTo>
                <a:lnTo>
                  <a:pt x="2437" y="2181"/>
                </a:lnTo>
                <a:lnTo>
                  <a:pt x="2440" y="2159"/>
                </a:lnTo>
                <a:lnTo>
                  <a:pt x="2443" y="2141"/>
                </a:lnTo>
                <a:lnTo>
                  <a:pt x="2443" y="2124"/>
                </a:lnTo>
                <a:lnTo>
                  <a:pt x="2439" y="2101"/>
                </a:lnTo>
                <a:lnTo>
                  <a:pt x="2432" y="2082"/>
                </a:lnTo>
                <a:lnTo>
                  <a:pt x="2422" y="2065"/>
                </a:lnTo>
                <a:lnTo>
                  <a:pt x="2409" y="2052"/>
                </a:lnTo>
                <a:lnTo>
                  <a:pt x="2394" y="2041"/>
                </a:lnTo>
                <a:lnTo>
                  <a:pt x="2376" y="2032"/>
                </a:lnTo>
                <a:lnTo>
                  <a:pt x="2357" y="2024"/>
                </a:lnTo>
                <a:lnTo>
                  <a:pt x="2338" y="2017"/>
                </a:lnTo>
                <a:lnTo>
                  <a:pt x="2319" y="2010"/>
                </a:lnTo>
                <a:lnTo>
                  <a:pt x="2300" y="2003"/>
                </a:lnTo>
                <a:lnTo>
                  <a:pt x="2281" y="1994"/>
                </a:lnTo>
                <a:lnTo>
                  <a:pt x="2264" y="1986"/>
                </a:lnTo>
                <a:lnTo>
                  <a:pt x="2248" y="1974"/>
                </a:lnTo>
                <a:lnTo>
                  <a:pt x="2251" y="1954"/>
                </a:lnTo>
                <a:lnTo>
                  <a:pt x="2258" y="1937"/>
                </a:lnTo>
                <a:lnTo>
                  <a:pt x="2269" y="1922"/>
                </a:lnTo>
                <a:lnTo>
                  <a:pt x="2281" y="1910"/>
                </a:lnTo>
                <a:lnTo>
                  <a:pt x="2295" y="1901"/>
                </a:lnTo>
                <a:lnTo>
                  <a:pt x="2312" y="1891"/>
                </a:lnTo>
                <a:lnTo>
                  <a:pt x="2328" y="1883"/>
                </a:lnTo>
                <a:lnTo>
                  <a:pt x="2345" y="1873"/>
                </a:lnTo>
                <a:lnTo>
                  <a:pt x="2360" y="1863"/>
                </a:lnTo>
                <a:lnTo>
                  <a:pt x="2375" y="1853"/>
                </a:lnTo>
                <a:lnTo>
                  <a:pt x="2385" y="1841"/>
                </a:lnTo>
                <a:lnTo>
                  <a:pt x="2394" y="1827"/>
                </a:lnTo>
                <a:lnTo>
                  <a:pt x="2400" y="1812"/>
                </a:lnTo>
                <a:lnTo>
                  <a:pt x="2403" y="1795"/>
                </a:lnTo>
                <a:lnTo>
                  <a:pt x="2368" y="1789"/>
                </a:lnTo>
                <a:lnTo>
                  <a:pt x="2332" y="1785"/>
                </a:lnTo>
                <a:lnTo>
                  <a:pt x="2296" y="1782"/>
                </a:lnTo>
                <a:lnTo>
                  <a:pt x="2260" y="1778"/>
                </a:lnTo>
                <a:lnTo>
                  <a:pt x="2226" y="1773"/>
                </a:lnTo>
                <a:lnTo>
                  <a:pt x="2190" y="1766"/>
                </a:lnTo>
                <a:lnTo>
                  <a:pt x="2157" y="1758"/>
                </a:lnTo>
                <a:lnTo>
                  <a:pt x="2122" y="1745"/>
                </a:lnTo>
                <a:lnTo>
                  <a:pt x="2090" y="1728"/>
                </a:lnTo>
                <a:lnTo>
                  <a:pt x="2059" y="1706"/>
                </a:lnTo>
                <a:lnTo>
                  <a:pt x="2028" y="1678"/>
                </a:lnTo>
                <a:lnTo>
                  <a:pt x="2007" y="1660"/>
                </a:lnTo>
                <a:lnTo>
                  <a:pt x="1986" y="1651"/>
                </a:lnTo>
                <a:lnTo>
                  <a:pt x="1965" y="1648"/>
                </a:lnTo>
                <a:lnTo>
                  <a:pt x="1945" y="1652"/>
                </a:lnTo>
                <a:lnTo>
                  <a:pt x="1925" y="1660"/>
                </a:lnTo>
                <a:lnTo>
                  <a:pt x="1905" y="1674"/>
                </a:lnTo>
                <a:lnTo>
                  <a:pt x="1885" y="1689"/>
                </a:lnTo>
                <a:lnTo>
                  <a:pt x="1867" y="1707"/>
                </a:lnTo>
                <a:lnTo>
                  <a:pt x="1848" y="1728"/>
                </a:lnTo>
                <a:lnTo>
                  <a:pt x="1830" y="1747"/>
                </a:lnTo>
                <a:lnTo>
                  <a:pt x="1805" y="1776"/>
                </a:lnTo>
                <a:lnTo>
                  <a:pt x="1782" y="1803"/>
                </a:lnTo>
                <a:lnTo>
                  <a:pt x="1757" y="1831"/>
                </a:lnTo>
                <a:lnTo>
                  <a:pt x="1732" y="1859"/>
                </a:lnTo>
                <a:lnTo>
                  <a:pt x="1707" y="1885"/>
                </a:lnTo>
                <a:lnTo>
                  <a:pt x="1679" y="1910"/>
                </a:lnTo>
                <a:lnTo>
                  <a:pt x="1652" y="1933"/>
                </a:lnTo>
                <a:lnTo>
                  <a:pt x="1622" y="1955"/>
                </a:lnTo>
                <a:lnTo>
                  <a:pt x="1592" y="1973"/>
                </a:lnTo>
                <a:lnTo>
                  <a:pt x="1559" y="1987"/>
                </a:lnTo>
                <a:lnTo>
                  <a:pt x="1524" y="1999"/>
                </a:lnTo>
                <a:lnTo>
                  <a:pt x="1489" y="2006"/>
                </a:lnTo>
                <a:lnTo>
                  <a:pt x="1449" y="2009"/>
                </a:lnTo>
                <a:lnTo>
                  <a:pt x="1408" y="2008"/>
                </a:lnTo>
                <a:lnTo>
                  <a:pt x="1362" y="2000"/>
                </a:lnTo>
                <a:lnTo>
                  <a:pt x="1315" y="1987"/>
                </a:lnTo>
                <a:lnTo>
                  <a:pt x="1329" y="1963"/>
                </a:lnTo>
                <a:lnTo>
                  <a:pt x="1341" y="1938"/>
                </a:lnTo>
                <a:lnTo>
                  <a:pt x="1353" y="1913"/>
                </a:lnTo>
                <a:lnTo>
                  <a:pt x="1364" y="1887"/>
                </a:lnTo>
                <a:lnTo>
                  <a:pt x="1374" y="1861"/>
                </a:lnTo>
                <a:lnTo>
                  <a:pt x="1385" y="1836"/>
                </a:lnTo>
                <a:lnTo>
                  <a:pt x="1396" y="1811"/>
                </a:lnTo>
                <a:lnTo>
                  <a:pt x="1409" y="1787"/>
                </a:lnTo>
                <a:lnTo>
                  <a:pt x="1422" y="1763"/>
                </a:lnTo>
                <a:lnTo>
                  <a:pt x="1437" y="1741"/>
                </a:lnTo>
                <a:lnTo>
                  <a:pt x="1454" y="1722"/>
                </a:lnTo>
                <a:lnTo>
                  <a:pt x="1474" y="1704"/>
                </a:lnTo>
                <a:lnTo>
                  <a:pt x="1497" y="1689"/>
                </a:lnTo>
                <a:lnTo>
                  <a:pt x="1523" y="1676"/>
                </a:lnTo>
                <a:lnTo>
                  <a:pt x="1553" y="1668"/>
                </a:lnTo>
                <a:lnTo>
                  <a:pt x="1586" y="1662"/>
                </a:lnTo>
                <a:lnTo>
                  <a:pt x="1623" y="1659"/>
                </a:lnTo>
                <a:lnTo>
                  <a:pt x="1666" y="1662"/>
                </a:lnTo>
                <a:lnTo>
                  <a:pt x="1620" y="1592"/>
                </a:lnTo>
                <a:lnTo>
                  <a:pt x="1576" y="1527"/>
                </a:lnTo>
                <a:lnTo>
                  <a:pt x="1534" y="1465"/>
                </a:lnTo>
                <a:lnTo>
                  <a:pt x="1498" y="1401"/>
                </a:lnTo>
                <a:lnTo>
                  <a:pt x="1474" y="1360"/>
                </a:lnTo>
                <a:lnTo>
                  <a:pt x="1447" y="1322"/>
                </a:lnTo>
                <a:lnTo>
                  <a:pt x="1417" y="1287"/>
                </a:lnTo>
                <a:lnTo>
                  <a:pt x="1384" y="1254"/>
                </a:lnTo>
                <a:lnTo>
                  <a:pt x="1348" y="1226"/>
                </a:lnTo>
                <a:lnTo>
                  <a:pt x="1311" y="1200"/>
                </a:lnTo>
                <a:lnTo>
                  <a:pt x="1272" y="1180"/>
                </a:lnTo>
                <a:lnTo>
                  <a:pt x="1233" y="1164"/>
                </a:lnTo>
                <a:lnTo>
                  <a:pt x="1191" y="1152"/>
                </a:lnTo>
                <a:lnTo>
                  <a:pt x="1150" y="1146"/>
                </a:lnTo>
                <a:lnTo>
                  <a:pt x="1109" y="1145"/>
                </a:lnTo>
                <a:lnTo>
                  <a:pt x="1068" y="1149"/>
                </a:lnTo>
                <a:lnTo>
                  <a:pt x="1028" y="1159"/>
                </a:lnTo>
                <a:lnTo>
                  <a:pt x="990" y="1176"/>
                </a:lnTo>
                <a:lnTo>
                  <a:pt x="952" y="1199"/>
                </a:lnTo>
                <a:lnTo>
                  <a:pt x="894" y="1236"/>
                </a:lnTo>
                <a:lnTo>
                  <a:pt x="837" y="1265"/>
                </a:lnTo>
                <a:lnTo>
                  <a:pt x="780" y="1286"/>
                </a:lnTo>
                <a:lnTo>
                  <a:pt x="723" y="1300"/>
                </a:lnTo>
                <a:lnTo>
                  <a:pt x="666" y="1308"/>
                </a:lnTo>
                <a:lnTo>
                  <a:pt x="609" y="1312"/>
                </a:lnTo>
                <a:lnTo>
                  <a:pt x="551" y="1312"/>
                </a:lnTo>
                <a:lnTo>
                  <a:pt x="494" y="1307"/>
                </a:lnTo>
                <a:lnTo>
                  <a:pt x="437" y="1301"/>
                </a:lnTo>
                <a:lnTo>
                  <a:pt x="381" y="1293"/>
                </a:lnTo>
                <a:lnTo>
                  <a:pt x="324" y="1283"/>
                </a:lnTo>
                <a:lnTo>
                  <a:pt x="267" y="1275"/>
                </a:lnTo>
                <a:lnTo>
                  <a:pt x="210" y="1266"/>
                </a:lnTo>
                <a:lnTo>
                  <a:pt x="154" y="1260"/>
                </a:lnTo>
                <a:lnTo>
                  <a:pt x="121" y="1256"/>
                </a:lnTo>
                <a:lnTo>
                  <a:pt x="93" y="1246"/>
                </a:lnTo>
                <a:lnTo>
                  <a:pt x="68" y="1233"/>
                </a:lnTo>
                <a:lnTo>
                  <a:pt x="46" y="1215"/>
                </a:lnTo>
                <a:lnTo>
                  <a:pt x="30" y="1193"/>
                </a:lnTo>
                <a:lnTo>
                  <a:pt x="17" y="1169"/>
                </a:lnTo>
                <a:lnTo>
                  <a:pt x="7" y="1141"/>
                </a:lnTo>
                <a:lnTo>
                  <a:pt x="1" y="1111"/>
                </a:lnTo>
                <a:lnTo>
                  <a:pt x="0" y="1081"/>
                </a:lnTo>
                <a:lnTo>
                  <a:pt x="0" y="1077"/>
                </a:lnTo>
                <a:lnTo>
                  <a:pt x="2" y="1043"/>
                </a:lnTo>
                <a:lnTo>
                  <a:pt x="8" y="1006"/>
                </a:lnTo>
                <a:lnTo>
                  <a:pt x="18" y="966"/>
                </a:lnTo>
                <a:lnTo>
                  <a:pt x="32" y="926"/>
                </a:lnTo>
                <a:lnTo>
                  <a:pt x="50" y="884"/>
                </a:lnTo>
                <a:lnTo>
                  <a:pt x="73" y="841"/>
                </a:lnTo>
                <a:lnTo>
                  <a:pt x="98" y="798"/>
                </a:lnTo>
                <a:lnTo>
                  <a:pt x="127" y="753"/>
                </a:lnTo>
                <a:lnTo>
                  <a:pt x="149" y="723"/>
                </a:lnTo>
                <a:lnTo>
                  <a:pt x="171" y="695"/>
                </a:lnTo>
                <a:lnTo>
                  <a:pt x="197" y="667"/>
                </a:lnTo>
                <a:lnTo>
                  <a:pt x="223" y="642"/>
                </a:lnTo>
                <a:lnTo>
                  <a:pt x="251" y="619"/>
                </a:lnTo>
                <a:lnTo>
                  <a:pt x="282" y="601"/>
                </a:lnTo>
                <a:lnTo>
                  <a:pt x="316" y="582"/>
                </a:lnTo>
                <a:lnTo>
                  <a:pt x="342" y="560"/>
                </a:lnTo>
                <a:lnTo>
                  <a:pt x="360" y="538"/>
                </a:lnTo>
                <a:lnTo>
                  <a:pt x="372" y="514"/>
                </a:lnTo>
                <a:lnTo>
                  <a:pt x="378" y="490"/>
                </a:lnTo>
                <a:lnTo>
                  <a:pt x="376" y="465"/>
                </a:lnTo>
                <a:lnTo>
                  <a:pt x="369" y="439"/>
                </a:lnTo>
                <a:lnTo>
                  <a:pt x="356" y="411"/>
                </a:lnTo>
                <a:lnTo>
                  <a:pt x="338" y="383"/>
                </a:lnTo>
                <a:lnTo>
                  <a:pt x="318" y="353"/>
                </a:lnTo>
                <a:lnTo>
                  <a:pt x="305" y="327"/>
                </a:lnTo>
                <a:lnTo>
                  <a:pt x="297" y="303"/>
                </a:lnTo>
                <a:lnTo>
                  <a:pt x="293" y="281"/>
                </a:lnTo>
                <a:lnTo>
                  <a:pt x="294" y="263"/>
                </a:lnTo>
                <a:lnTo>
                  <a:pt x="299" y="246"/>
                </a:lnTo>
                <a:lnTo>
                  <a:pt x="308" y="231"/>
                </a:lnTo>
                <a:lnTo>
                  <a:pt x="320" y="218"/>
                </a:lnTo>
                <a:lnTo>
                  <a:pt x="336" y="206"/>
                </a:lnTo>
                <a:lnTo>
                  <a:pt x="354" y="195"/>
                </a:lnTo>
                <a:lnTo>
                  <a:pt x="373" y="185"/>
                </a:lnTo>
                <a:lnTo>
                  <a:pt x="394" y="175"/>
                </a:lnTo>
                <a:lnTo>
                  <a:pt x="417" y="166"/>
                </a:lnTo>
                <a:lnTo>
                  <a:pt x="441" y="156"/>
                </a:lnTo>
                <a:lnTo>
                  <a:pt x="510" y="135"/>
                </a:lnTo>
                <a:lnTo>
                  <a:pt x="579" y="120"/>
                </a:lnTo>
                <a:lnTo>
                  <a:pt x="648" y="114"/>
                </a:lnTo>
                <a:lnTo>
                  <a:pt x="717" y="113"/>
                </a:lnTo>
                <a:lnTo>
                  <a:pt x="786" y="119"/>
                </a:lnTo>
                <a:lnTo>
                  <a:pt x="854" y="130"/>
                </a:lnTo>
                <a:lnTo>
                  <a:pt x="921" y="144"/>
                </a:lnTo>
                <a:lnTo>
                  <a:pt x="1042" y="172"/>
                </a:lnTo>
                <a:lnTo>
                  <a:pt x="1164" y="195"/>
                </a:lnTo>
                <a:lnTo>
                  <a:pt x="1285" y="213"/>
                </a:lnTo>
                <a:lnTo>
                  <a:pt x="1406" y="227"/>
                </a:lnTo>
                <a:lnTo>
                  <a:pt x="1529" y="240"/>
                </a:lnTo>
                <a:lnTo>
                  <a:pt x="1564" y="243"/>
                </a:lnTo>
                <a:lnTo>
                  <a:pt x="1596" y="245"/>
                </a:lnTo>
                <a:lnTo>
                  <a:pt x="1627" y="246"/>
                </a:lnTo>
                <a:lnTo>
                  <a:pt x="1657" y="245"/>
                </a:lnTo>
                <a:lnTo>
                  <a:pt x="1686" y="243"/>
                </a:lnTo>
                <a:lnTo>
                  <a:pt x="1715" y="237"/>
                </a:lnTo>
                <a:lnTo>
                  <a:pt x="1743" y="226"/>
                </a:lnTo>
                <a:lnTo>
                  <a:pt x="1773" y="213"/>
                </a:lnTo>
                <a:lnTo>
                  <a:pt x="1802" y="194"/>
                </a:lnTo>
                <a:lnTo>
                  <a:pt x="1832" y="168"/>
                </a:lnTo>
                <a:lnTo>
                  <a:pt x="1863" y="137"/>
                </a:lnTo>
                <a:lnTo>
                  <a:pt x="1886" y="115"/>
                </a:lnTo>
                <a:lnTo>
                  <a:pt x="1914" y="97"/>
                </a:lnTo>
                <a:lnTo>
                  <a:pt x="1945" y="83"/>
                </a:lnTo>
                <a:lnTo>
                  <a:pt x="1978" y="71"/>
                </a:lnTo>
                <a:lnTo>
                  <a:pt x="2015" y="61"/>
                </a:lnTo>
                <a:lnTo>
                  <a:pt x="2053" y="53"/>
                </a:lnTo>
                <a:lnTo>
                  <a:pt x="2094" y="47"/>
                </a:lnTo>
                <a:lnTo>
                  <a:pt x="2134" y="41"/>
                </a:lnTo>
                <a:lnTo>
                  <a:pt x="2176" y="36"/>
                </a:lnTo>
                <a:lnTo>
                  <a:pt x="2216" y="30"/>
                </a:lnTo>
                <a:lnTo>
                  <a:pt x="2257" y="24"/>
                </a:lnTo>
                <a:lnTo>
                  <a:pt x="2297" y="17"/>
                </a:lnTo>
                <a:lnTo>
                  <a:pt x="2335" y="10"/>
                </a:lnTo>
                <a:lnTo>
                  <a:pt x="2370" y="2"/>
                </a:lnTo>
                <a:lnTo>
                  <a:pt x="2401" y="0"/>
                </a:lnTo>
                <a:close/>
              </a:path>
            </a:pathLst>
          </a:custGeom>
          <a:solidFill>
            <a:srgbClr val="25528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6" name="Группа 31"/>
          <p:cNvGrpSpPr/>
          <p:nvPr/>
        </p:nvGrpSpPr>
        <p:grpSpPr>
          <a:xfrm>
            <a:off x="47542" y="29911"/>
            <a:ext cx="1504095" cy="1135395"/>
            <a:chOff x="10628738" y="180218"/>
            <a:chExt cx="1332000" cy="1027035"/>
          </a:xfrm>
        </p:grpSpPr>
        <p:grpSp>
          <p:nvGrpSpPr>
            <p:cNvPr id="67" name="Группа 33"/>
            <p:cNvGrpSpPr/>
            <p:nvPr/>
          </p:nvGrpSpPr>
          <p:grpSpPr>
            <a:xfrm>
              <a:off x="10628738" y="180218"/>
              <a:ext cx="1332000" cy="1027035"/>
              <a:chOff x="6078429" y="850740"/>
              <a:chExt cx="1449115" cy="1091575"/>
            </a:xfrm>
            <a:effectLst/>
          </p:grpSpPr>
          <p:grpSp>
            <p:nvGrpSpPr>
              <p:cNvPr id="69" name="Группа 35"/>
              <p:cNvGrpSpPr/>
              <p:nvPr/>
            </p:nvGrpSpPr>
            <p:grpSpPr>
              <a:xfrm>
                <a:off x="6078429" y="873510"/>
                <a:ext cx="1449115" cy="1068805"/>
                <a:chOff x="6078429" y="873510"/>
                <a:chExt cx="1449115" cy="1068805"/>
              </a:xfrm>
            </p:grpSpPr>
            <p:grpSp>
              <p:nvGrpSpPr>
                <p:cNvPr id="71" name="Группа 49"/>
                <p:cNvGrpSpPr/>
                <p:nvPr/>
              </p:nvGrpSpPr>
              <p:grpSpPr>
                <a:xfrm>
                  <a:off x="6078429" y="876300"/>
                  <a:ext cx="1449115" cy="996461"/>
                  <a:chOff x="5535567" y="1337481"/>
                  <a:chExt cx="2969251" cy="2127600"/>
                </a:xfrm>
              </p:grpSpPr>
              <p:sp>
                <p:nvSpPr>
                  <p:cNvPr id="73" name="Овал 51"/>
                  <p:cNvSpPr/>
                  <p:nvPr/>
                </p:nvSpPr>
                <p:spPr>
                  <a:xfrm>
                    <a:off x="5957802" y="1337481"/>
                    <a:ext cx="2129051" cy="21276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74" name="Овал 52"/>
                  <p:cNvSpPr/>
                  <p:nvPr/>
                </p:nvSpPr>
                <p:spPr>
                  <a:xfrm>
                    <a:off x="6497738" y="1823861"/>
                    <a:ext cx="1106466" cy="1152984"/>
                  </a:xfrm>
                  <a:prstGeom prst="ellipse">
                    <a:avLst/>
                  </a:prstGeom>
                  <a:noFill/>
                  <a:ln w="28575" cap="sq" cmpd="sng">
                    <a:solidFill>
                      <a:srgbClr val="002F53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75" name="Скругленный прямоугольник 53"/>
                  <p:cNvSpPr/>
                  <p:nvPr/>
                </p:nvSpPr>
                <p:spPr>
                  <a:xfrm rot="671619">
                    <a:off x="5535567" y="2023299"/>
                    <a:ext cx="2969251" cy="742338"/>
                  </a:xfrm>
                  <a:prstGeom prst="roundRect">
                    <a:avLst>
                      <a:gd name="adj" fmla="val 17180"/>
                    </a:avLst>
                  </a:prstGeom>
                  <a:solidFill>
                    <a:schemeClr val="bg1"/>
                  </a:solidFill>
                  <a:ln w="28575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900" dirty="0">
                      <a:solidFill>
                        <a:srgbClr val="002F53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72" name="Овал 50"/>
                <p:cNvSpPr/>
                <p:nvPr/>
              </p:nvSpPr>
              <p:spPr>
                <a:xfrm rot="932796">
                  <a:off x="6277898" y="873510"/>
                  <a:ext cx="1040927" cy="106880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prstTxWarp prst="textArchUp">
                    <a:avLst/>
                  </a:prstTxWarp>
                </a:bodyPr>
                <a:lstStyle/>
                <a:p>
                  <a:pPr algn="ctr"/>
                  <a:endParaRPr lang="uk-UA" sz="1400" dirty="0">
                    <a:solidFill>
                      <a:srgbClr val="002F53"/>
                    </a:solidFill>
                  </a:endParaRPr>
                </a:p>
              </p:txBody>
            </p:sp>
          </p:grpSp>
          <p:sp>
            <p:nvSpPr>
              <p:cNvPr id="70" name="Овал 48"/>
              <p:cNvSpPr/>
              <p:nvPr/>
            </p:nvSpPr>
            <p:spPr>
              <a:xfrm rot="453325">
                <a:off x="6209986" y="850740"/>
                <a:ext cx="1204691" cy="106880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1" vertOverflow="overflow" horzOverflow="overflow" vert="horz" wrap="square" lIns="74295" tIns="37148" rIns="74295" bIns="37148" numCol="1" spcCol="0" rtlCol="0" fromWordArt="0" anchor="ctr" anchorCtr="0" forceAA="0" compatLnSpc="1">
                <a:prstTxWarp prst="textArchDown">
                  <a:avLst>
                    <a:gd name="adj" fmla="val 43126"/>
                  </a:avLst>
                </a:prstTxWarp>
                <a:noAutofit/>
              </a:bodyPr>
              <a:lstStyle/>
              <a:p>
                <a:pPr algn="ctr"/>
                <a:endParaRPr lang="uk-UA" sz="1000" dirty="0">
                  <a:solidFill>
                    <a:srgbClr val="002F53"/>
                  </a:solidFill>
                </a:endParaRPr>
              </a:p>
            </p:txBody>
          </p:sp>
        </p:grpSp>
        <p:sp>
          <p:nvSpPr>
            <p:cNvPr id="68" name="Прямоугольник 34"/>
            <p:cNvSpPr/>
            <p:nvPr/>
          </p:nvSpPr>
          <p:spPr>
            <a:xfrm rot="691802">
              <a:off x="10736505" y="505490"/>
              <a:ext cx="1117503" cy="334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b="1" dirty="0" smtClean="0">
                  <a:solidFill>
                    <a:srgbClr val="002F53"/>
                  </a:solidFill>
                </a:rPr>
                <a:t>ЗРОБЛЕНО</a:t>
              </a:r>
              <a:endParaRPr lang="uk-UA" sz="1400" b="1" dirty="0">
                <a:solidFill>
                  <a:srgbClr val="002F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14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2666126" y="3506168"/>
            <a:ext cx="5868000" cy="5227909"/>
            <a:chOff x="3361563" y="2994171"/>
            <a:chExt cx="4405034" cy="3895361"/>
          </a:xfrm>
        </p:grpSpPr>
        <p:sp>
          <p:nvSpPr>
            <p:cNvPr id="18" name="Овал 17"/>
            <p:cNvSpPr/>
            <p:nvPr/>
          </p:nvSpPr>
          <p:spPr>
            <a:xfrm>
              <a:off x="3553283" y="2994171"/>
              <a:ext cx="3648341" cy="362123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25528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361563" y="5722884"/>
              <a:ext cx="4405034" cy="1166648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Овал 15"/>
          <p:cNvSpPr/>
          <p:nvPr/>
        </p:nvSpPr>
        <p:spPr>
          <a:xfrm>
            <a:off x="677903" y="4337517"/>
            <a:ext cx="4320000" cy="4320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2552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679361" y="4337517"/>
            <a:ext cx="4320000" cy="4320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2552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9589" y="6424682"/>
            <a:ext cx="9914119" cy="223018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029005" y="4240082"/>
            <a:ext cx="1480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43D59"/>
                </a:solidFill>
              </a:rPr>
              <a:t>+</a:t>
            </a:r>
            <a:r>
              <a:rPr lang="ru-RU" sz="3200" b="1" dirty="0" smtClean="0">
                <a:solidFill>
                  <a:srgbClr val="C43D59"/>
                </a:solidFill>
              </a:rPr>
              <a:t>43,7</a:t>
            </a:r>
            <a:endParaRPr lang="ru-RU" sz="2800" b="1" dirty="0" smtClean="0">
              <a:solidFill>
                <a:srgbClr val="C43D59"/>
              </a:solidFill>
            </a:endParaRPr>
          </a:p>
          <a:p>
            <a:pPr algn="ctr"/>
            <a:r>
              <a:rPr lang="uk-UA" b="1" dirty="0" smtClean="0">
                <a:solidFill>
                  <a:srgbClr val="C43D59"/>
                </a:solidFill>
              </a:rPr>
              <a:t>МЛРД ГРН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16360" y="6220180"/>
            <a:ext cx="4903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43D59"/>
                </a:solidFill>
              </a:rPr>
              <a:t>НАДХОДЖЕННЯ ДО БЮДЖЕТІВ ОТГ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99601" y="4976580"/>
            <a:ext cx="13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255286"/>
                </a:solidFill>
              </a:rPr>
              <a:t>88,2 </a:t>
            </a:r>
          </a:p>
          <a:p>
            <a:pPr algn="ctr"/>
            <a:r>
              <a:rPr lang="uk-UA" sz="1600" dirty="0" smtClean="0">
                <a:solidFill>
                  <a:srgbClr val="255286"/>
                </a:solidFill>
              </a:rPr>
              <a:t>МЛРД ГРН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11925" y="4797487"/>
            <a:ext cx="1572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255286"/>
                </a:solidFill>
              </a:rPr>
              <a:t>131,9</a:t>
            </a:r>
            <a:r>
              <a:rPr lang="ru-RU" sz="2800" b="1" dirty="0" smtClean="0">
                <a:solidFill>
                  <a:srgbClr val="255286"/>
                </a:solidFill>
              </a:rPr>
              <a:t> </a:t>
            </a:r>
          </a:p>
          <a:p>
            <a:pPr algn="ctr"/>
            <a:r>
              <a:rPr lang="uk-UA" sz="2000" dirty="0" smtClean="0">
                <a:solidFill>
                  <a:srgbClr val="255286"/>
                </a:solidFill>
              </a:rPr>
              <a:t>МЛРД ГРН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6217623"/>
            <a:ext cx="567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43D59"/>
                </a:solidFill>
              </a:rPr>
              <a:t>НАДХОДЖЕННЯ ДО </a:t>
            </a:r>
            <a:r>
              <a:rPr lang="ru-RU" b="1" dirty="0" smtClean="0">
                <a:solidFill>
                  <a:srgbClr val="C43D59"/>
                </a:solidFill>
              </a:rPr>
              <a:t>МІСЦЕВИХ </a:t>
            </a:r>
            <a:r>
              <a:rPr lang="ru-RU" b="1" dirty="0">
                <a:solidFill>
                  <a:srgbClr val="C43D59"/>
                </a:solidFill>
              </a:rPr>
              <a:t>БЮДЖЕТІВ </a:t>
            </a:r>
          </a:p>
        </p:txBody>
      </p:sp>
      <p:grpSp>
        <p:nvGrpSpPr>
          <p:cNvPr id="36" name="Группа 35"/>
          <p:cNvGrpSpPr/>
          <p:nvPr/>
        </p:nvGrpSpPr>
        <p:grpSpPr>
          <a:xfrm>
            <a:off x="1154542" y="4894754"/>
            <a:ext cx="1080000" cy="1103696"/>
            <a:chOff x="1186072" y="5954290"/>
            <a:chExt cx="1080000" cy="1103696"/>
          </a:xfrm>
        </p:grpSpPr>
        <p:sp>
          <p:nvSpPr>
            <p:cNvPr id="30" name="Овал 29"/>
            <p:cNvSpPr/>
            <p:nvPr/>
          </p:nvSpPr>
          <p:spPr>
            <a:xfrm>
              <a:off x="1186072" y="5954290"/>
              <a:ext cx="1080000" cy="1080000"/>
            </a:xfrm>
            <a:prstGeom prst="ellipse">
              <a:avLst/>
            </a:prstGeom>
            <a:noFill/>
            <a:ln w="28575">
              <a:solidFill>
                <a:srgbClr val="255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318260" y="6719336"/>
              <a:ext cx="822960" cy="3386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1227842" y="5519501"/>
            <a:ext cx="941283" cy="61555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uk-UA" sz="1700" dirty="0" smtClean="0">
                <a:solidFill>
                  <a:srgbClr val="255286"/>
                </a:solidFill>
              </a:rPr>
              <a:t>січ-лист</a:t>
            </a:r>
          </a:p>
          <a:p>
            <a:pPr algn="ctr"/>
            <a:r>
              <a:rPr lang="uk-UA" sz="1700" dirty="0" smtClean="0">
                <a:solidFill>
                  <a:srgbClr val="255286"/>
                </a:solidFill>
              </a:rPr>
              <a:t>2015 рік</a:t>
            </a:r>
          </a:p>
        </p:txBody>
      </p:sp>
      <p:grpSp>
        <p:nvGrpSpPr>
          <p:cNvPr id="39" name="Группа 38"/>
          <p:cNvGrpSpPr/>
          <p:nvPr/>
        </p:nvGrpSpPr>
        <p:grpSpPr>
          <a:xfrm>
            <a:off x="3259100" y="4716460"/>
            <a:ext cx="1260000" cy="1343397"/>
            <a:chOff x="3290630" y="5775996"/>
            <a:chExt cx="1260000" cy="1343397"/>
          </a:xfrm>
        </p:grpSpPr>
        <p:sp>
          <p:nvSpPr>
            <p:cNvPr id="33" name="Овал 32"/>
            <p:cNvSpPr/>
            <p:nvPr/>
          </p:nvSpPr>
          <p:spPr>
            <a:xfrm>
              <a:off x="3290630" y="5775996"/>
              <a:ext cx="1260000" cy="1260000"/>
            </a:xfrm>
            <a:prstGeom prst="ellipse">
              <a:avLst/>
            </a:prstGeom>
            <a:noFill/>
            <a:ln w="28575">
              <a:solidFill>
                <a:srgbClr val="255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3502288" y="6780743"/>
              <a:ext cx="822960" cy="3386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3405984" y="5528724"/>
            <a:ext cx="941283" cy="61555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uk-UA" sz="1700" dirty="0" smtClean="0">
                <a:solidFill>
                  <a:srgbClr val="255286"/>
                </a:solidFill>
              </a:rPr>
              <a:t>січ-лист</a:t>
            </a:r>
            <a:endParaRPr lang="uk-UA" sz="1700" dirty="0">
              <a:solidFill>
                <a:srgbClr val="255286"/>
              </a:solidFill>
            </a:endParaRPr>
          </a:p>
          <a:p>
            <a:pPr algn="ctr"/>
            <a:r>
              <a:rPr lang="uk-UA" sz="1700" dirty="0" smtClean="0">
                <a:solidFill>
                  <a:srgbClr val="255286"/>
                </a:solidFill>
              </a:rPr>
              <a:t>2016 </a:t>
            </a:r>
            <a:r>
              <a:rPr lang="uk-UA" sz="1700" dirty="0">
                <a:solidFill>
                  <a:srgbClr val="255286"/>
                </a:solidFill>
              </a:rPr>
              <a:t>рік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82772" y="4231647"/>
            <a:ext cx="14802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43D59"/>
                </a:solidFill>
              </a:rPr>
              <a:t>+</a:t>
            </a:r>
            <a:r>
              <a:rPr lang="uk-UA" sz="3200" b="1" dirty="0" smtClean="0">
                <a:solidFill>
                  <a:srgbClr val="C43D59"/>
                </a:solidFill>
              </a:rPr>
              <a:t>2</a:t>
            </a:r>
            <a:endParaRPr lang="ru-RU" sz="2800" b="1" dirty="0" smtClean="0">
              <a:solidFill>
                <a:srgbClr val="C43D59"/>
              </a:solidFill>
            </a:endParaRPr>
          </a:p>
          <a:p>
            <a:pPr algn="ctr"/>
            <a:r>
              <a:rPr lang="uk-UA" b="1" dirty="0" smtClean="0">
                <a:solidFill>
                  <a:srgbClr val="C43D59"/>
                </a:solidFill>
              </a:rPr>
              <a:t>МЛРД ГРН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95409" y="4957631"/>
            <a:ext cx="13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255286"/>
                </a:solidFill>
              </a:rPr>
              <a:t>0,9 </a:t>
            </a:r>
          </a:p>
          <a:p>
            <a:pPr algn="ctr"/>
            <a:r>
              <a:rPr lang="uk-UA" sz="1600" dirty="0" smtClean="0">
                <a:solidFill>
                  <a:srgbClr val="255286"/>
                </a:solidFill>
              </a:rPr>
              <a:t>МЛРД ГРН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07733" y="4778538"/>
            <a:ext cx="1572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255286"/>
                </a:solidFill>
              </a:rPr>
              <a:t>2,</a:t>
            </a:r>
            <a:r>
              <a:rPr lang="uk-UA" sz="2800" b="1" dirty="0">
                <a:solidFill>
                  <a:srgbClr val="255286"/>
                </a:solidFill>
              </a:rPr>
              <a:t>9</a:t>
            </a:r>
            <a:endParaRPr lang="ru-RU" sz="2800" b="1" dirty="0" smtClean="0">
              <a:solidFill>
                <a:srgbClr val="255286"/>
              </a:solidFill>
            </a:endParaRPr>
          </a:p>
          <a:p>
            <a:pPr algn="ctr"/>
            <a:r>
              <a:rPr lang="uk-UA" sz="2000" dirty="0" smtClean="0">
                <a:solidFill>
                  <a:srgbClr val="255286"/>
                </a:solidFill>
              </a:rPr>
              <a:t>МЛРД ГРН </a:t>
            </a:r>
          </a:p>
        </p:txBody>
      </p:sp>
      <p:grpSp>
        <p:nvGrpSpPr>
          <p:cNvPr id="43" name="Группа 42"/>
          <p:cNvGrpSpPr/>
          <p:nvPr/>
        </p:nvGrpSpPr>
        <p:grpSpPr>
          <a:xfrm>
            <a:off x="6150350" y="4875805"/>
            <a:ext cx="1080000" cy="1103696"/>
            <a:chOff x="1186072" y="5954290"/>
            <a:chExt cx="1080000" cy="1103696"/>
          </a:xfrm>
        </p:grpSpPr>
        <p:sp>
          <p:nvSpPr>
            <p:cNvPr id="44" name="Овал 43"/>
            <p:cNvSpPr/>
            <p:nvPr/>
          </p:nvSpPr>
          <p:spPr>
            <a:xfrm>
              <a:off x="1186072" y="5954290"/>
              <a:ext cx="1080000" cy="1080000"/>
            </a:xfrm>
            <a:prstGeom prst="ellipse">
              <a:avLst/>
            </a:prstGeom>
            <a:noFill/>
            <a:ln w="28575">
              <a:solidFill>
                <a:srgbClr val="255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1318260" y="6719336"/>
              <a:ext cx="822960" cy="3386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6219576" y="5516612"/>
            <a:ext cx="949427" cy="61555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uk-UA" sz="1700" dirty="0" smtClean="0">
                <a:solidFill>
                  <a:srgbClr val="255286"/>
                </a:solidFill>
              </a:rPr>
              <a:t>січ-лист</a:t>
            </a:r>
            <a:endParaRPr lang="uk-UA" sz="1700" dirty="0">
              <a:solidFill>
                <a:srgbClr val="255286"/>
              </a:solidFill>
            </a:endParaRPr>
          </a:p>
          <a:p>
            <a:pPr algn="ctr"/>
            <a:r>
              <a:rPr lang="uk-UA" sz="1700" dirty="0" smtClean="0">
                <a:solidFill>
                  <a:srgbClr val="255286"/>
                </a:solidFill>
              </a:rPr>
              <a:t>2015 </a:t>
            </a:r>
            <a:r>
              <a:rPr lang="uk-UA" sz="1700" dirty="0">
                <a:solidFill>
                  <a:srgbClr val="255286"/>
                </a:solidFill>
              </a:rPr>
              <a:t>рік</a:t>
            </a:r>
          </a:p>
        </p:txBody>
      </p:sp>
      <p:grpSp>
        <p:nvGrpSpPr>
          <p:cNvPr id="47" name="Группа 46"/>
          <p:cNvGrpSpPr/>
          <p:nvPr/>
        </p:nvGrpSpPr>
        <p:grpSpPr>
          <a:xfrm>
            <a:off x="8254908" y="4697511"/>
            <a:ext cx="1260000" cy="1343397"/>
            <a:chOff x="3290630" y="5775996"/>
            <a:chExt cx="1260000" cy="1343397"/>
          </a:xfrm>
        </p:grpSpPr>
        <p:sp>
          <p:nvSpPr>
            <p:cNvPr id="48" name="Овал 47"/>
            <p:cNvSpPr/>
            <p:nvPr/>
          </p:nvSpPr>
          <p:spPr>
            <a:xfrm>
              <a:off x="3290630" y="5775996"/>
              <a:ext cx="1260000" cy="1260000"/>
            </a:xfrm>
            <a:prstGeom prst="ellipse">
              <a:avLst/>
            </a:prstGeom>
            <a:noFill/>
            <a:ln w="28575">
              <a:solidFill>
                <a:srgbClr val="255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3502288" y="6780743"/>
              <a:ext cx="822960" cy="3386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17867" y="1392818"/>
            <a:ext cx="10063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2E7D6E"/>
                </a:solidFill>
              </a:rPr>
              <a:t>РЕЗУЛЬТАТИ РЕФОРМИ ВЖЕ ВІДЧУВАЄ КОЖЕН УКРАЇНЕЦЬ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49949" y="3840252"/>
            <a:ext cx="830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школи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114949" y="3072462"/>
            <a:ext cx="153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дитячі садки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4696839" y="2916818"/>
            <a:ext cx="1321023" cy="444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60"/>
              </a:lnSpc>
            </a:pPr>
            <a:r>
              <a:rPr lang="uk-UA" dirty="0" smtClean="0"/>
              <a:t>пожежні частини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6141661" y="3093882"/>
            <a:ext cx="1321023" cy="444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60"/>
              </a:lnSpc>
            </a:pPr>
            <a:r>
              <a:rPr lang="uk-UA" dirty="0" smtClean="0"/>
              <a:t>госпітальні округи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7062362" y="3834468"/>
            <a:ext cx="1321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дороги</a:t>
            </a:r>
            <a:endParaRPr lang="ru-RU" dirty="0"/>
          </a:p>
        </p:txBody>
      </p:sp>
      <p:grpSp>
        <p:nvGrpSpPr>
          <p:cNvPr id="14" name="Group 4"/>
          <p:cNvGrpSpPr>
            <a:grpSpLocks noChangeAspect="1"/>
          </p:cNvGrpSpPr>
          <p:nvPr/>
        </p:nvGrpSpPr>
        <p:grpSpPr bwMode="auto">
          <a:xfrm>
            <a:off x="1706288" y="2896322"/>
            <a:ext cx="971550" cy="984250"/>
            <a:chOff x="253" y="2084"/>
            <a:chExt cx="612" cy="620"/>
          </a:xfrm>
          <a:solidFill>
            <a:srgbClr val="255286"/>
          </a:solidFill>
        </p:grpSpPr>
        <p:sp>
          <p:nvSpPr>
            <p:cNvPr id="27" name="Freeform 6"/>
            <p:cNvSpPr>
              <a:spLocks noEditPoints="1"/>
            </p:cNvSpPr>
            <p:nvPr/>
          </p:nvSpPr>
          <p:spPr bwMode="auto">
            <a:xfrm>
              <a:off x="253" y="2084"/>
              <a:ext cx="612" cy="620"/>
            </a:xfrm>
            <a:custGeom>
              <a:avLst/>
              <a:gdLst>
                <a:gd name="T0" fmla="*/ 2332 w 3673"/>
                <a:gd name="T1" fmla="*/ 3476 h 3719"/>
                <a:gd name="T2" fmla="*/ 2768 w 3673"/>
                <a:gd name="T3" fmla="*/ 3438 h 3719"/>
                <a:gd name="T4" fmla="*/ 2632 w 3673"/>
                <a:gd name="T5" fmla="*/ 3522 h 3719"/>
                <a:gd name="T6" fmla="*/ 2632 w 3673"/>
                <a:gd name="T7" fmla="*/ 3605 h 3719"/>
                <a:gd name="T8" fmla="*/ 3155 w 3673"/>
                <a:gd name="T9" fmla="*/ 3580 h 3719"/>
                <a:gd name="T10" fmla="*/ 3346 w 3673"/>
                <a:gd name="T11" fmla="*/ 3497 h 3719"/>
                <a:gd name="T12" fmla="*/ 3346 w 3673"/>
                <a:gd name="T13" fmla="*/ 3413 h 3719"/>
                <a:gd name="T14" fmla="*/ 357 w 3673"/>
                <a:gd name="T15" fmla="*/ 3424 h 3719"/>
                <a:gd name="T16" fmla="*/ 146 w 3673"/>
                <a:gd name="T17" fmla="*/ 3522 h 3719"/>
                <a:gd name="T18" fmla="*/ 495 w 3673"/>
                <a:gd name="T19" fmla="*/ 3602 h 3719"/>
                <a:gd name="T20" fmla="*/ 1012 w 3673"/>
                <a:gd name="T21" fmla="*/ 3593 h 3719"/>
                <a:gd name="T22" fmla="*/ 1126 w 3673"/>
                <a:gd name="T23" fmla="*/ 3497 h 3719"/>
                <a:gd name="T24" fmla="*/ 929 w 3673"/>
                <a:gd name="T25" fmla="*/ 3416 h 3719"/>
                <a:gd name="T26" fmla="*/ 2332 w 3673"/>
                <a:gd name="T27" fmla="*/ 3287 h 3719"/>
                <a:gd name="T28" fmla="*/ 1210 w 3673"/>
                <a:gd name="T29" fmla="*/ 3635 h 3719"/>
                <a:gd name="T30" fmla="*/ 2091 w 3673"/>
                <a:gd name="T31" fmla="*/ 2882 h 3719"/>
                <a:gd name="T32" fmla="*/ 1795 w 3673"/>
                <a:gd name="T33" fmla="*/ 3203 h 3719"/>
                <a:gd name="T34" fmla="*/ 1837 w 3673"/>
                <a:gd name="T35" fmla="*/ 2428 h 3719"/>
                <a:gd name="T36" fmla="*/ 1774 w 3673"/>
                <a:gd name="T37" fmla="*/ 2538 h 3719"/>
                <a:gd name="T38" fmla="*/ 1947 w 3673"/>
                <a:gd name="T39" fmla="*/ 2645 h 3719"/>
                <a:gd name="T40" fmla="*/ 1315 w 3673"/>
                <a:gd name="T41" fmla="*/ 3091 h 3719"/>
                <a:gd name="T42" fmla="*/ 1419 w 3673"/>
                <a:gd name="T43" fmla="*/ 2810 h 3719"/>
                <a:gd name="T44" fmla="*/ 2266 w 3673"/>
                <a:gd name="T45" fmla="*/ 3203 h 3719"/>
                <a:gd name="T46" fmla="*/ 2389 w 3673"/>
                <a:gd name="T47" fmla="*/ 2797 h 3719"/>
                <a:gd name="T48" fmla="*/ 1849 w 3673"/>
                <a:gd name="T49" fmla="*/ 2338 h 3719"/>
                <a:gd name="T50" fmla="*/ 1126 w 3673"/>
                <a:gd name="T51" fmla="*/ 3300 h 3719"/>
                <a:gd name="T52" fmla="*/ 1134 w 3673"/>
                <a:gd name="T53" fmla="*/ 2896 h 3719"/>
                <a:gd name="T54" fmla="*/ 1071 w 3673"/>
                <a:gd name="T55" fmla="*/ 2688 h 3719"/>
                <a:gd name="T56" fmla="*/ 2596 w 3673"/>
                <a:gd name="T57" fmla="*/ 2675 h 3719"/>
                <a:gd name="T58" fmla="*/ 2562 w 3673"/>
                <a:gd name="T59" fmla="*/ 2903 h 3719"/>
                <a:gd name="T60" fmla="*/ 2544 w 3673"/>
                <a:gd name="T61" fmla="*/ 3114 h 3719"/>
                <a:gd name="T62" fmla="*/ 2391 w 3673"/>
                <a:gd name="T63" fmla="*/ 2536 h 3719"/>
                <a:gd name="T64" fmla="*/ 2522 w 3673"/>
                <a:gd name="T65" fmla="*/ 1139 h 3719"/>
                <a:gd name="T66" fmla="*/ 1152 w 3673"/>
                <a:gd name="T67" fmla="*/ 1190 h 3719"/>
                <a:gd name="T68" fmla="*/ 1493 w 3673"/>
                <a:gd name="T69" fmla="*/ 1181 h 3719"/>
                <a:gd name="T70" fmla="*/ 1824 w 3673"/>
                <a:gd name="T71" fmla="*/ 2177 h 3719"/>
                <a:gd name="T72" fmla="*/ 2193 w 3673"/>
                <a:gd name="T73" fmla="*/ 1211 h 3719"/>
                <a:gd name="T74" fmla="*/ 1409 w 3673"/>
                <a:gd name="T75" fmla="*/ 1041 h 3719"/>
                <a:gd name="T76" fmla="*/ 1573 w 3673"/>
                <a:gd name="T77" fmla="*/ 753 h 3719"/>
                <a:gd name="T78" fmla="*/ 1571 w 3673"/>
                <a:gd name="T79" fmla="*/ 840 h 3719"/>
                <a:gd name="T80" fmla="*/ 1235 w 3673"/>
                <a:gd name="T81" fmla="*/ 921 h 3719"/>
                <a:gd name="T82" fmla="*/ 1991 w 3673"/>
                <a:gd name="T83" fmla="*/ 203 h 3719"/>
                <a:gd name="T84" fmla="*/ 2255 w 3673"/>
                <a:gd name="T85" fmla="*/ 112 h 3719"/>
                <a:gd name="T86" fmla="*/ 2006 w 3673"/>
                <a:gd name="T87" fmla="*/ 2 h 3719"/>
                <a:gd name="T88" fmla="*/ 2356 w 3673"/>
                <a:gd name="T89" fmla="*/ 14 h 3719"/>
                <a:gd name="T90" fmla="*/ 2388 w 3673"/>
                <a:gd name="T91" fmla="*/ 283 h 3719"/>
                <a:gd name="T92" fmla="*/ 2090 w 3673"/>
                <a:gd name="T93" fmla="*/ 299 h 3719"/>
                <a:gd name="T94" fmla="*/ 2650 w 3673"/>
                <a:gd name="T95" fmla="*/ 987 h 3719"/>
                <a:gd name="T96" fmla="*/ 2522 w 3673"/>
                <a:gd name="T97" fmla="*/ 1049 h 3719"/>
                <a:gd name="T98" fmla="*/ 3666 w 3673"/>
                <a:gd name="T99" fmla="*/ 1683 h 3719"/>
                <a:gd name="T100" fmla="*/ 3569 w 3673"/>
                <a:gd name="T101" fmla="*/ 3300 h 3719"/>
                <a:gd name="T102" fmla="*/ 3585 w 3673"/>
                <a:gd name="T103" fmla="*/ 3715 h 3719"/>
                <a:gd name="T104" fmla="*/ 66 w 3673"/>
                <a:gd name="T105" fmla="*/ 3326 h 3719"/>
                <a:gd name="T106" fmla="*/ 42 w 3673"/>
                <a:gd name="T107" fmla="*/ 1700 h 3719"/>
                <a:gd name="T108" fmla="*/ 7 w 3673"/>
                <a:gd name="T109" fmla="*/ 1493 h 3719"/>
                <a:gd name="T110" fmla="*/ 1031 w 3673"/>
                <a:gd name="T111" fmla="*/ 1024 h 3719"/>
                <a:gd name="T112" fmla="*/ 1797 w 3673"/>
                <a:gd name="T113" fmla="*/ 43 h 3719"/>
                <a:gd name="T114" fmla="*/ 1857 w 3673"/>
                <a:gd name="T115" fmla="*/ 8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673" h="3719">
                  <a:moveTo>
                    <a:pt x="1341" y="3560"/>
                  </a:moveTo>
                  <a:lnTo>
                    <a:pt x="1341" y="3635"/>
                  </a:lnTo>
                  <a:lnTo>
                    <a:pt x="2332" y="3635"/>
                  </a:lnTo>
                  <a:lnTo>
                    <a:pt x="2332" y="3560"/>
                  </a:lnTo>
                  <a:lnTo>
                    <a:pt x="1341" y="3560"/>
                  </a:lnTo>
                  <a:close/>
                  <a:moveTo>
                    <a:pt x="1341" y="3419"/>
                  </a:moveTo>
                  <a:lnTo>
                    <a:pt x="1341" y="3476"/>
                  </a:lnTo>
                  <a:lnTo>
                    <a:pt x="2332" y="3476"/>
                  </a:lnTo>
                  <a:lnTo>
                    <a:pt x="2332" y="3419"/>
                  </a:lnTo>
                  <a:lnTo>
                    <a:pt x="1341" y="3419"/>
                  </a:lnTo>
                  <a:close/>
                  <a:moveTo>
                    <a:pt x="2548" y="3383"/>
                  </a:moveTo>
                  <a:lnTo>
                    <a:pt x="2548" y="3413"/>
                  </a:lnTo>
                  <a:lnTo>
                    <a:pt x="2729" y="3413"/>
                  </a:lnTo>
                  <a:lnTo>
                    <a:pt x="2745" y="3416"/>
                  </a:lnTo>
                  <a:lnTo>
                    <a:pt x="2759" y="3425"/>
                  </a:lnTo>
                  <a:lnTo>
                    <a:pt x="2768" y="3438"/>
                  </a:lnTo>
                  <a:lnTo>
                    <a:pt x="2771" y="3455"/>
                  </a:lnTo>
                  <a:lnTo>
                    <a:pt x="2768" y="3471"/>
                  </a:lnTo>
                  <a:lnTo>
                    <a:pt x="2759" y="3484"/>
                  </a:lnTo>
                  <a:lnTo>
                    <a:pt x="2745" y="3493"/>
                  </a:lnTo>
                  <a:lnTo>
                    <a:pt x="2729" y="3497"/>
                  </a:lnTo>
                  <a:lnTo>
                    <a:pt x="2548" y="3497"/>
                  </a:lnTo>
                  <a:lnTo>
                    <a:pt x="2548" y="3522"/>
                  </a:lnTo>
                  <a:lnTo>
                    <a:pt x="2632" y="3522"/>
                  </a:lnTo>
                  <a:lnTo>
                    <a:pt x="2647" y="3525"/>
                  </a:lnTo>
                  <a:lnTo>
                    <a:pt x="2661" y="3534"/>
                  </a:lnTo>
                  <a:lnTo>
                    <a:pt x="2670" y="3548"/>
                  </a:lnTo>
                  <a:lnTo>
                    <a:pt x="2673" y="3563"/>
                  </a:lnTo>
                  <a:lnTo>
                    <a:pt x="2670" y="3580"/>
                  </a:lnTo>
                  <a:lnTo>
                    <a:pt x="2661" y="3593"/>
                  </a:lnTo>
                  <a:lnTo>
                    <a:pt x="2647" y="3602"/>
                  </a:lnTo>
                  <a:lnTo>
                    <a:pt x="2632" y="3605"/>
                  </a:lnTo>
                  <a:lnTo>
                    <a:pt x="2548" y="3605"/>
                  </a:lnTo>
                  <a:lnTo>
                    <a:pt x="2548" y="3635"/>
                  </a:lnTo>
                  <a:lnTo>
                    <a:pt x="3527" y="3635"/>
                  </a:lnTo>
                  <a:lnTo>
                    <a:pt x="3527" y="3605"/>
                  </a:lnTo>
                  <a:lnTo>
                    <a:pt x="3194" y="3605"/>
                  </a:lnTo>
                  <a:lnTo>
                    <a:pt x="3178" y="3602"/>
                  </a:lnTo>
                  <a:lnTo>
                    <a:pt x="3164" y="3593"/>
                  </a:lnTo>
                  <a:lnTo>
                    <a:pt x="3155" y="3580"/>
                  </a:lnTo>
                  <a:lnTo>
                    <a:pt x="3152" y="3563"/>
                  </a:lnTo>
                  <a:lnTo>
                    <a:pt x="3155" y="3548"/>
                  </a:lnTo>
                  <a:lnTo>
                    <a:pt x="3164" y="3534"/>
                  </a:lnTo>
                  <a:lnTo>
                    <a:pt x="3178" y="3525"/>
                  </a:lnTo>
                  <a:lnTo>
                    <a:pt x="3194" y="3522"/>
                  </a:lnTo>
                  <a:lnTo>
                    <a:pt x="3527" y="3522"/>
                  </a:lnTo>
                  <a:lnTo>
                    <a:pt x="3527" y="3497"/>
                  </a:lnTo>
                  <a:lnTo>
                    <a:pt x="3346" y="3497"/>
                  </a:lnTo>
                  <a:lnTo>
                    <a:pt x="3329" y="3493"/>
                  </a:lnTo>
                  <a:lnTo>
                    <a:pt x="3316" y="3484"/>
                  </a:lnTo>
                  <a:lnTo>
                    <a:pt x="3307" y="3471"/>
                  </a:lnTo>
                  <a:lnTo>
                    <a:pt x="3304" y="3455"/>
                  </a:lnTo>
                  <a:lnTo>
                    <a:pt x="3307" y="3438"/>
                  </a:lnTo>
                  <a:lnTo>
                    <a:pt x="3316" y="3425"/>
                  </a:lnTo>
                  <a:lnTo>
                    <a:pt x="3329" y="3416"/>
                  </a:lnTo>
                  <a:lnTo>
                    <a:pt x="3346" y="3413"/>
                  </a:lnTo>
                  <a:lnTo>
                    <a:pt x="3527" y="3413"/>
                  </a:lnTo>
                  <a:lnTo>
                    <a:pt x="3527" y="3383"/>
                  </a:lnTo>
                  <a:lnTo>
                    <a:pt x="2548" y="3383"/>
                  </a:lnTo>
                  <a:close/>
                  <a:moveTo>
                    <a:pt x="146" y="3383"/>
                  </a:moveTo>
                  <a:lnTo>
                    <a:pt x="146" y="3413"/>
                  </a:lnTo>
                  <a:lnTo>
                    <a:pt x="328" y="3413"/>
                  </a:lnTo>
                  <a:lnTo>
                    <a:pt x="345" y="3416"/>
                  </a:lnTo>
                  <a:lnTo>
                    <a:pt x="357" y="3424"/>
                  </a:lnTo>
                  <a:lnTo>
                    <a:pt x="366" y="3438"/>
                  </a:lnTo>
                  <a:lnTo>
                    <a:pt x="370" y="3455"/>
                  </a:lnTo>
                  <a:lnTo>
                    <a:pt x="366" y="3471"/>
                  </a:lnTo>
                  <a:lnTo>
                    <a:pt x="357" y="3484"/>
                  </a:lnTo>
                  <a:lnTo>
                    <a:pt x="345" y="3493"/>
                  </a:lnTo>
                  <a:lnTo>
                    <a:pt x="328" y="3497"/>
                  </a:lnTo>
                  <a:lnTo>
                    <a:pt x="146" y="3497"/>
                  </a:lnTo>
                  <a:lnTo>
                    <a:pt x="146" y="3522"/>
                  </a:lnTo>
                  <a:lnTo>
                    <a:pt x="480" y="3522"/>
                  </a:lnTo>
                  <a:lnTo>
                    <a:pt x="495" y="3525"/>
                  </a:lnTo>
                  <a:lnTo>
                    <a:pt x="509" y="3534"/>
                  </a:lnTo>
                  <a:lnTo>
                    <a:pt x="518" y="3548"/>
                  </a:lnTo>
                  <a:lnTo>
                    <a:pt x="522" y="3563"/>
                  </a:lnTo>
                  <a:lnTo>
                    <a:pt x="518" y="3580"/>
                  </a:lnTo>
                  <a:lnTo>
                    <a:pt x="509" y="3593"/>
                  </a:lnTo>
                  <a:lnTo>
                    <a:pt x="495" y="3602"/>
                  </a:lnTo>
                  <a:lnTo>
                    <a:pt x="480" y="3605"/>
                  </a:lnTo>
                  <a:lnTo>
                    <a:pt x="146" y="3605"/>
                  </a:lnTo>
                  <a:lnTo>
                    <a:pt x="146" y="3635"/>
                  </a:lnTo>
                  <a:lnTo>
                    <a:pt x="1126" y="3635"/>
                  </a:lnTo>
                  <a:lnTo>
                    <a:pt x="1126" y="3605"/>
                  </a:lnTo>
                  <a:lnTo>
                    <a:pt x="1043" y="3605"/>
                  </a:lnTo>
                  <a:lnTo>
                    <a:pt x="1026" y="3602"/>
                  </a:lnTo>
                  <a:lnTo>
                    <a:pt x="1012" y="3593"/>
                  </a:lnTo>
                  <a:lnTo>
                    <a:pt x="1003" y="3580"/>
                  </a:lnTo>
                  <a:lnTo>
                    <a:pt x="1000" y="3563"/>
                  </a:lnTo>
                  <a:lnTo>
                    <a:pt x="1003" y="3548"/>
                  </a:lnTo>
                  <a:lnTo>
                    <a:pt x="1012" y="3534"/>
                  </a:lnTo>
                  <a:lnTo>
                    <a:pt x="1026" y="3525"/>
                  </a:lnTo>
                  <a:lnTo>
                    <a:pt x="1043" y="3522"/>
                  </a:lnTo>
                  <a:lnTo>
                    <a:pt x="1126" y="3522"/>
                  </a:lnTo>
                  <a:lnTo>
                    <a:pt x="1126" y="3497"/>
                  </a:lnTo>
                  <a:lnTo>
                    <a:pt x="944" y="3497"/>
                  </a:lnTo>
                  <a:lnTo>
                    <a:pt x="929" y="3493"/>
                  </a:lnTo>
                  <a:lnTo>
                    <a:pt x="915" y="3484"/>
                  </a:lnTo>
                  <a:lnTo>
                    <a:pt x="906" y="3471"/>
                  </a:lnTo>
                  <a:lnTo>
                    <a:pt x="902" y="3455"/>
                  </a:lnTo>
                  <a:lnTo>
                    <a:pt x="906" y="3438"/>
                  </a:lnTo>
                  <a:lnTo>
                    <a:pt x="915" y="3424"/>
                  </a:lnTo>
                  <a:lnTo>
                    <a:pt x="929" y="3416"/>
                  </a:lnTo>
                  <a:lnTo>
                    <a:pt x="944" y="3413"/>
                  </a:lnTo>
                  <a:lnTo>
                    <a:pt x="1126" y="3413"/>
                  </a:lnTo>
                  <a:lnTo>
                    <a:pt x="1126" y="3383"/>
                  </a:lnTo>
                  <a:lnTo>
                    <a:pt x="146" y="3383"/>
                  </a:lnTo>
                  <a:close/>
                  <a:moveTo>
                    <a:pt x="1341" y="3287"/>
                  </a:moveTo>
                  <a:lnTo>
                    <a:pt x="1341" y="3335"/>
                  </a:lnTo>
                  <a:lnTo>
                    <a:pt x="2332" y="3335"/>
                  </a:lnTo>
                  <a:lnTo>
                    <a:pt x="2332" y="3287"/>
                  </a:lnTo>
                  <a:lnTo>
                    <a:pt x="1341" y="3287"/>
                  </a:lnTo>
                  <a:close/>
                  <a:moveTo>
                    <a:pt x="2416" y="3173"/>
                  </a:moveTo>
                  <a:lnTo>
                    <a:pt x="2416" y="3635"/>
                  </a:lnTo>
                  <a:lnTo>
                    <a:pt x="2464" y="3635"/>
                  </a:lnTo>
                  <a:lnTo>
                    <a:pt x="2464" y="3173"/>
                  </a:lnTo>
                  <a:lnTo>
                    <a:pt x="2416" y="3173"/>
                  </a:lnTo>
                  <a:close/>
                  <a:moveTo>
                    <a:pt x="1210" y="3173"/>
                  </a:moveTo>
                  <a:lnTo>
                    <a:pt x="1210" y="3635"/>
                  </a:lnTo>
                  <a:lnTo>
                    <a:pt x="1257" y="3635"/>
                  </a:lnTo>
                  <a:lnTo>
                    <a:pt x="1257" y="3173"/>
                  </a:lnTo>
                  <a:lnTo>
                    <a:pt x="1210" y="3173"/>
                  </a:lnTo>
                  <a:close/>
                  <a:moveTo>
                    <a:pt x="2091" y="2882"/>
                  </a:moveTo>
                  <a:lnTo>
                    <a:pt x="2091" y="3203"/>
                  </a:lnTo>
                  <a:lnTo>
                    <a:pt x="2183" y="3203"/>
                  </a:lnTo>
                  <a:lnTo>
                    <a:pt x="2183" y="2882"/>
                  </a:lnTo>
                  <a:lnTo>
                    <a:pt x="2091" y="2882"/>
                  </a:lnTo>
                  <a:close/>
                  <a:moveTo>
                    <a:pt x="1879" y="2882"/>
                  </a:moveTo>
                  <a:lnTo>
                    <a:pt x="1879" y="3203"/>
                  </a:lnTo>
                  <a:lnTo>
                    <a:pt x="2007" y="3203"/>
                  </a:lnTo>
                  <a:lnTo>
                    <a:pt x="2007" y="2882"/>
                  </a:lnTo>
                  <a:lnTo>
                    <a:pt x="1879" y="2882"/>
                  </a:lnTo>
                  <a:close/>
                  <a:moveTo>
                    <a:pt x="1667" y="2882"/>
                  </a:moveTo>
                  <a:lnTo>
                    <a:pt x="1667" y="3203"/>
                  </a:lnTo>
                  <a:lnTo>
                    <a:pt x="1795" y="3203"/>
                  </a:lnTo>
                  <a:lnTo>
                    <a:pt x="1795" y="2882"/>
                  </a:lnTo>
                  <a:lnTo>
                    <a:pt x="1667" y="2882"/>
                  </a:lnTo>
                  <a:close/>
                  <a:moveTo>
                    <a:pt x="1491" y="2882"/>
                  </a:moveTo>
                  <a:lnTo>
                    <a:pt x="1491" y="3203"/>
                  </a:lnTo>
                  <a:lnTo>
                    <a:pt x="1583" y="3203"/>
                  </a:lnTo>
                  <a:lnTo>
                    <a:pt x="1583" y="2882"/>
                  </a:lnTo>
                  <a:lnTo>
                    <a:pt x="1491" y="2882"/>
                  </a:lnTo>
                  <a:close/>
                  <a:moveTo>
                    <a:pt x="1837" y="2428"/>
                  </a:moveTo>
                  <a:lnTo>
                    <a:pt x="1791" y="2459"/>
                  </a:lnTo>
                  <a:lnTo>
                    <a:pt x="1805" y="2468"/>
                  </a:lnTo>
                  <a:lnTo>
                    <a:pt x="1813" y="2481"/>
                  </a:lnTo>
                  <a:lnTo>
                    <a:pt x="1816" y="2496"/>
                  </a:lnTo>
                  <a:lnTo>
                    <a:pt x="1813" y="2512"/>
                  </a:lnTo>
                  <a:lnTo>
                    <a:pt x="1804" y="2526"/>
                  </a:lnTo>
                  <a:lnTo>
                    <a:pt x="1790" y="2535"/>
                  </a:lnTo>
                  <a:lnTo>
                    <a:pt x="1774" y="2538"/>
                  </a:lnTo>
                  <a:lnTo>
                    <a:pt x="1672" y="2538"/>
                  </a:lnTo>
                  <a:lnTo>
                    <a:pt x="1600" y="2586"/>
                  </a:lnTo>
                  <a:lnTo>
                    <a:pt x="1908" y="2586"/>
                  </a:lnTo>
                  <a:lnTo>
                    <a:pt x="1925" y="2589"/>
                  </a:lnTo>
                  <a:lnTo>
                    <a:pt x="1939" y="2598"/>
                  </a:lnTo>
                  <a:lnTo>
                    <a:pt x="1947" y="2612"/>
                  </a:lnTo>
                  <a:lnTo>
                    <a:pt x="1950" y="2628"/>
                  </a:lnTo>
                  <a:lnTo>
                    <a:pt x="1947" y="2645"/>
                  </a:lnTo>
                  <a:lnTo>
                    <a:pt x="1939" y="2658"/>
                  </a:lnTo>
                  <a:lnTo>
                    <a:pt x="1925" y="2668"/>
                  </a:lnTo>
                  <a:lnTo>
                    <a:pt x="1908" y="2670"/>
                  </a:lnTo>
                  <a:lnTo>
                    <a:pt x="1474" y="2670"/>
                  </a:lnTo>
                  <a:lnTo>
                    <a:pt x="1285" y="2797"/>
                  </a:lnTo>
                  <a:lnTo>
                    <a:pt x="1285" y="3088"/>
                  </a:lnTo>
                  <a:lnTo>
                    <a:pt x="1299" y="3088"/>
                  </a:lnTo>
                  <a:lnTo>
                    <a:pt x="1315" y="3091"/>
                  </a:lnTo>
                  <a:lnTo>
                    <a:pt x="1329" y="3100"/>
                  </a:lnTo>
                  <a:lnTo>
                    <a:pt x="1338" y="3114"/>
                  </a:lnTo>
                  <a:lnTo>
                    <a:pt x="1341" y="3131"/>
                  </a:lnTo>
                  <a:lnTo>
                    <a:pt x="1341" y="3203"/>
                  </a:lnTo>
                  <a:lnTo>
                    <a:pt x="1407" y="3203"/>
                  </a:lnTo>
                  <a:lnTo>
                    <a:pt x="1407" y="2840"/>
                  </a:lnTo>
                  <a:lnTo>
                    <a:pt x="1410" y="2824"/>
                  </a:lnTo>
                  <a:lnTo>
                    <a:pt x="1419" y="2810"/>
                  </a:lnTo>
                  <a:lnTo>
                    <a:pt x="1432" y="2801"/>
                  </a:lnTo>
                  <a:lnTo>
                    <a:pt x="1449" y="2798"/>
                  </a:lnTo>
                  <a:lnTo>
                    <a:pt x="2224" y="2798"/>
                  </a:lnTo>
                  <a:lnTo>
                    <a:pt x="2241" y="2801"/>
                  </a:lnTo>
                  <a:lnTo>
                    <a:pt x="2254" y="2810"/>
                  </a:lnTo>
                  <a:lnTo>
                    <a:pt x="2263" y="2824"/>
                  </a:lnTo>
                  <a:lnTo>
                    <a:pt x="2266" y="2840"/>
                  </a:lnTo>
                  <a:lnTo>
                    <a:pt x="2266" y="3203"/>
                  </a:lnTo>
                  <a:lnTo>
                    <a:pt x="2332" y="3203"/>
                  </a:lnTo>
                  <a:lnTo>
                    <a:pt x="2332" y="3131"/>
                  </a:lnTo>
                  <a:lnTo>
                    <a:pt x="2336" y="3114"/>
                  </a:lnTo>
                  <a:lnTo>
                    <a:pt x="2345" y="3100"/>
                  </a:lnTo>
                  <a:lnTo>
                    <a:pt x="2358" y="3091"/>
                  </a:lnTo>
                  <a:lnTo>
                    <a:pt x="2374" y="3089"/>
                  </a:lnTo>
                  <a:lnTo>
                    <a:pt x="2389" y="3089"/>
                  </a:lnTo>
                  <a:lnTo>
                    <a:pt x="2389" y="2797"/>
                  </a:lnTo>
                  <a:lnTo>
                    <a:pt x="1837" y="2428"/>
                  </a:lnTo>
                  <a:close/>
                  <a:moveTo>
                    <a:pt x="1837" y="2268"/>
                  </a:moveTo>
                  <a:lnTo>
                    <a:pt x="1153" y="2723"/>
                  </a:lnTo>
                  <a:lnTo>
                    <a:pt x="1153" y="2783"/>
                  </a:lnTo>
                  <a:lnTo>
                    <a:pt x="1813" y="2344"/>
                  </a:lnTo>
                  <a:lnTo>
                    <a:pt x="1824" y="2338"/>
                  </a:lnTo>
                  <a:lnTo>
                    <a:pt x="1837" y="2337"/>
                  </a:lnTo>
                  <a:lnTo>
                    <a:pt x="1849" y="2338"/>
                  </a:lnTo>
                  <a:lnTo>
                    <a:pt x="1861" y="2344"/>
                  </a:lnTo>
                  <a:lnTo>
                    <a:pt x="2520" y="2783"/>
                  </a:lnTo>
                  <a:lnTo>
                    <a:pt x="2520" y="2723"/>
                  </a:lnTo>
                  <a:lnTo>
                    <a:pt x="1837" y="2268"/>
                  </a:lnTo>
                  <a:close/>
                  <a:moveTo>
                    <a:pt x="1198" y="1263"/>
                  </a:moveTo>
                  <a:lnTo>
                    <a:pt x="214" y="1638"/>
                  </a:lnTo>
                  <a:lnTo>
                    <a:pt x="214" y="3300"/>
                  </a:lnTo>
                  <a:lnTo>
                    <a:pt x="1126" y="3300"/>
                  </a:lnTo>
                  <a:lnTo>
                    <a:pt x="1126" y="3131"/>
                  </a:lnTo>
                  <a:lnTo>
                    <a:pt x="1129" y="3114"/>
                  </a:lnTo>
                  <a:lnTo>
                    <a:pt x="1138" y="3100"/>
                  </a:lnTo>
                  <a:lnTo>
                    <a:pt x="1152" y="3091"/>
                  </a:lnTo>
                  <a:lnTo>
                    <a:pt x="1168" y="3089"/>
                  </a:lnTo>
                  <a:lnTo>
                    <a:pt x="1201" y="3089"/>
                  </a:lnTo>
                  <a:lnTo>
                    <a:pt x="1201" y="2852"/>
                  </a:lnTo>
                  <a:lnTo>
                    <a:pt x="1134" y="2896"/>
                  </a:lnTo>
                  <a:lnTo>
                    <a:pt x="1120" y="2903"/>
                  </a:lnTo>
                  <a:lnTo>
                    <a:pt x="1105" y="2903"/>
                  </a:lnTo>
                  <a:lnTo>
                    <a:pt x="1091" y="2899"/>
                  </a:lnTo>
                  <a:lnTo>
                    <a:pt x="1079" y="2890"/>
                  </a:lnTo>
                  <a:lnTo>
                    <a:pt x="1071" y="2877"/>
                  </a:lnTo>
                  <a:lnTo>
                    <a:pt x="1069" y="2861"/>
                  </a:lnTo>
                  <a:lnTo>
                    <a:pt x="1069" y="2701"/>
                  </a:lnTo>
                  <a:lnTo>
                    <a:pt x="1071" y="2688"/>
                  </a:lnTo>
                  <a:lnTo>
                    <a:pt x="1077" y="2675"/>
                  </a:lnTo>
                  <a:lnTo>
                    <a:pt x="1087" y="2666"/>
                  </a:lnTo>
                  <a:lnTo>
                    <a:pt x="1198" y="2593"/>
                  </a:lnTo>
                  <a:lnTo>
                    <a:pt x="1198" y="1263"/>
                  </a:lnTo>
                  <a:close/>
                  <a:moveTo>
                    <a:pt x="2475" y="1263"/>
                  </a:moveTo>
                  <a:lnTo>
                    <a:pt x="2475" y="2593"/>
                  </a:lnTo>
                  <a:lnTo>
                    <a:pt x="2586" y="2666"/>
                  </a:lnTo>
                  <a:lnTo>
                    <a:pt x="2596" y="2675"/>
                  </a:lnTo>
                  <a:lnTo>
                    <a:pt x="2602" y="2687"/>
                  </a:lnTo>
                  <a:lnTo>
                    <a:pt x="2604" y="2700"/>
                  </a:lnTo>
                  <a:lnTo>
                    <a:pt x="2604" y="2861"/>
                  </a:lnTo>
                  <a:lnTo>
                    <a:pt x="2602" y="2877"/>
                  </a:lnTo>
                  <a:lnTo>
                    <a:pt x="2594" y="2890"/>
                  </a:lnTo>
                  <a:lnTo>
                    <a:pt x="2583" y="2899"/>
                  </a:lnTo>
                  <a:lnTo>
                    <a:pt x="2573" y="2902"/>
                  </a:lnTo>
                  <a:lnTo>
                    <a:pt x="2562" y="2903"/>
                  </a:lnTo>
                  <a:lnTo>
                    <a:pt x="2551" y="2902"/>
                  </a:lnTo>
                  <a:lnTo>
                    <a:pt x="2540" y="2896"/>
                  </a:lnTo>
                  <a:lnTo>
                    <a:pt x="2473" y="2852"/>
                  </a:lnTo>
                  <a:lnTo>
                    <a:pt x="2473" y="3088"/>
                  </a:lnTo>
                  <a:lnTo>
                    <a:pt x="2506" y="3088"/>
                  </a:lnTo>
                  <a:lnTo>
                    <a:pt x="2522" y="3091"/>
                  </a:lnTo>
                  <a:lnTo>
                    <a:pt x="2535" y="3100"/>
                  </a:lnTo>
                  <a:lnTo>
                    <a:pt x="2544" y="3114"/>
                  </a:lnTo>
                  <a:lnTo>
                    <a:pt x="2548" y="3131"/>
                  </a:lnTo>
                  <a:lnTo>
                    <a:pt x="2548" y="3300"/>
                  </a:lnTo>
                  <a:lnTo>
                    <a:pt x="3459" y="3300"/>
                  </a:lnTo>
                  <a:lnTo>
                    <a:pt x="3459" y="1638"/>
                  </a:lnTo>
                  <a:lnTo>
                    <a:pt x="2475" y="1263"/>
                  </a:lnTo>
                  <a:close/>
                  <a:moveTo>
                    <a:pt x="2311" y="1223"/>
                  </a:moveTo>
                  <a:lnTo>
                    <a:pt x="2311" y="2483"/>
                  </a:lnTo>
                  <a:lnTo>
                    <a:pt x="2391" y="2536"/>
                  </a:lnTo>
                  <a:lnTo>
                    <a:pt x="2391" y="1223"/>
                  </a:lnTo>
                  <a:lnTo>
                    <a:pt x="2311" y="1223"/>
                  </a:lnTo>
                  <a:close/>
                  <a:moveTo>
                    <a:pt x="1282" y="1223"/>
                  </a:moveTo>
                  <a:lnTo>
                    <a:pt x="1282" y="2536"/>
                  </a:lnTo>
                  <a:lnTo>
                    <a:pt x="1363" y="2483"/>
                  </a:lnTo>
                  <a:lnTo>
                    <a:pt x="1363" y="1223"/>
                  </a:lnTo>
                  <a:lnTo>
                    <a:pt x="1282" y="1223"/>
                  </a:lnTo>
                  <a:close/>
                  <a:moveTo>
                    <a:pt x="2522" y="1139"/>
                  </a:moveTo>
                  <a:lnTo>
                    <a:pt x="2522" y="1190"/>
                  </a:lnTo>
                  <a:lnTo>
                    <a:pt x="3590" y="1597"/>
                  </a:lnTo>
                  <a:lnTo>
                    <a:pt x="3590" y="1546"/>
                  </a:lnTo>
                  <a:lnTo>
                    <a:pt x="2522" y="1139"/>
                  </a:lnTo>
                  <a:close/>
                  <a:moveTo>
                    <a:pt x="1152" y="1139"/>
                  </a:moveTo>
                  <a:lnTo>
                    <a:pt x="84" y="1546"/>
                  </a:lnTo>
                  <a:lnTo>
                    <a:pt x="84" y="1597"/>
                  </a:lnTo>
                  <a:lnTo>
                    <a:pt x="1152" y="1190"/>
                  </a:lnTo>
                  <a:lnTo>
                    <a:pt x="1152" y="1139"/>
                  </a:lnTo>
                  <a:close/>
                  <a:moveTo>
                    <a:pt x="2264" y="1041"/>
                  </a:moveTo>
                  <a:lnTo>
                    <a:pt x="2264" y="1139"/>
                  </a:lnTo>
                  <a:lnTo>
                    <a:pt x="2438" y="1139"/>
                  </a:lnTo>
                  <a:lnTo>
                    <a:pt x="2438" y="1041"/>
                  </a:lnTo>
                  <a:lnTo>
                    <a:pt x="2264" y="1041"/>
                  </a:lnTo>
                  <a:close/>
                  <a:moveTo>
                    <a:pt x="1493" y="1041"/>
                  </a:moveTo>
                  <a:lnTo>
                    <a:pt x="1493" y="1181"/>
                  </a:lnTo>
                  <a:lnTo>
                    <a:pt x="1490" y="1198"/>
                  </a:lnTo>
                  <a:lnTo>
                    <a:pt x="1481" y="1211"/>
                  </a:lnTo>
                  <a:lnTo>
                    <a:pt x="1467" y="1220"/>
                  </a:lnTo>
                  <a:lnTo>
                    <a:pt x="1451" y="1223"/>
                  </a:lnTo>
                  <a:lnTo>
                    <a:pt x="1447" y="1223"/>
                  </a:lnTo>
                  <a:lnTo>
                    <a:pt x="1447" y="2426"/>
                  </a:lnTo>
                  <a:lnTo>
                    <a:pt x="1813" y="2183"/>
                  </a:lnTo>
                  <a:lnTo>
                    <a:pt x="1824" y="2177"/>
                  </a:lnTo>
                  <a:lnTo>
                    <a:pt x="1837" y="2176"/>
                  </a:lnTo>
                  <a:lnTo>
                    <a:pt x="1849" y="2177"/>
                  </a:lnTo>
                  <a:lnTo>
                    <a:pt x="1861" y="2183"/>
                  </a:lnTo>
                  <a:lnTo>
                    <a:pt x="2227" y="2426"/>
                  </a:lnTo>
                  <a:lnTo>
                    <a:pt x="2227" y="1223"/>
                  </a:lnTo>
                  <a:lnTo>
                    <a:pt x="2222" y="1223"/>
                  </a:lnTo>
                  <a:lnTo>
                    <a:pt x="2206" y="1220"/>
                  </a:lnTo>
                  <a:lnTo>
                    <a:pt x="2193" y="1211"/>
                  </a:lnTo>
                  <a:lnTo>
                    <a:pt x="2184" y="1198"/>
                  </a:lnTo>
                  <a:lnTo>
                    <a:pt x="2180" y="1181"/>
                  </a:lnTo>
                  <a:lnTo>
                    <a:pt x="2180" y="1041"/>
                  </a:lnTo>
                  <a:lnTo>
                    <a:pt x="1493" y="1041"/>
                  </a:lnTo>
                  <a:close/>
                  <a:moveTo>
                    <a:pt x="1236" y="1041"/>
                  </a:moveTo>
                  <a:lnTo>
                    <a:pt x="1236" y="1139"/>
                  </a:lnTo>
                  <a:lnTo>
                    <a:pt x="1409" y="1139"/>
                  </a:lnTo>
                  <a:lnTo>
                    <a:pt x="1409" y="1041"/>
                  </a:lnTo>
                  <a:lnTo>
                    <a:pt x="1236" y="1041"/>
                  </a:lnTo>
                  <a:close/>
                  <a:moveTo>
                    <a:pt x="1837" y="461"/>
                  </a:moveTo>
                  <a:lnTo>
                    <a:pt x="1509" y="711"/>
                  </a:lnTo>
                  <a:lnTo>
                    <a:pt x="1531" y="711"/>
                  </a:lnTo>
                  <a:lnTo>
                    <a:pt x="1546" y="715"/>
                  </a:lnTo>
                  <a:lnTo>
                    <a:pt x="1560" y="724"/>
                  </a:lnTo>
                  <a:lnTo>
                    <a:pt x="1569" y="737"/>
                  </a:lnTo>
                  <a:lnTo>
                    <a:pt x="1573" y="753"/>
                  </a:lnTo>
                  <a:lnTo>
                    <a:pt x="1569" y="769"/>
                  </a:lnTo>
                  <a:lnTo>
                    <a:pt x="1560" y="783"/>
                  </a:lnTo>
                  <a:lnTo>
                    <a:pt x="1546" y="792"/>
                  </a:lnTo>
                  <a:lnTo>
                    <a:pt x="1531" y="795"/>
                  </a:lnTo>
                  <a:lnTo>
                    <a:pt x="1399" y="795"/>
                  </a:lnTo>
                  <a:lnTo>
                    <a:pt x="1345" y="837"/>
                  </a:lnTo>
                  <a:lnTo>
                    <a:pt x="1556" y="837"/>
                  </a:lnTo>
                  <a:lnTo>
                    <a:pt x="1571" y="840"/>
                  </a:lnTo>
                  <a:lnTo>
                    <a:pt x="1585" y="849"/>
                  </a:lnTo>
                  <a:lnTo>
                    <a:pt x="1594" y="863"/>
                  </a:lnTo>
                  <a:lnTo>
                    <a:pt x="1598" y="879"/>
                  </a:lnTo>
                  <a:lnTo>
                    <a:pt x="1594" y="896"/>
                  </a:lnTo>
                  <a:lnTo>
                    <a:pt x="1585" y="908"/>
                  </a:lnTo>
                  <a:lnTo>
                    <a:pt x="1571" y="917"/>
                  </a:lnTo>
                  <a:lnTo>
                    <a:pt x="1556" y="921"/>
                  </a:lnTo>
                  <a:lnTo>
                    <a:pt x="1235" y="921"/>
                  </a:lnTo>
                  <a:lnTo>
                    <a:pt x="1188" y="956"/>
                  </a:lnTo>
                  <a:lnTo>
                    <a:pt x="2485" y="956"/>
                  </a:lnTo>
                  <a:lnTo>
                    <a:pt x="1837" y="461"/>
                  </a:lnTo>
                  <a:close/>
                  <a:moveTo>
                    <a:pt x="1930" y="84"/>
                  </a:moveTo>
                  <a:lnTo>
                    <a:pt x="1879" y="89"/>
                  </a:lnTo>
                  <a:lnTo>
                    <a:pt x="1879" y="206"/>
                  </a:lnTo>
                  <a:lnTo>
                    <a:pt x="1935" y="202"/>
                  </a:lnTo>
                  <a:lnTo>
                    <a:pt x="1991" y="203"/>
                  </a:lnTo>
                  <a:lnTo>
                    <a:pt x="2046" y="208"/>
                  </a:lnTo>
                  <a:lnTo>
                    <a:pt x="2101" y="216"/>
                  </a:lnTo>
                  <a:lnTo>
                    <a:pt x="2155" y="223"/>
                  </a:lnTo>
                  <a:lnTo>
                    <a:pt x="2209" y="229"/>
                  </a:lnTo>
                  <a:lnTo>
                    <a:pt x="2261" y="229"/>
                  </a:lnTo>
                  <a:lnTo>
                    <a:pt x="2312" y="224"/>
                  </a:lnTo>
                  <a:lnTo>
                    <a:pt x="2312" y="108"/>
                  </a:lnTo>
                  <a:lnTo>
                    <a:pt x="2255" y="112"/>
                  </a:lnTo>
                  <a:lnTo>
                    <a:pt x="2200" y="110"/>
                  </a:lnTo>
                  <a:lnTo>
                    <a:pt x="2144" y="105"/>
                  </a:lnTo>
                  <a:lnTo>
                    <a:pt x="2090" y="97"/>
                  </a:lnTo>
                  <a:lnTo>
                    <a:pt x="2035" y="91"/>
                  </a:lnTo>
                  <a:lnTo>
                    <a:pt x="1982" y="85"/>
                  </a:lnTo>
                  <a:lnTo>
                    <a:pt x="1930" y="84"/>
                  </a:lnTo>
                  <a:close/>
                  <a:moveTo>
                    <a:pt x="1957" y="0"/>
                  </a:moveTo>
                  <a:lnTo>
                    <a:pt x="2006" y="2"/>
                  </a:lnTo>
                  <a:lnTo>
                    <a:pt x="2053" y="8"/>
                  </a:lnTo>
                  <a:lnTo>
                    <a:pt x="2101" y="15"/>
                  </a:lnTo>
                  <a:lnTo>
                    <a:pt x="2151" y="21"/>
                  </a:lnTo>
                  <a:lnTo>
                    <a:pt x="2201" y="26"/>
                  </a:lnTo>
                  <a:lnTo>
                    <a:pt x="2248" y="28"/>
                  </a:lnTo>
                  <a:lnTo>
                    <a:pt x="2296" y="25"/>
                  </a:lnTo>
                  <a:lnTo>
                    <a:pt x="2342" y="16"/>
                  </a:lnTo>
                  <a:lnTo>
                    <a:pt x="2356" y="14"/>
                  </a:lnTo>
                  <a:lnTo>
                    <a:pt x="2368" y="17"/>
                  </a:lnTo>
                  <a:lnTo>
                    <a:pt x="2380" y="23"/>
                  </a:lnTo>
                  <a:lnTo>
                    <a:pt x="2389" y="32"/>
                  </a:lnTo>
                  <a:lnTo>
                    <a:pt x="2395" y="43"/>
                  </a:lnTo>
                  <a:lnTo>
                    <a:pt x="2396" y="55"/>
                  </a:lnTo>
                  <a:lnTo>
                    <a:pt x="2396" y="257"/>
                  </a:lnTo>
                  <a:lnTo>
                    <a:pt x="2393" y="271"/>
                  </a:lnTo>
                  <a:lnTo>
                    <a:pt x="2388" y="283"/>
                  </a:lnTo>
                  <a:lnTo>
                    <a:pt x="2378" y="292"/>
                  </a:lnTo>
                  <a:lnTo>
                    <a:pt x="2365" y="298"/>
                  </a:lnTo>
                  <a:lnTo>
                    <a:pt x="2325" y="307"/>
                  </a:lnTo>
                  <a:lnTo>
                    <a:pt x="2285" y="313"/>
                  </a:lnTo>
                  <a:lnTo>
                    <a:pt x="2245" y="314"/>
                  </a:lnTo>
                  <a:lnTo>
                    <a:pt x="2193" y="311"/>
                  </a:lnTo>
                  <a:lnTo>
                    <a:pt x="2141" y="306"/>
                  </a:lnTo>
                  <a:lnTo>
                    <a:pt x="2090" y="299"/>
                  </a:lnTo>
                  <a:lnTo>
                    <a:pt x="2035" y="292"/>
                  </a:lnTo>
                  <a:lnTo>
                    <a:pt x="1982" y="287"/>
                  </a:lnTo>
                  <a:lnTo>
                    <a:pt x="1930" y="285"/>
                  </a:lnTo>
                  <a:lnTo>
                    <a:pt x="1879" y="291"/>
                  </a:lnTo>
                  <a:lnTo>
                    <a:pt x="1879" y="387"/>
                  </a:lnTo>
                  <a:lnTo>
                    <a:pt x="2635" y="965"/>
                  </a:lnTo>
                  <a:lnTo>
                    <a:pt x="2644" y="975"/>
                  </a:lnTo>
                  <a:lnTo>
                    <a:pt x="2650" y="987"/>
                  </a:lnTo>
                  <a:lnTo>
                    <a:pt x="2651" y="999"/>
                  </a:lnTo>
                  <a:lnTo>
                    <a:pt x="2649" y="1011"/>
                  </a:lnTo>
                  <a:lnTo>
                    <a:pt x="2643" y="1024"/>
                  </a:lnTo>
                  <a:lnTo>
                    <a:pt x="2634" y="1033"/>
                  </a:lnTo>
                  <a:lnTo>
                    <a:pt x="2622" y="1039"/>
                  </a:lnTo>
                  <a:lnTo>
                    <a:pt x="2609" y="1041"/>
                  </a:lnTo>
                  <a:lnTo>
                    <a:pt x="2522" y="1041"/>
                  </a:lnTo>
                  <a:lnTo>
                    <a:pt x="2522" y="1049"/>
                  </a:lnTo>
                  <a:lnTo>
                    <a:pt x="3646" y="1478"/>
                  </a:lnTo>
                  <a:lnTo>
                    <a:pt x="3658" y="1484"/>
                  </a:lnTo>
                  <a:lnTo>
                    <a:pt x="3667" y="1493"/>
                  </a:lnTo>
                  <a:lnTo>
                    <a:pt x="3671" y="1504"/>
                  </a:lnTo>
                  <a:lnTo>
                    <a:pt x="3673" y="1518"/>
                  </a:lnTo>
                  <a:lnTo>
                    <a:pt x="3673" y="1658"/>
                  </a:lnTo>
                  <a:lnTo>
                    <a:pt x="3671" y="1672"/>
                  </a:lnTo>
                  <a:lnTo>
                    <a:pt x="3666" y="1683"/>
                  </a:lnTo>
                  <a:lnTo>
                    <a:pt x="3655" y="1693"/>
                  </a:lnTo>
                  <a:lnTo>
                    <a:pt x="3644" y="1699"/>
                  </a:lnTo>
                  <a:lnTo>
                    <a:pt x="3632" y="1700"/>
                  </a:lnTo>
                  <a:lnTo>
                    <a:pt x="3624" y="1700"/>
                  </a:lnTo>
                  <a:lnTo>
                    <a:pt x="3617" y="1698"/>
                  </a:lnTo>
                  <a:lnTo>
                    <a:pt x="3543" y="1670"/>
                  </a:lnTo>
                  <a:lnTo>
                    <a:pt x="3543" y="3300"/>
                  </a:lnTo>
                  <a:lnTo>
                    <a:pt x="3569" y="3300"/>
                  </a:lnTo>
                  <a:lnTo>
                    <a:pt x="3585" y="3303"/>
                  </a:lnTo>
                  <a:lnTo>
                    <a:pt x="3599" y="3312"/>
                  </a:lnTo>
                  <a:lnTo>
                    <a:pt x="3608" y="3326"/>
                  </a:lnTo>
                  <a:lnTo>
                    <a:pt x="3611" y="3341"/>
                  </a:lnTo>
                  <a:lnTo>
                    <a:pt x="3611" y="3677"/>
                  </a:lnTo>
                  <a:lnTo>
                    <a:pt x="3608" y="3693"/>
                  </a:lnTo>
                  <a:lnTo>
                    <a:pt x="3599" y="3706"/>
                  </a:lnTo>
                  <a:lnTo>
                    <a:pt x="3585" y="3715"/>
                  </a:lnTo>
                  <a:lnTo>
                    <a:pt x="3569" y="3719"/>
                  </a:lnTo>
                  <a:lnTo>
                    <a:pt x="104" y="3719"/>
                  </a:lnTo>
                  <a:lnTo>
                    <a:pt x="88" y="3715"/>
                  </a:lnTo>
                  <a:lnTo>
                    <a:pt x="75" y="3706"/>
                  </a:lnTo>
                  <a:lnTo>
                    <a:pt x="66" y="3693"/>
                  </a:lnTo>
                  <a:lnTo>
                    <a:pt x="62" y="3677"/>
                  </a:lnTo>
                  <a:lnTo>
                    <a:pt x="62" y="3341"/>
                  </a:lnTo>
                  <a:lnTo>
                    <a:pt x="66" y="3326"/>
                  </a:lnTo>
                  <a:lnTo>
                    <a:pt x="75" y="3312"/>
                  </a:lnTo>
                  <a:lnTo>
                    <a:pt x="88" y="3303"/>
                  </a:lnTo>
                  <a:lnTo>
                    <a:pt x="104" y="3300"/>
                  </a:lnTo>
                  <a:lnTo>
                    <a:pt x="130" y="3300"/>
                  </a:lnTo>
                  <a:lnTo>
                    <a:pt x="130" y="1670"/>
                  </a:lnTo>
                  <a:lnTo>
                    <a:pt x="57" y="1698"/>
                  </a:lnTo>
                  <a:lnTo>
                    <a:pt x="50" y="1700"/>
                  </a:lnTo>
                  <a:lnTo>
                    <a:pt x="42" y="1700"/>
                  </a:lnTo>
                  <a:lnTo>
                    <a:pt x="29" y="1699"/>
                  </a:lnTo>
                  <a:lnTo>
                    <a:pt x="18" y="1693"/>
                  </a:lnTo>
                  <a:lnTo>
                    <a:pt x="8" y="1683"/>
                  </a:lnTo>
                  <a:lnTo>
                    <a:pt x="2" y="1672"/>
                  </a:lnTo>
                  <a:lnTo>
                    <a:pt x="0" y="1658"/>
                  </a:lnTo>
                  <a:lnTo>
                    <a:pt x="0" y="1518"/>
                  </a:lnTo>
                  <a:lnTo>
                    <a:pt x="2" y="1504"/>
                  </a:lnTo>
                  <a:lnTo>
                    <a:pt x="7" y="1493"/>
                  </a:lnTo>
                  <a:lnTo>
                    <a:pt x="16" y="1484"/>
                  </a:lnTo>
                  <a:lnTo>
                    <a:pt x="27" y="1478"/>
                  </a:lnTo>
                  <a:lnTo>
                    <a:pt x="1152" y="1049"/>
                  </a:lnTo>
                  <a:lnTo>
                    <a:pt x="1152" y="1041"/>
                  </a:lnTo>
                  <a:lnTo>
                    <a:pt x="1065" y="1041"/>
                  </a:lnTo>
                  <a:lnTo>
                    <a:pt x="1051" y="1039"/>
                  </a:lnTo>
                  <a:lnTo>
                    <a:pt x="1040" y="1033"/>
                  </a:lnTo>
                  <a:lnTo>
                    <a:pt x="1031" y="1024"/>
                  </a:lnTo>
                  <a:lnTo>
                    <a:pt x="1025" y="1011"/>
                  </a:lnTo>
                  <a:lnTo>
                    <a:pt x="1023" y="999"/>
                  </a:lnTo>
                  <a:lnTo>
                    <a:pt x="1024" y="987"/>
                  </a:lnTo>
                  <a:lnTo>
                    <a:pt x="1029" y="975"/>
                  </a:lnTo>
                  <a:lnTo>
                    <a:pt x="1039" y="965"/>
                  </a:lnTo>
                  <a:lnTo>
                    <a:pt x="1795" y="387"/>
                  </a:lnTo>
                  <a:lnTo>
                    <a:pt x="1795" y="55"/>
                  </a:lnTo>
                  <a:lnTo>
                    <a:pt x="1797" y="43"/>
                  </a:lnTo>
                  <a:lnTo>
                    <a:pt x="1803" y="32"/>
                  </a:lnTo>
                  <a:lnTo>
                    <a:pt x="1812" y="23"/>
                  </a:lnTo>
                  <a:lnTo>
                    <a:pt x="1823" y="16"/>
                  </a:lnTo>
                  <a:lnTo>
                    <a:pt x="1827" y="16"/>
                  </a:lnTo>
                  <a:lnTo>
                    <a:pt x="1832" y="14"/>
                  </a:lnTo>
                  <a:lnTo>
                    <a:pt x="1841" y="11"/>
                  </a:lnTo>
                  <a:lnTo>
                    <a:pt x="1850" y="10"/>
                  </a:lnTo>
                  <a:lnTo>
                    <a:pt x="1857" y="8"/>
                  </a:lnTo>
                  <a:lnTo>
                    <a:pt x="1907" y="1"/>
                  </a:lnTo>
                  <a:lnTo>
                    <a:pt x="1957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5" name="Freeform 7"/>
            <p:cNvSpPr>
              <a:spLocks noEditPoints="1"/>
            </p:cNvSpPr>
            <p:nvPr/>
          </p:nvSpPr>
          <p:spPr bwMode="auto">
            <a:xfrm>
              <a:off x="537" y="2285"/>
              <a:ext cx="45" cy="61"/>
            </a:xfrm>
            <a:custGeom>
              <a:avLst/>
              <a:gdLst>
                <a:gd name="T0" fmla="*/ 130 w 270"/>
                <a:gd name="T1" fmla="*/ 84 h 366"/>
                <a:gd name="T2" fmla="*/ 115 w 270"/>
                <a:gd name="T3" fmla="*/ 86 h 366"/>
                <a:gd name="T4" fmla="*/ 103 w 270"/>
                <a:gd name="T5" fmla="*/ 93 h 366"/>
                <a:gd name="T6" fmla="*/ 93 w 270"/>
                <a:gd name="T7" fmla="*/ 102 h 366"/>
                <a:gd name="T8" fmla="*/ 87 w 270"/>
                <a:gd name="T9" fmla="*/ 116 h 366"/>
                <a:gd name="T10" fmla="*/ 84 w 270"/>
                <a:gd name="T11" fmla="*/ 129 h 366"/>
                <a:gd name="T12" fmla="*/ 84 w 270"/>
                <a:gd name="T13" fmla="*/ 281 h 366"/>
                <a:gd name="T14" fmla="*/ 186 w 270"/>
                <a:gd name="T15" fmla="*/ 281 h 366"/>
                <a:gd name="T16" fmla="*/ 186 w 270"/>
                <a:gd name="T17" fmla="*/ 129 h 366"/>
                <a:gd name="T18" fmla="*/ 183 w 270"/>
                <a:gd name="T19" fmla="*/ 116 h 366"/>
                <a:gd name="T20" fmla="*/ 177 w 270"/>
                <a:gd name="T21" fmla="*/ 102 h 366"/>
                <a:gd name="T22" fmla="*/ 166 w 270"/>
                <a:gd name="T23" fmla="*/ 93 h 366"/>
                <a:gd name="T24" fmla="*/ 154 w 270"/>
                <a:gd name="T25" fmla="*/ 86 h 366"/>
                <a:gd name="T26" fmla="*/ 139 w 270"/>
                <a:gd name="T27" fmla="*/ 84 h 366"/>
                <a:gd name="T28" fmla="*/ 130 w 270"/>
                <a:gd name="T29" fmla="*/ 84 h 366"/>
                <a:gd name="T30" fmla="*/ 130 w 270"/>
                <a:gd name="T31" fmla="*/ 0 h 366"/>
                <a:gd name="T32" fmla="*/ 139 w 270"/>
                <a:gd name="T33" fmla="*/ 0 h 366"/>
                <a:gd name="T34" fmla="*/ 169 w 270"/>
                <a:gd name="T35" fmla="*/ 3 h 366"/>
                <a:gd name="T36" fmla="*/ 196 w 270"/>
                <a:gd name="T37" fmla="*/ 12 h 366"/>
                <a:gd name="T38" fmla="*/ 221 w 270"/>
                <a:gd name="T39" fmla="*/ 28 h 366"/>
                <a:gd name="T40" fmla="*/ 240 w 270"/>
                <a:gd name="T41" fmla="*/ 49 h 366"/>
                <a:gd name="T42" fmla="*/ 256 w 270"/>
                <a:gd name="T43" fmla="*/ 73 h 366"/>
                <a:gd name="T44" fmla="*/ 266 w 270"/>
                <a:gd name="T45" fmla="*/ 100 h 366"/>
                <a:gd name="T46" fmla="*/ 270 w 270"/>
                <a:gd name="T47" fmla="*/ 129 h 366"/>
                <a:gd name="T48" fmla="*/ 270 w 270"/>
                <a:gd name="T49" fmla="*/ 323 h 366"/>
                <a:gd name="T50" fmla="*/ 266 w 270"/>
                <a:gd name="T51" fmla="*/ 340 h 366"/>
                <a:gd name="T52" fmla="*/ 257 w 270"/>
                <a:gd name="T53" fmla="*/ 353 h 366"/>
                <a:gd name="T54" fmla="*/ 244 w 270"/>
                <a:gd name="T55" fmla="*/ 362 h 366"/>
                <a:gd name="T56" fmla="*/ 228 w 270"/>
                <a:gd name="T57" fmla="*/ 366 h 366"/>
                <a:gd name="T58" fmla="*/ 42 w 270"/>
                <a:gd name="T59" fmla="*/ 366 h 366"/>
                <a:gd name="T60" fmla="*/ 26 w 270"/>
                <a:gd name="T61" fmla="*/ 362 h 366"/>
                <a:gd name="T62" fmla="*/ 12 w 270"/>
                <a:gd name="T63" fmla="*/ 353 h 366"/>
                <a:gd name="T64" fmla="*/ 3 w 270"/>
                <a:gd name="T65" fmla="*/ 340 h 366"/>
                <a:gd name="T66" fmla="*/ 0 w 270"/>
                <a:gd name="T67" fmla="*/ 323 h 366"/>
                <a:gd name="T68" fmla="*/ 0 w 270"/>
                <a:gd name="T69" fmla="*/ 129 h 366"/>
                <a:gd name="T70" fmla="*/ 3 w 270"/>
                <a:gd name="T71" fmla="*/ 100 h 366"/>
                <a:gd name="T72" fmla="*/ 13 w 270"/>
                <a:gd name="T73" fmla="*/ 73 h 366"/>
                <a:gd name="T74" fmla="*/ 29 w 270"/>
                <a:gd name="T75" fmla="*/ 49 h 366"/>
                <a:gd name="T76" fmla="*/ 49 w 270"/>
                <a:gd name="T77" fmla="*/ 28 h 366"/>
                <a:gd name="T78" fmla="*/ 74 w 270"/>
                <a:gd name="T79" fmla="*/ 12 h 366"/>
                <a:gd name="T80" fmla="*/ 101 w 270"/>
                <a:gd name="T81" fmla="*/ 3 h 366"/>
                <a:gd name="T82" fmla="*/ 130 w 270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0" h="366">
                  <a:moveTo>
                    <a:pt x="130" y="84"/>
                  </a:moveTo>
                  <a:lnTo>
                    <a:pt x="115" y="86"/>
                  </a:lnTo>
                  <a:lnTo>
                    <a:pt x="103" y="93"/>
                  </a:lnTo>
                  <a:lnTo>
                    <a:pt x="93" y="102"/>
                  </a:lnTo>
                  <a:lnTo>
                    <a:pt x="87" y="116"/>
                  </a:lnTo>
                  <a:lnTo>
                    <a:pt x="84" y="129"/>
                  </a:lnTo>
                  <a:lnTo>
                    <a:pt x="84" y="281"/>
                  </a:lnTo>
                  <a:lnTo>
                    <a:pt x="186" y="281"/>
                  </a:lnTo>
                  <a:lnTo>
                    <a:pt x="186" y="129"/>
                  </a:lnTo>
                  <a:lnTo>
                    <a:pt x="183" y="116"/>
                  </a:lnTo>
                  <a:lnTo>
                    <a:pt x="177" y="102"/>
                  </a:lnTo>
                  <a:lnTo>
                    <a:pt x="166" y="93"/>
                  </a:lnTo>
                  <a:lnTo>
                    <a:pt x="154" y="86"/>
                  </a:lnTo>
                  <a:lnTo>
                    <a:pt x="139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9" y="0"/>
                  </a:lnTo>
                  <a:lnTo>
                    <a:pt x="169" y="3"/>
                  </a:lnTo>
                  <a:lnTo>
                    <a:pt x="196" y="12"/>
                  </a:lnTo>
                  <a:lnTo>
                    <a:pt x="221" y="28"/>
                  </a:lnTo>
                  <a:lnTo>
                    <a:pt x="240" y="49"/>
                  </a:lnTo>
                  <a:lnTo>
                    <a:pt x="256" y="73"/>
                  </a:lnTo>
                  <a:lnTo>
                    <a:pt x="266" y="100"/>
                  </a:lnTo>
                  <a:lnTo>
                    <a:pt x="270" y="129"/>
                  </a:lnTo>
                  <a:lnTo>
                    <a:pt x="270" y="323"/>
                  </a:lnTo>
                  <a:lnTo>
                    <a:pt x="266" y="340"/>
                  </a:lnTo>
                  <a:lnTo>
                    <a:pt x="257" y="353"/>
                  </a:lnTo>
                  <a:lnTo>
                    <a:pt x="244" y="362"/>
                  </a:lnTo>
                  <a:lnTo>
                    <a:pt x="228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3"/>
                  </a:lnTo>
                  <a:lnTo>
                    <a:pt x="0" y="129"/>
                  </a:lnTo>
                  <a:lnTo>
                    <a:pt x="3" y="100"/>
                  </a:lnTo>
                  <a:lnTo>
                    <a:pt x="13" y="73"/>
                  </a:lnTo>
                  <a:lnTo>
                    <a:pt x="29" y="49"/>
                  </a:lnTo>
                  <a:lnTo>
                    <a:pt x="49" y="28"/>
                  </a:lnTo>
                  <a:lnTo>
                    <a:pt x="74" y="12"/>
                  </a:lnTo>
                  <a:lnTo>
                    <a:pt x="101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8" name="Freeform 8"/>
            <p:cNvSpPr>
              <a:spLocks noEditPoints="1"/>
            </p:cNvSpPr>
            <p:nvPr/>
          </p:nvSpPr>
          <p:spPr bwMode="auto">
            <a:xfrm>
              <a:off x="537" y="2364"/>
              <a:ext cx="45" cy="61"/>
            </a:xfrm>
            <a:custGeom>
              <a:avLst/>
              <a:gdLst>
                <a:gd name="T0" fmla="*/ 130 w 270"/>
                <a:gd name="T1" fmla="*/ 84 h 366"/>
                <a:gd name="T2" fmla="*/ 115 w 270"/>
                <a:gd name="T3" fmla="*/ 86 h 366"/>
                <a:gd name="T4" fmla="*/ 103 w 270"/>
                <a:gd name="T5" fmla="*/ 93 h 366"/>
                <a:gd name="T6" fmla="*/ 93 w 270"/>
                <a:gd name="T7" fmla="*/ 103 h 366"/>
                <a:gd name="T8" fmla="*/ 87 w 270"/>
                <a:gd name="T9" fmla="*/ 115 h 366"/>
                <a:gd name="T10" fmla="*/ 84 w 270"/>
                <a:gd name="T11" fmla="*/ 130 h 366"/>
                <a:gd name="T12" fmla="*/ 84 w 270"/>
                <a:gd name="T13" fmla="*/ 282 h 366"/>
                <a:gd name="T14" fmla="*/ 186 w 270"/>
                <a:gd name="T15" fmla="*/ 282 h 366"/>
                <a:gd name="T16" fmla="*/ 186 w 270"/>
                <a:gd name="T17" fmla="*/ 130 h 366"/>
                <a:gd name="T18" fmla="*/ 183 w 270"/>
                <a:gd name="T19" fmla="*/ 115 h 366"/>
                <a:gd name="T20" fmla="*/ 177 w 270"/>
                <a:gd name="T21" fmla="*/ 103 h 366"/>
                <a:gd name="T22" fmla="*/ 166 w 270"/>
                <a:gd name="T23" fmla="*/ 93 h 366"/>
                <a:gd name="T24" fmla="*/ 154 w 270"/>
                <a:gd name="T25" fmla="*/ 86 h 366"/>
                <a:gd name="T26" fmla="*/ 139 w 270"/>
                <a:gd name="T27" fmla="*/ 84 h 366"/>
                <a:gd name="T28" fmla="*/ 130 w 270"/>
                <a:gd name="T29" fmla="*/ 84 h 366"/>
                <a:gd name="T30" fmla="*/ 130 w 270"/>
                <a:gd name="T31" fmla="*/ 0 h 366"/>
                <a:gd name="T32" fmla="*/ 139 w 270"/>
                <a:gd name="T33" fmla="*/ 0 h 366"/>
                <a:gd name="T34" fmla="*/ 169 w 270"/>
                <a:gd name="T35" fmla="*/ 3 h 366"/>
                <a:gd name="T36" fmla="*/ 196 w 270"/>
                <a:gd name="T37" fmla="*/ 13 h 366"/>
                <a:gd name="T38" fmla="*/ 221 w 270"/>
                <a:gd name="T39" fmla="*/ 29 h 366"/>
                <a:gd name="T40" fmla="*/ 240 w 270"/>
                <a:gd name="T41" fmla="*/ 48 h 366"/>
                <a:gd name="T42" fmla="*/ 256 w 270"/>
                <a:gd name="T43" fmla="*/ 73 h 366"/>
                <a:gd name="T44" fmla="*/ 266 w 270"/>
                <a:gd name="T45" fmla="*/ 101 h 366"/>
                <a:gd name="T46" fmla="*/ 270 w 270"/>
                <a:gd name="T47" fmla="*/ 130 h 366"/>
                <a:gd name="T48" fmla="*/ 270 w 270"/>
                <a:gd name="T49" fmla="*/ 324 h 366"/>
                <a:gd name="T50" fmla="*/ 266 w 270"/>
                <a:gd name="T51" fmla="*/ 341 h 366"/>
                <a:gd name="T52" fmla="*/ 257 w 270"/>
                <a:gd name="T53" fmla="*/ 353 h 366"/>
                <a:gd name="T54" fmla="*/ 244 w 270"/>
                <a:gd name="T55" fmla="*/ 362 h 366"/>
                <a:gd name="T56" fmla="*/ 228 w 270"/>
                <a:gd name="T57" fmla="*/ 366 h 366"/>
                <a:gd name="T58" fmla="*/ 42 w 270"/>
                <a:gd name="T59" fmla="*/ 366 h 366"/>
                <a:gd name="T60" fmla="*/ 26 w 270"/>
                <a:gd name="T61" fmla="*/ 362 h 366"/>
                <a:gd name="T62" fmla="*/ 12 w 270"/>
                <a:gd name="T63" fmla="*/ 353 h 366"/>
                <a:gd name="T64" fmla="*/ 3 w 270"/>
                <a:gd name="T65" fmla="*/ 341 h 366"/>
                <a:gd name="T66" fmla="*/ 0 w 270"/>
                <a:gd name="T67" fmla="*/ 324 h 366"/>
                <a:gd name="T68" fmla="*/ 0 w 270"/>
                <a:gd name="T69" fmla="*/ 130 h 366"/>
                <a:gd name="T70" fmla="*/ 3 w 270"/>
                <a:gd name="T71" fmla="*/ 101 h 366"/>
                <a:gd name="T72" fmla="*/ 13 w 270"/>
                <a:gd name="T73" fmla="*/ 73 h 366"/>
                <a:gd name="T74" fmla="*/ 29 w 270"/>
                <a:gd name="T75" fmla="*/ 48 h 366"/>
                <a:gd name="T76" fmla="*/ 49 w 270"/>
                <a:gd name="T77" fmla="*/ 29 h 366"/>
                <a:gd name="T78" fmla="*/ 74 w 270"/>
                <a:gd name="T79" fmla="*/ 13 h 366"/>
                <a:gd name="T80" fmla="*/ 101 w 270"/>
                <a:gd name="T81" fmla="*/ 3 h 366"/>
                <a:gd name="T82" fmla="*/ 130 w 270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0" h="366">
                  <a:moveTo>
                    <a:pt x="130" y="84"/>
                  </a:moveTo>
                  <a:lnTo>
                    <a:pt x="115" y="86"/>
                  </a:lnTo>
                  <a:lnTo>
                    <a:pt x="103" y="93"/>
                  </a:lnTo>
                  <a:lnTo>
                    <a:pt x="93" y="103"/>
                  </a:lnTo>
                  <a:lnTo>
                    <a:pt x="87" y="115"/>
                  </a:lnTo>
                  <a:lnTo>
                    <a:pt x="84" y="130"/>
                  </a:lnTo>
                  <a:lnTo>
                    <a:pt x="84" y="282"/>
                  </a:lnTo>
                  <a:lnTo>
                    <a:pt x="186" y="282"/>
                  </a:lnTo>
                  <a:lnTo>
                    <a:pt x="186" y="130"/>
                  </a:lnTo>
                  <a:lnTo>
                    <a:pt x="183" y="115"/>
                  </a:lnTo>
                  <a:lnTo>
                    <a:pt x="177" y="103"/>
                  </a:lnTo>
                  <a:lnTo>
                    <a:pt x="166" y="93"/>
                  </a:lnTo>
                  <a:lnTo>
                    <a:pt x="154" y="86"/>
                  </a:lnTo>
                  <a:lnTo>
                    <a:pt x="139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9" y="0"/>
                  </a:lnTo>
                  <a:lnTo>
                    <a:pt x="169" y="3"/>
                  </a:lnTo>
                  <a:lnTo>
                    <a:pt x="196" y="13"/>
                  </a:lnTo>
                  <a:lnTo>
                    <a:pt x="221" y="29"/>
                  </a:lnTo>
                  <a:lnTo>
                    <a:pt x="240" y="48"/>
                  </a:lnTo>
                  <a:lnTo>
                    <a:pt x="256" y="73"/>
                  </a:lnTo>
                  <a:lnTo>
                    <a:pt x="266" y="101"/>
                  </a:lnTo>
                  <a:lnTo>
                    <a:pt x="270" y="130"/>
                  </a:lnTo>
                  <a:lnTo>
                    <a:pt x="270" y="324"/>
                  </a:lnTo>
                  <a:lnTo>
                    <a:pt x="266" y="341"/>
                  </a:lnTo>
                  <a:lnTo>
                    <a:pt x="257" y="353"/>
                  </a:lnTo>
                  <a:lnTo>
                    <a:pt x="244" y="362"/>
                  </a:lnTo>
                  <a:lnTo>
                    <a:pt x="228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2" y="353"/>
                  </a:lnTo>
                  <a:lnTo>
                    <a:pt x="3" y="341"/>
                  </a:lnTo>
                  <a:lnTo>
                    <a:pt x="0" y="324"/>
                  </a:lnTo>
                  <a:lnTo>
                    <a:pt x="0" y="130"/>
                  </a:lnTo>
                  <a:lnTo>
                    <a:pt x="3" y="101"/>
                  </a:lnTo>
                  <a:lnTo>
                    <a:pt x="13" y="73"/>
                  </a:lnTo>
                  <a:lnTo>
                    <a:pt x="29" y="48"/>
                  </a:lnTo>
                  <a:lnTo>
                    <a:pt x="49" y="29"/>
                  </a:lnTo>
                  <a:lnTo>
                    <a:pt x="74" y="13"/>
                  </a:lnTo>
                  <a:lnTo>
                    <a:pt x="101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3" name="Freeform 9"/>
            <p:cNvSpPr>
              <a:spLocks noEditPoints="1"/>
            </p:cNvSpPr>
            <p:nvPr/>
          </p:nvSpPr>
          <p:spPr bwMode="auto">
            <a:xfrm>
              <a:off x="309" y="2370"/>
              <a:ext cx="45" cy="61"/>
            </a:xfrm>
            <a:custGeom>
              <a:avLst/>
              <a:gdLst>
                <a:gd name="T0" fmla="*/ 130 w 268"/>
                <a:gd name="T1" fmla="*/ 84 h 366"/>
                <a:gd name="T2" fmla="*/ 115 w 268"/>
                <a:gd name="T3" fmla="*/ 86 h 366"/>
                <a:gd name="T4" fmla="*/ 103 w 268"/>
                <a:gd name="T5" fmla="*/ 93 h 366"/>
                <a:gd name="T6" fmla="*/ 93 w 268"/>
                <a:gd name="T7" fmla="*/ 102 h 366"/>
                <a:gd name="T8" fmla="*/ 86 w 268"/>
                <a:gd name="T9" fmla="*/ 115 h 366"/>
                <a:gd name="T10" fmla="*/ 84 w 268"/>
                <a:gd name="T11" fmla="*/ 129 h 366"/>
                <a:gd name="T12" fmla="*/ 84 w 268"/>
                <a:gd name="T13" fmla="*/ 281 h 366"/>
                <a:gd name="T14" fmla="*/ 185 w 268"/>
                <a:gd name="T15" fmla="*/ 281 h 366"/>
                <a:gd name="T16" fmla="*/ 185 w 268"/>
                <a:gd name="T17" fmla="*/ 129 h 366"/>
                <a:gd name="T18" fmla="*/ 182 w 268"/>
                <a:gd name="T19" fmla="*/ 115 h 366"/>
                <a:gd name="T20" fmla="*/ 175 w 268"/>
                <a:gd name="T21" fmla="*/ 102 h 366"/>
                <a:gd name="T22" fmla="*/ 165 w 268"/>
                <a:gd name="T23" fmla="*/ 93 h 366"/>
                <a:gd name="T24" fmla="*/ 153 w 268"/>
                <a:gd name="T25" fmla="*/ 86 h 366"/>
                <a:gd name="T26" fmla="*/ 138 w 268"/>
                <a:gd name="T27" fmla="*/ 84 h 366"/>
                <a:gd name="T28" fmla="*/ 130 w 268"/>
                <a:gd name="T29" fmla="*/ 84 h 366"/>
                <a:gd name="T30" fmla="*/ 130 w 268"/>
                <a:gd name="T31" fmla="*/ 0 h 366"/>
                <a:gd name="T32" fmla="*/ 138 w 268"/>
                <a:gd name="T33" fmla="*/ 0 h 366"/>
                <a:gd name="T34" fmla="*/ 169 w 268"/>
                <a:gd name="T35" fmla="*/ 3 h 366"/>
                <a:gd name="T36" fmla="*/ 196 w 268"/>
                <a:gd name="T37" fmla="*/ 12 h 366"/>
                <a:gd name="T38" fmla="*/ 220 w 268"/>
                <a:gd name="T39" fmla="*/ 28 h 366"/>
                <a:gd name="T40" fmla="*/ 240 w 268"/>
                <a:gd name="T41" fmla="*/ 49 h 366"/>
                <a:gd name="T42" fmla="*/ 256 w 268"/>
                <a:gd name="T43" fmla="*/ 72 h 366"/>
                <a:gd name="T44" fmla="*/ 265 w 268"/>
                <a:gd name="T45" fmla="*/ 100 h 366"/>
                <a:gd name="T46" fmla="*/ 268 w 268"/>
                <a:gd name="T47" fmla="*/ 129 h 366"/>
                <a:gd name="T48" fmla="*/ 268 w 268"/>
                <a:gd name="T49" fmla="*/ 323 h 366"/>
                <a:gd name="T50" fmla="*/ 265 w 268"/>
                <a:gd name="T51" fmla="*/ 340 h 366"/>
                <a:gd name="T52" fmla="*/ 256 w 268"/>
                <a:gd name="T53" fmla="*/ 353 h 366"/>
                <a:gd name="T54" fmla="*/ 243 w 268"/>
                <a:gd name="T55" fmla="*/ 362 h 366"/>
                <a:gd name="T56" fmla="*/ 226 w 268"/>
                <a:gd name="T57" fmla="*/ 366 h 366"/>
                <a:gd name="T58" fmla="*/ 42 w 268"/>
                <a:gd name="T59" fmla="*/ 366 h 366"/>
                <a:gd name="T60" fmla="*/ 26 w 268"/>
                <a:gd name="T61" fmla="*/ 362 h 366"/>
                <a:gd name="T62" fmla="*/ 12 w 268"/>
                <a:gd name="T63" fmla="*/ 353 h 366"/>
                <a:gd name="T64" fmla="*/ 3 w 268"/>
                <a:gd name="T65" fmla="*/ 340 h 366"/>
                <a:gd name="T66" fmla="*/ 0 w 268"/>
                <a:gd name="T67" fmla="*/ 323 h 366"/>
                <a:gd name="T68" fmla="*/ 0 w 268"/>
                <a:gd name="T69" fmla="*/ 129 h 366"/>
                <a:gd name="T70" fmla="*/ 3 w 268"/>
                <a:gd name="T71" fmla="*/ 100 h 366"/>
                <a:gd name="T72" fmla="*/ 13 w 268"/>
                <a:gd name="T73" fmla="*/ 72 h 366"/>
                <a:gd name="T74" fmla="*/ 28 w 268"/>
                <a:gd name="T75" fmla="*/ 49 h 366"/>
                <a:gd name="T76" fmla="*/ 48 w 268"/>
                <a:gd name="T77" fmla="*/ 28 h 366"/>
                <a:gd name="T78" fmla="*/ 72 w 268"/>
                <a:gd name="T79" fmla="*/ 12 h 366"/>
                <a:gd name="T80" fmla="*/ 101 w 268"/>
                <a:gd name="T81" fmla="*/ 3 h 366"/>
                <a:gd name="T82" fmla="*/ 130 w 268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8" h="366">
                  <a:moveTo>
                    <a:pt x="130" y="84"/>
                  </a:moveTo>
                  <a:lnTo>
                    <a:pt x="115" y="86"/>
                  </a:lnTo>
                  <a:lnTo>
                    <a:pt x="103" y="93"/>
                  </a:lnTo>
                  <a:lnTo>
                    <a:pt x="93" y="102"/>
                  </a:lnTo>
                  <a:lnTo>
                    <a:pt x="86" y="115"/>
                  </a:lnTo>
                  <a:lnTo>
                    <a:pt x="84" y="129"/>
                  </a:lnTo>
                  <a:lnTo>
                    <a:pt x="84" y="281"/>
                  </a:lnTo>
                  <a:lnTo>
                    <a:pt x="185" y="281"/>
                  </a:lnTo>
                  <a:lnTo>
                    <a:pt x="185" y="129"/>
                  </a:lnTo>
                  <a:lnTo>
                    <a:pt x="182" y="115"/>
                  </a:lnTo>
                  <a:lnTo>
                    <a:pt x="175" y="102"/>
                  </a:lnTo>
                  <a:lnTo>
                    <a:pt x="165" y="93"/>
                  </a:lnTo>
                  <a:lnTo>
                    <a:pt x="153" y="86"/>
                  </a:lnTo>
                  <a:lnTo>
                    <a:pt x="138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8" y="0"/>
                  </a:lnTo>
                  <a:lnTo>
                    <a:pt x="169" y="3"/>
                  </a:lnTo>
                  <a:lnTo>
                    <a:pt x="196" y="12"/>
                  </a:lnTo>
                  <a:lnTo>
                    <a:pt x="220" y="28"/>
                  </a:lnTo>
                  <a:lnTo>
                    <a:pt x="240" y="49"/>
                  </a:lnTo>
                  <a:lnTo>
                    <a:pt x="256" y="72"/>
                  </a:lnTo>
                  <a:lnTo>
                    <a:pt x="265" y="100"/>
                  </a:lnTo>
                  <a:lnTo>
                    <a:pt x="268" y="129"/>
                  </a:lnTo>
                  <a:lnTo>
                    <a:pt x="268" y="323"/>
                  </a:lnTo>
                  <a:lnTo>
                    <a:pt x="265" y="340"/>
                  </a:lnTo>
                  <a:lnTo>
                    <a:pt x="256" y="353"/>
                  </a:lnTo>
                  <a:lnTo>
                    <a:pt x="243" y="362"/>
                  </a:lnTo>
                  <a:lnTo>
                    <a:pt x="226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3"/>
                  </a:lnTo>
                  <a:lnTo>
                    <a:pt x="0" y="129"/>
                  </a:lnTo>
                  <a:lnTo>
                    <a:pt x="3" y="100"/>
                  </a:lnTo>
                  <a:lnTo>
                    <a:pt x="13" y="72"/>
                  </a:lnTo>
                  <a:lnTo>
                    <a:pt x="28" y="49"/>
                  </a:lnTo>
                  <a:lnTo>
                    <a:pt x="48" y="28"/>
                  </a:lnTo>
                  <a:lnTo>
                    <a:pt x="72" y="12"/>
                  </a:lnTo>
                  <a:lnTo>
                    <a:pt x="101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4" name="Freeform 10"/>
            <p:cNvSpPr>
              <a:spLocks noEditPoints="1"/>
            </p:cNvSpPr>
            <p:nvPr/>
          </p:nvSpPr>
          <p:spPr bwMode="auto">
            <a:xfrm>
              <a:off x="375" y="2370"/>
              <a:ext cx="45" cy="61"/>
            </a:xfrm>
            <a:custGeom>
              <a:avLst/>
              <a:gdLst>
                <a:gd name="T0" fmla="*/ 130 w 269"/>
                <a:gd name="T1" fmla="*/ 84 h 366"/>
                <a:gd name="T2" fmla="*/ 115 w 269"/>
                <a:gd name="T3" fmla="*/ 86 h 366"/>
                <a:gd name="T4" fmla="*/ 103 w 269"/>
                <a:gd name="T5" fmla="*/ 93 h 366"/>
                <a:gd name="T6" fmla="*/ 93 w 269"/>
                <a:gd name="T7" fmla="*/ 102 h 366"/>
                <a:gd name="T8" fmla="*/ 87 w 269"/>
                <a:gd name="T9" fmla="*/ 115 h 366"/>
                <a:gd name="T10" fmla="*/ 83 w 269"/>
                <a:gd name="T11" fmla="*/ 129 h 366"/>
                <a:gd name="T12" fmla="*/ 83 w 269"/>
                <a:gd name="T13" fmla="*/ 281 h 366"/>
                <a:gd name="T14" fmla="*/ 186 w 269"/>
                <a:gd name="T15" fmla="*/ 281 h 366"/>
                <a:gd name="T16" fmla="*/ 186 w 269"/>
                <a:gd name="T17" fmla="*/ 129 h 366"/>
                <a:gd name="T18" fmla="*/ 182 w 269"/>
                <a:gd name="T19" fmla="*/ 115 h 366"/>
                <a:gd name="T20" fmla="*/ 176 w 269"/>
                <a:gd name="T21" fmla="*/ 102 h 366"/>
                <a:gd name="T22" fmla="*/ 166 w 269"/>
                <a:gd name="T23" fmla="*/ 93 h 366"/>
                <a:gd name="T24" fmla="*/ 154 w 269"/>
                <a:gd name="T25" fmla="*/ 86 h 366"/>
                <a:gd name="T26" fmla="*/ 139 w 269"/>
                <a:gd name="T27" fmla="*/ 84 h 366"/>
                <a:gd name="T28" fmla="*/ 130 w 269"/>
                <a:gd name="T29" fmla="*/ 84 h 366"/>
                <a:gd name="T30" fmla="*/ 130 w 269"/>
                <a:gd name="T31" fmla="*/ 0 h 366"/>
                <a:gd name="T32" fmla="*/ 139 w 269"/>
                <a:gd name="T33" fmla="*/ 0 h 366"/>
                <a:gd name="T34" fmla="*/ 168 w 269"/>
                <a:gd name="T35" fmla="*/ 3 h 366"/>
                <a:gd name="T36" fmla="*/ 196 w 269"/>
                <a:gd name="T37" fmla="*/ 12 h 366"/>
                <a:gd name="T38" fmla="*/ 221 w 269"/>
                <a:gd name="T39" fmla="*/ 28 h 366"/>
                <a:gd name="T40" fmla="*/ 240 w 269"/>
                <a:gd name="T41" fmla="*/ 49 h 366"/>
                <a:gd name="T42" fmla="*/ 256 w 269"/>
                <a:gd name="T43" fmla="*/ 72 h 366"/>
                <a:gd name="T44" fmla="*/ 266 w 269"/>
                <a:gd name="T45" fmla="*/ 100 h 366"/>
                <a:gd name="T46" fmla="*/ 269 w 269"/>
                <a:gd name="T47" fmla="*/ 129 h 366"/>
                <a:gd name="T48" fmla="*/ 269 w 269"/>
                <a:gd name="T49" fmla="*/ 323 h 366"/>
                <a:gd name="T50" fmla="*/ 266 w 269"/>
                <a:gd name="T51" fmla="*/ 340 h 366"/>
                <a:gd name="T52" fmla="*/ 257 w 269"/>
                <a:gd name="T53" fmla="*/ 353 h 366"/>
                <a:gd name="T54" fmla="*/ 243 w 269"/>
                <a:gd name="T55" fmla="*/ 362 h 366"/>
                <a:gd name="T56" fmla="*/ 227 w 269"/>
                <a:gd name="T57" fmla="*/ 366 h 366"/>
                <a:gd name="T58" fmla="*/ 42 w 269"/>
                <a:gd name="T59" fmla="*/ 366 h 366"/>
                <a:gd name="T60" fmla="*/ 26 w 269"/>
                <a:gd name="T61" fmla="*/ 362 h 366"/>
                <a:gd name="T62" fmla="*/ 12 w 269"/>
                <a:gd name="T63" fmla="*/ 353 h 366"/>
                <a:gd name="T64" fmla="*/ 3 w 269"/>
                <a:gd name="T65" fmla="*/ 340 h 366"/>
                <a:gd name="T66" fmla="*/ 0 w 269"/>
                <a:gd name="T67" fmla="*/ 323 h 366"/>
                <a:gd name="T68" fmla="*/ 0 w 269"/>
                <a:gd name="T69" fmla="*/ 129 h 366"/>
                <a:gd name="T70" fmla="*/ 3 w 269"/>
                <a:gd name="T71" fmla="*/ 100 h 366"/>
                <a:gd name="T72" fmla="*/ 13 w 269"/>
                <a:gd name="T73" fmla="*/ 72 h 366"/>
                <a:gd name="T74" fmla="*/ 29 w 269"/>
                <a:gd name="T75" fmla="*/ 49 h 366"/>
                <a:gd name="T76" fmla="*/ 48 w 269"/>
                <a:gd name="T77" fmla="*/ 28 h 366"/>
                <a:gd name="T78" fmla="*/ 73 w 269"/>
                <a:gd name="T79" fmla="*/ 12 h 366"/>
                <a:gd name="T80" fmla="*/ 100 w 269"/>
                <a:gd name="T81" fmla="*/ 3 h 366"/>
                <a:gd name="T82" fmla="*/ 130 w 269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9" h="366">
                  <a:moveTo>
                    <a:pt x="130" y="84"/>
                  </a:moveTo>
                  <a:lnTo>
                    <a:pt x="115" y="86"/>
                  </a:lnTo>
                  <a:lnTo>
                    <a:pt x="103" y="93"/>
                  </a:lnTo>
                  <a:lnTo>
                    <a:pt x="93" y="102"/>
                  </a:lnTo>
                  <a:lnTo>
                    <a:pt x="87" y="115"/>
                  </a:lnTo>
                  <a:lnTo>
                    <a:pt x="83" y="129"/>
                  </a:lnTo>
                  <a:lnTo>
                    <a:pt x="83" y="281"/>
                  </a:lnTo>
                  <a:lnTo>
                    <a:pt x="186" y="281"/>
                  </a:lnTo>
                  <a:lnTo>
                    <a:pt x="186" y="129"/>
                  </a:lnTo>
                  <a:lnTo>
                    <a:pt x="182" y="115"/>
                  </a:lnTo>
                  <a:lnTo>
                    <a:pt x="176" y="102"/>
                  </a:lnTo>
                  <a:lnTo>
                    <a:pt x="166" y="93"/>
                  </a:lnTo>
                  <a:lnTo>
                    <a:pt x="154" y="86"/>
                  </a:lnTo>
                  <a:lnTo>
                    <a:pt x="139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9" y="0"/>
                  </a:lnTo>
                  <a:lnTo>
                    <a:pt x="168" y="3"/>
                  </a:lnTo>
                  <a:lnTo>
                    <a:pt x="196" y="12"/>
                  </a:lnTo>
                  <a:lnTo>
                    <a:pt x="221" y="28"/>
                  </a:lnTo>
                  <a:lnTo>
                    <a:pt x="240" y="49"/>
                  </a:lnTo>
                  <a:lnTo>
                    <a:pt x="256" y="72"/>
                  </a:lnTo>
                  <a:lnTo>
                    <a:pt x="266" y="100"/>
                  </a:lnTo>
                  <a:lnTo>
                    <a:pt x="269" y="129"/>
                  </a:lnTo>
                  <a:lnTo>
                    <a:pt x="269" y="323"/>
                  </a:lnTo>
                  <a:lnTo>
                    <a:pt x="266" y="340"/>
                  </a:lnTo>
                  <a:lnTo>
                    <a:pt x="257" y="353"/>
                  </a:lnTo>
                  <a:lnTo>
                    <a:pt x="243" y="362"/>
                  </a:lnTo>
                  <a:lnTo>
                    <a:pt x="227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3"/>
                  </a:lnTo>
                  <a:lnTo>
                    <a:pt x="0" y="129"/>
                  </a:lnTo>
                  <a:lnTo>
                    <a:pt x="3" y="100"/>
                  </a:lnTo>
                  <a:lnTo>
                    <a:pt x="13" y="72"/>
                  </a:lnTo>
                  <a:lnTo>
                    <a:pt x="29" y="49"/>
                  </a:lnTo>
                  <a:lnTo>
                    <a:pt x="48" y="28"/>
                  </a:lnTo>
                  <a:lnTo>
                    <a:pt x="73" y="12"/>
                  </a:lnTo>
                  <a:lnTo>
                    <a:pt x="100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5" name="Freeform 11"/>
            <p:cNvSpPr>
              <a:spLocks noEditPoints="1"/>
            </p:cNvSpPr>
            <p:nvPr/>
          </p:nvSpPr>
          <p:spPr bwMode="auto">
            <a:xfrm>
              <a:off x="309" y="2460"/>
              <a:ext cx="45" cy="61"/>
            </a:xfrm>
            <a:custGeom>
              <a:avLst/>
              <a:gdLst>
                <a:gd name="T0" fmla="*/ 130 w 268"/>
                <a:gd name="T1" fmla="*/ 84 h 366"/>
                <a:gd name="T2" fmla="*/ 115 w 268"/>
                <a:gd name="T3" fmla="*/ 86 h 366"/>
                <a:gd name="T4" fmla="*/ 103 w 268"/>
                <a:gd name="T5" fmla="*/ 93 h 366"/>
                <a:gd name="T6" fmla="*/ 93 w 268"/>
                <a:gd name="T7" fmla="*/ 103 h 366"/>
                <a:gd name="T8" fmla="*/ 86 w 268"/>
                <a:gd name="T9" fmla="*/ 115 h 366"/>
                <a:gd name="T10" fmla="*/ 84 w 268"/>
                <a:gd name="T11" fmla="*/ 130 h 366"/>
                <a:gd name="T12" fmla="*/ 84 w 268"/>
                <a:gd name="T13" fmla="*/ 282 h 366"/>
                <a:gd name="T14" fmla="*/ 185 w 268"/>
                <a:gd name="T15" fmla="*/ 282 h 366"/>
                <a:gd name="T16" fmla="*/ 185 w 268"/>
                <a:gd name="T17" fmla="*/ 130 h 366"/>
                <a:gd name="T18" fmla="*/ 182 w 268"/>
                <a:gd name="T19" fmla="*/ 115 h 366"/>
                <a:gd name="T20" fmla="*/ 175 w 268"/>
                <a:gd name="T21" fmla="*/ 103 h 366"/>
                <a:gd name="T22" fmla="*/ 165 w 268"/>
                <a:gd name="T23" fmla="*/ 93 h 366"/>
                <a:gd name="T24" fmla="*/ 153 w 268"/>
                <a:gd name="T25" fmla="*/ 86 h 366"/>
                <a:gd name="T26" fmla="*/ 138 w 268"/>
                <a:gd name="T27" fmla="*/ 84 h 366"/>
                <a:gd name="T28" fmla="*/ 130 w 268"/>
                <a:gd name="T29" fmla="*/ 84 h 366"/>
                <a:gd name="T30" fmla="*/ 130 w 268"/>
                <a:gd name="T31" fmla="*/ 0 h 366"/>
                <a:gd name="T32" fmla="*/ 138 w 268"/>
                <a:gd name="T33" fmla="*/ 0 h 366"/>
                <a:gd name="T34" fmla="*/ 169 w 268"/>
                <a:gd name="T35" fmla="*/ 3 h 366"/>
                <a:gd name="T36" fmla="*/ 196 w 268"/>
                <a:gd name="T37" fmla="*/ 13 h 366"/>
                <a:gd name="T38" fmla="*/ 220 w 268"/>
                <a:gd name="T39" fmla="*/ 28 h 366"/>
                <a:gd name="T40" fmla="*/ 240 w 268"/>
                <a:gd name="T41" fmla="*/ 48 h 366"/>
                <a:gd name="T42" fmla="*/ 256 w 268"/>
                <a:gd name="T43" fmla="*/ 72 h 366"/>
                <a:gd name="T44" fmla="*/ 265 w 268"/>
                <a:gd name="T45" fmla="*/ 99 h 366"/>
                <a:gd name="T46" fmla="*/ 268 w 268"/>
                <a:gd name="T47" fmla="*/ 130 h 366"/>
                <a:gd name="T48" fmla="*/ 268 w 268"/>
                <a:gd name="T49" fmla="*/ 324 h 366"/>
                <a:gd name="T50" fmla="*/ 265 w 268"/>
                <a:gd name="T51" fmla="*/ 340 h 366"/>
                <a:gd name="T52" fmla="*/ 256 w 268"/>
                <a:gd name="T53" fmla="*/ 353 h 366"/>
                <a:gd name="T54" fmla="*/ 243 w 268"/>
                <a:gd name="T55" fmla="*/ 362 h 366"/>
                <a:gd name="T56" fmla="*/ 226 w 268"/>
                <a:gd name="T57" fmla="*/ 366 h 366"/>
                <a:gd name="T58" fmla="*/ 42 w 268"/>
                <a:gd name="T59" fmla="*/ 366 h 366"/>
                <a:gd name="T60" fmla="*/ 26 w 268"/>
                <a:gd name="T61" fmla="*/ 362 h 366"/>
                <a:gd name="T62" fmla="*/ 12 w 268"/>
                <a:gd name="T63" fmla="*/ 353 h 366"/>
                <a:gd name="T64" fmla="*/ 3 w 268"/>
                <a:gd name="T65" fmla="*/ 340 h 366"/>
                <a:gd name="T66" fmla="*/ 0 w 268"/>
                <a:gd name="T67" fmla="*/ 324 h 366"/>
                <a:gd name="T68" fmla="*/ 0 w 268"/>
                <a:gd name="T69" fmla="*/ 130 h 366"/>
                <a:gd name="T70" fmla="*/ 3 w 268"/>
                <a:gd name="T71" fmla="*/ 99 h 366"/>
                <a:gd name="T72" fmla="*/ 13 w 268"/>
                <a:gd name="T73" fmla="*/ 72 h 366"/>
                <a:gd name="T74" fmla="*/ 28 w 268"/>
                <a:gd name="T75" fmla="*/ 48 h 366"/>
                <a:gd name="T76" fmla="*/ 48 w 268"/>
                <a:gd name="T77" fmla="*/ 28 h 366"/>
                <a:gd name="T78" fmla="*/ 72 w 268"/>
                <a:gd name="T79" fmla="*/ 13 h 366"/>
                <a:gd name="T80" fmla="*/ 101 w 268"/>
                <a:gd name="T81" fmla="*/ 3 h 366"/>
                <a:gd name="T82" fmla="*/ 130 w 268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8" h="366">
                  <a:moveTo>
                    <a:pt x="130" y="84"/>
                  </a:moveTo>
                  <a:lnTo>
                    <a:pt x="115" y="86"/>
                  </a:lnTo>
                  <a:lnTo>
                    <a:pt x="103" y="93"/>
                  </a:lnTo>
                  <a:lnTo>
                    <a:pt x="93" y="103"/>
                  </a:lnTo>
                  <a:lnTo>
                    <a:pt x="86" y="115"/>
                  </a:lnTo>
                  <a:lnTo>
                    <a:pt x="84" y="130"/>
                  </a:lnTo>
                  <a:lnTo>
                    <a:pt x="84" y="282"/>
                  </a:lnTo>
                  <a:lnTo>
                    <a:pt x="185" y="282"/>
                  </a:lnTo>
                  <a:lnTo>
                    <a:pt x="185" y="130"/>
                  </a:lnTo>
                  <a:lnTo>
                    <a:pt x="182" y="115"/>
                  </a:lnTo>
                  <a:lnTo>
                    <a:pt x="175" y="103"/>
                  </a:lnTo>
                  <a:lnTo>
                    <a:pt x="165" y="93"/>
                  </a:lnTo>
                  <a:lnTo>
                    <a:pt x="153" y="86"/>
                  </a:lnTo>
                  <a:lnTo>
                    <a:pt x="138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8" y="0"/>
                  </a:lnTo>
                  <a:lnTo>
                    <a:pt x="169" y="3"/>
                  </a:lnTo>
                  <a:lnTo>
                    <a:pt x="196" y="13"/>
                  </a:lnTo>
                  <a:lnTo>
                    <a:pt x="220" y="28"/>
                  </a:lnTo>
                  <a:lnTo>
                    <a:pt x="240" y="48"/>
                  </a:lnTo>
                  <a:lnTo>
                    <a:pt x="256" y="72"/>
                  </a:lnTo>
                  <a:lnTo>
                    <a:pt x="265" y="99"/>
                  </a:lnTo>
                  <a:lnTo>
                    <a:pt x="268" y="130"/>
                  </a:lnTo>
                  <a:lnTo>
                    <a:pt x="268" y="324"/>
                  </a:lnTo>
                  <a:lnTo>
                    <a:pt x="265" y="340"/>
                  </a:lnTo>
                  <a:lnTo>
                    <a:pt x="256" y="353"/>
                  </a:lnTo>
                  <a:lnTo>
                    <a:pt x="243" y="362"/>
                  </a:lnTo>
                  <a:lnTo>
                    <a:pt x="226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4"/>
                  </a:lnTo>
                  <a:lnTo>
                    <a:pt x="0" y="130"/>
                  </a:lnTo>
                  <a:lnTo>
                    <a:pt x="3" y="99"/>
                  </a:lnTo>
                  <a:lnTo>
                    <a:pt x="13" y="72"/>
                  </a:lnTo>
                  <a:lnTo>
                    <a:pt x="28" y="48"/>
                  </a:lnTo>
                  <a:lnTo>
                    <a:pt x="48" y="28"/>
                  </a:lnTo>
                  <a:lnTo>
                    <a:pt x="72" y="13"/>
                  </a:lnTo>
                  <a:lnTo>
                    <a:pt x="101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6" name="Freeform 12"/>
            <p:cNvSpPr>
              <a:spLocks noEditPoints="1"/>
            </p:cNvSpPr>
            <p:nvPr/>
          </p:nvSpPr>
          <p:spPr bwMode="auto">
            <a:xfrm>
              <a:off x="375" y="2460"/>
              <a:ext cx="45" cy="61"/>
            </a:xfrm>
            <a:custGeom>
              <a:avLst/>
              <a:gdLst>
                <a:gd name="T0" fmla="*/ 130 w 269"/>
                <a:gd name="T1" fmla="*/ 84 h 366"/>
                <a:gd name="T2" fmla="*/ 115 w 269"/>
                <a:gd name="T3" fmla="*/ 86 h 366"/>
                <a:gd name="T4" fmla="*/ 103 w 269"/>
                <a:gd name="T5" fmla="*/ 93 h 366"/>
                <a:gd name="T6" fmla="*/ 93 w 269"/>
                <a:gd name="T7" fmla="*/ 103 h 366"/>
                <a:gd name="T8" fmla="*/ 87 w 269"/>
                <a:gd name="T9" fmla="*/ 115 h 366"/>
                <a:gd name="T10" fmla="*/ 83 w 269"/>
                <a:gd name="T11" fmla="*/ 130 h 366"/>
                <a:gd name="T12" fmla="*/ 83 w 269"/>
                <a:gd name="T13" fmla="*/ 282 h 366"/>
                <a:gd name="T14" fmla="*/ 186 w 269"/>
                <a:gd name="T15" fmla="*/ 282 h 366"/>
                <a:gd name="T16" fmla="*/ 186 w 269"/>
                <a:gd name="T17" fmla="*/ 130 h 366"/>
                <a:gd name="T18" fmla="*/ 182 w 269"/>
                <a:gd name="T19" fmla="*/ 115 h 366"/>
                <a:gd name="T20" fmla="*/ 176 w 269"/>
                <a:gd name="T21" fmla="*/ 103 h 366"/>
                <a:gd name="T22" fmla="*/ 166 w 269"/>
                <a:gd name="T23" fmla="*/ 93 h 366"/>
                <a:gd name="T24" fmla="*/ 154 w 269"/>
                <a:gd name="T25" fmla="*/ 86 h 366"/>
                <a:gd name="T26" fmla="*/ 139 w 269"/>
                <a:gd name="T27" fmla="*/ 84 h 366"/>
                <a:gd name="T28" fmla="*/ 130 w 269"/>
                <a:gd name="T29" fmla="*/ 84 h 366"/>
                <a:gd name="T30" fmla="*/ 130 w 269"/>
                <a:gd name="T31" fmla="*/ 0 h 366"/>
                <a:gd name="T32" fmla="*/ 139 w 269"/>
                <a:gd name="T33" fmla="*/ 0 h 366"/>
                <a:gd name="T34" fmla="*/ 168 w 269"/>
                <a:gd name="T35" fmla="*/ 3 h 366"/>
                <a:gd name="T36" fmla="*/ 196 w 269"/>
                <a:gd name="T37" fmla="*/ 13 h 366"/>
                <a:gd name="T38" fmla="*/ 221 w 269"/>
                <a:gd name="T39" fmla="*/ 28 h 366"/>
                <a:gd name="T40" fmla="*/ 240 w 269"/>
                <a:gd name="T41" fmla="*/ 48 h 366"/>
                <a:gd name="T42" fmla="*/ 256 w 269"/>
                <a:gd name="T43" fmla="*/ 72 h 366"/>
                <a:gd name="T44" fmla="*/ 266 w 269"/>
                <a:gd name="T45" fmla="*/ 99 h 366"/>
                <a:gd name="T46" fmla="*/ 269 w 269"/>
                <a:gd name="T47" fmla="*/ 130 h 366"/>
                <a:gd name="T48" fmla="*/ 269 w 269"/>
                <a:gd name="T49" fmla="*/ 324 h 366"/>
                <a:gd name="T50" fmla="*/ 266 w 269"/>
                <a:gd name="T51" fmla="*/ 340 h 366"/>
                <a:gd name="T52" fmla="*/ 257 w 269"/>
                <a:gd name="T53" fmla="*/ 353 h 366"/>
                <a:gd name="T54" fmla="*/ 243 w 269"/>
                <a:gd name="T55" fmla="*/ 362 h 366"/>
                <a:gd name="T56" fmla="*/ 227 w 269"/>
                <a:gd name="T57" fmla="*/ 366 h 366"/>
                <a:gd name="T58" fmla="*/ 42 w 269"/>
                <a:gd name="T59" fmla="*/ 366 h 366"/>
                <a:gd name="T60" fmla="*/ 26 w 269"/>
                <a:gd name="T61" fmla="*/ 362 h 366"/>
                <a:gd name="T62" fmla="*/ 12 w 269"/>
                <a:gd name="T63" fmla="*/ 353 h 366"/>
                <a:gd name="T64" fmla="*/ 3 w 269"/>
                <a:gd name="T65" fmla="*/ 340 h 366"/>
                <a:gd name="T66" fmla="*/ 0 w 269"/>
                <a:gd name="T67" fmla="*/ 324 h 366"/>
                <a:gd name="T68" fmla="*/ 0 w 269"/>
                <a:gd name="T69" fmla="*/ 130 h 366"/>
                <a:gd name="T70" fmla="*/ 3 w 269"/>
                <a:gd name="T71" fmla="*/ 99 h 366"/>
                <a:gd name="T72" fmla="*/ 13 w 269"/>
                <a:gd name="T73" fmla="*/ 72 h 366"/>
                <a:gd name="T74" fmla="*/ 29 w 269"/>
                <a:gd name="T75" fmla="*/ 48 h 366"/>
                <a:gd name="T76" fmla="*/ 48 w 269"/>
                <a:gd name="T77" fmla="*/ 28 h 366"/>
                <a:gd name="T78" fmla="*/ 73 w 269"/>
                <a:gd name="T79" fmla="*/ 13 h 366"/>
                <a:gd name="T80" fmla="*/ 100 w 269"/>
                <a:gd name="T81" fmla="*/ 3 h 366"/>
                <a:gd name="T82" fmla="*/ 130 w 269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9" h="366">
                  <a:moveTo>
                    <a:pt x="130" y="84"/>
                  </a:moveTo>
                  <a:lnTo>
                    <a:pt x="115" y="86"/>
                  </a:lnTo>
                  <a:lnTo>
                    <a:pt x="103" y="93"/>
                  </a:lnTo>
                  <a:lnTo>
                    <a:pt x="93" y="103"/>
                  </a:lnTo>
                  <a:lnTo>
                    <a:pt x="87" y="115"/>
                  </a:lnTo>
                  <a:lnTo>
                    <a:pt x="83" y="130"/>
                  </a:lnTo>
                  <a:lnTo>
                    <a:pt x="83" y="282"/>
                  </a:lnTo>
                  <a:lnTo>
                    <a:pt x="186" y="282"/>
                  </a:lnTo>
                  <a:lnTo>
                    <a:pt x="186" y="130"/>
                  </a:lnTo>
                  <a:lnTo>
                    <a:pt x="182" y="115"/>
                  </a:lnTo>
                  <a:lnTo>
                    <a:pt x="176" y="103"/>
                  </a:lnTo>
                  <a:lnTo>
                    <a:pt x="166" y="93"/>
                  </a:lnTo>
                  <a:lnTo>
                    <a:pt x="154" y="86"/>
                  </a:lnTo>
                  <a:lnTo>
                    <a:pt x="139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9" y="0"/>
                  </a:lnTo>
                  <a:lnTo>
                    <a:pt x="168" y="3"/>
                  </a:lnTo>
                  <a:lnTo>
                    <a:pt x="196" y="13"/>
                  </a:lnTo>
                  <a:lnTo>
                    <a:pt x="221" y="28"/>
                  </a:lnTo>
                  <a:lnTo>
                    <a:pt x="240" y="48"/>
                  </a:lnTo>
                  <a:lnTo>
                    <a:pt x="256" y="72"/>
                  </a:lnTo>
                  <a:lnTo>
                    <a:pt x="266" y="99"/>
                  </a:lnTo>
                  <a:lnTo>
                    <a:pt x="269" y="130"/>
                  </a:lnTo>
                  <a:lnTo>
                    <a:pt x="269" y="324"/>
                  </a:lnTo>
                  <a:lnTo>
                    <a:pt x="266" y="340"/>
                  </a:lnTo>
                  <a:lnTo>
                    <a:pt x="257" y="353"/>
                  </a:lnTo>
                  <a:lnTo>
                    <a:pt x="243" y="362"/>
                  </a:lnTo>
                  <a:lnTo>
                    <a:pt x="227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4"/>
                  </a:lnTo>
                  <a:lnTo>
                    <a:pt x="0" y="130"/>
                  </a:lnTo>
                  <a:lnTo>
                    <a:pt x="3" y="99"/>
                  </a:lnTo>
                  <a:lnTo>
                    <a:pt x="13" y="72"/>
                  </a:lnTo>
                  <a:lnTo>
                    <a:pt x="29" y="48"/>
                  </a:lnTo>
                  <a:lnTo>
                    <a:pt x="48" y="28"/>
                  </a:lnTo>
                  <a:lnTo>
                    <a:pt x="73" y="13"/>
                  </a:lnTo>
                  <a:lnTo>
                    <a:pt x="100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7" name="Freeform 13"/>
            <p:cNvSpPr>
              <a:spLocks noEditPoints="1"/>
            </p:cNvSpPr>
            <p:nvPr/>
          </p:nvSpPr>
          <p:spPr bwMode="auto">
            <a:xfrm>
              <a:off x="309" y="2549"/>
              <a:ext cx="45" cy="61"/>
            </a:xfrm>
            <a:custGeom>
              <a:avLst/>
              <a:gdLst>
                <a:gd name="T0" fmla="*/ 130 w 268"/>
                <a:gd name="T1" fmla="*/ 84 h 366"/>
                <a:gd name="T2" fmla="*/ 115 w 268"/>
                <a:gd name="T3" fmla="*/ 86 h 366"/>
                <a:gd name="T4" fmla="*/ 103 w 268"/>
                <a:gd name="T5" fmla="*/ 93 h 366"/>
                <a:gd name="T6" fmla="*/ 93 w 268"/>
                <a:gd name="T7" fmla="*/ 103 h 366"/>
                <a:gd name="T8" fmla="*/ 86 w 268"/>
                <a:gd name="T9" fmla="*/ 115 h 366"/>
                <a:gd name="T10" fmla="*/ 84 w 268"/>
                <a:gd name="T11" fmla="*/ 130 h 366"/>
                <a:gd name="T12" fmla="*/ 84 w 268"/>
                <a:gd name="T13" fmla="*/ 282 h 366"/>
                <a:gd name="T14" fmla="*/ 185 w 268"/>
                <a:gd name="T15" fmla="*/ 282 h 366"/>
                <a:gd name="T16" fmla="*/ 185 w 268"/>
                <a:gd name="T17" fmla="*/ 130 h 366"/>
                <a:gd name="T18" fmla="*/ 182 w 268"/>
                <a:gd name="T19" fmla="*/ 115 h 366"/>
                <a:gd name="T20" fmla="*/ 175 w 268"/>
                <a:gd name="T21" fmla="*/ 103 h 366"/>
                <a:gd name="T22" fmla="*/ 165 w 268"/>
                <a:gd name="T23" fmla="*/ 93 h 366"/>
                <a:gd name="T24" fmla="*/ 153 w 268"/>
                <a:gd name="T25" fmla="*/ 86 h 366"/>
                <a:gd name="T26" fmla="*/ 138 w 268"/>
                <a:gd name="T27" fmla="*/ 84 h 366"/>
                <a:gd name="T28" fmla="*/ 130 w 268"/>
                <a:gd name="T29" fmla="*/ 84 h 366"/>
                <a:gd name="T30" fmla="*/ 130 w 268"/>
                <a:gd name="T31" fmla="*/ 0 h 366"/>
                <a:gd name="T32" fmla="*/ 138 w 268"/>
                <a:gd name="T33" fmla="*/ 0 h 366"/>
                <a:gd name="T34" fmla="*/ 169 w 268"/>
                <a:gd name="T35" fmla="*/ 3 h 366"/>
                <a:gd name="T36" fmla="*/ 196 w 268"/>
                <a:gd name="T37" fmla="*/ 13 h 366"/>
                <a:gd name="T38" fmla="*/ 220 w 268"/>
                <a:gd name="T39" fmla="*/ 28 h 366"/>
                <a:gd name="T40" fmla="*/ 240 w 268"/>
                <a:gd name="T41" fmla="*/ 48 h 366"/>
                <a:gd name="T42" fmla="*/ 256 w 268"/>
                <a:gd name="T43" fmla="*/ 73 h 366"/>
                <a:gd name="T44" fmla="*/ 265 w 268"/>
                <a:gd name="T45" fmla="*/ 101 h 366"/>
                <a:gd name="T46" fmla="*/ 268 w 268"/>
                <a:gd name="T47" fmla="*/ 130 h 366"/>
                <a:gd name="T48" fmla="*/ 268 w 268"/>
                <a:gd name="T49" fmla="*/ 324 h 366"/>
                <a:gd name="T50" fmla="*/ 265 w 268"/>
                <a:gd name="T51" fmla="*/ 340 h 366"/>
                <a:gd name="T52" fmla="*/ 256 w 268"/>
                <a:gd name="T53" fmla="*/ 353 h 366"/>
                <a:gd name="T54" fmla="*/ 243 w 268"/>
                <a:gd name="T55" fmla="*/ 362 h 366"/>
                <a:gd name="T56" fmla="*/ 226 w 268"/>
                <a:gd name="T57" fmla="*/ 366 h 366"/>
                <a:gd name="T58" fmla="*/ 42 w 268"/>
                <a:gd name="T59" fmla="*/ 366 h 366"/>
                <a:gd name="T60" fmla="*/ 26 w 268"/>
                <a:gd name="T61" fmla="*/ 362 h 366"/>
                <a:gd name="T62" fmla="*/ 12 w 268"/>
                <a:gd name="T63" fmla="*/ 353 h 366"/>
                <a:gd name="T64" fmla="*/ 3 w 268"/>
                <a:gd name="T65" fmla="*/ 340 h 366"/>
                <a:gd name="T66" fmla="*/ 0 w 268"/>
                <a:gd name="T67" fmla="*/ 324 h 366"/>
                <a:gd name="T68" fmla="*/ 0 w 268"/>
                <a:gd name="T69" fmla="*/ 130 h 366"/>
                <a:gd name="T70" fmla="*/ 3 w 268"/>
                <a:gd name="T71" fmla="*/ 101 h 366"/>
                <a:gd name="T72" fmla="*/ 13 w 268"/>
                <a:gd name="T73" fmla="*/ 73 h 366"/>
                <a:gd name="T74" fmla="*/ 28 w 268"/>
                <a:gd name="T75" fmla="*/ 48 h 366"/>
                <a:gd name="T76" fmla="*/ 48 w 268"/>
                <a:gd name="T77" fmla="*/ 28 h 366"/>
                <a:gd name="T78" fmla="*/ 72 w 268"/>
                <a:gd name="T79" fmla="*/ 13 h 366"/>
                <a:gd name="T80" fmla="*/ 101 w 268"/>
                <a:gd name="T81" fmla="*/ 3 h 366"/>
                <a:gd name="T82" fmla="*/ 130 w 268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8" h="366">
                  <a:moveTo>
                    <a:pt x="130" y="84"/>
                  </a:moveTo>
                  <a:lnTo>
                    <a:pt x="115" y="86"/>
                  </a:lnTo>
                  <a:lnTo>
                    <a:pt x="103" y="93"/>
                  </a:lnTo>
                  <a:lnTo>
                    <a:pt x="93" y="103"/>
                  </a:lnTo>
                  <a:lnTo>
                    <a:pt x="86" y="115"/>
                  </a:lnTo>
                  <a:lnTo>
                    <a:pt x="84" y="130"/>
                  </a:lnTo>
                  <a:lnTo>
                    <a:pt x="84" y="282"/>
                  </a:lnTo>
                  <a:lnTo>
                    <a:pt x="185" y="282"/>
                  </a:lnTo>
                  <a:lnTo>
                    <a:pt x="185" y="130"/>
                  </a:lnTo>
                  <a:lnTo>
                    <a:pt x="182" y="115"/>
                  </a:lnTo>
                  <a:lnTo>
                    <a:pt x="175" y="103"/>
                  </a:lnTo>
                  <a:lnTo>
                    <a:pt x="165" y="93"/>
                  </a:lnTo>
                  <a:lnTo>
                    <a:pt x="153" y="86"/>
                  </a:lnTo>
                  <a:lnTo>
                    <a:pt x="138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8" y="0"/>
                  </a:lnTo>
                  <a:lnTo>
                    <a:pt x="169" y="3"/>
                  </a:lnTo>
                  <a:lnTo>
                    <a:pt x="196" y="13"/>
                  </a:lnTo>
                  <a:lnTo>
                    <a:pt x="220" y="28"/>
                  </a:lnTo>
                  <a:lnTo>
                    <a:pt x="240" y="48"/>
                  </a:lnTo>
                  <a:lnTo>
                    <a:pt x="256" y="73"/>
                  </a:lnTo>
                  <a:lnTo>
                    <a:pt x="265" y="101"/>
                  </a:lnTo>
                  <a:lnTo>
                    <a:pt x="268" y="130"/>
                  </a:lnTo>
                  <a:lnTo>
                    <a:pt x="268" y="324"/>
                  </a:lnTo>
                  <a:lnTo>
                    <a:pt x="265" y="340"/>
                  </a:lnTo>
                  <a:lnTo>
                    <a:pt x="256" y="353"/>
                  </a:lnTo>
                  <a:lnTo>
                    <a:pt x="243" y="362"/>
                  </a:lnTo>
                  <a:lnTo>
                    <a:pt x="226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4"/>
                  </a:lnTo>
                  <a:lnTo>
                    <a:pt x="0" y="130"/>
                  </a:lnTo>
                  <a:lnTo>
                    <a:pt x="3" y="101"/>
                  </a:lnTo>
                  <a:lnTo>
                    <a:pt x="13" y="73"/>
                  </a:lnTo>
                  <a:lnTo>
                    <a:pt x="28" y="48"/>
                  </a:lnTo>
                  <a:lnTo>
                    <a:pt x="48" y="28"/>
                  </a:lnTo>
                  <a:lnTo>
                    <a:pt x="72" y="13"/>
                  </a:lnTo>
                  <a:lnTo>
                    <a:pt x="101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8" name="Freeform 14"/>
            <p:cNvSpPr>
              <a:spLocks noEditPoints="1"/>
            </p:cNvSpPr>
            <p:nvPr/>
          </p:nvSpPr>
          <p:spPr bwMode="auto">
            <a:xfrm>
              <a:off x="375" y="2549"/>
              <a:ext cx="45" cy="61"/>
            </a:xfrm>
            <a:custGeom>
              <a:avLst/>
              <a:gdLst>
                <a:gd name="T0" fmla="*/ 130 w 269"/>
                <a:gd name="T1" fmla="*/ 84 h 366"/>
                <a:gd name="T2" fmla="*/ 115 w 269"/>
                <a:gd name="T3" fmla="*/ 86 h 366"/>
                <a:gd name="T4" fmla="*/ 103 w 269"/>
                <a:gd name="T5" fmla="*/ 93 h 366"/>
                <a:gd name="T6" fmla="*/ 93 w 269"/>
                <a:gd name="T7" fmla="*/ 103 h 366"/>
                <a:gd name="T8" fmla="*/ 87 w 269"/>
                <a:gd name="T9" fmla="*/ 115 h 366"/>
                <a:gd name="T10" fmla="*/ 83 w 269"/>
                <a:gd name="T11" fmla="*/ 130 h 366"/>
                <a:gd name="T12" fmla="*/ 83 w 269"/>
                <a:gd name="T13" fmla="*/ 282 h 366"/>
                <a:gd name="T14" fmla="*/ 186 w 269"/>
                <a:gd name="T15" fmla="*/ 282 h 366"/>
                <a:gd name="T16" fmla="*/ 186 w 269"/>
                <a:gd name="T17" fmla="*/ 130 h 366"/>
                <a:gd name="T18" fmla="*/ 182 w 269"/>
                <a:gd name="T19" fmla="*/ 115 h 366"/>
                <a:gd name="T20" fmla="*/ 176 w 269"/>
                <a:gd name="T21" fmla="*/ 103 h 366"/>
                <a:gd name="T22" fmla="*/ 166 w 269"/>
                <a:gd name="T23" fmla="*/ 93 h 366"/>
                <a:gd name="T24" fmla="*/ 154 w 269"/>
                <a:gd name="T25" fmla="*/ 86 h 366"/>
                <a:gd name="T26" fmla="*/ 139 w 269"/>
                <a:gd name="T27" fmla="*/ 84 h 366"/>
                <a:gd name="T28" fmla="*/ 130 w 269"/>
                <a:gd name="T29" fmla="*/ 84 h 366"/>
                <a:gd name="T30" fmla="*/ 130 w 269"/>
                <a:gd name="T31" fmla="*/ 0 h 366"/>
                <a:gd name="T32" fmla="*/ 139 w 269"/>
                <a:gd name="T33" fmla="*/ 0 h 366"/>
                <a:gd name="T34" fmla="*/ 168 w 269"/>
                <a:gd name="T35" fmla="*/ 3 h 366"/>
                <a:gd name="T36" fmla="*/ 196 w 269"/>
                <a:gd name="T37" fmla="*/ 13 h 366"/>
                <a:gd name="T38" fmla="*/ 221 w 269"/>
                <a:gd name="T39" fmla="*/ 28 h 366"/>
                <a:gd name="T40" fmla="*/ 240 w 269"/>
                <a:gd name="T41" fmla="*/ 48 h 366"/>
                <a:gd name="T42" fmla="*/ 256 w 269"/>
                <a:gd name="T43" fmla="*/ 73 h 366"/>
                <a:gd name="T44" fmla="*/ 266 w 269"/>
                <a:gd name="T45" fmla="*/ 101 h 366"/>
                <a:gd name="T46" fmla="*/ 269 w 269"/>
                <a:gd name="T47" fmla="*/ 130 h 366"/>
                <a:gd name="T48" fmla="*/ 269 w 269"/>
                <a:gd name="T49" fmla="*/ 324 h 366"/>
                <a:gd name="T50" fmla="*/ 266 w 269"/>
                <a:gd name="T51" fmla="*/ 340 h 366"/>
                <a:gd name="T52" fmla="*/ 257 w 269"/>
                <a:gd name="T53" fmla="*/ 353 h 366"/>
                <a:gd name="T54" fmla="*/ 243 w 269"/>
                <a:gd name="T55" fmla="*/ 362 h 366"/>
                <a:gd name="T56" fmla="*/ 227 w 269"/>
                <a:gd name="T57" fmla="*/ 366 h 366"/>
                <a:gd name="T58" fmla="*/ 42 w 269"/>
                <a:gd name="T59" fmla="*/ 366 h 366"/>
                <a:gd name="T60" fmla="*/ 26 w 269"/>
                <a:gd name="T61" fmla="*/ 362 h 366"/>
                <a:gd name="T62" fmla="*/ 12 w 269"/>
                <a:gd name="T63" fmla="*/ 353 h 366"/>
                <a:gd name="T64" fmla="*/ 3 w 269"/>
                <a:gd name="T65" fmla="*/ 340 h 366"/>
                <a:gd name="T66" fmla="*/ 0 w 269"/>
                <a:gd name="T67" fmla="*/ 324 h 366"/>
                <a:gd name="T68" fmla="*/ 0 w 269"/>
                <a:gd name="T69" fmla="*/ 130 h 366"/>
                <a:gd name="T70" fmla="*/ 3 w 269"/>
                <a:gd name="T71" fmla="*/ 101 h 366"/>
                <a:gd name="T72" fmla="*/ 13 w 269"/>
                <a:gd name="T73" fmla="*/ 73 h 366"/>
                <a:gd name="T74" fmla="*/ 29 w 269"/>
                <a:gd name="T75" fmla="*/ 48 h 366"/>
                <a:gd name="T76" fmla="*/ 48 w 269"/>
                <a:gd name="T77" fmla="*/ 28 h 366"/>
                <a:gd name="T78" fmla="*/ 73 w 269"/>
                <a:gd name="T79" fmla="*/ 13 h 366"/>
                <a:gd name="T80" fmla="*/ 100 w 269"/>
                <a:gd name="T81" fmla="*/ 3 h 366"/>
                <a:gd name="T82" fmla="*/ 130 w 269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9" h="366">
                  <a:moveTo>
                    <a:pt x="130" y="84"/>
                  </a:moveTo>
                  <a:lnTo>
                    <a:pt x="115" y="86"/>
                  </a:lnTo>
                  <a:lnTo>
                    <a:pt x="103" y="93"/>
                  </a:lnTo>
                  <a:lnTo>
                    <a:pt x="93" y="103"/>
                  </a:lnTo>
                  <a:lnTo>
                    <a:pt x="87" y="115"/>
                  </a:lnTo>
                  <a:lnTo>
                    <a:pt x="83" y="130"/>
                  </a:lnTo>
                  <a:lnTo>
                    <a:pt x="83" y="282"/>
                  </a:lnTo>
                  <a:lnTo>
                    <a:pt x="186" y="282"/>
                  </a:lnTo>
                  <a:lnTo>
                    <a:pt x="186" y="130"/>
                  </a:lnTo>
                  <a:lnTo>
                    <a:pt x="182" y="115"/>
                  </a:lnTo>
                  <a:lnTo>
                    <a:pt x="176" y="103"/>
                  </a:lnTo>
                  <a:lnTo>
                    <a:pt x="166" y="93"/>
                  </a:lnTo>
                  <a:lnTo>
                    <a:pt x="154" y="86"/>
                  </a:lnTo>
                  <a:lnTo>
                    <a:pt x="139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9" y="0"/>
                  </a:lnTo>
                  <a:lnTo>
                    <a:pt x="168" y="3"/>
                  </a:lnTo>
                  <a:lnTo>
                    <a:pt x="196" y="13"/>
                  </a:lnTo>
                  <a:lnTo>
                    <a:pt x="221" y="28"/>
                  </a:lnTo>
                  <a:lnTo>
                    <a:pt x="240" y="48"/>
                  </a:lnTo>
                  <a:lnTo>
                    <a:pt x="256" y="73"/>
                  </a:lnTo>
                  <a:lnTo>
                    <a:pt x="266" y="101"/>
                  </a:lnTo>
                  <a:lnTo>
                    <a:pt x="269" y="130"/>
                  </a:lnTo>
                  <a:lnTo>
                    <a:pt x="269" y="324"/>
                  </a:lnTo>
                  <a:lnTo>
                    <a:pt x="266" y="340"/>
                  </a:lnTo>
                  <a:lnTo>
                    <a:pt x="257" y="353"/>
                  </a:lnTo>
                  <a:lnTo>
                    <a:pt x="243" y="362"/>
                  </a:lnTo>
                  <a:lnTo>
                    <a:pt x="227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4"/>
                  </a:lnTo>
                  <a:lnTo>
                    <a:pt x="0" y="130"/>
                  </a:lnTo>
                  <a:lnTo>
                    <a:pt x="3" y="101"/>
                  </a:lnTo>
                  <a:lnTo>
                    <a:pt x="13" y="73"/>
                  </a:lnTo>
                  <a:lnTo>
                    <a:pt x="29" y="48"/>
                  </a:lnTo>
                  <a:lnTo>
                    <a:pt x="48" y="28"/>
                  </a:lnTo>
                  <a:lnTo>
                    <a:pt x="73" y="13"/>
                  </a:lnTo>
                  <a:lnTo>
                    <a:pt x="100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9" name="Freeform 15"/>
            <p:cNvSpPr>
              <a:spLocks noEditPoints="1"/>
            </p:cNvSpPr>
            <p:nvPr/>
          </p:nvSpPr>
          <p:spPr bwMode="auto">
            <a:xfrm>
              <a:off x="764" y="2370"/>
              <a:ext cx="45" cy="61"/>
            </a:xfrm>
            <a:custGeom>
              <a:avLst/>
              <a:gdLst>
                <a:gd name="T0" fmla="*/ 130 w 269"/>
                <a:gd name="T1" fmla="*/ 84 h 366"/>
                <a:gd name="T2" fmla="*/ 116 w 269"/>
                <a:gd name="T3" fmla="*/ 86 h 366"/>
                <a:gd name="T4" fmla="*/ 103 w 269"/>
                <a:gd name="T5" fmla="*/ 93 h 366"/>
                <a:gd name="T6" fmla="*/ 93 w 269"/>
                <a:gd name="T7" fmla="*/ 102 h 366"/>
                <a:gd name="T8" fmla="*/ 86 w 269"/>
                <a:gd name="T9" fmla="*/ 115 h 366"/>
                <a:gd name="T10" fmla="*/ 84 w 269"/>
                <a:gd name="T11" fmla="*/ 129 h 366"/>
                <a:gd name="T12" fmla="*/ 84 w 269"/>
                <a:gd name="T13" fmla="*/ 281 h 366"/>
                <a:gd name="T14" fmla="*/ 185 w 269"/>
                <a:gd name="T15" fmla="*/ 281 h 366"/>
                <a:gd name="T16" fmla="*/ 185 w 269"/>
                <a:gd name="T17" fmla="*/ 129 h 366"/>
                <a:gd name="T18" fmla="*/ 183 w 269"/>
                <a:gd name="T19" fmla="*/ 115 h 366"/>
                <a:gd name="T20" fmla="*/ 176 w 269"/>
                <a:gd name="T21" fmla="*/ 102 h 366"/>
                <a:gd name="T22" fmla="*/ 166 w 269"/>
                <a:gd name="T23" fmla="*/ 93 h 366"/>
                <a:gd name="T24" fmla="*/ 153 w 269"/>
                <a:gd name="T25" fmla="*/ 86 h 366"/>
                <a:gd name="T26" fmla="*/ 138 w 269"/>
                <a:gd name="T27" fmla="*/ 84 h 366"/>
                <a:gd name="T28" fmla="*/ 130 w 269"/>
                <a:gd name="T29" fmla="*/ 84 h 366"/>
                <a:gd name="T30" fmla="*/ 130 w 269"/>
                <a:gd name="T31" fmla="*/ 0 h 366"/>
                <a:gd name="T32" fmla="*/ 138 w 269"/>
                <a:gd name="T33" fmla="*/ 0 h 366"/>
                <a:gd name="T34" fmla="*/ 169 w 269"/>
                <a:gd name="T35" fmla="*/ 3 h 366"/>
                <a:gd name="T36" fmla="*/ 196 w 269"/>
                <a:gd name="T37" fmla="*/ 12 h 366"/>
                <a:gd name="T38" fmla="*/ 220 w 269"/>
                <a:gd name="T39" fmla="*/ 28 h 366"/>
                <a:gd name="T40" fmla="*/ 240 w 269"/>
                <a:gd name="T41" fmla="*/ 49 h 366"/>
                <a:gd name="T42" fmla="*/ 255 w 269"/>
                <a:gd name="T43" fmla="*/ 72 h 366"/>
                <a:gd name="T44" fmla="*/ 265 w 269"/>
                <a:gd name="T45" fmla="*/ 100 h 366"/>
                <a:gd name="T46" fmla="*/ 269 w 269"/>
                <a:gd name="T47" fmla="*/ 129 h 366"/>
                <a:gd name="T48" fmla="*/ 269 w 269"/>
                <a:gd name="T49" fmla="*/ 323 h 366"/>
                <a:gd name="T50" fmla="*/ 265 w 269"/>
                <a:gd name="T51" fmla="*/ 340 h 366"/>
                <a:gd name="T52" fmla="*/ 256 w 269"/>
                <a:gd name="T53" fmla="*/ 353 h 366"/>
                <a:gd name="T54" fmla="*/ 244 w 269"/>
                <a:gd name="T55" fmla="*/ 362 h 366"/>
                <a:gd name="T56" fmla="*/ 227 w 269"/>
                <a:gd name="T57" fmla="*/ 366 h 366"/>
                <a:gd name="T58" fmla="*/ 42 w 269"/>
                <a:gd name="T59" fmla="*/ 366 h 366"/>
                <a:gd name="T60" fmla="*/ 25 w 269"/>
                <a:gd name="T61" fmla="*/ 362 h 366"/>
                <a:gd name="T62" fmla="*/ 12 w 269"/>
                <a:gd name="T63" fmla="*/ 353 h 366"/>
                <a:gd name="T64" fmla="*/ 3 w 269"/>
                <a:gd name="T65" fmla="*/ 340 h 366"/>
                <a:gd name="T66" fmla="*/ 0 w 269"/>
                <a:gd name="T67" fmla="*/ 323 h 366"/>
                <a:gd name="T68" fmla="*/ 0 w 269"/>
                <a:gd name="T69" fmla="*/ 129 h 366"/>
                <a:gd name="T70" fmla="*/ 3 w 269"/>
                <a:gd name="T71" fmla="*/ 100 h 366"/>
                <a:gd name="T72" fmla="*/ 12 w 269"/>
                <a:gd name="T73" fmla="*/ 72 h 366"/>
                <a:gd name="T74" fmla="*/ 28 w 269"/>
                <a:gd name="T75" fmla="*/ 49 h 366"/>
                <a:gd name="T76" fmla="*/ 49 w 269"/>
                <a:gd name="T77" fmla="*/ 28 h 366"/>
                <a:gd name="T78" fmla="*/ 73 w 269"/>
                <a:gd name="T79" fmla="*/ 12 h 366"/>
                <a:gd name="T80" fmla="*/ 100 w 269"/>
                <a:gd name="T81" fmla="*/ 3 h 366"/>
                <a:gd name="T82" fmla="*/ 130 w 269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9" h="366">
                  <a:moveTo>
                    <a:pt x="130" y="84"/>
                  </a:moveTo>
                  <a:lnTo>
                    <a:pt x="116" y="86"/>
                  </a:lnTo>
                  <a:lnTo>
                    <a:pt x="103" y="93"/>
                  </a:lnTo>
                  <a:lnTo>
                    <a:pt x="93" y="102"/>
                  </a:lnTo>
                  <a:lnTo>
                    <a:pt x="86" y="115"/>
                  </a:lnTo>
                  <a:lnTo>
                    <a:pt x="84" y="129"/>
                  </a:lnTo>
                  <a:lnTo>
                    <a:pt x="84" y="281"/>
                  </a:lnTo>
                  <a:lnTo>
                    <a:pt x="185" y="281"/>
                  </a:lnTo>
                  <a:lnTo>
                    <a:pt x="185" y="129"/>
                  </a:lnTo>
                  <a:lnTo>
                    <a:pt x="183" y="115"/>
                  </a:lnTo>
                  <a:lnTo>
                    <a:pt x="176" y="102"/>
                  </a:lnTo>
                  <a:lnTo>
                    <a:pt x="166" y="93"/>
                  </a:lnTo>
                  <a:lnTo>
                    <a:pt x="153" y="86"/>
                  </a:lnTo>
                  <a:lnTo>
                    <a:pt x="138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8" y="0"/>
                  </a:lnTo>
                  <a:lnTo>
                    <a:pt x="169" y="3"/>
                  </a:lnTo>
                  <a:lnTo>
                    <a:pt x="196" y="12"/>
                  </a:lnTo>
                  <a:lnTo>
                    <a:pt x="220" y="28"/>
                  </a:lnTo>
                  <a:lnTo>
                    <a:pt x="240" y="49"/>
                  </a:lnTo>
                  <a:lnTo>
                    <a:pt x="255" y="72"/>
                  </a:lnTo>
                  <a:lnTo>
                    <a:pt x="265" y="100"/>
                  </a:lnTo>
                  <a:lnTo>
                    <a:pt x="269" y="129"/>
                  </a:lnTo>
                  <a:lnTo>
                    <a:pt x="269" y="323"/>
                  </a:lnTo>
                  <a:lnTo>
                    <a:pt x="265" y="340"/>
                  </a:lnTo>
                  <a:lnTo>
                    <a:pt x="256" y="353"/>
                  </a:lnTo>
                  <a:lnTo>
                    <a:pt x="244" y="362"/>
                  </a:lnTo>
                  <a:lnTo>
                    <a:pt x="227" y="366"/>
                  </a:lnTo>
                  <a:lnTo>
                    <a:pt x="42" y="366"/>
                  </a:lnTo>
                  <a:lnTo>
                    <a:pt x="25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3"/>
                  </a:lnTo>
                  <a:lnTo>
                    <a:pt x="0" y="129"/>
                  </a:lnTo>
                  <a:lnTo>
                    <a:pt x="3" y="100"/>
                  </a:lnTo>
                  <a:lnTo>
                    <a:pt x="12" y="72"/>
                  </a:lnTo>
                  <a:lnTo>
                    <a:pt x="28" y="49"/>
                  </a:lnTo>
                  <a:lnTo>
                    <a:pt x="49" y="28"/>
                  </a:lnTo>
                  <a:lnTo>
                    <a:pt x="73" y="12"/>
                  </a:lnTo>
                  <a:lnTo>
                    <a:pt x="100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0" name="Freeform 16"/>
            <p:cNvSpPr>
              <a:spLocks noEditPoints="1"/>
            </p:cNvSpPr>
            <p:nvPr/>
          </p:nvSpPr>
          <p:spPr bwMode="auto">
            <a:xfrm>
              <a:off x="698" y="2370"/>
              <a:ext cx="45" cy="61"/>
            </a:xfrm>
            <a:custGeom>
              <a:avLst/>
              <a:gdLst>
                <a:gd name="T0" fmla="*/ 130 w 270"/>
                <a:gd name="T1" fmla="*/ 84 h 366"/>
                <a:gd name="T2" fmla="*/ 116 w 270"/>
                <a:gd name="T3" fmla="*/ 86 h 366"/>
                <a:gd name="T4" fmla="*/ 103 w 270"/>
                <a:gd name="T5" fmla="*/ 93 h 366"/>
                <a:gd name="T6" fmla="*/ 93 w 270"/>
                <a:gd name="T7" fmla="*/ 102 h 366"/>
                <a:gd name="T8" fmla="*/ 87 w 270"/>
                <a:gd name="T9" fmla="*/ 115 h 366"/>
                <a:gd name="T10" fmla="*/ 84 w 270"/>
                <a:gd name="T11" fmla="*/ 129 h 366"/>
                <a:gd name="T12" fmla="*/ 84 w 270"/>
                <a:gd name="T13" fmla="*/ 281 h 366"/>
                <a:gd name="T14" fmla="*/ 186 w 270"/>
                <a:gd name="T15" fmla="*/ 281 h 366"/>
                <a:gd name="T16" fmla="*/ 186 w 270"/>
                <a:gd name="T17" fmla="*/ 129 h 366"/>
                <a:gd name="T18" fmla="*/ 184 w 270"/>
                <a:gd name="T19" fmla="*/ 115 h 366"/>
                <a:gd name="T20" fmla="*/ 177 w 270"/>
                <a:gd name="T21" fmla="*/ 102 h 366"/>
                <a:gd name="T22" fmla="*/ 167 w 270"/>
                <a:gd name="T23" fmla="*/ 93 h 366"/>
                <a:gd name="T24" fmla="*/ 154 w 270"/>
                <a:gd name="T25" fmla="*/ 86 h 366"/>
                <a:gd name="T26" fmla="*/ 140 w 270"/>
                <a:gd name="T27" fmla="*/ 84 h 366"/>
                <a:gd name="T28" fmla="*/ 130 w 270"/>
                <a:gd name="T29" fmla="*/ 84 h 366"/>
                <a:gd name="T30" fmla="*/ 130 w 270"/>
                <a:gd name="T31" fmla="*/ 0 h 366"/>
                <a:gd name="T32" fmla="*/ 140 w 270"/>
                <a:gd name="T33" fmla="*/ 0 h 366"/>
                <a:gd name="T34" fmla="*/ 169 w 270"/>
                <a:gd name="T35" fmla="*/ 3 h 366"/>
                <a:gd name="T36" fmla="*/ 196 w 270"/>
                <a:gd name="T37" fmla="*/ 12 h 366"/>
                <a:gd name="T38" fmla="*/ 221 w 270"/>
                <a:gd name="T39" fmla="*/ 28 h 366"/>
                <a:gd name="T40" fmla="*/ 240 w 270"/>
                <a:gd name="T41" fmla="*/ 49 h 366"/>
                <a:gd name="T42" fmla="*/ 256 w 270"/>
                <a:gd name="T43" fmla="*/ 72 h 366"/>
                <a:gd name="T44" fmla="*/ 267 w 270"/>
                <a:gd name="T45" fmla="*/ 100 h 366"/>
                <a:gd name="T46" fmla="*/ 270 w 270"/>
                <a:gd name="T47" fmla="*/ 129 h 366"/>
                <a:gd name="T48" fmla="*/ 270 w 270"/>
                <a:gd name="T49" fmla="*/ 323 h 366"/>
                <a:gd name="T50" fmla="*/ 267 w 270"/>
                <a:gd name="T51" fmla="*/ 340 h 366"/>
                <a:gd name="T52" fmla="*/ 257 w 270"/>
                <a:gd name="T53" fmla="*/ 353 h 366"/>
                <a:gd name="T54" fmla="*/ 244 w 270"/>
                <a:gd name="T55" fmla="*/ 362 h 366"/>
                <a:gd name="T56" fmla="*/ 228 w 270"/>
                <a:gd name="T57" fmla="*/ 366 h 366"/>
                <a:gd name="T58" fmla="*/ 42 w 270"/>
                <a:gd name="T59" fmla="*/ 366 h 366"/>
                <a:gd name="T60" fmla="*/ 26 w 270"/>
                <a:gd name="T61" fmla="*/ 362 h 366"/>
                <a:gd name="T62" fmla="*/ 13 w 270"/>
                <a:gd name="T63" fmla="*/ 353 h 366"/>
                <a:gd name="T64" fmla="*/ 3 w 270"/>
                <a:gd name="T65" fmla="*/ 340 h 366"/>
                <a:gd name="T66" fmla="*/ 0 w 270"/>
                <a:gd name="T67" fmla="*/ 323 h 366"/>
                <a:gd name="T68" fmla="*/ 0 w 270"/>
                <a:gd name="T69" fmla="*/ 129 h 366"/>
                <a:gd name="T70" fmla="*/ 3 w 270"/>
                <a:gd name="T71" fmla="*/ 100 h 366"/>
                <a:gd name="T72" fmla="*/ 14 w 270"/>
                <a:gd name="T73" fmla="*/ 72 h 366"/>
                <a:gd name="T74" fmla="*/ 30 w 270"/>
                <a:gd name="T75" fmla="*/ 49 h 366"/>
                <a:gd name="T76" fmla="*/ 49 w 270"/>
                <a:gd name="T77" fmla="*/ 28 h 366"/>
                <a:gd name="T78" fmla="*/ 74 w 270"/>
                <a:gd name="T79" fmla="*/ 12 h 366"/>
                <a:gd name="T80" fmla="*/ 101 w 270"/>
                <a:gd name="T81" fmla="*/ 3 h 366"/>
                <a:gd name="T82" fmla="*/ 130 w 270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0" h="366">
                  <a:moveTo>
                    <a:pt x="130" y="84"/>
                  </a:moveTo>
                  <a:lnTo>
                    <a:pt x="116" y="86"/>
                  </a:lnTo>
                  <a:lnTo>
                    <a:pt x="103" y="93"/>
                  </a:lnTo>
                  <a:lnTo>
                    <a:pt x="93" y="102"/>
                  </a:lnTo>
                  <a:lnTo>
                    <a:pt x="87" y="115"/>
                  </a:lnTo>
                  <a:lnTo>
                    <a:pt x="84" y="129"/>
                  </a:lnTo>
                  <a:lnTo>
                    <a:pt x="84" y="281"/>
                  </a:lnTo>
                  <a:lnTo>
                    <a:pt x="186" y="281"/>
                  </a:lnTo>
                  <a:lnTo>
                    <a:pt x="186" y="129"/>
                  </a:lnTo>
                  <a:lnTo>
                    <a:pt x="184" y="115"/>
                  </a:lnTo>
                  <a:lnTo>
                    <a:pt x="177" y="102"/>
                  </a:lnTo>
                  <a:lnTo>
                    <a:pt x="167" y="93"/>
                  </a:lnTo>
                  <a:lnTo>
                    <a:pt x="154" y="86"/>
                  </a:lnTo>
                  <a:lnTo>
                    <a:pt x="140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40" y="0"/>
                  </a:lnTo>
                  <a:lnTo>
                    <a:pt x="169" y="3"/>
                  </a:lnTo>
                  <a:lnTo>
                    <a:pt x="196" y="12"/>
                  </a:lnTo>
                  <a:lnTo>
                    <a:pt x="221" y="28"/>
                  </a:lnTo>
                  <a:lnTo>
                    <a:pt x="240" y="49"/>
                  </a:lnTo>
                  <a:lnTo>
                    <a:pt x="256" y="72"/>
                  </a:lnTo>
                  <a:lnTo>
                    <a:pt x="267" y="100"/>
                  </a:lnTo>
                  <a:lnTo>
                    <a:pt x="270" y="129"/>
                  </a:lnTo>
                  <a:lnTo>
                    <a:pt x="270" y="323"/>
                  </a:lnTo>
                  <a:lnTo>
                    <a:pt x="267" y="340"/>
                  </a:lnTo>
                  <a:lnTo>
                    <a:pt x="257" y="353"/>
                  </a:lnTo>
                  <a:lnTo>
                    <a:pt x="244" y="362"/>
                  </a:lnTo>
                  <a:lnTo>
                    <a:pt x="228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3" y="353"/>
                  </a:lnTo>
                  <a:lnTo>
                    <a:pt x="3" y="340"/>
                  </a:lnTo>
                  <a:lnTo>
                    <a:pt x="0" y="323"/>
                  </a:lnTo>
                  <a:lnTo>
                    <a:pt x="0" y="129"/>
                  </a:lnTo>
                  <a:lnTo>
                    <a:pt x="3" y="100"/>
                  </a:lnTo>
                  <a:lnTo>
                    <a:pt x="14" y="72"/>
                  </a:lnTo>
                  <a:lnTo>
                    <a:pt x="30" y="49"/>
                  </a:lnTo>
                  <a:lnTo>
                    <a:pt x="49" y="28"/>
                  </a:lnTo>
                  <a:lnTo>
                    <a:pt x="74" y="12"/>
                  </a:lnTo>
                  <a:lnTo>
                    <a:pt x="101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1" name="Freeform 17"/>
            <p:cNvSpPr>
              <a:spLocks noEditPoints="1"/>
            </p:cNvSpPr>
            <p:nvPr/>
          </p:nvSpPr>
          <p:spPr bwMode="auto">
            <a:xfrm>
              <a:off x="764" y="2460"/>
              <a:ext cx="45" cy="61"/>
            </a:xfrm>
            <a:custGeom>
              <a:avLst/>
              <a:gdLst>
                <a:gd name="T0" fmla="*/ 130 w 269"/>
                <a:gd name="T1" fmla="*/ 84 h 366"/>
                <a:gd name="T2" fmla="*/ 116 w 269"/>
                <a:gd name="T3" fmla="*/ 86 h 366"/>
                <a:gd name="T4" fmla="*/ 103 w 269"/>
                <a:gd name="T5" fmla="*/ 93 h 366"/>
                <a:gd name="T6" fmla="*/ 93 w 269"/>
                <a:gd name="T7" fmla="*/ 103 h 366"/>
                <a:gd name="T8" fmla="*/ 86 w 269"/>
                <a:gd name="T9" fmla="*/ 115 h 366"/>
                <a:gd name="T10" fmla="*/ 84 w 269"/>
                <a:gd name="T11" fmla="*/ 130 h 366"/>
                <a:gd name="T12" fmla="*/ 84 w 269"/>
                <a:gd name="T13" fmla="*/ 282 h 366"/>
                <a:gd name="T14" fmla="*/ 185 w 269"/>
                <a:gd name="T15" fmla="*/ 282 h 366"/>
                <a:gd name="T16" fmla="*/ 185 w 269"/>
                <a:gd name="T17" fmla="*/ 130 h 366"/>
                <a:gd name="T18" fmla="*/ 183 w 269"/>
                <a:gd name="T19" fmla="*/ 115 h 366"/>
                <a:gd name="T20" fmla="*/ 176 w 269"/>
                <a:gd name="T21" fmla="*/ 103 h 366"/>
                <a:gd name="T22" fmla="*/ 166 w 269"/>
                <a:gd name="T23" fmla="*/ 93 h 366"/>
                <a:gd name="T24" fmla="*/ 153 w 269"/>
                <a:gd name="T25" fmla="*/ 86 h 366"/>
                <a:gd name="T26" fmla="*/ 138 w 269"/>
                <a:gd name="T27" fmla="*/ 84 h 366"/>
                <a:gd name="T28" fmla="*/ 130 w 269"/>
                <a:gd name="T29" fmla="*/ 84 h 366"/>
                <a:gd name="T30" fmla="*/ 130 w 269"/>
                <a:gd name="T31" fmla="*/ 0 h 366"/>
                <a:gd name="T32" fmla="*/ 138 w 269"/>
                <a:gd name="T33" fmla="*/ 0 h 366"/>
                <a:gd name="T34" fmla="*/ 169 w 269"/>
                <a:gd name="T35" fmla="*/ 3 h 366"/>
                <a:gd name="T36" fmla="*/ 196 w 269"/>
                <a:gd name="T37" fmla="*/ 13 h 366"/>
                <a:gd name="T38" fmla="*/ 220 w 269"/>
                <a:gd name="T39" fmla="*/ 28 h 366"/>
                <a:gd name="T40" fmla="*/ 240 w 269"/>
                <a:gd name="T41" fmla="*/ 48 h 366"/>
                <a:gd name="T42" fmla="*/ 255 w 269"/>
                <a:gd name="T43" fmla="*/ 72 h 366"/>
                <a:gd name="T44" fmla="*/ 265 w 269"/>
                <a:gd name="T45" fmla="*/ 99 h 366"/>
                <a:gd name="T46" fmla="*/ 269 w 269"/>
                <a:gd name="T47" fmla="*/ 130 h 366"/>
                <a:gd name="T48" fmla="*/ 269 w 269"/>
                <a:gd name="T49" fmla="*/ 324 h 366"/>
                <a:gd name="T50" fmla="*/ 265 w 269"/>
                <a:gd name="T51" fmla="*/ 340 h 366"/>
                <a:gd name="T52" fmla="*/ 256 w 269"/>
                <a:gd name="T53" fmla="*/ 353 h 366"/>
                <a:gd name="T54" fmla="*/ 244 w 269"/>
                <a:gd name="T55" fmla="*/ 362 h 366"/>
                <a:gd name="T56" fmla="*/ 227 w 269"/>
                <a:gd name="T57" fmla="*/ 366 h 366"/>
                <a:gd name="T58" fmla="*/ 42 w 269"/>
                <a:gd name="T59" fmla="*/ 366 h 366"/>
                <a:gd name="T60" fmla="*/ 25 w 269"/>
                <a:gd name="T61" fmla="*/ 362 h 366"/>
                <a:gd name="T62" fmla="*/ 12 w 269"/>
                <a:gd name="T63" fmla="*/ 353 h 366"/>
                <a:gd name="T64" fmla="*/ 3 w 269"/>
                <a:gd name="T65" fmla="*/ 340 h 366"/>
                <a:gd name="T66" fmla="*/ 0 w 269"/>
                <a:gd name="T67" fmla="*/ 324 h 366"/>
                <a:gd name="T68" fmla="*/ 0 w 269"/>
                <a:gd name="T69" fmla="*/ 130 h 366"/>
                <a:gd name="T70" fmla="*/ 3 w 269"/>
                <a:gd name="T71" fmla="*/ 99 h 366"/>
                <a:gd name="T72" fmla="*/ 12 w 269"/>
                <a:gd name="T73" fmla="*/ 72 h 366"/>
                <a:gd name="T74" fmla="*/ 28 w 269"/>
                <a:gd name="T75" fmla="*/ 48 h 366"/>
                <a:gd name="T76" fmla="*/ 49 w 269"/>
                <a:gd name="T77" fmla="*/ 28 h 366"/>
                <a:gd name="T78" fmla="*/ 73 w 269"/>
                <a:gd name="T79" fmla="*/ 13 h 366"/>
                <a:gd name="T80" fmla="*/ 100 w 269"/>
                <a:gd name="T81" fmla="*/ 3 h 366"/>
                <a:gd name="T82" fmla="*/ 130 w 269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9" h="366">
                  <a:moveTo>
                    <a:pt x="130" y="84"/>
                  </a:moveTo>
                  <a:lnTo>
                    <a:pt x="116" y="86"/>
                  </a:lnTo>
                  <a:lnTo>
                    <a:pt x="103" y="93"/>
                  </a:lnTo>
                  <a:lnTo>
                    <a:pt x="93" y="103"/>
                  </a:lnTo>
                  <a:lnTo>
                    <a:pt x="86" y="115"/>
                  </a:lnTo>
                  <a:lnTo>
                    <a:pt x="84" y="130"/>
                  </a:lnTo>
                  <a:lnTo>
                    <a:pt x="84" y="282"/>
                  </a:lnTo>
                  <a:lnTo>
                    <a:pt x="185" y="282"/>
                  </a:lnTo>
                  <a:lnTo>
                    <a:pt x="185" y="130"/>
                  </a:lnTo>
                  <a:lnTo>
                    <a:pt x="183" y="115"/>
                  </a:lnTo>
                  <a:lnTo>
                    <a:pt x="176" y="103"/>
                  </a:lnTo>
                  <a:lnTo>
                    <a:pt x="166" y="93"/>
                  </a:lnTo>
                  <a:lnTo>
                    <a:pt x="153" y="86"/>
                  </a:lnTo>
                  <a:lnTo>
                    <a:pt x="138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8" y="0"/>
                  </a:lnTo>
                  <a:lnTo>
                    <a:pt x="169" y="3"/>
                  </a:lnTo>
                  <a:lnTo>
                    <a:pt x="196" y="13"/>
                  </a:lnTo>
                  <a:lnTo>
                    <a:pt x="220" y="28"/>
                  </a:lnTo>
                  <a:lnTo>
                    <a:pt x="240" y="48"/>
                  </a:lnTo>
                  <a:lnTo>
                    <a:pt x="255" y="72"/>
                  </a:lnTo>
                  <a:lnTo>
                    <a:pt x="265" y="99"/>
                  </a:lnTo>
                  <a:lnTo>
                    <a:pt x="269" y="130"/>
                  </a:lnTo>
                  <a:lnTo>
                    <a:pt x="269" y="324"/>
                  </a:lnTo>
                  <a:lnTo>
                    <a:pt x="265" y="340"/>
                  </a:lnTo>
                  <a:lnTo>
                    <a:pt x="256" y="353"/>
                  </a:lnTo>
                  <a:lnTo>
                    <a:pt x="244" y="362"/>
                  </a:lnTo>
                  <a:lnTo>
                    <a:pt x="227" y="366"/>
                  </a:lnTo>
                  <a:lnTo>
                    <a:pt x="42" y="366"/>
                  </a:lnTo>
                  <a:lnTo>
                    <a:pt x="25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4"/>
                  </a:lnTo>
                  <a:lnTo>
                    <a:pt x="0" y="130"/>
                  </a:lnTo>
                  <a:lnTo>
                    <a:pt x="3" y="99"/>
                  </a:lnTo>
                  <a:lnTo>
                    <a:pt x="12" y="72"/>
                  </a:lnTo>
                  <a:lnTo>
                    <a:pt x="28" y="48"/>
                  </a:lnTo>
                  <a:lnTo>
                    <a:pt x="49" y="28"/>
                  </a:lnTo>
                  <a:lnTo>
                    <a:pt x="73" y="13"/>
                  </a:lnTo>
                  <a:lnTo>
                    <a:pt x="100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2" name="Freeform 18"/>
            <p:cNvSpPr>
              <a:spLocks noEditPoints="1"/>
            </p:cNvSpPr>
            <p:nvPr/>
          </p:nvSpPr>
          <p:spPr bwMode="auto">
            <a:xfrm>
              <a:off x="698" y="2460"/>
              <a:ext cx="45" cy="61"/>
            </a:xfrm>
            <a:custGeom>
              <a:avLst/>
              <a:gdLst>
                <a:gd name="T0" fmla="*/ 130 w 270"/>
                <a:gd name="T1" fmla="*/ 84 h 366"/>
                <a:gd name="T2" fmla="*/ 116 w 270"/>
                <a:gd name="T3" fmla="*/ 86 h 366"/>
                <a:gd name="T4" fmla="*/ 103 w 270"/>
                <a:gd name="T5" fmla="*/ 93 h 366"/>
                <a:gd name="T6" fmla="*/ 93 w 270"/>
                <a:gd name="T7" fmla="*/ 103 h 366"/>
                <a:gd name="T8" fmla="*/ 87 w 270"/>
                <a:gd name="T9" fmla="*/ 115 h 366"/>
                <a:gd name="T10" fmla="*/ 84 w 270"/>
                <a:gd name="T11" fmla="*/ 130 h 366"/>
                <a:gd name="T12" fmla="*/ 84 w 270"/>
                <a:gd name="T13" fmla="*/ 282 h 366"/>
                <a:gd name="T14" fmla="*/ 186 w 270"/>
                <a:gd name="T15" fmla="*/ 282 h 366"/>
                <a:gd name="T16" fmla="*/ 186 w 270"/>
                <a:gd name="T17" fmla="*/ 130 h 366"/>
                <a:gd name="T18" fmla="*/ 184 w 270"/>
                <a:gd name="T19" fmla="*/ 115 h 366"/>
                <a:gd name="T20" fmla="*/ 177 w 270"/>
                <a:gd name="T21" fmla="*/ 103 h 366"/>
                <a:gd name="T22" fmla="*/ 167 w 270"/>
                <a:gd name="T23" fmla="*/ 93 h 366"/>
                <a:gd name="T24" fmla="*/ 154 w 270"/>
                <a:gd name="T25" fmla="*/ 86 h 366"/>
                <a:gd name="T26" fmla="*/ 140 w 270"/>
                <a:gd name="T27" fmla="*/ 84 h 366"/>
                <a:gd name="T28" fmla="*/ 130 w 270"/>
                <a:gd name="T29" fmla="*/ 84 h 366"/>
                <a:gd name="T30" fmla="*/ 130 w 270"/>
                <a:gd name="T31" fmla="*/ 0 h 366"/>
                <a:gd name="T32" fmla="*/ 140 w 270"/>
                <a:gd name="T33" fmla="*/ 0 h 366"/>
                <a:gd name="T34" fmla="*/ 169 w 270"/>
                <a:gd name="T35" fmla="*/ 3 h 366"/>
                <a:gd name="T36" fmla="*/ 196 w 270"/>
                <a:gd name="T37" fmla="*/ 13 h 366"/>
                <a:gd name="T38" fmla="*/ 221 w 270"/>
                <a:gd name="T39" fmla="*/ 28 h 366"/>
                <a:gd name="T40" fmla="*/ 240 w 270"/>
                <a:gd name="T41" fmla="*/ 48 h 366"/>
                <a:gd name="T42" fmla="*/ 256 w 270"/>
                <a:gd name="T43" fmla="*/ 72 h 366"/>
                <a:gd name="T44" fmla="*/ 267 w 270"/>
                <a:gd name="T45" fmla="*/ 99 h 366"/>
                <a:gd name="T46" fmla="*/ 270 w 270"/>
                <a:gd name="T47" fmla="*/ 130 h 366"/>
                <a:gd name="T48" fmla="*/ 270 w 270"/>
                <a:gd name="T49" fmla="*/ 324 h 366"/>
                <a:gd name="T50" fmla="*/ 267 w 270"/>
                <a:gd name="T51" fmla="*/ 340 h 366"/>
                <a:gd name="T52" fmla="*/ 257 w 270"/>
                <a:gd name="T53" fmla="*/ 353 h 366"/>
                <a:gd name="T54" fmla="*/ 244 w 270"/>
                <a:gd name="T55" fmla="*/ 362 h 366"/>
                <a:gd name="T56" fmla="*/ 228 w 270"/>
                <a:gd name="T57" fmla="*/ 366 h 366"/>
                <a:gd name="T58" fmla="*/ 42 w 270"/>
                <a:gd name="T59" fmla="*/ 366 h 366"/>
                <a:gd name="T60" fmla="*/ 26 w 270"/>
                <a:gd name="T61" fmla="*/ 362 h 366"/>
                <a:gd name="T62" fmla="*/ 13 w 270"/>
                <a:gd name="T63" fmla="*/ 353 h 366"/>
                <a:gd name="T64" fmla="*/ 3 w 270"/>
                <a:gd name="T65" fmla="*/ 340 h 366"/>
                <a:gd name="T66" fmla="*/ 0 w 270"/>
                <a:gd name="T67" fmla="*/ 324 h 366"/>
                <a:gd name="T68" fmla="*/ 0 w 270"/>
                <a:gd name="T69" fmla="*/ 130 h 366"/>
                <a:gd name="T70" fmla="*/ 3 w 270"/>
                <a:gd name="T71" fmla="*/ 99 h 366"/>
                <a:gd name="T72" fmla="*/ 14 w 270"/>
                <a:gd name="T73" fmla="*/ 72 h 366"/>
                <a:gd name="T74" fmla="*/ 30 w 270"/>
                <a:gd name="T75" fmla="*/ 48 h 366"/>
                <a:gd name="T76" fmla="*/ 49 w 270"/>
                <a:gd name="T77" fmla="*/ 28 h 366"/>
                <a:gd name="T78" fmla="*/ 74 w 270"/>
                <a:gd name="T79" fmla="*/ 13 h 366"/>
                <a:gd name="T80" fmla="*/ 101 w 270"/>
                <a:gd name="T81" fmla="*/ 3 h 366"/>
                <a:gd name="T82" fmla="*/ 130 w 270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0" h="366">
                  <a:moveTo>
                    <a:pt x="130" y="84"/>
                  </a:moveTo>
                  <a:lnTo>
                    <a:pt x="116" y="86"/>
                  </a:lnTo>
                  <a:lnTo>
                    <a:pt x="103" y="93"/>
                  </a:lnTo>
                  <a:lnTo>
                    <a:pt x="93" y="103"/>
                  </a:lnTo>
                  <a:lnTo>
                    <a:pt x="87" y="115"/>
                  </a:lnTo>
                  <a:lnTo>
                    <a:pt x="84" y="130"/>
                  </a:lnTo>
                  <a:lnTo>
                    <a:pt x="84" y="282"/>
                  </a:lnTo>
                  <a:lnTo>
                    <a:pt x="186" y="282"/>
                  </a:lnTo>
                  <a:lnTo>
                    <a:pt x="186" y="130"/>
                  </a:lnTo>
                  <a:lnTo>
                    <a:pt x="184" y="115"/>
                  </a:lnTo>
                  <a:lnTo>
                    <a:pt x="177" y="103"/>
                  </a:lnTo>
                  <a:lnTo>
                    <a:pt x="167" y="93"/>
                  </a:lnTo>
                  <a:lnTo>
                    <a:pt x="154" y="86"/>
                  </a:lnTo>
                  <a:lnTo>
                    <a:pt x="140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40" y="0"/>
                  </a:lnTo>
                  <a:lnTo>
                    <a:pt x="169" y="3"/>
                  </a:lnTo>
                  <a:lnTo>
                    <a:pt x="196" y="13"/>
                  </a:lnTo>
                  <a:lnTo>
                    <a:pt x="221" y="28"/>
                  </a:lnTo>
                  <a:lnTo>
                    <a:pt x="240" y="48"/>
                  </a:lnTo>
                  <a:lnTo>
                    <a:pt x="256" y="72"/>
                  </a:lnTo>
                  <a:lnTo>
                    <a:pt x="267" y="99"/>
                  </a:lnTo>
                  <a:lnTo>
                    <a:pt x="270" y="130"/>
                  </a:lnTo>
                  <a:lnTo>
                    <a:pt x="270" y="324"/>
                  </a:lnTo>
                  <a:lnTo>
                    <a:pt x="267" y="340"/>
                  </a:lnTo>
                  <a:lnTo>
                    <a:pt x="257" y="353"/>
                  </a:lnTo>
                  <a:lnTo>
                    <a:pt x="244" y="362"/>
                  </a:lnTo>
                  <a:lnTo>
                    <a:pt x="228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3" y="353"/>
                  </a:lnTo>
                  <a:lnTo>
                    <a:pt x="3" y="340"/>
                  </a:lnTo>
                  <a:lnTo>
                    <a:pt x="0" y="324"/>
                  </a:lnTo>
                  <a:lnTo>
                    <a:pt x="0" y="130"/>
                  </a:lnTo>
                  <a:lnTo>
                    <a:pt x="3" y="99"/>
                  </a:lnTo>
                  <a:lnTo>
                    <a:pt x="14" y="72"/>
                  </a:lnTo>
                  <a:lnTo>
                    <a:pt x="30" y="48"/>
                  </a:lnTo>
                  <a:lnTo>
                    <a:pt x="49" y="28"/>
                  </a:lnTo>
                  <a:lnTo>
                    <a:pt x="74" y="13"/>
                  </a:lnTo>
                  <a:lnTo>
                    <a:pt x="101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3" name="Freeform 19"/>
            <p:cNvSpPr>
              <a:spLocks noEditPoints="1"/>
            </p:cNvSpPr>
            <p:nvPr/>
          </p:nvSpPr>
          <p:spPr bwMode="auto">
            <a:xfrm>
              <a:off x="764" y="2549"/>
              <a:ext cx="45" cy="61"/>
            </a:xfrm>
            <a:custGeom>
              <a:avLst/>
              <a:gdLst>
                <a:gd name="T0" fmla="*/ 130 w 269"/>
                <a:gd name="T1" fmla="*/ 84 h 366"/>
                <a:gd name="T2" fmla="*/ 116 w 269"/>
                <a:gd name="T3" fmla="*/ 86 h 366"/>
                <a:gd name="T4" fmla="*/ 103 w 269"/>
                <a:gd name="T5" fmla="*/ 93 h 366"/>
                <a:gd name="T6" fmla="*/ 93 w 269"/>
                <a:gd name="T7" fmla="*/ 103 h 366"/>
                <a:gd name="T8" fmla="*/ 86 w 269"/>
                <a:gd name="T9" fmla="*/ 115 h 366"/>
                <a:gd name="T10" fmla="*/ 84 w 269"/>
                <a:gd name="T11" fmla="*/ 130 h 366"/>
                <a:gd name="T12" fmla="*/ 84 w 269"/>
                <a:gd name="T13" fmla="*/ 282 h 366"/>
                <a:gd name="T14" fmla="*/ 185 w 269"/>
                <a:gd name="T15" fmla="*/ 282 h 366"/>
                <a:gd name="T16" fmla="*/ 185 w 269"/>
                <a:gd name="T17" fmla="*/ 130 h 366"/>
                <a:gd name="T18" fmla="*/ 183 w 269"/>
                <a:gd name="T19" fmla="*/ 115 h 366"/>
                <a:gd name="T20" fmla="*/ 176 w 269"/>
                <a:gd name="T21" fmla="*/ 103 h 366"/>
                <a:gd name="T22" fmla="*/ 166 w 269"/>
                <a:gd name="T23" fmla="*/ 93 h 366"/>
                <a:gd name="T24" fmla="*/ 153 w 269"/>
                <a:gd name="T25" fmla="*/ 86 h 366"/>
                <a:gd name="T26" fmla="*/ 138 w 269"/>
                <a:gd name="T27" fmla="*/ 84 h 366"/>
                <a:gd name="T28" fmla="*/ 130 w 269"/>
                <a:gd name="T29" fmla="*/ 84 h 366"/>
                <a:gd name="T30" fmla="*/ 130 w 269"/>
                <a:gd name="T31" fmla="*/ 0 h 366"/>
                <a:gd name="T32" fmla="*/ 138 w 269"/>
                <a:gd name="T33" fmla="*/ 0 h 366"/>
                <a:gd name="T34" fmla="*/ 169 w 269"/>
                <a:gd name="T35" fmla="*/ 3 h 366"/>
                <a:gd name="T36" fmla="*/ 196 w 269"/>
                <a:gd name="T37" fmla="*/ 13 h 366"/>
                <a:gd name="T38" fmla="*/ 220 w 269"/>
                <a:gd name="T39" fmla="*/ 28 h 366"/>
                <a:gd name="T40" fmla="*/ 240 w 269"/>
                <a:gd name="T41" fmla="*/ 48 h 366"/>
                <a:gd name="T42" fmla="*/ 255 w 269"/>
                <a:gd name="T43" fmla="*/ 73 h 366"/>
                <a:gd name="T44" fmla="*/ 265 w 269"/>
                <a:gd name="T45" fmla="*/ 101 h 366"/>
                <a:gd name="T46" fmla="*/ 269 w 269"/>
                <a:gd name="T47" fmla="*/ 130 h 366"/>
                <a:gd name="T48" fmla="*/ 269 w 269"/>
                <a:gd name="T49" fmla="*/ 324 h 366"/>
                <a:gd name="T50" fmla="*/ 265 w 269"/>
                <a:gd name="T51" fmla="*/ 340 h 366"/>
                <a:gd name="T52" fmla="*/ 256 w 269"/>
                <a:gd name="T53" fmla="*/ 353 h 366"/>
                <a:gd name="T54" fmla="*/ 244 w 269"/>
                <a:gd name="T55" fmla="*/ 362 h 366"/>
                <a:gd name="T56" fmla="*/ 227 w 269"/>
                <a:gd name="T57" fmla="*/ 366 h 366"/>
                <a:gd name="T58" fmla="*/ 42 w 269"/>
                <a:gd name="T59" fmla="*/ 366 h 366"/>
                <a:gd name="T60" fmla="*/ 25 w 269"/>
                <a:gd name="T61" fmla="*/ 362 h 366"/>
                <a:gd name="T62" fmla="*/ 12 w 269"/>
                <a:gd name="T63" fmla="*/ 353 h 366"/>
                <a:gd name="T64" fmla="*/ 3 w 269"/>
                <a:gd name="T65" fmla="*/ 340 h 366"/>
                <a:gd name="T66" fmla="*/ 0 w 269"/>
                <a:gd name="T67" fmla="*/ 324 h 366"/>
                <a:gd name="T68" fmla="*/ 0 w 269"/>
                <a:gd name="T69" fmla="*/ 130 h 366"/>
                <a:gd name="T70" fmla="*/ 3 w 269"/>
                <a:gd name="T71" fmla="*/ 101 h 366"/>
                <a:gd name="T72" fmla="*/ 12 w 269"/>
                <a:gd name="T73" fmla="*/ 73 h 366"/>
                <a:gd name="T74" fmla="*/ 28 w 269"/>
                <a:gd name="T75" fmla="*/ 48 h 366"/>
                <a:gd name="T76" fmla="*/ 49 w 269"/>
                <a:gd name="T77" fmla="*/ 28 h 366"/>
                <a:gd name="T78" fmla="*/ 73 w 269"/>
                <a:gd name="T79" fmla="*/ 13 h 366"/>
                <a:gd name="T80" fmla="*/ 100 w 269"/>
                <a:gd name="T81" fmla="*/ 3 h 366"/>
                <a:gd name="T82" fmla="*/ 130 w 269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9" h="366">
                  <a:moveTo>
                    <a:pt x="130" y="84"/>
                  </a:moveTo>
                  <a:lnTo>
                    <a:pt x="116" y="86"/>
                  </a:lnTo>
                  <a:lnTo>
                    <a:pt x="103" y="93"/>
                  </a:lnTo>
                  <a:lnTo>
                    <a:pt x="93" y="103"/>
                  </a:lnTo>
                  <a:lnTo>
                    <a:pt x="86" y="115"/>
                  </a:lnTo>
                  <a:lnTo>
                    <a:pt x="84" y="130"/>
                  </a:lnTo>
                  <a:lnTo>
                    <a:pt x="84" y="282"/>
                  </a:lnTo>
                  <a:lnTo>
                    <a:pt x="185" y="282"/>
                  </a:lnTo>
                  <a:lnTo>
                    <a:pt x="185" y="130"/>
                  </a:lnTo>
                  <a:lnTo>
                    <a:pt x="183" y="115"/>
                  </a:lnTo>
                  <a:lnTo>
                    <a:pt x="176" y="103"/>
                  </a:lnTo>
                  <a:lnTo>
                    <a:pt x="166" y="93"/>
                  </a:lnTo>
                  <a:lnTo>
                    <a:pt x="153" y="86"/>
                  </a:lnTo>
                  <a:lnTo>
                    <a:pt x="138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38" y="0"/>
                  </a:lnTo>
                  <a:lnTo>
                    <a:pt x="169" y="3"/>
                  </a:lnTo>
                  <a:lnTo>
                    <a:pt x="196" y="13"/>
                  </a:lnTo>
                  <a:lnTo>
                    <a:pt x="220" y="28"/>
                  </a:lnTo>
                  <a:lnTo>
                    <a:pt x="240" y="48"/>
                  </a:lnTo>
                  <a:lnTo>
                    <a:pt x="255" y="73"/>
                  </a:lnTo>
                  <a:lnTo>
                    <a:pt x="265" y="101"/>
                  </a:lnTo>
                  <a:lnTo>
                    <a:pt x="269" y="130"/>
                  </a:lnTo>
                  <a:lnTo>
                    <a:pt x="269" y="324"/>
                  </a:lnTo>
                  <a:lnTo>
                    <a:pt x="265" y="340"/>
                  </a:lnTo>
                  <a:lnTo>
                    <a:pt x="256" y="353"/>
                  </a:lnTo>
                  <a:lnTo>
                    <a:pt x="244" y="362"/>
                  </a:lnTo>
                  <a:lnTo>
                    <a:pt x="227" y="366"/>
                  </a:lnTo>
                  <a:lnTo>
                    <a:pt x="42" y="366"/>
                  </a:lnTo>
                  <a:lnTo>
                    <a:pt x="25" y="362"/>
                  </a:lnTo>
                  <a:lnTo>
                    <a:pt x="12" y="353"/>
                  </a:lnTo>
                  <a:lnTo>
                    <a:pt x="3" y="340"/>
                  </a:lnTo>
                  <a:lnTo>
                    <a:pt x="0" y="324"/>
                  </a:lnTo>
                  <a:lnTo>
                    <a:pt x="0" y="130"/>
                  </a:lnTo>
                  <a:lnTo>
                    <a:pt x="3" y="101"/>
                  </a:lnTo>
                  <a:lnTo>
                    <a:pt x="12" y="73"/>
                  </a:lnTo>
                  <a:lnTo>
                    <a:pt x="28" y="48"/>
                  </a:lnTo>
                  <a:lnTo>
                    <a:pt x="49" y="28"/>
                  </a:lnTo>
                  <a:lnTo>
                    <a:pt x="73" y="13"/>
                  </a:lnTo>
                  <a:lnTo>
                    <a:pt x="100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4" name="Freeform 20"/>
            <p:cNvSpPr>
              <a:spLocks noEditPoints="1"/>
            </p:cNvSpPr>
            <p:nvPr/>
          </p:nvSpPr>
          <p:spPr bwMode="auto">
            <a:xfrm>
              <a:off x="698" y="2549"/>
              <a:ext cx="45" cy="61"/>
            </a:xfrm>
            <a:custGeom>
              <a:avLst/>
              <a:gdLst>
                <a:gd name="T0" fmla="*/ 130 w 270"/>
                <a:gd name="T1" fmla="*/ 84 h 366"/>
                <a:gd name="T2" fmla="*/ 116 w 270"/>
                <a:gd name="T3" fmla="*/ 86 h 366"/>
                <a:gd name="T4" fmla="*/ 103 w 270"/>
                <a:gd name="T5" fmla="*/ 93 h 366"/>
                <a:gd name="T6" fmla="*/ 93 w 270"/>
                <a:gd name="T7" fmla="*/ 103 h 366"/>
                <a:gd name="T8" fmla="*/ 87 w 270"/>
                <a:gd name="T9" fmla="*/ 115 h 366"/>
                <a:gd name="T10" fmla="*/ 84 w 270"/>
                <a:gd name="T11" fmla="*/ 130 h 366"/>
                <a:gd name="T12" fmla="*/ 84 w 270"/>
                <a:gd name="T13" fmla="*/ 282 h 366"/>
                <a:gd name="T14" fmla="*/ 186 w 270"/>
                <a:gd name="T15" fmla="*/ 282 h 366"/>
                <a:gd name="T16" fmla="*/ 186 w 270"/>
                <a:gd name="T17" fmla="*/ 130 h 366"/>
                <a:gd name="T18" fmla="*/ 184 w 270"/>
                <a:gd name="T19" fmla="*/ 115 h 366"/>
                <a:gd name="T20" fmla="*/ 177 w 270"/>
                <a:gd name="T21" fmla="*/ 103 h 366"/>
                <a:gd name="T22" fmla="*/ 167 w 270"/>
                <a:gd name="T23" fmla="*/ 93 h 366"/>
                <a:gd name="T24" fmla="*/ 154 w 270"/>
                <a:gd name="T25" fmla="*/ 86 h 366"/>
                <a:gd name="T26" fmla="*/ 140 w 270"/>
                <a:gd name="T27" fmla="*/ 84 h 366"/>
                <a:gd name="T28" fmla="*/ 130 w 270"/>
                <a:gd name="T29" fmla="*/ 84 h 366"/>
                <a:gd name="T30" fmla="*/ 130 w 270"/>
                <a:gd name="T31" fmla="*/ 0 h 366"/>
                <a:gd name="T32" fmla="*/ 140 w 270"/>
                <a:gd name="T33" fmla="*/ 0 h 366"/>
                <a:gd name="T34" fmla="*/ 169 w 270"/>
                <a:gd name="T35" fmla="*/ 3 h 366"/>
                <a:gd name="T36" fmla="*/ 196 w 270"/>
                <a:gd name="T37" fmla="*/ 13 h 366"/>
                <a:gd name="T38" fmla="*/ 221 w 270"/>
                <a:gd name="T39" fmla="*/ 28 h 366"/>
                <a:gd name="T40" fmla="*/ 240 w 270"/>
                <a:gd name="T41" fmla="*/ 48 h 366"/>
                <a:gd name="T42" fmla="*/ 256 w 270"/>
                <a:gd name="T43" fmla="*/ 73 h 366"/>
                <a:gd name="T44" fmla="*/ 267 w 270"/>
                <a:gd name="T45" fmla="*/ 101 h 366"/>
                <a:gd name="T46" fmla="*/ 270 w 270"/>
                <a:gd name="T47" fmla="*/ 130 h 366"/>
                <a:gd name="T48" fmla="*/ 270 w 270"/>
                <a:gd name="T49" fmla="*/ 324 h 366"/>
                <a:gd name="T50" fmla="*/ 267 w 270"/>
                <a:gd name="T51" fmla="*/ 340 h 366"/>
                <a:gd name="T52" fmla="*/ 257 w 270"/>
                <a:gd name="T53" fmla="*/ 353 h 366"/>
                <a:gd name="T54" fmla="*/ 244 w 270"/>
                <a:gd name="T55" fmla="*/ 362 h 366"/>
                <a:gd name="T56" fmla="*/ 228 w 270"/>
                <a:gd name="T57" fmla="*/ 366 h 366"/>
                <a:gd name="T58" fmla="*/ 42 w 270"/>
                <a:gd name="T59" fmla="*/ 366 h 366"/>
                <a:gd name="T60" fmla="*/ 26 w 270"/>
                <a:gd name="T61" fmla="*/ 362 h 366"/>
                <a:gd name="T62" fmla="*/ 13 w 270"/>
                <a:gd name="T63" fmla="*/ 353 h 366"/>
                <a:gd name="T64" fmla="*/ 3 w 270"/>
                <a:gd name="T65" fmla="*/ 340 h 366"/>
                <a:gd name="T66" fmla="*/ 0 w 270"/>
                <a:gd name="T67" fmla="*/ 324 h 366"/>
                <a:gd name="T68" fmla="*/ 0 w 270"/>
                <a:gd name="T69" fmla="*/ 130 h 366"/>
                <a:gd name="T70" fmla="*/ 3 w 270"/>
                <a:gd name="T71" fmla="*/ 101 h 366"/>
                <a:gd name="T72" fmla="*/ 14 w 270"/>
                <a:gd name="T73" fmla="*/ 73 h 366"/>
                <a:gd name="T74" fmla="*/ 30 w 270"/>
                <a:gd name="T75" fmla="*/ 48 h 366"/>
                <a:gd name="T76" fmla="*/ 49 w 270"/>
                <a:gd name="T77" fmla="*/ 28 h 366"/>
                <a:gd name="T78" fmla="*/ 74 w 270"/>
                <a:gd name="T79" fmla="*/ 13 h 366"/>
                <a:gd name="T80" fmla="*/ 101 w 270"/>
                <a:gd name="T81" fmla="*/ 3 h 366"/>
                <a:gd name="T82" fmla="*/ 130 w 270"/>
                <a:gd name="T8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0" h="366">
                  <a:moveTo>
                    <a:pt x="130" y="84"/>
                  </a:moveTo>
                  <a:lnTo>
                    <a:pt x="116" y="86"/>
                  </a:lnTo>
                  <a:lnTo>
                    <a:pt x="103" y="93"/>
                  </a:lnTo>
                  <a:lnTo>
                    <a:pt x="93" y="103"/>
                  </a:lnTo>
                  <a:lnTo>
                    <a:pt x="87" y="115"/>
                  </a:lnTo>
                  <a:lnTo>
                    <a:pt x="84" y="130"/>
                  </a:lnTo>
                  <a:lnTo>
                    <a:pt x="84" y="282"/>
                  </a:lnTo>
                  <a:lnTo>
                    <a:pt x="186" y="282"/>
                  </a:lnTo>
                  <a:lnTo>
                    <a:pt x="186" y="130"/>
                  </a:lnTo>
                  <a:lnTo>
                    <a:pt x="184" y="115"/>
                  </a:lnTo>
                  <a:lnTo>
                    <a:pt x="177" y="103"/>
                  </a:lnTo>
                  <a:lnTo>
                    <a:pt x="167" y="93"/>
                  </a:lnTo>
                  <a:lnTo>
                    <a:pt x="154" y="86"/>
                  </a:lnTo>
                  <a:lnTo>
                    <a:pt x="140" y="84"/>
                  </a:lnTo>
                  <a:lnTo>
                    <a:pt x="130" y="84"/>
                  </a:lnTo>
                  <a:close/>
                  <a:moveTo>
                    <a:pt x="130" y="0"/>
                  </a:moveTo>
                  <a:lnTo>
                    <a:pt x="140" y="0"/>
                  </a:lnTo>
                  <a:lnTo>
                    <a:pt x="169" y="3"/>
                  </a:lnTo>
                  <a:lnTo>
                    <a:pt x="196" y="13"/>
                  </a:lnTo>
                  <a:lnTo>
                    <a:pt x="221" y="28"/>
                  </a:lnTo>
                  <a:lnTo>
                    <a:pt x="240" y="48"/>
                  </a:lnTo>
                  <a:lnTo>
                    <a:pt x="256" y="73"/>
                  </a:lnTo>
                  <a:lnTo>
                    <a:pt x="267" y="101"/>
                  </a:lnTo>
                  <a:lnTo>
                    <a:pt x="270" y="130"/>
                  </a:lnTo>
                  <a:lnTo>
                    <a:pt x="270" y="324"/>
                  </a:lnTo>
                  <a:lnTo>
                    <a:pt x="267" y="340"/>
                  </a:lnTo>
                  <a:lnTo>
                    <a:pt x="257" y="353"/>
                  </a:lnTo>
                  <a:lnTo>
                    <a:pt x="244" y="362"/>
                  </a:lnTo>
                  <a:lnTo>
                    <a:pt x="228" y="366"/>
                  </a:lnTo>
                  <a:lnTo>
                    <a:pt x="42" y="366"/>
                  </a:lnTo>
                  <a:lnTo>
                    <a:pt x="26" y="362"/>
                  </a:lnTo>
                  <a:lnTo>
                    <a:pt x="13" y="353"/>
                  </a:lnTo>
                  <a:lnTo>
                    <a:pt x="3" y="340"/>
                  </a:lnTo>
                  <a:lnTo>
                    <a:pt x="0" y="324"/>
                  </a:lnTo>
                  <a:lnTo>
                    <a:pt x="0" y="130"/>
                  </a:lnTo>
                  <a:lnTo>
                    <a:pt x="3" y="101"/>
                  </a:lnTo>
                  <a:lnTo>
                    <a:pt x="14" y="73"/>
                  </a:lnTo>
                  <a:lnTo>
                    <a:pt x="30" y="48"/>
                  </a:lnTo>
                  <a:lnTo>
                    <a:pt x="49" y="28"/>
                  </a:lnTo>
                  <a:lnTo>
                    <a:pt x="74" y="13"/>
                  </a:lnTo>
                  <a:lnTo>
                    <a:pt x="101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5" name="Freeform 21"/>
            <p:cNvSpPr>
              <a:spLocks noEditPoints="1"/>
            </p:cNvSpPr>
            <p:nvPr/>
          </p:nvSpPr>
          <p:spPr bwMode="auto">
            <a:xfrm>
              <a:off x="535" y="2187"/>
              <a:ext cx="49" cy="49"/>
            </a:xfrm>
            <a:custGeom>
              <a:avLst/>
              <a:gdLst>
                <a:gd name="T0" fmla="*/ 148 w 295"/>
                <a:gd name="T1" fmla="*/ 84 h 294"/>
                <a:gd name="T2" fmla="*/ 127 w 295"/>
                <a:gd name="T3" fmla="*/ 87 h 294"/>
                <a:gd name="T4" fmla="*/ 110 w 295"/>
                <a:gd name="T5" fmla="*/ 96 h 294"/>
                <a:gd name="T6" fmla="*/ 97 w 295"/>
                <a:gd name="T7" fmla="*/ 110 h 294"/>
                <a:gd name="T8" fmla="*/ 88 w 295"/>
                <a:gd name="T9" fmla="*/ 127 h 294"/>
                <a:gd name="T10" fmla="*/ 84 w 295"/>
                <a:gd name="T11" fmla="*/ 147 h 294"/>
                <a:gd name="T12" fmla="*/ 88 w 295"/>
                <a:gd name="T13" fmla="*/ 168 h 294"/>
                <a:gd name="T14" fmla="*/ 97 w 295"/>
                <a:gd name="T15" fmla="*/ 185 h 294"/>
                <a:gd name="T16" fmla="*/ 110 w 295"/>
                <a:gd name="T17" fmla="*/ 198 h 294"/>
                <a:gd name="T18" fmla="*/ 127 w 295"/>
                <a:gd name="T19" fmla="*/ 207 h 294"/>
                <a:gd name="T20" fmla="*/ 148 w 295"/>
                <a:gd name="T21" fmla="*/ 211 h 294"/>
                <a:gd name="T22" fmla="*/ 168 w 295"/>
                <a:gd name="T23" fmla="*/ 207 h 294"/>
                <a:gd name="T24" fmla="*/ 185 w 295"/>
                <a:gd name="T25" fmla="*/ 198 h 294"/>
                <a:gd name="T26" fmla="*/ 199 w 295"/>
                <a:gd name="T27" fmla="*/ 185 h 294"/>
                <a:gd name="T28" fmla="*/ 208 w 295"/>
                <a:gd name="T29" fmla="*/ 168 h 294"/>
                <a:gd name="T30" fmla="*/ 211 w 295"/>
                <a:gd name="T31" fmla="*/ 147 h 294"/>
                <a:gd name="T32" fmla="*/ 208 w 295"/>
                <a:gd name="T33" fmla="*/ 127 h 294"/>
                <a:gd name="T34" fmla="*/ 199 w 295"/>
                <a:gd name="T35" fmla="*/ 110 h 294"/>
                <a:gd name="T36" fmla="*/ 185 w 295"/>
                <a:gd name="T37" fmla="*/ 96 h 294"/>
                <a:gd name="T38" fmla="*/ 168 w 295"/>
                <a:gd name="T39" fmla="*/ 87 h 294"/>
                <a:gd name="T40" fmla="*/ 148 w 295"/>
                <a:gd name="T41" fmla="*/ 84 h 294"/>
                <a:gd name="T42" fmla="*/ 148 w 295"/>
                <a:gd name="T43" fmla="*/ 0 h 294"/>
                <a:gd name="T44" fmla="*/ 177 w 295"/>
                <a:gd name="T45" fmla="*/ 2 h 294"/>
                <a:gd name="T46" fmla="*/ 206 w 295"/>
                <a:gd name="T47" fmla="*/ 11 h 294"/>
                <a:gd name="T48" fmla="*/ 230 w 295"/>
                <a:gd name="T49" fmla="*/ 25 h 294"/>
                <a:gd name="T50" fmla="*/ 252 w 295"/>
                <a:gd name="T51" fmla="*/ 43 h 294"/>
                <a:gd name="T52" fmla="*/ 270 w 295"/>
                <a:gd name="T53" fmla="*/ 64 h 294"/>
                <a:gd name="T54" fmla="*/ 284 w 295"/>
                <a:gd name="T55" fmla="*/ 89 h 294"/>
                <a:gd name="T56" fmla="*/ 293 w 295"/>
                <a:gd name="T57" fmla="*/ 118 h 294"/>
                <a:gd name="T58" fmla="*/ 295 w 295"/>
                <a:gd name="T59" fmla="*/ 147 h 294"/>
                <a:gd name="T60" fmla="*/ 293 w 295"/>
                <a:gd name="T61" fmla="*/ 177 h 294"/>
                <a:gd name="T62" fmla="*/ 284 w 295"/>
                <a:gd name="T63" fmla="*/ 205 h 294"/>
                <a:gd name="T64" fmla="*/ 270 w 295"/>
                <a:gd name="T65" fmla="*/ 230 h 294"/>
                <a:gd name="T66" fmla="*/ 252 w 295"/>
                <a:gd name="T67" fmla="*/ 251 h 294"/>
                <a:gd name="T68" fmla="*/ 230 w 295"/>
                <a:gd name="T69" fmla="*/ 269 h 294"/>
                <a:gd name="T70" fmla="*/ 206 w 295"/>
                <a:gd name="T71" fmla="*/ 283 h 294"/>
                <a:gd name="T72" fmla="*/ 177 w 295"/>
                <a:gd name="T73" fmla="*/ 292 h 294"/>
                <a:gd name="T74" fmla="*/ 148 w 295"/>
                <a:gd name="T75" fmla="*/ 294 h 294"/>
                <a:gd name="T76" fmla="*/ 118 w 295"/>
                <a:gd name="T77" fmla="*/ 292 h 294"/>
                <a:gd name="T78" fmla="*/ 90 w 295"/>
                <a:gd name="T79" fmla="*/ 283 h 294"/>
                <a:gd name="T80" fmla="*/ 65 w 295"/>
                <a:gd name="T81" fmla="*/ 269 h 294"/>
                <a:gd name="T82" fmla="*/ 43 w 295"/>
                <a:gd name="T83" fmla="*/ 251 h 294"/>
                <a:gd name="T84" fmla="*/ 25 w 295"/>
                <a:gd name="T85" fmla="*/ 230 h 294"/>
                <a:gd name="T86" fmla="*/ 12 w 295"/>
                <a:gd name="T87" fmla="*/ 205 h 294"/>
                <a:gd name="T88" fmla="*/ 3 w 295"/>
                <a:gd name="T89" fmla="*/ 177 h 294"/>
                <a:gd name="T90" fmla="*/ 0 w 295"/>
                <a:gd name="T91" fmla="*/ 147 h 294"/>
                <a:gd name="T92" fmla="*/ 3 w 295"/>
                <a:gd name="T93" fmla="*/ 118 h 294"/>
                <a:gd name="T94" fmla="*/ 12 w 295"/>
                <a:gd name="T95" fmla="*/ 89 h 294"/>
                <a:gd name="T96" fmla="*/ 25 w 295"/>
                <a:gd name="T97" fmla="*/ 64 h 294"/>
                <a:gd name="T98" fmla="*/ 43 w 295"/>
                <a:gd name="T99" fmla="*/ 43 h 294"/>
                <a:gd name="T100" fmla="*/ 65 w 295"/>
                <a:gd name="T101" fmla="*/ 25 h 294"/>
                <a:gd name="T102" fmla="*/ 90 w 295"/>
                <a:gd name="T103" fmla="*/ 11 h 294"/>
                <a:gd name="T104" fmla="*/ 118 w 295"/>
                <a:gd name="T105" fmla="*/ 2 h 294"/>
                <a:gd name="T106" fmla="*/ 148 w 295"/>
                <a:gd name="T10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5" h="294">
                  <a:moveTo>
                    <a:pt x="148" y="84"/>
                  </a:moveTo>
                  <a:lnTo>
                    <a:pt x="127" y="87"/>
                  </a:lnTo>
                  <a:lnTo>
                    <a:pt x="110" y="96"/>
                  </a:lnTo>
                  <a:lnTo>
                    <a:pt x="97" y="110"/>
                  </a:lnTo>
                  <a:lnTo>
                    <a:pt x="88" y="127"/>
                  </a:lnTo>
                  <a:lnTo>
                    <a:pt x="84" y="147"/>
                  </a:lnTo>
                  <a:lnTo>
                    <a:pt x="88" y="168"/>
                  </a:lnTo>
                  <a:lnTo>
                    <a:pt x="97" y="185"/>
                  </a:lnTo>
                  <a:lnTo>
                    <a:pt x="110" y="198"/>
                  </a:lnTo>
                  <a:lnTo>
                    <a:pt x="127" y="207"/>
                  </a:lnTo>
                  <a:lnTo>
                    <a:pt x="148" y="211"/>
                  </a:lnTo>
                  <a:lnTo>
                    <a:pt x="168" y="207"/>
                  </a:lnTo>
                  <a:lnTo>
                    <a:pt x="185" y="198"/>
                  </a:lnTo>
                  <a:lnTo>
                    <a:pt x="199" y="185"/>
                  </a:lnTo>
                  <a:lnTo>
                    <a:pt x="208" y="168"/>
                  </a:lnTo>
                  <a:lnTo>
                    <a:pt x="211" y="147"/>
                  </a:lnTo>
                  <a:lnTo>
                    <a:pt x="208" y="127"/>
                  </a:lnTo>
                  <a:lnTo>
                    <a:pt x="199" y="110"/>
                  </a:lnTo>
                  <a:lnTo>
                    <a:pt x="185" y="96"/>
                  </a:lnTo>
                  <a:lnTo>
                    <a:pt x="168" y="87"/>
                  </a:lnTo>
                  <a:lnTo>
                    <a:pt x="148" y="84"/>
                  </a:lnTo>
                  <a:close/>
                  <a:moveTo>
                    <a:pt x="148" y="0"/>
                  </a:moveTo>
                  <a:lnTo>
                    <a:pt x="177" y="2"/>
                  </a:lnTo>
                  <a:lnTo>
                    <a:pt x="206" y="11"/>
                  </a:lnTo>
                  <a:lnTo>
                    <a:pt x="230" y="25"/>
                  </a:lnTo>
                  <a:lnTo>
                    <a:pt x="252" y="43"/>
                  </a:lnTo>
                  <a:lnTo>
                    <a:pt x="270" y="64"/>
                  </a:lnTo>
                  <a:lnTo>
                    <a:pt x="284" y="89"/>
                  </a:lnTo>
                  <a:lnTo>
                    <a:pt x="293" y="118"/>
                  </a:lnTo>
                  <a:lnTo>
                    <a:pt x="295" y="147"/>
                  </a:lnTo>
                  <a:lnTo>
                    <a:pt x="293" y="177"/>
                  </a:lnTo>
                  <a:lnTo>
                    <a:pt x="284" y="205"/>
                  </a:lnTo>
                  <a:lnTo>
                    <a:pt x="270" y="230"/>
                  </a:lnTo>
                  <a:lnTo>
                    <a:pt x="252" y="251"/>
                  </a:lnTo>
                  <a:lnTo>
                    <a:pt x="230" y="269"/>
                  </a:lnTo>
                  <a:lnTo>
                    <a:pt x="206" y="283"/>
                  </a:lnTo>
                  <a:lnTo>
                    <a:pt x="177" y="292"/>
                  </a:lnTo>
                  <a:lnTo>
                    <a:pt x="148" y="294"/>
                  </a:lnTo>
                  <a:lnTo>
                    <a:pt x="118" y="292"/>
                  </a:lnTo>
                  <a:lnTo>
                    <a:pt x="90" y="283"/>
                  </a:lnTo>
                  <a:lnTo>
                    <a:pt x="65" y="269"/>
                  </a:lnTo>
                  <a:lnTo>
                    <a:pt x="43" y="251"/>
                  </a:lnTo>
                  <a:lnTo>
                    <a:pt x="25" y="230"/>
                  </a:lnTo>
                  <a:lnTo>
                    <a:pt x="12" y="205"/>
                  </a:lnTo>
                  <a:lnTo>
                    <a:pt x="3" y="177"/>
                  </a:lnTo>
                  <a:lnTo>
                    <a:pt x="0" y="147"/>
                  </a:lnTo>
                  <a:lnTo>
                    <a:pt x="3" y="118"/>
                  </a:lnTo>
                  <a:lnTo>
                    <a:pt x="12" y="89"/>
                  </a:lnTo>
                  <a:lnTo>
                    <a:pt x="25" y="64"/>
                  </a:lnTo>
                  <a:lnTo>
                    <a:pt x="43" y="43"/>
                  </a:lnTo>
                  <a:lnTo>
                    <a:pt x="65" y="25"/>
                  </a:lnTo>
                  <a:lnTo>
                    <a:pt x="90" y="11"/>
                  </a:lnTo>
                  <a:lnTo>
                    <a:pt x="118" y="2"/>
                  </a:lnTo>
                  <a:lnTo>
                    <a:pt x="148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6" name="Freeform 22"/>
            <p:cNvSpPr>
              <a:spLocks/>
            </p:cNvSpPr>
            <p:nvPr/>
          </p:nvSpPr>
          <p:spPr bwMode="auto">
            <a:xfrm>
              <a:off x="508" y="2262"/>
              <a:ext cx="59" cy="14"/>
            </a:xfrm>
            <a:custGeom>
              <a:avLst/>
              <a:gdLst>
                <a:gd name="T0" fmla="*/ 42 w 352"/>
                <a:gd name="T1" fmla="*/ 0 h 85"/>
                <a:gd name="T2" fmla="*/ 310 w 352"/>
                <a:gd name="T3" fmla="*/ 0 h 85"/>
                <a:gd name="T4" fmla="*/ 326 w 352"/>
                <a:gd name="T5" fmla="*/ 3 h 85"/>
                <a:gd name="T6" fmla="*/ 340 w 352"/>
                <a:gd name="T7" fmla="*/ 12 h 85"/>
                <a:gd name="T8" fmla="*/ 349 w 352"/>
                <a:gd name="T9" fmla="*/ 26 h 85"/>
                <a:gd name="T10" fmla="*/ 352 w 352"/>
                <a:gd name="T11" fmla="*/ 41 h 85"/>
                <a:gd name="T12" fmla="*/ 349 w 352"/>
                <a:gd name="T13" fmla="*/ 58 h 85"/>
                <a:gd name="T14" fmla="*/ 340 w 352"/>
                <a:gd name="T15" fmla="*/ 72 h 85"/>
                <a:gd name="T16" fmla="*/ 326 w 352"/>
                <a:gd name="T17" fmla="*/ 81 h 85"/>
                <a:gd name="T18" fmla="*/ 310 w 352"/>
                <a:gd name="T19" fmla="*/ 85 h 85"/>
                <a:gd name="T20" fmla="*/ 42 w 352"/>
                <a:gd name="T21" fmla="*/ 85 h 85"/>
                <a:gd name="T22" fmla="*/ 25 w 352"/>
                <a:gd name="T23" fmla="*/ 81 h 85"/>
                <a:gd name="T24" fmla="*/ 11 w 352"/>
                <a:gd name="T25" fmla="*/ 72 h 85"/>
                <a:gd name="T26" fmla="*/ 3 w 352"/>
                <a:gd name="T27" fmla="*/ 58 h 85"/>
                <a:gd name="T28" fmla="*/ 0 w 352"/>
                <a:gd name="T29" fmla="*/ 41 h 85"/>
                <a:gd name="T30" fmla="*/ 3 w 352"/>
                <a:gd name="T31" fmla="*/ 26 h 85"/>
                <a:gd name="T32" fmla="*/ 11 w 352"/>
                <a:gd name="T33" fmla="*/ 12 h 85"/>
                <a:gd name="T34" fmla="*/ 25 w 352"/>
                <a:gd name="T35" fmla="*/ 3 h 85"/>
                <a:gd name="T36" fmla="*/ 42 w 352"/>
                <a:gd name="T3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2" h="85">
                  <a:moveTo>
                    <a:pt x="42" y="0"/>
                  </a:moveTo>
                  <a:lnTo>
                    <a:pt x="310" y="0"/>
                  </a:lnTo>
                  <a:lnTo>
                    <a:pt x="326" y="3"/>
                  </a:lnTo>
                  <a:lnTo>
                    <a:pt x="340" y="12"/>
                  </a:lnTo>
                  <a:lnTo>
                    <a:pt x="349" y="26"/>
                  </a:lnTo>
                  <a:lnTo>
                    <a:pt x="352" y="41"/>
                  </a:lnTo>
                  <a:lnTo>
                    <a:pt x="349" y="58"/>
                  </a:lnTo>
                  <a:lnTo>
                    <a:pt x="340" y="72"/>
                  </a:lnTo>
                  <a:lnTo>
                    <a:pt x="326" y="81"/>
                  </a:lnTo>
                  <a:lnTo>
                    <a:pt x="310" y="85"/>
                  </a:lnTo>
                  <a:lnTo>
                    <a:pt x="42" y="85"/>
                  </a:lnTo>
                  <a:lnTo>
                    <a:pt x="25" y="81"/>
                  </a:lnTo>
                  <a:lnTo>
                    <a:pt x="11" y="72"/>
                  </a:lnTo>
                  <a:lnTo>
                    <a:pt x="3" y="58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1" y="12"/>
                  </a:lnTo>
                  <a:lnTo>
                    <a:pt x="25" y="3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7" name="Freeform 23"/>
            <p:cNvSpPr>
              <a:spLocks/>
            </p:cNvSpPr>
            <p:nvPr/>
          </p:nvSpPr>
          <p:spPr bwMode="auto">
            <a:xfrm>
              <a:off x="419" y="2309"/>
              <a:ext cx="30" cy="14"/>
            </a:xfrm>
            <a:custGeom>
              <a:avLst/>
              <a:gdLst>
                <a:gd name="T0" fmla="*/ 42 w 176"/>
                <a:gd name="T1" fmla="*/ 0 h 84"/>
                <a:gd name="T2" fmla="*/ 134 w 176"/>
                <a:gd name="T3" fmla="*/ 0 h 84"/>
                <a:gd name="T4" fmla="*/ 151 w 176"/>
                <a:gd name="T5" fmla="*/ 2 h 84"/>
                <a:gd name="T6" fmla="*/ 164 w 176"/>
                <a:gd name="T7" fmla="*/ 11 h 84"/>
                <a:gd name="T8" fmla="*/ 173 w 176"/>
                <a:gd name="T9" fmla="*/ 25 h 84"/>
                <a:gd name="T10" fmla="*/ 176 w 176"/>
                <a:gd name="T11" fmla="*/ 42 h 84"/>
                <a:gd name="T12" fmla="*/ 173 w 176"/>
                <a:gd name="T13" fmla="*/ 58 h 84"/>
                <a:gd name="T14" fmla="*/ 164 w 176"/>
                <a:gd name="T15" fmla="*/ 72 h 84"/>
                <a:gd name="T16" fmla="*/ 151 w 176"/>
                <a:gd name="T17" fmla="*/ 81 h 84"/>
                <a:gd name="T18" fmla="*/ 134 w 176"/>
                <a:gd name="T19" fmla="*/ 84 h 84"/>
                <a:gd name="T20" fmla="*/ 42 w 176"/>
                <a:gd name="T21" fmla="*/ 84 h 84"/>
                <a:gd name="T22" fmla="*/ 25 w 176"/>
                <a:gd name="T23" fmla="*/ 81 h 84"/>
                <a:gd name="T24" fmla="*/ 12 w 176"/>
                <a:gd name="T25" fmla="*/ 72 h 84"/>
                <a:gd name="T26" fmla="*/ 3 w 176"/>
                <a:gd name="T27" fmla="*/ 58 h 84"/>
                <a:gd name="T28" fmla="*/ 0 w 176"/>
                <a:gd name="T29" fmla="*/ 42 h 84"/>
                <a:gd name="T30" fmla="*/ 3 w 176"/>
                <a:gd name="T31" fmla="*/ 25 h 84"/>
                <a:gd name="T32" fmla="*/ 12 w 176"/>
                <a:gd name="T33" fmla="*/ 11 h 84"/>
                <a:gd name="T34" fmla="*/ 25 w 176"/>
                <a:gd name="T35" fmla="*/ 2 h 84"/>
                <a:gd name="T36" fmla="*/ 42 w 176"/>
                <a:gd name="T3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6" h="84">
                  <a:moveTo>
                    <a:pt x="42" y="0"/>
                  </a:moveTo>
                  <a:lnTo>
                    <a:pt x="134" y="0"/>
                  </a:lnTo>
                  <a:lnTo>
                    <a:pt x="151" y="2"/>
                  </a:lnTo>
                  <a:lnTo>
                    <a:pt x="164" y="11"/>
                  </a:lnTo>
                  <a:lnTo>
                    <a:pt x="173" y="25"/>
                  </a:lnTo>
                  <a:lnTo>
                    <a:pt x="176" y="42"/>
                  </a:lnTo>
                  <a:lnTo>
                    <a:pt x="173" y="58"/>
                  </a:lnTo>
                  <a:lnTo>
                    <a:pt x="164" y="72"/>
                  </a:lnTo>
                  <a:lnTo>
                    <a:pt x="151" y="81"/>
                  </a:lnTo>
                  <a:lnTo>
                    <a:pt x="134" y="84"/>
                  </a:lnTo>
                  <a:lnTo>
                    <a:pt x="42" y="84"/>
                  </a:lnTo>
                  <a:lnTo>
                    <a:pt x="25" y="81"/>
                  </a:lnTo>
                  <a:lnTo>
                    <a:pt x="12" y="72"/>
                  </a:lnTo>
                  <a:lnTo>
                    <a:pt x="3" y="58"/>
                  </a:lnTo>
                  <a:lnTo>
                    <a:pt x="0" y="42"/>
                  </a:lnTo>
                  <a:lnTo>
                    <a:pt x="3" y="25"/>
                  </a:lnTo>
                  <a:lnTo>
                    <a:pt x="12" y="11"/>
                  </a:lnTo>
                  <a:lnTo>
                    <a:pt x="25" y="2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8" name="Freeform 24"/>
            <p:cNvSpPr>
              <a:spLocks/>
            </p:cNvSpPr>
            <p:nvPr/>
          </p:nvSpPr>
          <p:spPr bwMode="auto">
            <a:xfrm>
              <a:off x="395" y="2329"/>
              <a:ext cx="54" cy="14"/>
            </a:xfrm>
            <a:custGeom>
              <a:avLst/>
              <a:gdLst>
                <a:gd name="T0" fmla="*/ 42 w 320"/>
                <a:gd name="T1" fmla="*/ 0 h 84"/>
                <a:gd name="T2" fmla="*/ 278 w 320"/>
                <a:gd name="T3" fmla="*/ 0 h 84"/>
                <a:gd name="T4" fmla="*/ 295 w 320"/>
                <a:gd name="T5" fmla="*/ 3 h 84"/>
                <a:gd name="T6" fmla="*/ 308 w 320"/>
                <a:gd name="T7" fmla="*/ 12 h 84"/>
                <a:gd name="T8" fmla="*/ 317 w 320"/>
                <a:gd name="T9" fmla="*/ 26 h 84"/>
                <a:gd name="T10" fmla="*/ 320 w 320"/>
                <a:gd name="T11" fmla="*/ 42 h 84"/>
                <a:gd name="T12" fmla="*/ 317 w 320"/>
                <a:gd name="T13" fmla="*/ 59 h 84"/>
                <a:gd name="T14" fmla="*/ 308 w 320"/>
                <a:gd name="T15" fmla="*/ 72 h 84"/>
                <a:gd name="T16" fmla="*/ 295 w 320"/>
                <a:gd name="T17" fmla="*/ 81 h 84"/>
                <a:gd name="T18" fmla="*/ 278 w 320"/>
                <a:gd name="T19" fmla="*/ 84 h 84"/>
                <a:gd name="T20" fmla="*/ 42 w 320"/>
                <a:gd name="T21" fmla="*/ 84 h 84"/>
                <a:gd name="T22" fmla="*/ 26 w 320"/>
                <a:gd name="T23" fmla="*/ 81 h 84"/>
                <a:gd name="T24" fmla="*/ 12 w 320"/>
                <a:gd name="T25" fmla="*/ 72 h 84"/>
                <a:gd name="T26" fmla="*/ 3 w 320"/>
                <a:gd name="T27" fmla="*/ 59 h 84"/>
                <a:gd name="T28" fmla="*/ 0 w 320"/>
                <a:gd name="T29" fmla="*/ 42 h 84"/>
                <a:gd name="T30" fmla="*/ 3 w 320"/>
                <a:gd name="T31" fmla="*/ 26 h 84"/>
                <a:gd name="T32" fmla="*/ 12 w 320"/>
                <a:gd name="T33" fmla="*/ 12 h 84"/>
                <a:gd name="T34" fmla="*/ 26 w 320"/>
                <a:gd name="T35" fmla="*/ 3 h 84"/>
                <a:gd name="T36" fmla="*/ 42 w 320"/>
                <a:gd name="T3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0" h="84">
                  <a:moveTo>
                    <a:pt x="42" y="0"/>
                  </a:moveTo>
                  <a:lnTo>
                    <a:pt x="278" y="0"/>
                  </a:lnTo>
                  <a:lnTo>
                    <a:pt x="295" y="3"/>
                  </a:lnTo>
                  <a:lnTo>
                    <a:pt x="308" y="12"/>
                  </a:lnTo>
                  <a:lnTo>
                    <a:pt x="317" y="26"/>
                  </a:lnTo>
                  <a:lnTo>
                    <a:pt x="320" y="42"/>
                  </a:lnTo>
                  <a:lnTo>
                    <a:pt x="317" y="59"/>
                  </a:lnTo>
                  <a:lnTo>
                    <a:pt x="308" y="72"/>
                  </a:lnTo>
                  <a:lnTo>
                    <a:pt x="295" y="81"/>
                  </a:lnTo>
                  <a:lnTo>
                    <a:pt x="278" y="84"/>
                  </a:lnTo>
                  <a:lnTo>
                    <a:pt x="42" y="84"/>
                  </a:lnTo>
                  <a:lnTo>
                    <a:pt x="26" y="81"/>
                  </a:lnTo>
                  <a:lnTo>
                    <a:pt x="12" y="72"/>
                  </a:lnTo>
                  <a:lnTo>
                    <a:pt x="3" y="59"/>
                  </a:lnTo>
                  <a:lnTo>
                    <a:pt x="0" y="42"/>
                  </a:lnTo>
                  <a:lnTo>
                    <a:pt x="3" y="26"/>
                  </a:lnTo>
                  <a:lnTo>
                    <a:pt x="12" y="12"/>
                  </a:lnTo>
                  <a:lnTo>
                    <a:pt x="26" y="3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9" name="Freeform 25"/>
            <p:cNvSpPr>
              <a:spLocks/>
            </p:cNvSpPr>
            <p:nvPr/>
          </p:nvSpPr>
          <p:spPr bwMode="auto">
            <a:xfrm>
              <a:off x="669" y="2309"/>
              <a:ext cx="30" cy="14"/>
            </a:xfrm>
            <a:custGeom>
              <a:avLst/>
              <a:gdLst>
                <a:gd name="T0" fmla="*/ 42 w 176"/>
                <a:gd name="T1" fmla="*/ 0 h 84"/>
                <a:gd name="T2" fmla="*/ 134 w 176"/>
                <a:gd name="T3" fmla="*/ 0 h 84"/>
                <a:gd name="T4" fmla="*/ 151 w 176"/>
                <a:gd name="T5" fmla="*/ 2 h 84"/>
                <a:gd name="T6" fmla="*/ 164 w 176"/>
                <a:gd name="T7" fmla="*/ 11 h 84"/>
                <a:gd name="T8" fmla="*/ 172 w 176"/>
                <a:gd name="T9" fmla="*/ 25 h 84"/>
                <a:gd name="T10" fmla="*/ 176 w 176"/>
                <a:gd name="T11" fmla="*/ 42 h 84"/>
                <a:gd name="T12" fmla="*/ 172 w 176"/>
                <a:gd name="T13" fmla="*/ 58 h 84"/>
                <a:gd name="T14" fmla="*/ 164 w 176"/>
                <a:gd name="T15" fmla="*/ 72 h 84"/>
                <a:gd name="T16" fmla="*/ 151 w 176"/>
                <a:gd name="T17" fmla="*/ 81 h 84"/>
                <a:gd name="T18" fmla="*/ 134 w 176"/>
                <a:gd name="T19" fmla="*/ 84 h 84"/>
                <a:gd name="T20" fmla="*/ 42 w 176"/>
                <a:gd name="T21" fmla="*/ 84 h 84"/>
                <a:gd name="T22" fmla="*/ 25 w 176"/>
                <a:gd name="T23" fmla="*/ 81 h 84"/>
                <a:gd name="T24" fmla="*/ 11 w 176"/>
                <a:gd name="T25" fmla="*/ 72 h 84"/>
                <a:gd name="T26" fmla="*/ 3 w 176"/>
                <a:gd name="T27" fmla="*/ 58 h 84"/>
                <a:gd name="T28" fmla="*/ 0 w 176"/>
                <a:gd name="T29" fmla="*/ 42 h 84"/>
                <a:gd name="T30" fmla="*/ 3 w 176"/>
                <a:gd name="T31" fmla="*/ 25 h 84"/>
                <a:gd name="T32" fmla="*/ 12 w 176"/>
                <a:gd name="T33" fmla="*/ 11 h 84"/>
                <a:gd name="T34" fmla="*/ 25 w 176"/>
                <a:gd name="T35" fmla="*/ 2 h 84"/>
                <a:gd name="T36" fmla="*/ 42 w 176"/>
                <a:gd name="T3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6" h="84">
                  <a:moveTo>
                    <a:pt x="42" y="0"/>
                  </a:moveTo>
                  <a:lnTo>
                    <a:pt x="134" y="0"/>
                  </a:lnTo>
                  <a:lnTo>
                    <a:pt x="151" y="2"/>
                  </a:lnTo>
                  <a:lnTo>
                    <a:pt x="164" y="11"/>
                  </a:lnTo>
                  <a:lnTo>
                    <a:pt x="172" y="25"/>
                  </a:lnTo>
                  <a:lnTo>
                    <a:pt x="176" y="42"/>
                  </a:lnTo>
                  <a:lnTo>
                    <a:pt x="172" y="58"/>
                  </a:lnTo>
                  <a:lnTo>
                    <a:pt x="164" y="72"/>
                  </a:lnTo>
                  <a:lnTo>
                    <a:pt x="151" y="81"/>
                  </a:lnTo>
                  <a:lnTo>
                    <a:pt x="134" y="84"/>
                  </a:lnTo>
                  <a:lnTo>
                    <a:pt x="42" y="84"/>
                  </a:lnTo>
                  <a:lnTo>
                    <a:pt x="25" y="81"/>
                  </a:lnTo>
                  <a:lnTo>
                    <a:pt x="11" y="72"/>
                  </a:lnTo>
                  <a:lnTo>
                    <a:pt x="3" y="58"/>
                  </a:lnTo>
                  <a:lnTo>
                    <a:pt x="0" y="42"/>
                  </a:lnTo>
                  <a:lnTo>
                    <a:pt x="3" y="25"/>
                  </a:lnTo>
                  <a:lnTo>
                    <a:pt x="12" y="11"/>
                  </a:lnTo>
                  <a:lnTo>
                    <a:pt x="25" y="2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0" name="Freeform 26"/>
            <p:cNvSpPr>
              <a:spLocks/>
            </p:cNvSpPr>
            <p:nvPr/>
          </p:nvSpPr>
          <p:spPr bwMode="auto">
            <a:xfrm>
              <a:off x="669" y="2329"/>
              <a:ext cx="54" cy="14"/>
            </a:xfrm>
            <a:custGeom>
              <a:avLst/>
              <a:gdLst>
                <a:gd name="T0" fmla="*/ 42 w 320"/>
                <a:gd name="T1" fmla="*/ 0 h 84"/>
                <a:gd name="T2" fmla="*/ 278 w 320"/>
                <a:gd name="T3" fmla="*/ 0 h 84"/>
                <a:gd name="T4" fmla="*/ 295 w 320"/>
                <a:gd name="T5" fmla="*/ 3 h 84"/>
                <a:gd name="T6" fmla="*/ 307 w 320"/>
                <a:gd name="T7" fmla="*/ 12 h 84"/>
                <a:gd name="T8" fmla="*/ 316 w 320"/>
                <a:gd name="T9" fmla="*/ 26 h 84"/>
                <a:gd name="T10" fmla="*/ 320 w 320"/>
                <a:gd name="T11" fmla="*/ 42 h 84"/>
                <a:gd name="T12" fmla="*/ 316 w 320"/>
                <a:gd name="T13" fmla="*/ 59 h 84"/>
                <a:gd name="T14" fmla="*/ 307 w 320"/>
                <a:gd name="T15" fmla="*/ 72 h 84"/>
                <a:gd name="T16" fmla="*/ 295 w 320"/>
                <a:gd name="T17" fmla="*/ 81 h 84"/>
                <a:gd name="T18" fmla="*/ 278 w 320"/>
                <a:gd name="T19" fmla="*/ 84 h 84"/>
                <a:gd name="T20" fmla="*/ 42 w 320"/>
                <a:gd name="T21" fmla="*/ 84 h 84"/>
                <a:gd name="T22" fmla="*/ 25 w 320"/>
                <a:gd name="T23" fmla="*/ 81 h 84"/>
                <a:gd name="T24" fmla="*/ 12 w 320"/>
                <a:gd name="T25" fmla="*/ 72 h 84"/>
                <a:gd name="T26" fmla="*/ 3 w 320"/>
                <a:gd name="T27" fmla="*/ 59 h 84"/>
                <a:gd name="T28" fmla="*/ 0 w 320"/>
                <a:gd name="T29" fmla="*/ 42 h 84"/>
                <a:gd name="T30" fmla="*/ 3 w 320"/>
                <a:gd name="T31" fmla="*/ 26 h 84"/>
                <a:gd name="T32" fmla="*/ 11 w 320"/>
                <a:gd name="T33" fmla="*/ 12 h 84"/>
                <a:gd name="T34" fmla="*/ 25 w 320"/>
                <a:gd name="T35" fmla="*/ 3 h 84"/>
                <a:gd name="T36" fmla="*/ 42 w 320"/>
                <a:gd name="T3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0" h="84">
                  <a:moveTo>
                    <a:pt x="42" y="0"/>
                  </a:moveTo>
                  <a:lnTo>
                    <a:pt x="278" y="0"/>
                  </a:lnTo>
                  <a:lnTo>
                    <a:pt x="295" y="3"/>
                  </a:lnTo>
                  <a:lnTo>
                    <a:pt x="307" y="12"/>
                  </a:lnTo>
                  <a:lnTo>
                    <a:pt x="316" y="26"/>
                  </a:lnTo>
                  <a:lnTo>
                    <a:pt x="320" y="42"/>
                  </a:lnTo>
                  <a:lnTo>
                    <a:pt x="316" y="59"/>
                  </a:lnTo>
                  <a:lnTo>
                    <a:pt x="307" y="72"/>
                  </a:lnTo>
                  <a:lnTo>
                    <a:pt x="295" y="81"/>
                  </a:lnTo>
                  <a:lnTo>
                    <a:pt x="278" y="84"/>
                  </a:lnTo>
                  <a:lnTo>
                    <a:pt x="42" y="84"/>
                  </a:lnTo>
                  <a:lnTo>
                    <a:pt x="25" y="81"/>
                  </a:lnTo>
                  <a:lnTo>
                    <a:pt x="12" y="72"/>
                  </a:lnTo>
                  <a:lnTo>
                    <a:pt x="3" y="59"/>
                  </a:lnTo>
                  <a:lnTo>
                    <a:pt x="0" y="42"/>
                  </a:lnTo>
                  <a:lnTo>
                    <a:pt x="3" y="26"/>
                  </a:lnTo>
                  <a:lnTo>
                    <a:pt x="11" y="12"/>
                  </a:lnTo>
                  <a:lnTo>
                    <a:pt x="25" y="3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1" name="Freeform 27"/>
            <p:cNvSpPr>
              <a:spLocks/>
            </p:cNvSpPr>
            <p:nvPr/>
          </p:nvSpPr>
          <p:spPr bwMode="auto">
            <a:xfrm>
              <a:off x="292" y="2616"/>
              <a:ext cx="45" cy="14"/>
            </a:xfrm>
            <a:custGeom>
              <a:avLst/>
              <a:gdLst>
                <a:gd name="T0" fmla="*/ 42 w 270"/>
                <a:gd name="T1" fmla="*/ 0 h 84"/>
                <a:gd name="T2" fmla="*/ 228 w 270"/>
                <a:gd name="T3" fmla="*/ 0 h 84"/>
                <a:gd name="T4" fmla="*/ 244 w 270"/>
                <a:gd name="T5" fmla="*/ 2 h 84"/>
                <a:gd name="T6" fmla="*/ 257 w 270"/>
                <a:gd name="T7" fmla="*/ 11 h 84"/>
                <a:gd name="T8" fmla="*/ 266 w 270"/>
                <a:gd name="T9" fmla="*/ 25 h 84"/>
                <a:gd name="T10" fmla="*/ 270 w 270"/>
                <a:gd name="T11" fmla="*/ 42 h 84"/>
                <a:gd name="T12" fmla="*/ 266 w 270"/>
                <a:gd name="T13" fmla="*/ 57 h 84"/>
                <a:gd name="T14" fmla="*/ 257 w 270"/>
                <a:gd name="T15" fmla="*/ 71 h 84"/>
                <a:gd name="T16" fmla="*/ 244 w 270"/>
                <a:gd name="T17" fmla="*/ 80 h 84"/>
                <a:gd name="T18" fmla="*/ 228 w 270"/>
                <a:gd name="T19" fmla="*/ 84 h 84"/>
                <a:gd name="T20" fmla="*/ 42 w 270"/>
                <a:gd name="T21" fmla="*/ 84 h 84"/>
                <a:gd name="T22" fmla="*/ 25 w 270"/>
                <a:gd name="T23" fmla="*/ 80 h 84"/>
                <a:gd name="T24" fmla="*/ 11 w 270"/>
                <a:gd name="T25" fmla="*/ 71 h 84"/>
                <a:gd name="T26" fmla="*/ 3 w 270"/>
                <a:gd name="T27" fmla="*/ 57 h 84"/>
                <a:gd name="T28" fmla="*/ 0 w 270"/>
                <a:gd name="T29" fmla="*/ 42 h 84"/>
                <a:gd name="T30" fmla="*/ 3 w 270"/>
                <a:gd name="T31" fmla="*/ 25 h 84"/>
                <a:gd name="T32" fmla="*/ 11 w 270"/>
                <a:gd name="T33" fmla="*/ 11 h 84"/>
                <a:gd name="T34" fmla="*/ 25 w 270"/>
                <a:gd name="T35" fmla="*/ 2 h 84"/>
                <a:gd name="T36" fmla="*/ 42 w 270"/>
                <a:gd name="T3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0" h="84">
                  <a:moveTo>
                    <a:pt x="42" y="0"/>
                  </a:moveTo>
                  <a:lnTo>
                    <a:pt x="228" y="0"/>
                  </a:lnTo>
                  <a:lnTo>
                    <a:pt x="244" y="2"/>
                  </a:lnTo>
                  <a:lnTo>
                    <a:pt x="257" y="11"/>
                  </a:lnTo>
                  <a:lnTo>
                    <a:pt x="266" y="25"/>
                  </a:lnTo>
                  <a:lnTo>
                    <a:pt x="270" y="42"/>
                  </a:lnTo>
                  <a:lnTo>
                    <a:pt x="266" y="57"/>
                  </a:lnTo>
                  <a:lnTo>
                    <a:pt x="257" y="71"/>
                  </a:lnTo>
                  <a:lnTo>
                    <a:pt x="244" y="80"/>
                  </a:lnTo>
                  <a:lnTo>
                    <a:pt x="228" y="84"/>
                  </a:lnTo>
                  <a:lnTo>
                    <a:pt x="42" y="84"/>
                  </a:lnTo>
                  <a:lnTo>
                    <a:pt x="25" y="80"/>
                  </a:lnTo>
                  <a:lnTo>
                    <a:pt x="11" y="71"/>
                  </a:lnTo>
                  <a:lnTo>
                    <a:pt x="3" y="57"/>
                  </a:lnTo>
                  <a:lnTo>
                    <a:pt x="0" y="42"/>
                  </a:lnTo>
                  <a:lnTo>
                    <a:pt x="3" y="25"/>
                  </a:lnTo>
                  <a:lnTo>
                    <a:pt x="11" y="11"/>
                  </a:lnTo>
                  <a:lnTo>
                    <a:pt x="25" y="2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2" name="Freeform 28"/>
            <p:cNvSpPr>
              <a:spLocks/>
            </p:cNvSpPr>
            <p:nvPr/>
          </p:nvSpPr>
          <p:spPr bwMode="auto">
            <a:xfrm>
              <a:off x="341" y="2616"/>
              <a:ext cx="14" cy="14"/>
            </a:xfrm>
            <a:custGeom>
              <a:avLst/>
              <a:gdLst>
                <a:gd name="T0" fmla="*/ 42 w 84"/>
                <a:gd name="T1" fmla="*/ 0 h 84"/>
                <a:gd name="T2" fmla="*/ 54 w 84"/>
                <a:gd name="T3" fmla="*/ 1 h 84"/>
                <a:gd name="T4" fmla="*/ 64 w 84"/>
                <a:gd name="T5" fmla="*/ 4 h 84"/>
                <a:gd name="T6" fmla="*/ 72 w 84"/>
                <a:gd name="T7" fmla="*/ 11 h 84"/>
                <a:gd name="T8" fmla="*/ 79 w 84"/>
                <a:gd name="T9" fmla="*/ 20 h 84"/>
                <a:gd name="T10" fmla="*/ 83 w 84"/>
                <a:gd name="T11" fmla="*/ 30 h 84"/>
                <a:gd name="T12" fmla="*/ 84 w 84"/>
                <a:gd name="T13" fmla="*/ 42 h 84"/>
                <a:gd name="T14" fmla="*/ 83 w 84"/>
                <a:gd name="T15" fmla="*/ 52 h 84"/>
                <a:gd name="T16" fmla="*/ 79 w 84"/>
                <a:gd name="T17" fmla="*/ 62 h 84"/>
                <a:gd name="T18" fmla="*/ 72 w 84"/>
                <a:gd name="T19" fmla="*/ 71 h 84"/>
                <a:gd name="T20" fmla="*/ 64 w 84"/>
                <a:gd name="T21" fmla="*/ 78 h 84"/>
                <a:gd name="T22" fmla="*/ 54 w 84"/>
                <a:gd name="T23" fmla="*/ 81 h 84"/>
                <a:gd name="T24" fmla="*/ 42 w 84"/>
                <a:gd name="T25" fmla="*/ 84 h 84"/>
                <a:gd name="T26" fmla="*/ 32 w 84"/>
                <a:gd name="T27" fmla="*/ 81 h 84"/>
                <a:gd name="T28" fmla="*/ 22 w 84"/>
                <a:gd name="T29" fmla="*/ 78 h 84"/>
                <a:gd name="T30" fmla="*/ 13 w 84"/>
                <a:gd name="T31" fmla="*/ 71 h 84"/>
                <a:gd name="T32" fmla="*/ 6 w 84"/>
                <a:gd name="T33" fmla="*/ 62 h 84"/>
                <a:gd name="T34" fmla="*/ 2 w 84"/>
                <a:gd name="T35" fmla="*/ 52 h 84"/>
                <a:gd name="T36" fmla="*/ 0 w 84"/>
                <a:gd name="T37" fmla="*/ 42 h 84"/>
                <a:gd name="T38" fmla="*/ 2 w 84"/>
                <a:gd name="T39" fmla="*/ 30 h 84"/>
                <a:gd name="T40" fmla="*/ 6 w 84"/>
                <a:gd name="T41" fmla="*/ 20 h 84"/>
                <a:gd name="T42" fmla="*/ 13 w 84"/>
                <a:gd name="T43" fmla="*/ 11 h 84"/>
                <a:gd name="T44" fmla="*/ 22 w 84"/>
                <a:gd name="T45" fmla="*/ 4 h 84"/>
                <a:gd name="T46" fmla="*/ 32 w 84"/>
                <a:gd name="T47" fmla="*/ 1 h 84"/>
                <a:gd name="T48" fmla="*/ 42 w 84"/>
                <a:gd name="T4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54" y="1"/>
                  </a:lnTo>
                  <a:lnTo>
                    <a:pt x="64" y="4"/>
                  </a:lnTo>
                  <a:lnTo>
                    <a:pt x="72" y="11"/>
                  </a:lnTo>
                  <a:lnTo>
                    <a:pt x="79" y="20"/>
                  </a:lnTo>
                  <a:lnTo>
                    <a:pt x="83" y="30"/>
                  </a:lnTo>
                  <a:lnTo>
                    <a:pt x="84" y="42"/>
                  </a:lnTo>
                  <a:lnTo>
                    <a:pt x="83" y="52"/>
                  </a:lnTo>
                  <a:lnTo>
                    <a:pt x="79" y="62"/>
                  </a:lnTo>
                  <a:lnTo>
                    <a:pt x="72" y="71"/>
                  </a:lnTo>
                  <a:lnTo>
                    <a:pt x="64" y="78"/>
                  </a:lnTo>
                  <a:lnTo>
                    <a:pt x="54" y="81"/>
                  </a:lnTo>
                  <a:lnTo>
                    <a:pt x="42" y="84"/>
                  </a:lnTo>
                  <a:lnTo>
                    <a:pt x="32" y="81"/>
                  </a:lnTo>
                  <a:lnTo>
                    <a:pt x="22" y="78"/>
                  </a:lnTo>
                  <a:lnTo>
                    <a:pt x="13" y="71"/>
                  </a:lnTo>
                  <a:lnTo>
                    <a:pt x="6" y="62"/>
                  </a:lnTo>
                  <a:lnTo>
                    <a:pt x="2" y="52"/>
                  </a:lnTo>
                  <a:lnTo>
                    <a:pt x="0" y="42"/>
                  </a:lnTo>
                  <a:lnTo>
                    <a:pt x="2" y="30"/>
                  </a:lnTo>
                  <a:lnTo>
                    <a:pt x="6" y="20"/>
                  </a:lnTo>
                  <a:lnTo>
                    <a:pt x="13" y="11"/>
                  </a:lnTo>
                  <a:lnTo>
                    <a:pt x="22" y="4"/>
                  </a:lnTo>
                  <a:lnTo>
                    <a:pt x="32" y="1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3" name="Freeform 29"/>
            <p:cNvSpPr>
              <a:spLocks/>
            </p:cNvSpPr>
            <p:nvPr/>
          </p:nvSpPr>
          <p:spPr bwMode="auto">
            <a:xfrm>
              <a:off x="579" y="2351"/>
              <a:ext cx="26" cy="14"/>
            </a:xfrm>
            <a:custGeom>
              <a:avLst/>
              <a:gdLst>
                <a:gd name="T0" fmla="*/ 41 w 156"/>
                <a:gd name="T1" fmla="*/ 0 h 84"/>
                <a:gd name="T2" fmla="*/ 114 w 156"/>
                <a:gd name="T3" fmla="*/ 0 h 84"/>
                <a:gd name="T4" fmla="*/ 131 w 156"/>
                <a:gd name="T5" fmla="*/ 3 h 84"/>
                <a:gd name="T6" fmla="*/ 144 w 156"/>
                <a:gd name="T7" fmla="*/ 12 h 84"/>
                <a:gd name="T8" fmla="*/ 153 w 156"/>
                <a:gd name="T9" fmla="*/ 25 h 84"/>
                <a:gd name="T10" fmla="*/ 156 w 156"/>
                <a:gd name="T11" fmla="*/ 42 h 84"/>
                <a:gd name="T12" fmla="*/ 153 w 156"/>
                <a:gd name="T13" fmla="*/ 58 h 84"/>
                <a:gd name="T14" fmla="*/ 144 w 156"/>
                <a:gd name="T15" fmla="*/ 72 h 84"/>
                <a:gd name="T16" fmla="*/ 131 w 156"/>
                <a:gd name="T17" fmla="*/ 81 h 84"/>
                <a:gd name="T18" fmla="*/ 114 w 156"/>
                <a:gd name="T19" fmla="*/ 84 h 84"/>
                <a:gd name="T20" fmla="*/ 41 w 156"/>
                <a:gd name="T21" fmla="*/ 84 h 84"/>
                <a:gd name="T22" fmla="*/ 26 w 156"/>
                <a:gd name="T23" fmla="*/ 81 h 84"/>
                <a:gd name="T24" fmla="*/ 12 w 156"/>
                <a:gd name="T25" fmla="*/ 72 h 84"/>
                <a:gd name="T26" fmla="*/ 3 w 156"/>
                <a:gd name="T27" fmla="*/ 58 h 84"/>
                <a:gd name="T28" fmla="*/ 0 w 156"/>
                <a:gd name="T29" fmla="*/ 42 h 84"/>
                <a:gd name="T30" fmla="*/ 3 w 156"/>
                <a:gd name="T31" fmla="*/ 25 h 84"/>
                <a:gd name="T32" fmla="*/ 12 w 156"/>
                <a:gd name="T33" fmla="*/ 12 h 84"/>
                <a:gd name="T34" fmla="*/ 26 w 156"/>
                <a:gd name="T35" fmla="*/ 3 h 84"/>
                <a:gd name="T36" fmla="*/ 41 w 156"/>
                <a:gd name="T3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6" h="84">
                  <a:moveTo>
                    <a:pt x="41" y="0"/>
                  </a:moveTo>
                  <a:lnTo>
                    <a:pt x="114" y="0"/>
                  </a:lnTo>
                  <a:lnTo>
                    <a:pt x="131" y="3"/>
                  </a:lnTo>
                  <a:lnTo>
                    <a:pt x="144" y="12"/>
                  </a:lnTo>
                  <a:lnTo>
                    <a:pt x="153" y="25"/>
                  </a:lnTo>
                  <a:lnTo>
                    <a:pt x="156" y="42"/>
                  </a:lnTo>
                  <a:lnTo>
                    <a:pt x="153" y="58"/>
                  </a:lnTo>
                  <a:lnTo>
                    <a:pt x="144" y="72"/>
                  </a:lnTo>
                  <a:lnTo>
                    <a:pt x="131" y="81"/>
                  </a:lnTo>
                  <a:lnTo>
                    <a:pt x="114" y="84"/>
                  </a:lnTo>
                  <a:lnTo>
                    <a:pt x="41" y="84"/>
                  </a:lnTo>
                  <a:lnTo>
                    <a:pt x="26" y="81"/>
                  </a:lnTo>
                  <a:lnTo>
                    <a:pt x="12" y="72"/>
                  </a:lnTo>
                  <a:lnTo>
                    <a:pt x="3" y="58"/>
                  </a:lnTo>
                  <a:lnTo>
                    <a:pt x="0" y="42"/>
                  </a:lnTo>
                  <a:lnTo>
                    <a:pt x="3" y="25"/>
                  </a:lnTo>
                  <a:lnTo>
                    <a:pt x="12" y="12"/>
                  </a:lnTo>
                  <a:lnTo>
                    <a:pt x="26" y="3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4" name="Freeform 30"/>
            <p:cNvSpPr>
              <a:spLocks/>
            </p:cNvSpPr>
            <p:nvPr/>
          </p:nvSpPr>
          <p:spPr bwMode="auto">
            <a:xfrm>
              <a:off x="590" y="2368"/>
              <a:ext cx="26" cy="14"/>
            </a:xfrm>
            <a:custGeom>
              <a:avLst/>
              <a:gdLst>
                <a:gd name="T0" fmla="*/ 42 w 158"/>
                <a:gd name="T1" fmla="*/ 0 h 84"/>
                <a:gd name="T2" fmla="*/ 116 w 158"/>
                <a:gd name="T3" fmla="*/ 0 h 84"/>
                <a:gd name="T4" fmla="*/ 132 w 158"/>
                <a:gd name="T5" fmla="*/ 4 h 84"/>
                <a:gd name="T6" fmla="*/ 146 w 158"/>
                <a:gd name="T7" fmla="*/ 13 h 84"/>
                <a:gd name="T8" fmla="*/ 155 w 158"/>
                <a:gd name="T9" fmla="*/ 26 h 84"/>
                <a:gd name="T10" fmla="*/ 158 w 158"/>
                <a:gd name="T11" fmla="*/ 42 h 84"/>
                <a:gd name="T12" fmla="*/ 155 w 158"/>
                <a:gd name="T13" fmla="*/ 58 h 84"/>
                <a:gd name="T14" fmla="*/ 146 w 158"/>
                <a:gd name="T15" fmla="*/ 72 h 84"/>
                <a:gd name="T16" fmla="*/ 132 w 158"/>
                <a:gd name="T17" fmla="*/ 81 h 84"/>
                <a:gd name="T18" fmla="*/ 116 w 158"/>
                <a:gd name="T19" fmla="*/ 84 h 84"/>
                <a:gd name="T20" fmla="*/ 42 w 158"/>
                <a:gd name="T21" fmla="*/ 84 h 84"/>
                <a:gd name="T22" fmla="*/ 26 w 158"/>
                <a:gd name="T23" fmla="*/ 81 h 84"/>
                <a:gd name="T24" fmla="*/ 13 w 158"/>
                <a:gd name="T25" fmla="*/ 72 h 84"/>
                <a:gd name="T26" fmla="*/ 4 w 158"/>
                <a:gd name="T27" fmla="*/ 58 h 84"/>
                <a:gd name="T28" fmla="*/ 0 w 158"/>
                <a:gd name="T29" fmla="*/ 42 h 84"/>
                <a:gd name="T30" fmla="*/ 4 w 158"/>
                <a:gd name="T31" fmla="*/ 26 h 84"/>
                <a:gd name="T32" fmla="*/ 13 w 158"/>
                <a:gd name="T33" fmla="*/ 13 h 84"/>
                <a:gd name="T34" fmla="*/ 26 w 158"/>
                <a:gd name="T35" fmla="*/ 4 h 84"/>
                <a:gd name="T36" fmla="*/ 42 w 158"/>
                <a:gd name="T3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8" h="84">
                  <a:moveTo>
                    <a:pt x="42" y="0"/>
                  </a:moveTo>
                  <a:lnTo>
                    <a:pt x="116" y="0"/>
                  </a:lnTo>
                  <a:lnTo>
                    <a:pt x="132" y="4"/>
                  </a:lnTo>
                  <a:lnTo>
                    <a:pt x="146" y="13"/>
                  </a:lnTo>
                  <a:lnTo>
                    <a:pt x="155" y="26"/>
                  </a:lnTo>
                  <a:lnTo>
                    <a:pt x="158" y="42"/>
                  </a:lnTo>
                  <a:lnTo>
                    <a:pt x="155" y="58"/>
                  </a:lnTo>
                  <a:lnTo>
                    <a:pt x="146" y="72"/>
                  </a:lnTo>
                  <a:lnTo>
                    <a:pt x="132" y="81"/>
                  </a:lnTo>
                  <a:lnTo>
                    <a:pt x="116" y="84"/>
                  </a:lnTo>
                  <a:lnTo>
                    <a:pt x="42" y="84"/>
                  </a:lnTo>
                  <a:lnTo>
                    <a:pt x="26" y="81"/>
                  </a:lnTo>
                  <a:lnTo>
                    <a:pt x="13" y="72"/>
                  </a:lnTo>
                  <a:lnTo>
                    <a:pt x="4" y="58"/>
                  </a:lnTo>
                  <a:lnTo>
                    <a:pt x="0" y="42"/>
                  </a:lnTo>
                  <a:lnTo>
                    <a:pt x="4" y="26"/>
                  </a:lnTo>
                  <a:lnTo>
                    <a:pt x="13" y="13"/>
                  </a:lnTo>
                  <a:lnTo>
                    <a:pt x="26" y="4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5" name="Freeform 31"/>
            <p:cNvSpPr>
              <a:spLocks/>
            </p:cNvSpPr>
            <p:nvPr/>
          </p:nvSpPr>
          <p:spPr bwMode="auto">
            <a:xfrm>
              <a:off x="504" y="2426"/>
              <a:ext cx="26" cy="14"/>
            </a:xfrm>
            <a:custGeom>
              <a:avLst/>
              <a:gdLst>
                <a:gd name="T0" fmla="*/ 41 w 157"/>
                <a:gd name="T1" fmla="*/ 0 h 84"/>
                <a:gd name="T2" fmla="*/ 115 w 157"/>
                <a:gd name="T3" fmla="*/ 0 h 84"/>
                <a:gd name="T4" fmla="*/ 131 w 157"/>
                <a:gd name="T5" fmla="*/ 4 h 84"/>
                <a:gd name="T6" fmla="*/ 145 w 157"/>
                <a:gd name="T7" fmla="*/ 13 h 84"/>
                <a:gd name="T8" fmla="*/ 154 w 157"/>
                <a:gd name="T9" fmla="*/ 26 h 84"/>
                <a:gd name="T10" fmla="*/ 157 w 157"/>
                <a:gd name="T11" fmla="*/ 42 h 84"/>
                <a:gd name="T12" fmla="*/ 154 w 157"/>
                <a:gd name="T13" fmla="*/ 58 h 84"/>
                <a:gd name="T14" fmla="*/ 145 w 157"/>
                <a:gd name="T15" fmla="*/ 72 h 84"/>
                <a:gd name="T16" fmla="*/ 131 w 157"/>
                <a:gd name="T17" fmla="*/ 81 h 84"/>
                <a:gd name="T18" fmla="*/ 115 w 157"/>
                <a:gd name="T19" fmla="*/ 84 h 84"/>
                <a:gd name="T20" fmla="*/ 41 w 157"/>
                <a:gd name="T21" fmla="*/ 84 h 84"/>
                <a:gd name="T22" fmla="*/ 26 w 157"/>
                <a:gd name="T23" fmla="*/ 81 h 84"/>
                <a:gd name="T24" fmla="*/ 12 w 157"/>
                <a:gd name="T25" fmla="*/ 72 h 84"/>
                <a:gd name="T26" fmla="*/ 3 w 157"/>
                <a:gd name="T27" fmla="*/ 58 h 84"/>
                <a:gd name="T28" fmla="*/ 0 w 157"/>
                <a:gd name="T29" fmla="*/ 42 h 84"/>
                <a:gd name="T30" fmla="*/ 3 w 157"/>
                <a:gd name="T31" fmla="*/ 26 h 84"/>
                <a:gd name="T32" fmla="*/ 12 w 157"/>
                <a:gd name="T33" fmla="*/ 13 h 84"/>
                <a:gd name="T34" fmla="*/ 26 w 157"/>
                <a:gd name="T35" fmla="*/ 4 h 84"/>
                <a:gd name="T36" fmla="*/ 41 w 157"/>
                <a:gd name="T3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7" h="84">
                  <a:moveTo>
                    <a:pt x="41" y="0"/>
                  </a:moveTo>
                  <a:lnTo>
                    <a:pt x="115" y="0"/>
                  </a:lnTo>
                  <a:lnTo>
                    <a:pt x="131" y="4"/>
                  </a:lnTo>
                  <a:lnTo>
                    <a:pt x="145" y="13"/>
                  </a:lnTo>
                  <a:lnTo>
                    <a:pt x="154" y="26"/>
                  </a:lnTo>
                  <a:lnTo>
                    <a:pt x="157" y="42"/>
                  </a:lnTo>
                  <a:lnTo>
                    <a:pt x="154" y="58"/>
                  </a:lnTo>
                  <a:lnTo>
                    <a:pt x="145" y="72"/>
                  </a:lnTo>
                  <a:lnTo>
                    <a:pt x="131" y="81"/>
                  </a:lnTo>
                  <a:lnTo>
                    <a:pt x="115" y="84"/>
                  </a:lnTo>
                  <a:lnTo>
                    <a:pt x="41" y="84"/>
                  </a:lnTo>
                  <a:lnTo>
                    <a:pt x="26" y="81"/>
                  </a:lnTo>
                  <a:lnTo>
                    <a:pt x="12" y="72"/>
                  </a:lnTo>
                  <a:lnTo>
                    <a:pt x="3" y="58"/>
                  </a:lnTo>
                  <a:lnTo>
                    <a:pt x="0" y="42"/>
                  </a:lnTo>
                  <a:lnTo>
                    <a:pt x="3" y="26"/>
                  </a:lnTo>
                  <a:lnTo>
                    <a:pt x="12" y="13"/>
                  </a:lnTo>
                  <a:lnTo>
                    <a:pt x="26" y="4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86" name="Freeform 32"/>
            <p:cNvSpPr>
              <a:spLocks/>
            </p:cNvSpPr>
            <p:nvPr/>
          </p:nvSpPr>
          <p:spPr bwMode="auto">
            <a:xfrm>
              <a:off x="752" y="2443"/>
              <a:ext cx="27" cy="14"/>
            </a:xfrm>
            <a:custGeom>
              <a:avLst/>
              <a:gdLst>
                <a:gd name="T0" fmla="*/ 44 w 158"/>
                <a:gd name="T1" fmla="*/ 0 h 84"/>
                <a:gd name="T2" fmla="*/ 116 w 158"/>
                <a:gd name="T3" fmla="*/ 0 h 84"/>
                <a:gd name="T4" fmla="*/ 132 w 158"/>
                <a:gd name="T5" fmla="*/ 4 h 84"/>
                <a:gd name="T6" fmla="*/ 146 w 158"/>
                <a:gd name="T7" fmla="*/ 13 h 84"/>
                <a:gd name="T8" fmla="*/ 155 w 158"/>
                <a:gd name="T9" fmla="*/ 26 h 84"/>
                <a:gd name="T10" fmla="*/ 158 w 158"/>
                <a:gd name="T11" fmla="*/ 42 h 84"/>
                <a:gd name="T12" fmla="*/ 155 w 158"/>
                <a:gd name="T13" fmla="*/ 58 h 84"/>
                <a:gd name="T14" fmla="*/ 146 w 158"/>
                <a:gd name="T15" fmla="*/ 72 h 84"/>
                <a:gd name="T16" fmla="*/ 132 w 158"/>
                <a:gd name="T17" fmla="*/ 81 h 84"/>
                <a:gd name="T18" fmla="*/ 116 w 158"/>
                <a:gd name="T19" fmla="*/ 84 h 84"/>
                <a:gd name="T20" fmla="*/ 44 w 158"/>
                <a:gd name="T21" fmla="*/ 84 h 84"/>
                <a:gd name="T22" fmla="*/ 27 w 158"/>
                <a:gd name="T23" fmla="*/ 81 h 84"/>
                <a:gd name="T24" fmla="*/ 13 w 158"/>
                <a:gd name="T25" fmla="*/ 72 h 84"/>
                <a:gd name="T26" fmla="*/ 4 w 158"/>
                <a:gd name="T27" fmla="*/ 58 h 84"/>
                <a:gd name="T28" fmla="*/ 0 w 158"/>
                <a:gd name="T29" fmla="*/ 42 h 84"/>
                <a:gd name="T30" fmla="*/ 4 w 158"/>
                <a:gd name="T31" fmla="*/ 26 h 84"/>
                <a:gd name="T32" fmla="*/ 13 w 158"/>
                <a:gd name="T33" fmla="*/ 13 h 84"/>
                <a:gd name="T34" fmla="*/ 27 w 158"/>
                <a:gd name="T35" fmla="*/ 4 h 84"/>
                <a:gd name="T36" fmla="*/ 44 w 158"/>
                <a:gd name="T3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8" h="84">
                  <a:moveTo>
                    <a:pt x="44" y="0"/>
                  </a:moveTo>
                  <a:lnTo>
                    <a:pt x="116" y="0"/>
                  </a:lnTo>
                  <a:lnTo>
                    <a:pt x="132" y="4"/>
                  </a:lnTo>
                  <a:lnTo>
                    <a:pt x="146" y="13"/>
                  </a:lnTo>
                  <a:lnTo>
                    <a:pt x="155" y="26"/>
                  </a:lnTo>
                  <a:lnTo>
                    <a:pt x="158" y="42"/>
                  </a:lnTo>
                  <a:lnTo>
                    <a:pt x="155" y="58"/>
                  </a:lnTo>
                  <a:lnTo>
                    <a:pt x="146" y="72"/>
                  </a:lnTo>
                  <a:lnTo>
                    <a:pt x="132" y="81"/>
                  </a:lnTo>
                  <a:lnTo>
                    <a:pt x="116" y="84"/>
                  </a:lnTo>
                  <a:lnTo>
                    <a:pt x="44" y="84"/>
                  </a:lnTo>
                  <a:lnTo>
                    <a:pt x="27" y="81"/>
                  </a:lnTo>
                  <a:lnTo>
                    <a:pt x="13" y="72"/>
                  </a:lnTo>
                  <a:lnTo>
                    <a:pt x="4" y="58"/>
                  </a:lnTo>
                  <a:lnTo>
                    <a:pt x="0" y="42"/>
                  </a:lnTo>
                  <a:lnTo>
                    <a:pt x="4" y="26"/>
                  </a:lnTo>
                  <a:lnTo>
                    <a:pt x="13" y="13"/>
                  </a:lnTo>
                  <a:lnTo>
                    <a:pt x="27" y="4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solidFill>
                <a:srgbClr val="2552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grpSp>
        <p:nvGrpSpPr>
          <p:cNvPr id="87" name="Group 35"/>
          <p:cNvGrpSpPr>
            <a:grpSpLocks noChangeAspect="1"/>
          </p:cNvGrpSpPr>
          <p:nvPr/>
        </p:nvGrpSpPr>
        <p:grpSpPr bwMode="auto">
          <a:xfrm>
            <a:off x="2691071" y="1975987"/>
            <a:ext cx="1000017" cy="1067881"/>
            <a:chOff x="2102" y="1670"/>
            <a:chExt cx="501" cy="535"/>
          </a:xfrm>
          <a:solidFill>
            <a:srgbClr val="255286"/>
          </a:solidFill>
        </p:grpSpPr>
        <p:sp>
          <p:nvSpPr>
            <p:cNvPr id="90" name="Freeform 37"/>
            <p:cNvSpPr>
              <a:spLocks/>
            </p:cNvSpPr>
            <p:nvPr/>
          </p:nvSpPr>
          <p:spPr bwMode="auto">
            <a:xfrm>
              <a:off x="2179" y="1897"/>
              <a:ext cx="66" cy="67"/>
            </a:xfrm>
            <a:custGeom>
              <a:avLst/>
              <a:gdLst>
                <a:gd name="T0" fmla="*/ 233 w 465"/>
                <a:gd name="T1" fmla="*/ 0 h 466"/>
                <a:gd name="T2" fmla="*/ 271 w 465"/>
                <a:gd name="T3" fmla="*/ 4 h 466"/>
                <a:gd name="T4" fmla="*/ 306 w 465"/>
                <a:gd name="T5" fmla="*/ 13 h 466"/>
                <a:gd name="T6" fmla="*/ 340 w 465"/>
                <a:gd name="T7" fmla="*/ 26 h 466"/>
                <a:gd name="T8" fmla="*/ 370 w 465"/>
                <a:gd name="T9" fmla="*/ 46 h 466"/>
                <a:gd name="T10" fmla="*/ 397 w 465"/>
                <a:gd name="T11" fmla="*/ 68 h 466"/>
                <a:gd name="T12" fmla="*/ 421 w 465"/>
                <a:gd name="T13" fmla="*/ 96 h 466"/>
                <a:gd name="T14" fmla="*/ 439 w 465"/>
                <a:gd name="T15" fmla="*/ 127 h 466"/>
                <a:gd name="T16" fmla="*/ 454 w 465"/>
                <a:gd name="T17" fmla="*/ 160 h 466"/>
                <a:gd name="T18" fmla="*/ 463 w 465"/>
                <a:gd name="T19" fmla="*/ 196 h 466"/>
                <a:gd name="T20" fmla="*/ 465 w 465"/>
                <a:gd name="T21" fmla="*/ 234 h 466"/>
                <a:gd name="T22" fmla="*/ 463 w 465"/>
                <a:gd name="T23" fmla="*/ 271 h 466"/>
                <a:gd name="T24" fmla="*/ 454 w 465"/>
                <a:gd name="T25" fmla="*/ 307 h 466"/>
                <a:gd name="T26" fmla="*/ 439 w 465"/>
                <a:gd name="T27" fmla="*/ 341 h 466"/>
                <a:gd name="T28" fmla="*/ 421 w 465"/>
                <a:gd name="T29" fmla="*/ 371 h 466"/>
                <a:gd name="T30" fmla="*/ 397 w 465"/>
                <a:gd name="T31" fmla="*/ 398 h 466"/>
                <a:gd name="T32" fmla="*/ 370 w 465"/>
                <a:gd name="T33" fmla="*/ 422 h 466"/>
                <a:gd name="T34" fmla="*/ 340 w 465"/>
                <a:gd name="T35" fmla="*/ 440 h 466"/>
                <a:gd name="T36" fmla="*/ 306 w 465"/>
                <a:gd name="T37" fmla="*/ 455 h 466"/>
                <a:gd name="T38" fmla="*/ 271 w 465"/>
                <a:gd name="T39" fmla="*/ 464 h 466"/>
                <a:gd name="T40" fmla="*/ 233 w 465"/>
                <a:gd name="T41" fmla="*/ 466 h 466"/>
                <a:gd name="T42" fmla="*/ 194 w 465"/>
                <a:gd name="T43" fmla="*/ 464 h 466"/>
                <a:gd name="T44" fmla="*/ 159 w 465"/>
                <a:gd name="T45" fmla="*/ 455 h 466"/>
                <a:gd name="T46" fmla="*/ 126 w 465"/>
                <a:gd name="T47" fmla="*/ 440 h 466"/>
                <a:gd name="T48" fmla="*/ 95 w 465"/>
                <a:gd name="T49" fmla="*/ 422 h 466"/>
                <a:gd name="T50" fmla="*/ 68 w 465"/>
                <a:gd name="T51" fmla="*/ 398 h 466"/>
                <a:gd name="T52" fmla="*/ 45 w 465"/>
                <a:gd name="T53" fmla="*/ 371 h 466"/>
                <a:gd name="T54" fmla="*/ 26 w 465"/>
                <a:gd name="T55" fmla="*/ 341 h 466"/>
                <a:gd name="T56" fmla="*/ 11 w 465"/>
                <a:gd name="T57" fmla="*/ 307 h 466"/>
                <a:gd name="T58" fmla="*/ 3 w 465"/>
                <a:gd name="T59" fmla="*/ 271 h 466"/>
                <a:gd name="T60" fmla="*/ 0 w 465"/>
                <a:gd name="T61" fmla="*/ 234 h 466"/>
                <a:gd name="T62" fmla="*/ 3 w 465"/>
                <a:gd name="T63" fmla="*/ 196 h 466"/>
                <a:gd name="T64" fmla="*/ 11 w 465"/>
                <a:gd name="T65" fmla="*/ 160 h 466"/>
                <a:gd name="T66" fmla="*/ 26 w 465"/>
                <a:gd name="T67" fmla="*/ 127 h 466"/>
                <a:gd name="T68" fmla="*/ 45 w 465"/>
                <a:gd name="T69" fmla="*/ 96 h 466"/>
                <a:gd name="T70" fmla="*/ 68 w 465"/>
                <a:gd name="T71" fmla="*/ 68 h 466"/>
                <a:gd name="T72" fmla="*/ 95 w 465"/>
                <a:gd name="T73" fmla="*/ 46 h 466"/>
                <a:gd name="T74" fmla="*/ 126 w 465"/>
                <a:gd name="T75" fmla="*/ 26 h 466"/>
                <a:gd name="T76" fmla="*/ 159 w 465"/>
                <a:gd name="T77" fmla="*/ 13 h 466"/>
                <a:gd name="T78" fmla="*/ 194 w 465"/>
                <a:gd name="T79" fmla="*/ 4 h 466"/>
                <a:gd name="T80" fmla="*/ 233 w 465"/>
                <a:gd name="T81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5" h="466">
                  <a:moveTo>
                    <a:pt x="233" y="0"/>
                  </a:moveTo>
                  <a:lnTo>
                    <a:pt x="271" y="4"/>
                  </a:lnTo>
                  <a:lnTo>
                    <a:pt x="306" y="13"/>
                  </a:lnTo>
                  <a:lnTo>
                    <a:pt x="340" y="26"/>
                  </a:lnTo>
                  <a:lnTo>
                    <a:pt x="370" y="46"/>
                  </a:lnTo>
                  <a:lnTo>
                    <a:pt x="397" y="68"/>
                  </a:lnTo>
                  <a:lnTo>
                    <a:pt x="421" y="96"/>
                  </a:lnTo>
                  <a:lnTo>
                    <a:pt x="439" y="127"/>
                  </a:lnTo>
                  <a:lnTo>
                    <a:pt x="454" y="160"/>
                  </a:lnTo>
                  <a:lnTo>
                    <a:pt x="463" y="196"/>
                  </a:lnTo>
                  <a:lnTo>
                    <a:pt x="465" y="234"/>
                  </a:lnTo>
                  <a:lnTo>
                    <a:pt x="463" y="271"/>
                  </a:lnTo>
                  <a:lnTo>
                    <a:pt x="454" y="307"/>
                  </a:lnTo>
                  <a:lnTo>
                    <a:pt x="439" y="341"/>
                  </a:lnTo>
                  <a:lnTo>
                    <a:pt x="421" y="371"/>
                  </a:lnTo>
                  <a:lnTo>
                    <a:pt x="397" y="398"/>
                  </a:lnTo>
                  <a:lnTo>
                    <a:pt x="370" y="422"/>
                  </a:lnTo>
                  <a:lnTo>
                    <a:pt x="340" y="440"/>
                  </a:lnTo>
                  <a:lnTo>
                    <a:pt x="306" y="455"/>
                  </a:lnTo>
                  <a:lnTo>
                    <a:pt x="271" y="464"/>
                  </a:lnTo>
                  <a:lnTo>
                    <a:pt x="233" y="466"/>
                  </a:lnTo>
                  <a:lnTo>
                    <a:pt x="194" y="464"/>
                  </a:lnTo>
                  <a:lnTo>
                    <a:pt x="159" y="455"/>
                  </a:lnTo>
                  <a:lnTo>
                    <a:pt x="126" y="440"/>
                  </a:lnTo>
                  <a:lnTo>
                    <a:pt x="95" y="422"/>
                  </a:lnTo>
                  <a:lnTo>
                    <a:pt x="68" y="398"/>
                  </a:lnTo>
                  <a:lnTo>
                    <a:pt x="45" y="371"/>
                  </a:lnTo>
                  <a:lnTo>
                    <a:pt x="26" y="341"/>
                  </a:lnTo>
                  <a:lnTo>
                    <a:pt x="11" y="307"/>
                  </a:lnTo>
                  <a:lnTo>
                    <a:pt x="3" y="271"/>
                  </a:lnTo>
                  <a:lnTo>
                    <a:pt x="0" y="234"/>
                  </a:lnTo>
                  <a:lnTo>
                    <a:pt x="3" y="196"/>
                  </a:lnTo>
                  <a:lnTo>
                    <a:pt x="11" y="160"/>
                  </a:lnTo>
                  <a:lnTo>
                    <a:pt x="26" y="127"/>
                  </a:lnTo>
                  <a:lnTo>
                    <a:pt x="45" y="96"/>
                  </a:lnTo>
                  <a:lnTo>
                    <a:pt x="68" y="68"/>
                  </a:lnTo>
                  <a:lnTo>
                    <a:pt x="95" y="46"/>
                  </a:lnTo>
                  <a:lnTo>
                    <a:pt x="126" y="26"/>
                  </a:lnTo>
                  <a:lnTo>
                    <a:pt x="159" y="13"/>
                  </a:lnTo>
                  <a:lnTo>
                    <a:pt x="194" y="4"/>
                  </a:lnTo>
                  <a:lnTo>
                    <a:pt x="2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1" name="Freeform 38"/>
            <p:cNvSpPr>
              <a:spLocks/>
            </p:cNvSpPr>
            <p:nvPr/>
          </p:nvSpPr>
          <p:spPr bwMode="auto">
            <a:xfrm>
              <a:off x="2128" y="1921"/>
              <a:ext cx="49" cy="28"/>
            </a:xfrm>
            <a:custGeom>
              <a:avLst/>
              <a:gdLst>
                <a:gd name="T0" fmla="*/ 250 w 344"/>
                <a:gd name="T1" fmla="*/ 0 h 190"/>
                <a:gd name="T2" fmla="*/ 275 w 344"/>
                <a:gd name="T3" fmla="*/ 3 h 190"/>
                <a:gd name="T4" fmla="*/ 298 w 344"/>
                <a:gd name="T5" fmla="*/ 12 h 190"/>
                <a:gd name="T6" fmla="*/ 317 w 344"/>
                <a:gd name="T7" fmla="*/ 27 h 190"/>
                <a:gd name="T8" fmla="*/ 332 w 344"/>
                <a:gd name="T9" fmla="*/ 46 h 190"/>
                <a:gd name="T10" fmla="*/ 341 w 344"/>
                <a:gd name="T11" fmla="*/ 69 h 190"/>
                <a:gd name="T12" fmla="*/ 344 w 344"/>
                <a:gd name="T13" fmla="*/ 94 h 190"/>
                <a:gd name="T14" fmla="*/ 341 w 344"/>
                <a:gd name="T15" fmla="*/ 120 h 190"/>
                <a:gd name="T16" fmla="*/ 332 w 344"/>
                <a:gd name="T17" fmla="*/ 143 h 190"/>
                <a:gd name="T18" fmla="*/ 317 w 344"/>
                <a:gd name="T19" fmla="*/ 163 h 190"/>
                <a:gd name="T20" fmla="*/ 298 w 344"/>
                <a:gd name="T21" fmla="*/ 177 h 190"/>
                <a:gd name="T22" fmla="*/ 275 w 344"/>
                <a:gd name="T23" fmla="*/ 187 h 190"/>
                <a:gd name="T24" fmla="*/ 250 w 344"/>
                <a:gd name="T25" fmla="*/ 190 h 190"/>
                <a:gd name="T26" fmla="*/ 210 w 344"/>
                <a:gd name="T27" fmla="*/ 188 h 190"/>
                <a:gd name="T28" fmla="*/ 174 w 344"/>
                <a:gd name="T29" fmla="*/ 182 h 190"/>
                <a:gd name="T30" fmla="*/ 142 w 344"/>
                <a:gd name="T31" fmla="*/ 173 h 190"/>
                <a:gd name="T32" fmla="*/ 112 w 344"/>
                <a:gd name="T33" fmla="*/ 161 h 190"/>
                <a:gd name="T34" fmla="*/ 87 w 344"/>
                <a:gd name="T35" fmla="*/ 148 h 190"/>
                <a:gd name="T36" fmla="*/ 64 w 344"/>
                <a:gd name="T37" fmla="*/ 132 h 190"/>
                <a:gd name="T38" fmla="*/ 45 w 344"/>
                <a:gd name="T39" fmla="*/ 115 h 190"/>
                <a:gd name="T40" fmla="*/ 29 w 344"/>
                <a:gd name="T41" fmla="*/ 97 h 190"/>
                <a:gd name="T42" fmla="*/ 14 w 344"/>
                <a:gd name="T43" fmla="*/ 78 h 190"/>
                <a:gd name="T44" fmla="*/ 4 w 344"/>
                <a:gd name="T45" fmla="*/ 60 h 190"/>
                <a:gd name="T46" fmla="*/ 0 w 344"/>
                <a:gd name="T47" fmla="*/ 50 h 190"/>
                <a:gd name="T48" fmla="*/ 2 w 344"/>
                <a:gd name="T49" fmla="*/ 40 h 190"/>
                <a:gd name="T50" fmla="*/ 7 w 344"/>
                <a:gd name="T51" fmla="*/ 30 h 190"/>
                <a:gd name="T52" fmla="*/ 16 w 344"/>
                <a:gd name="T53" fmla="*/ 25 h 190"/>
                <a:gd name="T54" fmla="*/ 26 w 344"/>
                <a:gd name="T55" fmla="*/ 23 h 190"/>
                <a:gd name="T56" fmla="*/ 36 w 344"/>
                <a:gd name="T57" fmla="*/ 25 h 190"/>
                <a:gd name="T58" fmla="*/ 64 w 344"/>
                <a:gd name="T59" fmla="*/ 36 h 190"/>
                <a:gd name="T60" fmla="*/ 92 w 344"/>
                <a:gd name="T61" fmla="*/ 41 h 190"/>
                <a:gd name="T62" fmla="*/ 117 w 344"/>
                <a:gd name="T63" fmla="*/ 40 h 190"/>
                <a:gd name="T64" fmla="*/ 141 w 344"/>
                <a:gd name="T65" fmla="*/ 36 h 190"/>
                <a:gd name="T66" fmla="*/ 163 w 344"/>
                <a:gd name="T67" fmla="*/ 29 h 190"/>
                <a:gd name="T68" fmla="*/ 184 w 344"/>
                <a:gd name="T69" fmla="*/ 23 h 190"/>
                <a:gd name="T70" fmla="*/ 202 w 344"/>
                <a:gd name="T71" fmla="*/ 13 h 190"/>
                <a:gd name="T72" fmla="*/ 219 w 344"/>
                <a:gd name="T73" fmla="*/ 7 h 190"/>
                <a:gd name="T74" fmla="*/ 235 w 344"/>
                <a:gd name="T75" fmla="*/ 2 h 190"/>
                <a:gd name="T76" fmla="*/ 250 w 344"/>
                <a:gd name="T7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44" h="190">
                  <a:moveTo>
                    <a:pt x="250" y="0"/>
                  </a:moveTo>
                  <a:lnTo>
                    <a:pt x="275" y="3"/>
                  </a:lnTo>
                  <a:lnTo>
                    <a:pt x="298" y="12"/>
                  </a:lnTo>
                  <a:lnTo>
                    <a:pt x="317" y="27"/>
                  </a:lnTo>
                  <a:lnTo>
                    <a:pt x="332" y="46"/>
                  </a:lnTo>
                  <a:lnTo>
                    <a:pt x="341" y="69"/>
                  </a:lnTo>
                  <a:lnTo>
                    <a:pt x="344" y="94"/>
                  </a:lnTo>
                  <a:lnTo>
                    <a:pt x="341" y="120"/>
                  </a:lnTo>
                  <a:lnTo>
                    <a:pt x="332" y="143"/>
                  </a:lnTo>
                  <a:lnTo>
                    <a:pt x="317" y="163"/>
                  </a:lnTo>
                  <a:lnTo>
                    <a:pt x="298" y="177"/>
                  </a:lnTo>
                  <a:lnTo>
                    <a:pt x="275" y="187"/>
                  </a:lnTo>
                  <a:lnTo>
                    <a:pt x="250" y="190"/>
                  </a:lnTo>
                  <a:lnTo>
                    <a:pt x="210" y="188"/>
                  </a:lnTo>
                  <a:lnTo>
                    <a:pt x="174" y="182"/>
                  </a:lnTo>
                  <a:lnTo>
                    <a:pt x="142" y="173"/>
                  </a:lnTo>
                  <a:lnTo>
                    <a:pt x="112" y="161"/>
                  </a:lnTo>
                  <a:lnTo>
                    <a:pt x="87" y="148"/>
                  </a:lnTo>
                  <a:lnTo>
                    <a:pt x="64" y="132"/>
                  </a:lnTo>
                  <a:lnTo>
                    <a:pt x="45" y="115"/>
                  </a:lnTo>
                  <a:lnTo>
                    <a:pt x="29" y="97"/>
                  </a:lnTo>
                  <a:lnTo>
                    <a:pt x="14" y="78"/>
                  </a:lnTo>
                  <a:lnTo>
                    <a:pt x="4" y="60"/>
                  </a:lnTo>
                  <a:lnTo>
                    <a:pt x="0" y="50"/>
                  </a:lnTo>
                  <a:lnTo>
                    <a:pt x="2" y="40"/>
                  </a:lnTo>
                  <a:lnTo>
                    <a:pt x="7" y="30"/>
                  </a:lnTo>
                  <a:lnTo>
                    <a:pt x="16" y="25"/>
                  </a:lnTo>
                  <a:lnTo>
                    <a:pt x="26" y="23"/>
                  </a:lnTo>
                  <a:lnTo>
                    <a:pt x="36" y="25"/>
                  </a:lnTo>
                  <a:lnTo>
                    <a:pt x="64" y="36"/>
                  </a:lnTo>
                  <a:lnTo>
                    <a:pt x="92" y="41"/>
                  </a:lnTo>
                  <a:lnTo>
                    <a:pt x="117" y="40"/>
                  </a:lnTo>
                  <a:lnTo>
                    <a:pt x="141" y="36"/>
                  </a:lnTo>
                  <a:lnTo>
                    <a:pt x="163" y="29"/>
                  </a:lnTo>
                  <a:lnTo>
                    <a:pt x="184" y="23"/>
                  </a:lnTo>
                  <a:lnTo>
                    <a:pt x="202" y="13"/>
                  </a:lnTo>
                  <a:lnTo>
                    <a:pt x="219" y="7"/>
                  </a:lnTo>
                  <a:lnTo>
                    <a:pt x="235" y="2"/>
                  </a:lnTo>
                  <a:lnTo>
                    <a:pt x="2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2" name="Freeform 39"/>
            <p:cNvSpPr>
              <a:spLocks/>
            </p:cNvSpPr>
            <p:nvPr/>
          </p:nvSpPr>
          <p:spPr bwMode="auto">
            <a:xfrm>
              <a:off x="2102" y="1670"/>
              <a:ext cx="501" cy="535"/>
            </a:xfrm>
            <a:custGeom>
              <a:avLst/>
              <a:gdLst>
                <a:gd name="T0" fmla="*/ 2712 w 3508"/>
                <a:gd name="T1" fmla="*/ 85 h 3744"/>
                <a:gd name="T2" fmla="*/ 2743 w 3508"/>
                <a:gd name="T3" fmla="*/ 323 h 3744"/>
                <a:gd name="T4" fmla="*/ 2577 w 3508"/>
                <a:gd name="T5" fmla="*/ 569 h 3744"/>
                <a:gd name="T6" fmla="*/ 2326 w 3508"/>
                <a:gd name="T7" fmla="*/ 632 h 3744"/>
                <a:gd name="T8" fmla="*/ 2217 w 3508"/>
                <a:gd name="T9" fmla="*/ 755 h 3744"/>
                <a:gd name="T10" fmla="*/ 2125 w 3508"/>
                <a:gd name="T11" fmla="*/ 627 h 3744"/>
                <a:gd name="T12" fmla="*/ 2059 w 3508"/>
                <a:gd name="T13" fmla="*/ 545 h 3744"/>
                <a:gd name="T14" fmla="*/ 1856 w 3508"/>
                <a:gd name="T15" fmla="*/ 700 h 3744"/>
                <a:gd name="T16" fmla="*/ 1821 w 3508"/>
                <a:gd name="T17" fmla="*/ 1010 h 3744"/>
                <a:gd name="T18" fmla="*/ 1953 w 3508"/>
                <a:gd name="T19" fmla="*/ 1237 h 3744"/>
                <a:gd name="T20" fmla="*/ 2014 w 3508"/>
                <a:gd name="T21" fmla="*/ 1468 h 3744"/>
                <a:gd name="T22" fmla="*/ 2112 w 3508"/>
                <a:gd name="T23" fmla="*/ 1689 h 3744"/>
                <a:gd name="T24" fmla="*/ 2335 w 3508"/>
                <a:gd name="T25" fmla="*/ 1804 h 3744"/>
                <a:gd name="T26" fmla="*/ 2457 w 3508"/>
                <a:gd name="T27" fmla="*/ 1768 h 3744"/>
                <a:gd name="T28" fmla="*/ 2803 w 3508"/>
                <a:gd name="T29" fmla="*/ 2179 h 3744"/>
                <a:gd name="T30" fmla="*/ 3097 w 3508"/>
                <a:gd name="T31" fmla="*/ 2180 h 3744"/>
                <a:gd name="T32" fmla="*/ 3508 w 3508"/>
                <a:gd name="T33" fmla="*/ 2513 h 3744"/>
                <a:gd name="T34" fmla="*/ 3393 w 3508"/>
                <a:gd name="T35" fmla="*/ 2910 h 3744"/>
                <a:gd name="T36" fmla="*/ 3284 w 3508"/>
                <a:gd name="T37" fmla="*/ 2826 h 3744"/>
                <a:gd name="T38" fmla="*/ 3164 w 3508"/>
                <a:gd name="T39" fmla="*/ 3715 h 3744"/>
                <a:gd name="T40" fmla="*/ 3011 w 3508"/>
                <a:gd name="T41" fmla="*/ 3695 h 3744"/>
                <a:gd name="T42" fmla="*/ 2888 w 3508"/>
                <a:gd name="T43" fmla="*/ 3695 h 3744"/>
                <a:gd name="T44" fmla="*/ 2735 w 3508"/>
                <a:gd name="T45" fmla="*/ 3715 h 3744"/>
                <a:gd name="T46" fmla="*/ 2455 w 3508"/>
                <a:gd name="T47" fmla="*/ 2270 h 3744"/>
                <a:gd name="T48" fmla="*/ 2226 w 3508"/>
                <a:gd name="T49" fmla="*/ 1852 h 3744"/>
                <a:gd name="T50" fmla="*/ 2021 w 3508"/>
                <a:gd name="T51" fmla="*/ 1667 h 3744"/>
                <a:gd name="T52" fmla="*/ 1945 w 3508"/>
                <a:gd name="T53" fmla="*/ 1444 h 3744"/>
                <a:gd name="T54" fmla="*/ 1890 w 3508"/>
                <a:gd name="T55" fmla="*/ 1253 h 3744"/>
                <a:gd name="T56" fmla="*/ 1831 w 3508"/>
                <a:gd name="T57" fmla="*/ 1330 h 3744"/>
                <a:gd name="T58" fmla="*/ 1690 w 3508"/>
                <a:gd name="T59" fmla="*/ 1584 h 3744"/>
                <a:gd name="T60" fmla="*/ 1267 w 3508"/>
                <a:gd name="T61" fmla="*/ 2088 h 3744"/>
                <a:gd name="T62" fmla="*/ 1095 w 3508"/>
                <a:gd name="T63" fmla="*/ 3082 h 3744"/>
                <a:gd name="T64" fmla="*/ 1001 w 3508"/>
                <a:gd name="T65" fmla="*/ 3690 h 3744"/>
                <a:gd name="T66" fmla="*/ 848 w 3508"/>
                <a:gd name="T67" fmla="*/ 3711 h 3744"/>
                <a:gd name="T68" fmla="*/ 720 w 3508"/>
                <a:gd name="T69" fmla="*/ 3668 h 3744"/>
                <a:gd name="T70" fmla="*/ 576 w 3508"/>
                <a:gd name="T71" fmla="*/ 3726 h 3744"/>
                <a:gd name="T72" fmla="*/ 466 w 3508"/>
                <a:gd name="T73" fmla="*/ 3093 h 3744"/>
                <a:gd name="T74" fmla="*/ 528 w 3508"/>
                <a:gd name="T75" fmla="*/ 2343 h 3744"/>
                <a:gd name="T76" fmla="*/ 7 w 3508"/>
                <a:gd name="T77" fmla="*/ 2023 h 3744"/>
                <a:gd name="T78" fmla="*/ 63 w 3508"/>
                <a:gd name="T79" fmla="*/ 1897 h 3744"/>
                <a:gd name="T80" fmla="*/ 641 w 3508"/>
                <a:gd name="T81" fmla="*/ 2166 h 3744"/>
                <a:gd name="T82" fmla="*/ 909 w 3508"/>
                <a:gd name="T83" fmla="*/ 2170 h 3744"/>
                <a:gd name="T84" fmla="*/ 1333 w 3508"/>
                <a:gd name="T85" fmla="*/ 1607 h 3744"/>
                <a:gd name="T86" fmla="*/ 1491 w 3508"/>
                <a:gd name="T87" fmla="*/ 1647 h 3744"/>
                <a:gd name="T88" fmla="*/ 1740 w 3508"/>
                <a:gd name="T89" fmla="*/ 1417 h 3744"/>
                <a:gd name="T90" fmla="*/ 1774 w 3508"/>
                <a:gd name="T91" fmla="*/ 1160 h 3744"/>
                <a:gd name="T92" fmla="*/ 1596 w 3508"/>
                <a:gd name="T93" fmla="*/ 1089 h 3744"/>
                <a:gd name="T94" fmla="*/ 1607 w 3508"/>
                <a:gd name="T95" fmla="*/ 1173 h 3744"/>
                <a:gd name="T96" fmla="*/ 1461 w 3508"/>
                <a:gd name="T97" fmla="*/ 1248 h 3744"/>
                <a:gd name="T98" fmla="*/ 1289 w 3508"/>
                <a:gd name="T99" fmla="*/ 1138 h 3744"/>
                <a:gd name="T100" fmla="*/ 1050 w 3508"/>
                <a:gd name="T101" fmla="*/ 977 h 3744"/>
                <a:gd name="T102" fmla="*/ 967 w 3508"/>
                <a:gd name="T103" fmla="*/ 715 h 3744"/>
                <a:gd name="T104" fmla="*/ 1084 w 3508"/>
                <a:gd name="T105" fmla="*/ 524 h 3744"/>
                <a:gd name="T106" fmla="*/ 1337 w 3508"/>
                <a:gd name="T107" fmla="*/ 549 h 3744"/>
                <a:gd name="T108" fmla="*/ 1534 w 3508"/>
                <a:gd name="T109" fmla="*/ 794 h 3744"/>
                <a:gd name="T110" fmla="*/ 1508 w 3508"/>
                <a:gd name="T111" fmla="*/ 1060 h 3744"/>
                <a:gd name="T112" fmla="*/ 1709 w 3508"/>
                <a:gd name="T113" fmla="*/ 1026 h 3744"/>
                <a:gd name="T114" fmla="*/ 1756 w 3508"/>
                <a:gd name="T115" fmla="*/ 808 h 3744"/>
                <a:gd name="T116" fmla="*/ 1919 w 3508"/>
                <a:gd name="T117" fmla="*/ 525 h 3744"/>
                <a:gd name="T118" fmla="*/ 2154 w 3508"/>
                <a:gd name="T119" fmla="*/ 510 h 3744"/>
                <a:gd name="T120" fmla="*/ 2171 w 3508"/>
                <a:gd name="T121" fmla="*/ 364 h 3744"/>
                <a:gd name="T122" fmla="*/ 2314 w 3508"/>
                <a:gd name="T123" fmla="*/ 97 h 3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08" h="3744">
                  <a:moveTo>
                    <a:pt x="2534" y="0"/>
                  </a:moveTo>
                  <a:lnTo>
                    <a:pt x="2569" y="1"/>
                  </a:lnTo>
                  <a:lnTo>
                    <a:pt x="2604" y="8"/>
                  </a:lnTo>
                  <a:lnTo>
                    <a:pt x="2637" y="21"/>
                  </a:lnTo>
                  <a:lnTo>
                    <a:pt x="2667" y="40"/>
                  </a:lnTo>
                  <a:lnTo>
                    <a:pt x="2692" y="60"/>
                  </a:lnTo>
                  <a:lnTo>
                    <a:pt x="2712" y="85"/>
                  </a:lnTo>
                  <a:lnTo>
                    <a:pt x="2729" y="114"/>
                  </a:lnTo>
                  <a:lnTo>
                    <a:pt x="2742" y="144"/>
                  </a:lnTo>
                  <a:lnTo>
                    <a:pt x="2750" y="177"/>
                  </a:lnTo>
                  <a:lnTo>
                    <a:pt x="2754" y="212"/>
                  </a:lnTo>
                  <a:lnTo>
                    <a:pt x="2754" y="248"/>
                  </a:lnTo>
                  <a:lnTo>
                    <a:pt x="2751" y="286"/>
                  </a:lnTo>
                  <a:lnTo>
                    <a:pt x="2743" y="323"/>
                  </a:lnTo>
                  <a:lnTo>
                    <a:pt x="2732" y="362"/>
                  </a:lnTo>
                  <a:lnTo>
                    <a:pt x="2716" y="400"/>
                  </a:lnTo>
                  <a:lnTo>
                    <a:pt x="2695" y="437"/>
                  </a:lnTo>
                  <a:lnTo>
                    <a:pt x="2671" y="474"/>
                  </a:lnTo>
                  <a:lnTo>
                    <a:pt x="2642" y="510"/>
                  </a:lnTo>
                  <a:lnTo>
                    <a:pt x="2611" y="542"/>
                  </a:lnTo>
                  <a:lnTo>
                    <a:pt x="2577" y="569"/>
                  </a:lnTo>
                  <a:lnTo>
                    <a:pt x="2542" y="592"/>
                  </a:lnTo>
                  <a:lnTo>
                    <a:pt x="2506" y="611"/>
                  </a:lnTo>
                  <a:lnTo>
                    <a:pt x="2469" y="625"/>
                  </a:lnTo>
                  <a:lnTo>
                    <a:pt x="2432" y="634"/>
                  </a:lnTo>
                  <a:lnTo>
                    <a:pt x="2396" y="639"/>
                  </a:lnTo>
                  <a:lnTo>
                    <a:pt x="2361" y="638"/>
                  </a:lnTo>
                  <a:lnTo>
                    <a:pt x="2326" y="632"/>
                  </a:lnTo>
                  <a:lnTo>
                    <a:pt x="2293" y="621"/>
                  </a:lnTo>
                  <a:lnTo>
                    <a:pt x="2275" y="720"/>
                  </a:lnTo>
                  <a:lnTo>
                    <a:pt x="2271" y="733"/>
                  </a:lnTo>
                  <a:lnTo>
                    <a:pt x="2260" y="745"/>
                  </a:lnTo>
                  <a:lnTo>
                    <a:pt x="2248" y="754"/>
                  </a:lnTo>
                  <a:lnTo>
                    <a:pt x="2233" y="756"/>
                  </a:lnTo>
                  <a:lnTo>
                    <a:pt x="2217" y="755"/>
                  </a:lnTo>
                  <a:lnTo>
                    <a:pt x="2203" y="748"/>
                  </a:lnTo>
                  <a:lnTo>
                    <a:pt x="2132" y="695"/>
                  </a:lnTo>
                  <a:lnTo>
                    <a:pt x="2120" y="683"/>
                  </a:lnTo>
                  <a:lnTo>
                    <a:pt x="2115" y="669"/>
                  </a:lnTo>
                  <a:lnTo>
                    <a:pt x="2113" y="655"/>
                  </a:lnTo>
                  <a:lnTo>
                    <a:pt x="2117" y="640"/>
                  </a:lnTo>
                  <a:lnTo>
                    <a:pt x="2125" y="627"/>
                  </a:lnTo>
                  <a:lnTo>
                    <a:pt x="2137" y="618"/>
                  </a:lnTo>
                  <a:lnTo>
                    <a:pt x="2176" y="598"/>
                  </a:lnTo>
                  <a:lnTo>
                    <a:pt x="2157" y="584"/>
                  </a:lnTo>
                  <a:lnTo>
                    <a:pt x="2136" y="570"/>
                  </a:lnTo>
                  <a:lnTo>
                    <a:pt x="2112" y="559"/>
                  </a:lnTo>
                  <a:lnTo>
                    <a:pt x="2086" y="550"/>
                  </a:lnTo>
                  <a:lnTo>
                    <a:pt x="2059" y="545"/>
                  </a:lnTo>
                  <a:lnTo>
                    <a:pt x="2029" y="545"/>
                  </a:lnTo>
                  <a:lnTo>
                    <a:pt x="1998" y="553"/>
                  </a:lnTo>
                  <a:lnTo>
                    <a:pt x="1968" y="567"/>
                  </a:lnTo>
                  <a:lnTo>
                    <a:pt x="1938" y="590"/>
                  </a:lnTo>
                  <a:lnTo>
                    <a:pt x="1910" y="619"/>
                  </a:lnTo>
                  <a:lnTo>
                    <a:pt x="1882" y="656"/>
                  </a:lnTo>
                  <a:lnTo>
                    <a:pt x="1856" y="700"/>
                  </a:lnTo>
                  <a:lnTo>
                    <a:pt x="1837" y="741"/>
                  </a:lnTo>
                  <a:lnTo>
                    <a:pt x="1824" y="783"/>
                  </a:lnTo>
                  <a:lnTo>
                    <a:pt x="1816" y="828"/>
                  </a:lnTo>
                  <a:lnTo>
                    <a:pt x="1813" y="872"/>
                  </a:lnTo>
                  <a:lnTo>
                    <a:pt x="1813" y="917"/>
                  </a:lnTo>
                  <a:lnTo>
                    <a:pt x="1816" y="963"/>
                  </a:lnTo>
                  <a:lnTo>
                    <a:pt x="1821" y="1010"/>
                  </a:lnTo>
                  <a:lnTo>
                    <a:pt x="1826" y="1058"/>
                  </a:lnTo>
                  <a:lnTo>
                    <a:pt x="1830" y="1089"/>
                  </a:lnTo>
                  <a:lnTo>
                    <a:pt x="1864" y="1118"/>
                  </a:lnTo>
                  <a:lnTo>
                    <a:pt x="1894" y="1148"/>
                  </a:lnTo>
                  <a:lnTo>
                    <a:pt x="1918" y="1178"/>
                  </a:lnTo>
                  <a:lnTo>
                    <a:pt x="1937" y="1207"/>
                  </a:lnTo>
                  <a:lnTo>
                    <a:pt x="1953" y="1237"/>
                  </a:lnTo>
                  <a:lnTo>
                    <a:pt x="1965" y="1266"/>
                  </a:lnTo>
                  <a:lnTo>
                    <a:pt x="1976" y="1298"/>
                  </a:lnTo>
                  <a:lnTo>
                    <a:pt x="1985" y="1331"/>
                  </a:lnTo>
                  <a:lnTo>
                    <a:pt x="1993" y="1365"/>
                  </a:lnTo>
                  <a:lnTo>
                    <a:pt x="2000" y="1402"/>
                  </a:lnTo>
                  <a:lnTo>
                    <a:pt x="2006" y="1434"/>
                  </a:lnTo>
                  <a:lnTo>
                    <a:pt x="2014" y="1468"/>
                  </a:lnTo>
                  <a:lnTo>
                    <a:pt x="2022" y="1501"/>
                  </a:lnTo>
                  <a:lnTo>
                    <a:pt x="2033" y="1534"/>
                  </a:lnTo>
                  <a:lnTo>
                    <a:pt x="2044" y="1566"/>
                  </a:lnTo>
                  <a:lnTo>
                    <a:pt x="2056" y="1599"/>
                  </a:lnTo>
                  <a:lnTo>
                    <a:pt x="2072" y="1630"/>
                  </a:lnTo>
                  <a:lnTo>
                    <a:pt x="2091" y="1659"/>
                  </a:lnTo>
                  <a:lnTo>
                    <a:pt x="2112" y="1689"/>
                  </a:lnTo>
                  <a:lnTo>
                    <a:pt x="2137" y="1715"/>
                  </a:lnTo>
                  <a:lnTo>
                    <a:pt x="2166" y="1741"/>
                  </a:lnTo>
                  <a:lnTo>
                    <a:pt x="2199" y="1764"/>
                  </a:lnTo>
                  <a:lnTo>
                    <a:pt x="2236" y="1786"/>
                  </a:lnTo>
                  <a:lnTo>
                    <a:pt x="2280" y="1805"/>
                  </a:lnTo>
                  <a:lnTo>
                    <a:pt x="2326" y="1821"/>
                  </a:lnTo>
                  <a:lnTo>
                    <a:pt x="2335" y="1804"/>
                  </a:lnTo>
                  <a:lnTo>
                    <a:pt x="2346" y="1789"/>
                  </a:lnTo>
                  <a:lnTo>
                    <a:pt x="2359" y="1777"/>
                  </a:lnTo>
                  <a:lnTo>
                    <a:pt x="2375" y="1768"/>
                  </a:lnTo>
                  <a:lnTo>
                    <a:pt x="2394" y="1761"/>
                  </a:lnTo>
                  <a:lnTo>
                    <a:pt x="2415" y="1758"/>
                  </a:lnTo>
                  <a:lnTo>
                    <a:pt x="2437" y="1761"/>
                  </a:lnTo>
                  <a:lnTo>
                    <a:pt x="2457" y="1768"/>
                  </a:lnTo>
                  <a:lnTo>
                    <a:pt x="2476" y="1779"/>
                  </a:lnTo>
                  <a:lnTo>
                    <a:pt x="2490" y="1794"/>
                  </a:lnTo>
                  <a:lnTo>
                    <a:pt x="2503" y="1812"/>
                  </a:lnTo>
                  <a:lnTo>
                    <a:pt x="2511" y="1834"/>
                  </a:lnTo>
                  <a:lnTo>
                    <a:pt x="2576" y="2109"/>
                  </a:lnTo>
                  <a:lnTo>
                    <a:pt x="2780" y="2195"/>
                  </a:lnTo>
                  <a:lnTo>
                    <a:pt x="2803" y="2179"/>
                  </a:lnTo>
                  <a:lnTo>
                    <a:pt x="2830" y="2167"/>
                  </a:lnTo>
                  <a:lnTo>
                    <a:pt x="2858" y="2159"/>
                  </a:lnTo>
                  <a:lnTo>
                    <a:pt x="2888" y="2157"/>
                  </a:lnTo>
                  <a:lnTo>
                    <a:pt x="3011" y="2157"/>
                  </a:lnTo>
                  <a:lnTo>
                    <a:pt x="3041" y="2159"/>
                  </a:lnTo>
                  <a:lnTo>
                    <a:pt x="3071" y="2167"/>
                  </a:lnTo>
                  <a:lnTo>
                    <a:pt x="3097" y="2180"/>
                  </a:lnTo>
                  <a:lnTo>
                    <a:pt x="3122" y="2196"/>
                  </a:lnTo>
                  <a:lnTo>
                    <a:pt x="3465" y="2421"/>
                  </a:lnTo>
                  <a:lnTo>
                    <a:pt x="3481" y="2435"/>
                  </a:lnTo>
                  <a:lnTo>
                    <a:pt x="3494" y="2452"/>
                  </a:lnTo>
                  <a:lnTo>
                    <a:pt x="3503" y="2472"/>
                  </a:lnTo>
                  <a:lnTo>
                    <a:pt x="3507" y="2492"/>
                  </a:lnTo>
                  <a:lnTo>
                    <a:pt x="3508" y="2513"/>
                  </a:lnTo>
                  <a:lnTo>
                    <a:pt x="3476" y="2824"/>
                  </a:lnTo>
                  <a:lnTo>
                    <a:pt x="3472" y="2844"/>
                  </a:lnTo>
                  <a:lnTo>
                    <a:pt x="3463" y="2863"/>
                  </a:lnTo>
                  <a:lnTo>
                    <a:pt x="3450" y="2880"/>
                  </a:lnTo>
                  <a:lnTo>
                    <a:pt x="3434" y="2894"/>
                  </a:lnTo>
                  <a:lnTo>
                    <a:pt x="3415" y="2904"/>
                  </a:lnTo>
                  <a:lnTo>
                    <a:pt x="3393" y="2910"/>
                  </a:lnTo>
                  <a:lnTo>
                    <a:pt x="3371" y="2910"/>
                  </a:lnTo>
                  <a:lnTo>
                    <a:pt x="3348" y="2906"/>
                  </a:lnTo>
                  <a:lnTo>
                    <a:pt x="3328" y="2896"/>
                  </a:lnTo>
                  <a:lnTo>
                    <a:pt x="3311" y="2883"/>
                  </a:lnTo>
                  <a:lnTo>
                    <a:pt x="3299" y="2867"/>
                  </a:lnTo>
                  <a:lnTo>
                    <a:pt x="3289" y="2847"/>
                  </a:lnTo>
                  <a:lnTo>
                    <a:pt x="3284" y="2826"/>
                  </a:lnTo>
                  <a:lnTo>
                    <a:pt x="3283" y="2804"/>
                  </a:lnTo>
                  <a:lnTo>
                    <a:pt x="3309" y="2552"/>
                  </a:lnTo>
                  <a:lnTo>
                    <a:pt x="3193" y="2476"/>
                  </a:lnTo>
                  <a:lnTo>
                    <a:pt x="3193" y="3646"/>
                  </a:lnTo>
                  <a:lnTo>
                    <a:pt x="3189" y="3672"/>
                  </a:lnTo>
                  <a:lnTo>
                    <a:pt x="3179" y="3695"/>
                  </a:lnTo>
                  <a:lnTo>
                    <a:pt x="3164" y="3715"/>
                  </a:lnTo>
                  <a:lnTo>
                    <a:pt x="3144" y="3730"/>
                  </a:lnTo>
                  <a:lnTo>
                    <a:pt x="3121" y="3740"/>
                  </a:lnTo>
                  <a:lnTo>
                    <a:pt x="3095" y="3744"/>
                  </a:lnTo>
                  <a:lnTo>
                    <a:pt x="3070" y="3740"/>
                  </a:lnTo>
                  <a:lnTo>
                    <a:pt x="3046" y="3730"/>
                  </a:lnTo>
                  <a:lnTo>
                    <a:pt x="3027" y="3715"/>
                  </a:lnTo>
                  <a:lnTo>
                    <a:pt x="3011" y="3695"/>
                  </a:lnTo>
                  <a:lnTo>
                    <a:pt x="3002" y="3672"/>
                  </a:lnTo>
                  <a:lnTo>
                    <a:pt x="2998" y="3646"/>
                  </a:lnTo>
                  <a:lnTo>
                    <a:pt x="2998" y="3099"/>
                  </a:lnTo>
                  <a:lnTo>
                    <a:pt x="2900" y="3099"/>
                  </a:lnTo>
                  <a:lnTo>
                    <a:pt x="2900" y="3646"/>
                  </a:lnTo>
                  <a:lnTo>
                    <a:pt x="2897" y="3672"/>
                  </a:lnTo>
                  <a:lnTo>
                    <a:pt x="2888" y="3695"/>
                  </a:lnTo>
                  <a:lnTo>
                    <a:pt x="2872" y="3715"/>
                  </a:lnTo>
                  <a:lnTo>
                    <a:pt x="2852" y="3730"/>
                  </a:lnTo>
                  <a:lnTo>
                    <a:pt x="2830" y="3740"/>
                  </a:lnTo>
                  <a:lnTo>
                    <a:pt x="2803" y="3744"/>
                  </a:lnTo>
                  <a:lnTo>
                    <a:pt x="2777" y="3740"/>
                  </a:lnTo>
                  <a:lnTo>
                    <a:pt x="2754" y="3730"/>
                  </a:lnTo>
                  <a:lnTo>
                    <a:pt x="2735" y="3715"/>
                  </a:lnTo>
                  <a:lnTo>
                    <a:pt x="2719" y="3695"/>
                  </a:lnTo>
                  <a:lnTo>
                    <a:pt x="2710" y="3672"/>
                  </a:lnTo>
                  <a:lnTo>
                    <a:pt x="2707" y="3646"/>
                  </a:lnTo>
                  <a:lnTo>
                    <a:pt x="2707" y="2693"/>
                  </a:lnTo>
                  <a:lnTo>
                    <a:pt x="2707" y="2691"/>
                  </a:lnTo>
                  <a:lnTo>
                    <a:pt x="2707" y="2375"/>
                  </a:lnTo>
                  <a:lnTo>
                    <a:pt x="2455" y="2270"/>
                  </a:lnTo>
                  <a:lnTo>
                    <a:pt x="2435" y="2259"/>
                  </a:lnTo>
                  <a:lnTo>
                    <a:pt x="2419" y="2243"/>
                  </a:lnTo>
                  <a:lnTo>
                    <a:pt x="2406" y="2224"/>
                  </a:lnTo>
                  <a:lnTo>
                    <a:pt x="2398" y="2203"/>
                  </a:lnTo>
                  <a:lnTo>
                    <a:pt x="2323" y="1886"/>
                  </a:lnTo>
                  <a:lnTo>
                    <a:pt x="2272" y="1871"/>
                  </a:lnTo>
                  <a:lnTo>
                    <a:pt x="2226" y="1852"/>
                  </a:lnTo>
                  <a:lnTo>
                    <a:pt x="2185" y="1831"/>
                  </a:lnTo>
                  <a:lnTo>
                    <a:pt x="2149" y="1807"/>
                  </a:lnTo>
                  <a:lnTo>
                    <a:pt x="2116" y="1782"/>
                  </a:lnTo>
                  <a:lnTo>
                    <a:pt x="2087" y="1756"/>
                  </a:lnTo>
                  <a:lnTo>
                    <a:pt x="2062" y="1728"/>
                  </a:lnTo>
                  <a:lnTo>
                    <a:pt x="2039" y="1698"/>
                  </a:lnTo>
                  <a:lnTo>
                    <a:pt x="2021" y="1667"/>
                  </a:lnTo>
                  <a:lnTo>
                    <a:pt x="2004" y="1635"/>
                  </a:lnTo>
                  <a:lnTo>
                    <a:pt x="1990" y="1604"/>
                  </a:lnTo>
                  <a:lnTo>
                    <a:pt x="1979" y="1571"/>
                  </a:lnTo>
                  <a:lnTo>
                    <a:pt x="1969" y="1539"/>
                  </a:lnTo>
                  <a:lnTo>
                    <a:pt x="1960" y="1507"/>
                  </a:lnTo>
                  <a:lnTo>
                    <a:pt x="1952" y="1475"/>
                  </a:lnTo>
                  <a:lnTo>
                    <a:pt x="1945" y="1444"/>
                  </a:lnTo>
                  <a:lnTo>
                    <a:pt x="1939" y="1414"/>
                  </a:lnTo>
                  <a:lnTo>
                    <a:pt x="1932" y="1380"/>
                  </a:lnTo>
                  <a:lnTo>
                    <a:pt x="1926" y="1350"/>
                  </a:lnTo>
                  <a:lnTo>
                    <a:pt x="1919" y="1323"/>
                  </a:lnTo>
                  <a:lnTo>
                    <a:pt x="1911" y="1298"/>
                  </a:lnTo>
                  <a:lnTo>
                    <a:pt x="1902" y="1275"/>
                  </a:lnTo>
                  <a:lnTo>
                    <a:pt x="1890" y="1253"/>
                  </a:lnTo>
                  <a:lnTo>
                    <a:pt x="1877" y="1230"/>
                  </a:lnTo>
                  <a:lnTo>
                    <a:pt x="1859" y="1207"/>
                  </a:lnTo>
                  <a:lnTo>
                    <a:pt x="1838" y="1181"/>
                  </a:lnTo>
                  <a:lnTo>
                    <a:pt x="1839" y="1219"/>
                  </a:lnTo>
                  <a:lnTo>
                    <a:pt x="1839" y="1255"/>
                  </a:lnTo>
                  <a:lnTo>
                    <a:pt x="1836" y="1293"/>
                  </a:lnTo>
                  <a:lnTo>
                    <a:pt x="1831" y="1330"/>
                  </a:lnTo>
                  <a:lnTo>
                    <a:pt x="1823" y="1368"/>
                  </a:lnTo>
                  <a:lnTo>
                    <a:pt x="1812" y="1404"/>
                  </a:lnTo>
                  <a:lnTo>
                    <a:pt x="1797" y="1442"/>
                  </a:lnTo>
                  <a:lnTo>
                    <a:pt x="1777" y="1478"/>
                  </a:lnTo>
                  <a:lnTo>
                    <a:pt x="1754" y="1514"/>
                  </a:lnTo>
                  <a:lnTo>
                    <a:pt x="1724" y="1550"/>
                  </a:lnTo>
                  <a:lnTo>
                    <a:pt x="1690" y="1584"/>
                  </a:lnTo>
                  <a:lnTo>
                    <a:pt x="1650" y="1618"/>
                  </a:lnTo>
                  <a:lnTo>
                    <a:pt x="1604" y="1653"/>
                  </a:lnTo>
                  <a:lnTo>
                    <a:pt x="1551" y="1684"/>
                  </a:lnTo>
                  <a:lnTo>
                    <a:pt x="1492" y="1716"/>
                  </a:lnTo>
                  <a:lnTo>
                    <a:pt x="1425" y="1747"/>
                  </a:lnTo>
                  <a:lnTo>
                    <a:pt x="1276" y="2072"/>
                  </a:lnTo>
                  <a:lnTo>
                    <a:pt x="1267" y="2088"/>
                  </a:lnTo>
                  <a:lnTo>
                    <a:pt x="1256" y="2101"/>
                  </a:lnTo>
                  <a:lnTo>
                    <a:pt x="1015" y="2337"/>
                  </a:lnTo>
                  <a:lnTo>
                    <a:pt x="1015" y="2711"/>
                  </a:lnTo>
                  <a:lnTo>
                    <a:pt x="1101" y="3052"/>
                  </a:lnTo>
                  <a:lnTo>
                    <a:pt x="1102" y="3063"/>
                  </a:lnTo>
                  <a:lnTo>
                    <a:pt x="1100" y="3073"/>
                  </a:lnTo>
                  <a:lnTo>
                    <a:pt x="1095" y="3082"/>
                  </a:lnTo>
                  <a:lnTo>
                    <a:pt x="1087" y="3089"/>
                  </a:lnTo>
                  <a:lnTo>
                    <a:pt x="1078" y="3093"/>
                  </a:lnTo>
                  <a:lnTo>
                    <a:pt x="1068" y="3095"/>
                  </a:lnTo>
                  <a:lnTo>
                    <a:pt x="1015" y="3095"/>
                  </a:lnTo>
                  <a:lnTo>
                    <a:pt x="1015" y="3641"/>
                  </a:lnTo>
                  <a:lnTo>
                    <a:pt x="1011" y="3668"/>
                  </a:lnTo>
                  <a:lnTo>
                    <a:pt x="1001" y="3690"/>
                  </a:lnTo>
                  <a:lnTo>
                    <a:pt x="986" y="3711"/>
                  </a:lnTo>
                  <a:lnTo>
                    <a:pt x="967" y="3726"/>
                  </a:lnTo>
                  <a:lnTo>
                    <a:pt x="943" y="3736"/>
                  </a:lnTo>
                  <a:lnTo>
                    <a:pt x="918" y="3739"/>
                  </a:lnTo>
                  <a:lnTo>
                    <a:pt x="892" y="3736"/>
                  </a:lnTo>
                  <a:lnTo>
                    <a:pt x="869" y="3726"/>
                  </a:lnTo>
                  <a:lnTo>
                    <a:pt x="848" y="3711"/>
                  </a:lnTo>
                  <a:lnTo>
                    <a:pt x="834" y="3690"/>
                  </a:lnTo>
                  <a:lnTo>
                    <a:pt x="823" y="3668"/>
                  </a:lnTo>
                  <a:lnTo>
                    <a:pt x="820" y="3641"/>
                  </a:lnTo>
                  <a:lnTo>
                    <a:pt x="820" y="3095"/>
                  </a:lnTo>
                  <a:lnTo>
                    <a:pt x="723" y="3095"/>
                  </a:lnTo>
                  <a:lnTo>
                    <a:pt x="723" y="3641"/>
                  </a:lnTo>
                  <a:lnTo>
                    <a:pt x="720" y="3668"/>
                  </a:lnTo>
                  <a:lnTo>
                    <a:pt x="709" y="3690"/>
                  </a:lnTo>
                  <a:lnTo>
                    <a:pt x="695" y="3711"/>
                  </a:lnTo>
                  <a:lnTo>
                    <a:pt x="675" y="3726"/>
                  </a:lnTo>
                  <a:lnTo>
                    <a:pt x="651" y="3736"/>
                  </a:lnTo>
                  <a:lnTo>
                    <a:pt x="626" y="3739"/>
                  </a:lnTo>
                  <a:lnTo>
                    <a:pt x="600" y="3736"/>
                  </a:lnTo>
                  <a:lnTo>
                    <a:pt x="576" y="3726"/>
                  </a:lnTo>
                  <a:lnTo>
                    <a:pt x="557" y="3711"/>
                  </a:lnTo>
                  <a:lnTo>
                    <a:pt x="542" y="3690"/>
                  </a:lnTo>
                  <a:lnTo>
                    <a:pt x="532" y="3668"/>
                  </a:lnTo>
                  <a:lnTo>
                    <a:pt x="528" y="3641"/>
                  </a:lnTo>
                  <a:lnTo>
                    <a:pt x="528" y="3095"/>
                  </a:lnTo>
                  <a:lnTo>
                    <a:pt x="476" y="3095"/>
                  </a:lnTo>
                  <a:lnTo>
                    <a:pt x="466" y="3093"/>
                  </a:lnTo>
                  <a:lnTo>
                    <a:pt x="457" y="3089"/>
                  </a:lnTo>
                  <a:lnTo>
                    <a:pt x="449" y="3082"/>
                  </a:lnTo>
                  <a:lnTo>
                    <a:pt x="444" y="3073"/>
                  </a:lnTo>
                  <a:lnTo>
                    <a:pt x="442" y="3063"/>
                  </a:lnTo>
                  <a:lnTo>
                    <a:pt x="443" y="3052"/>
                  </a:lnTo>
                  <a:lnTo>
                    <a:pt x="528" y="2712"/>
                  </a:lnTo>
                  <a:lnTo>
                    <a:pt x="528" y="2343"/>
                  </a:lnTo>
                  <a:lnTo>
                    <a:pt x="307" y="2298"/>
                  </a:lnTo>
                  <a:lnTo>
                    <a:pt x="290" y="2294"/>
                  </a:lnTo>
                  <a:lnTo>
                    <a:pt x="274" y="2285"/>
                  </a:lnTo>
                  <a:lnTo>
                    <a:pt x="260" y="2274"/>
                  </a:lnTo>
                  <a:lnTo>
                    <a:pt x="31" y="2059"/>
                  </a:lnTo>
                  <a:lnTo>
                    <a:pt x="16" y="2042"/>
                  </a:lnTo>
                  <a:lnTo>
                    <a:pt x="7" y="2023"/>
                  </a:lnTo>
                  <a:lnTo>
                    <a:pt x="1" y="2002"/>
                  </a:lnTo>
                  <a:lnTo>
                    <a:pt x="0" y="1981"/>
                  </a:lnTo>
                  <a:lnTo>
                    <a:pt x="5" y="1960"/>
                  </a:lnTo>
                  <a:lnTo>
                    <a:pt x="13" y="1940"/>
                  </a:lnTo>
                  <a:lnTo>
                    <a:pt x="26" y="1921"/>
                  </a:lnTo>
                  <a:lnTo>
                    <a:pt x="43" y="1908"/>
                  </a:lnTo>
                  <a:lnTo>
                    <a:pt x="63" y="1897"/>
                  </a:lnTo>
                  <a:lnTo>
                    <a:pt x="83" y="1892"/>
                  </a:lnTo>
                  <a:lnTo>
                    <a:pt x="105" y="1892"/>
                  </a:lnTo>
                  <a:lnTo>
                    <a:pt x="125" y="1895"/>
                  </a:lnTo>
                  <a:lnTo>
                    <a:pt x="146" y="1904"/>
                  </a:lnTo>
                  <a:lnTo>
                    <a:pt x="164" y="1918"/>
                  </a:lnTo>
                  <a:lnTo>
                    <a:pt x="372" y="2113"/>
                  </a:lnTo>
                  <a:lnTo>
                    <a:pt x="641" y="2166"/>
                  </a:lnTo>
                  <a:lnTo>
                    <a:pt x="663" y="2159"/>
                  </a:lnTo>
                  <a:lnTo>
                    <a:pt x="687" y="2154"/>
                  </a:lnTo>
                  <a:lnTo>
                    <a:pt x="711" y="2153"/>
                  </a:lnTo>
                  <a:lnTo>
                    <a:pt x="832" y="2153"/>
                  </a:lnTo>
                  <a:lnTo>
                    <a:pt x="860" y="2155"/>
                  </a:lnTo>
                  <a:lnTo>
                    <a:pt x="885" y="2161"/>
                  </a:lnTo>
                  <a:lnTo>
                    <a:pt x="909" y="2170"/>
                  </a:lnTo>
                  <a:lnTo>
                    <a:pt x="1107" y="1975"/>
                  </a:lnTo>
                  <a:lnTo>
                    <a:pt x="1248" y="1665"/>
                  </a:lnTo>
                  <a:lnTo>
                    <a:pt x="1259" y="1646"/>
                  </a:lnTo>
                  <a:lnTo>
                    <a:pt x="1275" y="1630"/>
                  </a:lnTo>
                  <a:lnTo>
                    <a:pt x="1292" y="1618"/>
                  </a:lnTo>
                  <a:lnTo>
                    <a:pt x="1313" y="1610"/>
                  </a:lnTo>
                  <a:lnTo>
                    <a:pt x="1333" y="1607"/>
                  </a:lnTo>
                  <a:lnTo>
                    <a:pt x="1355" y="1609"/>
                  </a:lnTo>
                  <a:lnTo>
                    <a:pt x="1377" y="1616"/>
                  </a:lnTo>
                  <a:lnTo>
                    <a:pt x="1395" y="1627"/>
                  </a:lnTo>
                  <a:lnTo>
                    <a:pt x="1410" y="1641"/>
                  </a:lnTo>
                  <a:lnTo>
                    <a:pt x="1421" y="1658"/>
                  </a:lnTo>
                  <a:lnTo>
                    <a:pt x="1429" y="1678"/>
                  </a:lnTo>
                  <a:lnTo>
                    <a:pt x="1491" y="1647"/>
                  </a:lnTo>
                  <a:lnTo>
                    <a:pt x="1545" y="1616"/>
                  </a:lnTo>
                  <a:lnTo>
                    <a:pt x="1593" y="1584"/>
                  </a:lnTo>
                  <a:lnTo>
                    <a:pt x="1634" y="1552"/>
                  </a:lnTo>
                  <a:lnTo>
                    <a:pt x="1668" y="1519"/>
                  </a:lnTo>
                  <a:lnTo>
                    <a:pt x="1698" y="1485"/>
                  </a:lnTo>
                  <a:lnTo>
                    <a:pt x="1722" y="1451"/>
                  </a:lnTo>
                  <a:lnTo>
                    <a:pt x="1740" y="1417"/>
                  </a:lnTo>
                  <a:lnTo>
                    <a:pt x="1755" y="1381"/>
                  </a:lnTo>
                  <a:lnTo>
                    <a:pt x="1765" y="1346"/>
                  </a:lnTo>
                  <a:lnTo>
                    <a:pt x="1772" y="1310"/>
                  </a:lnTo>
                  <a:lnTo>
                    <a:pt x="1775" y="1272"/>
                  </a:lnTo>
                  <a:lnTo>
                    <a:pt x="1777" y="1236"/>
                  </a:lnTo>
                  <a:lnTo>
                    <a:pt x="1776" y="1198"/>
                  </a:lnTo>
                  <a:lnTo>
                    <a:pt x="1774" y="1160"/>
                  </a:lnTo>
                  <a:lnTo>
                    <a:pt x="1771" y="1122"/>
                  </a:lnTo>
                  <a:lnTo>
                    <a:pt x="1739" y="1103"/>
                  </a:lnTo>
                  <a:lnTo>
                    <a:pt x="1707" y="1090"/>
                  </a:lnTo>
                  <a:lnTo>
                    <a:pt x="1675" y="1083"/>
                  </a:lnTo>
                  <a:lnTo>
                    <a:pt x="1647" y="1081"/>
                  </a:lnTo>
                  <a:lnTo>
                    <a:pt x="1620" y="1084"/>
                  </a:lnTo>
                  <a:lnTo>
                    <a:pt x="1596" y="1089"/>
                  </a:lnTo>
                  <a:lnTo>
                    <a:pt x="1574" y="1097"/>
                  </a:lnTo>
                  <a:lnTo>
                    <a:pt x="1554" y="1105"/>
                  </a:lnTo>
                  <a:lnTo>
                    <a:pt x="1584" y="1121"/>
                  </a:lnTo>
                  <a:lnTo>
                    <a:pt x="1596" y="1130"/>
                  </a:lnTo>
                  <a:lnTo>
                    <a:pt x="1604" y="1143"/>
                  </a:lnTo>
                  <a:lnTo>
                    <a:pt x="1608" y="1158"/>
                  </a:lnTo>
                  <a:lnTo>
                    <a:pt x="1607" y="1173"/>
                  </a:lnTo>
                  <a:lnTo>
                    <a:pt x="1600" y="1187"/>
                  </a:lnTo>
                  <a:lnTo>
                    <a:pt x="1590" y="1198"/>
                  </a:lnTo>
                  <a:lnTo>
                    <a:pt x="1517" y="1250"/>
                  </a:lnTo>
                  <a:lnTo>
                    <a:pt x="1503" y="1257"/>
                  </a:lnTo>
                  <a:lnTo>
                    <a:pt x="1488" y="1260"/>
                  </a:lnTo>
                  <a:lnTo>
                    <a:pt x="1473" y="1256"/>
                  </a:lnTo>
                  <a:lnTo>
                    <a:pt x="1461" y="1248"/>
                  </a:lnTo>
                  <a:lnTo>
                    <a:pt x="1451" y="1237"/>
                  </a:lnTo>
                  <a:lnTo>
                    <a:pt x="1446" y="1222"/>
                  </a:lnTo>
                  <a:lnTo>
                    <a:pt x="1428" y="1124"/>
                  </a:lnTo>
                  <a:lnTo>
                    <a:pt x="1395" y="1135"/>
                  </a:lnTo>
                  <a:lnTo>
                    <a:pt x="1361" y="1141"/>
                  </a:lnTo>
                  <a:lnTo>
                    <a:pt x="1325" y="1142"/>
                  </a:lnTo>
                  <a:lnTo>
                    <a:pt x="1289" y="1138"/>
                  </a:lnTo>
                  <a:lnTo>
                    <a:pt x="1251" y="1129"/>
                  </a:lnTo>
                  <a:lnTo>
                    <a:pt x="1215" y="1114"/>
                  </a:lnTo>
                  <a:lnTo>
                    <a:pt x="1180" y="1096"/>
                  </a:lnTo>
                  <a:lnTo>
                    <a:pt x="1144" y="1073"/>
                  </a:lnTo>
                  <a:lnTo>
                    <a:pt x="1110" y="1044"/>
                  </a:lnTo>
                  <a:lnTo>
                    <a:pt x="1078" y="1012"/>
                  </a:lnTo>
                  <a:lnTo>
                    <a:pt x="1050" y="977"/>
                  </a:lnTo>
                  <a:lnTo>
                    <a:pt x="1026" y="941"/>
                  </a:lnTo>
                  <a:lnTo>
                    <a:pt x="1005" y="903"/>
                  </a:lnTo>
                  <a:lnTo>
                    <a:pt x="990" y="864"/>
                  </a:lnTo>
                  <a:lnTo>
                    <a:pt x="977" y="827"/>
                  </a:lnTo>
                  <a:lnTo>
                    <a:pt x="970" y="789"/>
                  </a:lnTo>
                  <a:lnTo>
                    <a:pt x="966" y="751"/>
                  </a:lnTo>
                  <a:lnTo>
                    <a:pt x="967" y="715"/>
                  </a:lnTo>
                  <a:lnTo>
                    <a:pt x="971" y="680"/>
                  </a:lnTo>
                  <a:lnTo>
                    <a:pt x="979" y="648"/>
                  </a:lnTo>
                  <a:lnTo>
                    <a:pt x="992" y="617"/>
                  </a:lnTo>
                  <a:lnTo>
                    <a:pt x="1009" y="589"/>
                  </a:lnTo>
                  <a:lnTo>
                    <a:pt x="1029" y="564"/>
                  </a:lnTo>
                  <a:lnTo>
                    <a:pt x="1054" y="542"/>
                  </a:lnTo>
                  <a:lnTo>
                    <a:pt x="1084" y="524"/>
                  </a:lnTo>
                  <a:lnTo>
                    <a:pt x="1117" y="511"/>
                  </a:lnTo>
                  <a:lnTo>
                    <a:pt x="1152" y="504"/>
                  </a:lnTo>
                  <a:lnTo>
                    <a:pt x="1188" y="503"/>
                  </a:lnTo>
                  <a:lnTo>
                    <a:pt x="1225" y="507"/>
                  </a:lnTo>
                  <a:lnTo>
                    <a:pt x="1263" y="516"/>
                  </a:lnTo>
                  <a:lnTo>
                    <a:pt x="1300" y="529"/>
                  </a:lnTo>
                  <a:lnTo>
                    <a:pt x="1337" y="549"/>
                  </a:lnTo>
                  <a:lnTo>
                    <a:pt x="1373" y="572"/>
                  </a:lnTo>
                  <a:lnTo>
                    <a:pt x="1407" y="600"/>
                  </a:lnTo>
                  <a:lnTo>
                    <a:pt x="1439" y="632"/>
                  </a:lnTo>
                  <a:lnTo>
                    <a:pt x="1469" y="669"/>
                  </a:lnTo>
                  <a:lnTo>
                    <a:pt x="1496" y="709"/>
                  </a:lnTo>
                  <a:lnTo>
                    <a:pt x="1518" y="751"/>
                  </a:lnTo>
                  <a:lnTo>
                    <a:pt x="1534" y="794"/>
                  </a:lnTo>
                  <a:lnTo>
                    <a:pt x="1545" y="836"/>
                  </a:lnTo>
                  <a:lnTo>
                    <a:pt x="1552" y="878"/>
                  </a:lnTo>
                  <a:lnTo>
                    <a:pt x="1553" y="919"/>
                  </a:lnTo>
                  <a:lnTo>
                    <a:pt x="1549" y="958"/>
                  </a:lnTo>
                  <a:lnTo>
                    <a:pt x="1540" y="995"/>
                  </a:lnTo>
                  <a:lnTo>
                    <a:pt x="1526" y="1029"/>
                  </a:lnTo>
                  <a:lnTo>
                    <a:pt x="1508" y="1060"/>
                  </a:lnTo>
                  <a:lnTo>
                    <a:pt x="1529" y="1049"/>
                  </a:lnTo>
                  <a:lnTo>
                    <a:pt x="1553" y="1037"/>
                  </a:lnTo>
                  <a:lnTo>
                    <a:pt x="1582" y="1028"/>
                  </a:lnTo>
                  <a:lnTo>
                    <a:pt x="1612" y="1021"/>
                  </a:lnTo>
                  <a:lnTo>
                    <a:pt x="1647" y="1019"/>
                  </a:lnTo>
                  <a:lnTo>
                    <a:pt x="1682" y="1020"/>
                  </a:lnTo>
                  <a:lnTo>
                    <a:pt x="1709" y="1026"/>
                  </a:lnTo>
                  <a:lnTo>
                    <a:pt x="1735" y="1034"/>
                  </a:lnTo>
                  <a:lnTo>
                    <a:pt x="1762" y="1045"/>
                  </a:lnTo>
                  <a:lnTo>
                    <a:pt x="1756" y="998"/>
                  </a:lnTo>
                  <a:lnTo>
                    <a:pt x="1752" y="951"/>
                  </a:lnTo>
                  <a:lnTo>
                    <a:pt x="1750" y="903"/>
                  </a:lnTo>
                  <a:lnTo>
                    <a:pt x="1751" y="856"/>
                  </a:lnTo>
                  <a:lnTo>
                    <a:pt x="1756" y="808"/>
                  </a:lnTo>
                  <a:lnTo>
                    <a:pt x="1765" y="762"/>
                  </a:lnTo>
                  <a:lnTo>
                    <a:pt x="1780" y="716"/>
                  </a:lnTo>
                  <a:lnTo>
                    <a:pt x="1801" y="671"/>
                  </a:lnTo>
                  <a:lnTo>
                    <a:pt x="1828" y="624"/>
                  </a:lnTo>
                  <a:lnTo>
                    <a:pt x="1857" y="585"/>
                  </a:lnTo>
                  <a:lnTo>
                    <a:pt x="1887" y="552"/>
                  </a:lnTo>
                  <a:lnTo>
                    <a:pt x="1919" y="525"/>
                  </a:lnTo>
                  <a:lnTo>
                    <a:pt x="1953" y="504"/>
                  </a:lnTo>
                  <a:lnTo>
                    <a:pt x="1987" y="491"/>
                  </a:lnTo>
                  <a:lnTo>
                    <a:pt x="2023" y="484"/>
                  </a:lnTo>
                  <a:lnTo>
                    <a:pt x="2059" y="483"/>
                  </a:lnTo>
                  <a:lnTo>
                    <a:pt x="2093" y="487"/>
                  </a:lnTo>
                  <a:lnTo>
                    <a:pt x="2125" y="497"/>
                  </a:lnTo>
                  <a:lnTo>
                    <a:pt x="2154" y="510"/>
                  </a:lnTo>
                  <a:lnTo>
                    <a:pt x="2181" y="525"/>
                  </a:lnTo>
                  <a:lnTo>
                    <a:pt x="2203" y="541"/>
                  </a:lnTo>
                  <a:lnTo>
                    <a:pt x="2189" y="510"/>
                  </a:lnTo>
                  <a:lnTo>
                    <a:pt x="2177" y="476"/>
                  </a:lnTo>
                  <a:lnTo>
                    <a:pt x="2170" y="441"/>
                  </a:lnTo>
                  <a:lnTo>
                    <a:pt x="2168" y="403"/>
                  </a:lnTo>
                  <a:lnTo>
                    <a:pt x="2171" y="364"/>
                  </a:lnTo>
                  <a:lnTo>
                    <a:pt x="2178" y="324"/>
                  </a:lnTo>
                  <a:lnTo>
                    <a:pt x="2190" y="283"/>
                  </a:lnTo>
                  <a:lnTo>
                    <a:pt x="2206" y="243"/>
                  </a:lnTo>
                  <a:lnTo>
                    <a:pt x="2226" y="205"/>
                  </a:lnTo>
                  <a:lnTo>
                    <a:pt x="2251" y="166"/>
                  </a:lnTo>
                  <a:lnTo>
                    <a:pt x="2282" y="130"/>
                  </a:lnTo>
                  <a:lnTo>
                    <a:pt x="2314" y="97"/>
                  </a:lnTo>
                  <a:lnTo>
                    <a:pt x="2348" y="69"/>
                  </a:lnTo>
                  <a:lnTo>
                    <a:pt x="2384" y="45"/>
                  </a:lnTo>
                  <a:lnTo>
                    <a:pt x="2421" y="27"/>
                  </a:lnTo>
                  <a:lnTo>
                    <a:pt x="2458" y="12"/>
                  </a:lnTo>
                  <a:lnTo>
                    <a:pt x="2496" y="3"/>
                  </a:lnTo>
                  <a:lnTo>
                    <a:pt x="25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3" name="Freeform 40"/>
            <p:cNvSpPr>
              <a:spLocks/>
            </p:cNvSpPr>
            <p:nvPr/>
          </p:nvSpPr>
          <p:spPr bwMode="auto">
            <a:xfrm>
              <a:off x="2490" y="1898"/>
              <a:ext cx="67" cy="67"/>
            </a:xfrm>
            <a:custGeom>
              <a:avLst/>
              <a:gdLst>
                <a:gd name="T0" fmla="*/ 232 w 466"/>
                <a:gd name="T1" fmla="*/ 0 h 466"/>
                <a:gd name="T2" fmla="*/ 270 w 466"/>
                <a:gd name="T3" fmla="*/ 3 h 466"/>
                <a:gd name="T4" fmla="*/ 306 w 466"/>
                <a:gd name="T5" fmla="*/ 12 h 466"/>
                <a:gd name="T6" fmla="*/ 339 w 466"/>
                <a:gd name="T7" fmla="*/ 26 h 466"/>
                <a:gd name="T8" fmla="*/ 370 w 466"/>
                <a:gd name="T9" fmla="*/ 45 h 466"/>
                <a:gd name="T10" fmla="*/ 397 w 466"/>
                <a:gd name="T11" fmla="*/ 68 h 466"/>
                <a:gd name="T12" fmla="*/ 420 w 466"/>
                <a:gd name="T13" fmla="*/ 95 h 466"/>
                <a:gd name="T14" fmla="*/ 439 w 466"/>
                <a:gd name="T15" fmla="*/ 126 h 466"/>
                <a:gd name="T16" fmla="*/ 453 w 466"/>
                <a:gd name="T17" fmla="*/ 159 h 466"/>
                <a:gd name="T18" fmla="*/ 462 w 466"/>
                <a:gd name="T19" fmla="*/ 196 h 466"/>
                <a:gd name="T20" fmla="*/ 466 w 466"/>
                <a:gd name="T21" fmla="*/ 233 h 466"/>
                <a:gd name="T22" fmla="*/ 462 w 466"/>
                <a:gd name="T23" fmla="*/ 271 h 466"/>
                <a:gd name="T24" fmla="*/ 453 w 466"/>
                <a:gd name="T25" fmla="*/ 306 h 466"/>
                <a:gd name="T26" fmla="*/ 439 w 466"/>
                <a:gd name="T27" fmla="*/ 340 h 466"/>
                <a:gd name="T28" fmla="*/ 420 w 466"/>
                <a:gd name="T29" fmla="*/ 371 h 466"/>
                <a:gd name="T30" fmla="*/ 397 w 466"/>
                <a:gd name="T31" fmla="*/ 397 h 466"/>
                <a:gd name="T32" fmla="*/ 370 w 466"/>
                <a:gd name="T33" fmla="*/ 421 h 466"/>
                <a:gd name="T34" fmla="*/ 339 w 466"/>
                <a:gd name="T35" fmla="*/ 441 h 466"/>
                <a:gd name="T36" fmla="*/ 306 w 466"/>
                <a:gd name="T37" fmla="*/ 454 h 466"/>
                <a:gd name="T38" fmla="*/ 270 w 466"/>
                <a:gd name="T39" fmla="*/ 463 h 466"/>
                <a:gd name="T40" fmla="*/ 232 w 466"/>
                <a:gd name="T41" fmla="*/ 466 h 466"/>
                <a:gd name="T42" fmla="*/ 195 w 466"/>
                <a:gd name="T43" fmla="*/ 463 h 466"/>
                <a:gd name="T44" fmla="*/ 159 w 466"/>
                <a:gd name="T45" fmla="*/ 454 h 466"/>
                <a:gd name="T46" fmla="*/ 125 w 466"/>
                <a:gd name="T47" fmla="*/ 441 h 466"/>
                <a:gd name="T48" fmla="*/ 94 w 466"/>
                <a:gd name="T49" fmla="*/ 421 h 466"/>
                <a:gd name="T50" fmla="*/ 68 w 466"/>
                <a:gd name="T51" fmla="*/ 397 h 466"/>
                <a:gd name="T52" fmla="*/ 44 w 466"/>
                <a:gd name="T53" fmla="*/ 371 h 466"/>
                <a:gd name="T54" fmla="*/ 25 w 466"/>
                <a:gd name="T55" fmla="*/ 340 h 466"/>
                <a:gd name="T56" fmla="*/ 11 w 466"/>
                <a:gd name="T57" fmla="*/ 306 h 466"/>
                <a:gd name="T58" fmla="*/ 2 w 466"/>
                <a:gd name="T59" fmla="*/ 271 h 466"/>
                <a:gd name="T60" fmla="*/ 0 w 466"/>
                <a:gd name="T61" fmla="*/ 233 h 466"/>
                <a:gd name="T62" fmla="*/ 2 w 466"/>
                <a:gd name="T63" fmla="*/ 196 h 466"/>
                <a:gd name="T64" fmla="*/ 11 w 466"/>
                <a:gd name="T65" fmla="*/ 159 h 466"/>
                <a:gd name="T66" fmla="*/ 25 w 466"/>
                <a:gd name="T67" fmla="*/ 126 h 466"/>
                <a:gd name="T68" fmla="*/ 44 w 466"/>
                <a:gd name="T69" fmla="*/ 95 h 466"/>
                <a:gd name="T70" fmla="*/ 68 w 466"/>
                <a:gd name="T71" fmla="*/ 68 h 466"/>
                <a:gd name="T72" fmla="*/ 94 w 466"/>
                <a:gd name="T73" fmla="*/ 45 h 466"/>
                <a:gd name="T74" fmla="*/ 125 w 466"/>
                <a:gd name="T75" fmla="*/ 26 h 466"/>
                <a:gd name="T76" fmla="*/ 159 w 466"/>
                <a:gd name="T77" fmla="*/ 12 h 466"/>
                <a:gd name="T78" fmla="*/ 195 w 466"/>
                <a:gd name="T79" fmla="*/ 3 h 466"/>
                <a:gd name="T80" fmla="*/ 232 w 466"/>
                <a:gd name="T81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6" h="466">
                  <a:moveTo>
                    <a:pt x="232" y="0"/>
                  </a:moveTo>
                  <a:lnTo>
                    <a:pt x="270" y="3"/>
                  </a:lnTo>
                  <a:lnTo>
                    <a:pt x="306" y="12"/>
                  </a:lnTo>
                  <a:lnTo>
                    <a:pt x="339" y="26"/>
                  </a:lnTo>
                  <a:lnTo>
                    <a:pt x="370" y="45"/>
                  </a:lnTo>
                  <a:lnTo>
                    <a:pt x="397" y="68"/>
                  </a:lnTo>
                  <a:lnTo>
                    <a:pt x="420" y="95"/>
                  </a:lnTo>
                  <a:lnTo>
                    <a:pt x="439" y="126"/>
                  </a:lnTo>
                  <a:lnTo>
                    <a:pt x="453" y="159"/>
                  </a:lnTo>
                  <a:lnTo>
                    <a:pt x="462" y="196"/>
                  </a:lnTo>
                  <a:lnTo>
                    <a:pt x="466" y="233"/>
                  </a:lnTo>
                  <a:lnTo>
                    <a:pt x="462" y="271"/>
                  </a:lnTo>
                  <a:lnTo>
                    <a:pt x="453" y="306"/>
                  </a:lnTo>
                  <a:lnTo>
                    <a:pt x="439" y="340"/>
                  </a:lnTo>
                  <a:lnTo>
                    <a:pt x="420" y="371"/>
                  </a:lnTo>
                  <a:lnTo>
                    <a:pt x="397" y="397"/>
                  </a:lnTo>
                  <a:lnTo>
                    <a:pt x="370" y="421"/>
                  </a:lnTo>
                  <a:lnTo>
                    <a:pt x="339" y="441"/>
                  </a:lnTo>
                  <a:lnTo>
                    <a:pt x="306" y="454"/>
                  </a:lnTo>
                  <a:lnTo>
                    <a:pt x="270" y="463"/>
                  </a:lnTo>
                  <a:lnTo>
                    <a:pt x="232" y="466"/>
                  </a:lnTo>
                  <a:lnTo>
                    <a:pt x="195" y="463"/>
                  </a:lnTo>
                  <a:lnTo>
                    <a:pt x="159" y="454"/>
                  </a:lnTo>
                  <a:lnTo>
                    <a:pt x="125" y="441"/>
                  </a:lnTo>
                  <a:lnTo>
                    <a:pt x="94" y="421"/>
                  </a:lnTo>
                  <a:lnTo>
                    <a:pt x="68" y="397"/>
                  </a:lnTo>
                  <a:lnTo>
                    <a:pt x="44" y="371"/>
                  </a:lnTo>
                  <a:lnTo>
                    <a:pt x="25" y="340"/>
                  </a:lnTo>
                  <a:lnTo>
                    <a:pt x="11" y="306"/>
                  </a:lnTo>
                  <a:lnTo>
                    <a:pt x="2" y="271"/>
                  </a:lnTo>
                  <a:lnTo>
                    <a:pt x="0" y="233"/>
                  </a:lnTo>
                  <a:lnTo>
                    <a:pt x="2" y="196"/>
                  </a:lnTo>
                  <a:lnTo>
                    <a:pt x="11" y="159"/>
                  </a:lnTo>
                  <a:lnTo>
                    <a:pt x="25" y="126"/>
                  </a:lnTo>
                  <a:lnTo>
                    <a:pt x="44" y="95"/>
                  </a:lnTo>
                  <a:lnTo>
                    <a:pt x="68" y="68"/>
                  </a:lnTo>
                  <a:lnTo>
                    <a:pt x="94" y="45"/>
                  </a:lnTo>
                  <a:lnTo>
                    <a:pt x="125" y="26"/>
                  </a:lnTo>
                  <a:lnTo>
                    <a:pt x="159" y="12"/>
                  </a:lnTo>
                  <a:lnTo>
                    <a:pt x="195" y="3"/>
                  </a:lnTo>
                  <a:lnTo>
                    <a:pt x="2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97" name="Freeform 45"/>
          <p:cNvSpPr>
            <a:spLocks noEditPoints="1"/>
          </p:cNvSpPr>
          <p:nvPr/>
        </p:nvSpPr>
        <p:spPr bwMode="auto">
          <a:xfrm>
            <a:off x="4827961" y="1900077"/>
            <a:ext cx="1058778" cy="907880"/>
          </a:xfrm>
          <a:custGeom>
            <a:avLst/>
            <a:gdLst>
              <a:gd name="T0" fmla="*/ 2289 w 3577"/>
              <a:gd name="T1" fmla="*/ 2390 h 3186"/>
              <a:gd name="T2" fmla="*/ 2193 w 3577"/>
              <a:gd name="T3" fmla="*/ 2466 h 3186"/>
              <a:gd name="T4" fmla="*/ 2246 w 3577"/>
              <a:gd name="T5" fmla="*/ 2578 h 3186"/>
              <a:gd name="T6" fmla="*/ 2368 w 3577"/>
              <a:gd name="T7" fmla="*/ 2551 h 3186"/>
              <a:gd name="T8" fmla="*/ 2368 w 3577"/>
              <a:gd name="T9" fmla="*/ 2427 h 3186"/>
              <a:gd name="T10" fmla="*/ 1602 w 3577"/>
              <a:gd name="T11" fmla="*/ 2582 h 3186"/>
              <a:gd name="T12" fmla="*/ 1259 w 3577"/>
              <a:gd name="T13" fmla="*/ 2399 h 3186"/>
              <a:gd name="T14" fmla="*/ 1206 w 3577"/>
              <a:gd name="T15" fmla="*/ 2511 h 3186"/>
              <a:gd name="T16" fmla="*/ 1302 w 3577"/>
              <a:gd name="T17" fmla="*/ 2589 h 3186"/>
              <a:gd name="T18" fmla="*/ 1399 w 3577"/>
              <a:gd name="T19" fmla="*/ 2511 h 3186"/>
              <a:gd name="T20" fmla="*/ 1346 w 3577"/>
              <a:gd name="T21" fmla="*/ 2399 h 3186"/>
              <a:gd name="T22" fmla="*/ 2289 w 3577"/>
              <a:gd name="T23" fmla="*/ 1798 h 3186"/>
              <a:gd name="T24" fmla="*/ 1289 w 3577"/>
              <a:gd name="T25" fmla="*/ 1798 h 3186"/>
              <a:gd name="T26" fmla="*/ 1056 w 3577"/>
              <a:gd name="T27" fmla="*/ 2777 h 3186"/>
              <a:gd name="T28" fmla="*/ 1000 w 3577"/>
              <a:gd name="T29" fmla="*/ 2682 h 3186"/>
              <a:gd name="T30" fmla="*/ 1076 w 3577"/>
              <a:gd name="T31" fmla="*/ 2585 h 3186"/>
              <a:gd name="T32" fmla="*/ 1140 w 3577"/>
              <a:gd name="T33" fmla="*/ 1636 h 3186"/>
              <a:gd name="T34" fmla="*/ 1590 w 3577"/>
              <a:gd name="T35" fmla="*/ 1388 h 3186"/>
              <a:gd name="T36" fmla="*/ 2433 w 3577"/>
              <a:gd name="T37" fmla="*/ 1617 h 3186"/>
              <a:gd name="T38" fmla="*/ 2494 w 3577"/>
              <a:gd name="T39" fmla="*/ 2582 h 3186"/>
              <a:gd name="T40" fmla="*/ 2588 w 3577"/>
              <a:gd name="T41" fmla="*/ 2659 h 3186"/>
              <a:gd name="T42" fmla="*/ 2557 w 3577"/>
              <a:gd name="T43" fmla="*/ 2765 h 3186"/>
              <a:gd name="T44" fmla="*/ 2782 w 3577"/>
              <a:gd name="T45" fmla="*/ 1002 h 3186"/>
              <a:gd name="T46" fmla="*/ 1985 w 3577"/>
              <a:gd name="T47" fmla="*/ 1165 h 3186"/>
              <a:gd name="T48" fmla="*/ 1613 w 3577"/>
              <a:gd name="T49" fmla="*/ 1165 h 3186"/>
              <a:gd name="T50" fmla="*/ 807 w 3577"/>
              <a:gd name="T51" fmla="*/ 1002 h 3186"/>
              <a:gd name="T52" fmla="*/ 1673 w 3577"/>
              <a:gd name="T53" fmla="*/ 282 h 3186"/>
              <a:gd name="T54" fmla="*/ 1611 w 3577"/>
              <a:gd name="T55" fmla="*/ 465 h 3186"/>
              <a:gd name="T56" fmla="*/ 1513 w 3577"/>
              <a:gd name="T57" fmla="*/ 599 h 3186"/>
              <a:gd name="T58" fmla="*/ 1488 w 3577"/>
              <a:gd name="T59" fmla="*/ 765 h 3186"/>
              <a:gd name="T60" fmla="*/ 1579 w 3577"/>
              <a:gd name="T61" fmla="*/ 900 h 3186"/>
              <a:gd name="T62" fmla="*/ 1715 w 3577"/>
              <a:gd name="T63" fmla="*/ 872 h 3186"/>
              <a:gd name="T64" fmla="*/ 1769 w 3577"/>
              <a:gd name="T65" fmla="*/ 719 h 3186"/>
              <a:gd name="T66" fmla="*/ 1801 w 3577"/>
              <a:gd name="T67" fmla="*/ 670 h 3186"/>
              <a:gd name="T68" fmla="*/ 1848 w 3577"/>
              <a:gd name="T69" fmla="*/ 762 h 3186"/>
              <a:gd name="T70" fmla="*/ 1889 w 3577"/>
              <a:gd name="T71" fmla="*/ 933 h 3186"/>
              <a:gd name="T72" fmla="*/ 2057 w 3577"/>
              <a:gd name="T73" fmla="*/ 872 h 3186"/>
              <a:gd name="T74" fmla="*/ 2113 w 3577"/>
              <a:gd name="T75" fmla="*/ 733 h 3186"/>
              <a:gd name="T76" fmla="*/ 2093 w 3577"/>
              <a:gd name="T77" fmla="*/ 577 h 3186"/>
              <a:gd name="T78" fmla="*/ 2028 w 3577"/>
              <a:gd name="T79" fmla="*/ 509 h 3186"/>
              <a:gd name="T80" fmla="*/ 1935 w 3577"/>
              <a:gd name="T81" fmla="*/ 589 h 3186"/>
              <a:gd name="T82" fmla="*/ 1891 w 3577"/>
              <a:gd name="T83" fmla="*/ 618 h 3186"/>
              <a:gd name="T84" fmla="*/ 1902 w 3577"/>
              <a:gd name="T85" fmla="*/ 502 h 3186"/>
              <a:gd name="T86" fmla="*/ 1825 w 3577"/>
              <a:gd name="T87" fmla="*/ 308 h 3186"/>
              <a:gd name="T88" fmla="*/ 1799 w 3577"/>
              <a:gd name="T89" fmla="*/ 0 h 3186"/>
              <a:gd name="T90" fmla="*/ 2137 w 3577"/>
              <a:gd name="T91" fmla="*/ 106 h 3186"/>
              <a:gd name="T92" fmla="*/ 3442 w 3577"/>
              <a:gd name="T93" fmla="*/ 572 h 3186"/>
              <a:gd name="T94" fmla="*/ 3568 w 3577"/>
              <a:gd name="T95" fmla="*/ 689 h 3186"/>
              <a:gd name="T96" fmla="*/ 3561 w 3577"/>
              <a:gd name="T97" fmla="*/ 926 h 3186"/>
              <a:gd name="T98" fmla="*/ 3444 w 3577"/>
              <a:gd name="T99" fmla="*/ 1002 h 3186"/>
              <a:gd name="T100" fmla="*/ 3544 w 3577"/>
              <a:gd name="T101" fmla="*/ 3002 h 3186"/>
              <a:gd name="T102" fmla="*/ 3575 w 3577"/>
              <a:gd name="T103" fmla="*/ 3111 h 3186"/>
              <a:gd name="T104" fmla="*/ 3485 w 3577"/>
              <a:gd name="T105" fmla="*/ 3186 h 3186"/>
              <a:gd name="T106" fmla="*/ 11 w 3577"/>
              <a:gd name="T107" fmla="*/ 3131 h 3186"/>
              <a:gd name="T108" fmla="*/ 23 w 3577"/>
              <a:gd name="T109" fmla="*/ 3016 h 3186"/>
              <a:gd name="T110" fmla="*/ 205 w 3577"/>
              <a:gd name="T111" fmla="*/ 1002 h 3186"/>
              <a:gd name="T112" fmla="*/ 26 w 3577"/>
              <a:gd name="T113" fmla="*/ 933 h 3186"/>
              <a:gd name="T114" fmla="*/ 12 w 3577"/>
              <a:gd name="T115" fmla="*/ 689 h 3186"/>
              <a:gd name="T116" fmla="*/ 143 w 3577"/>
              <a:gd name="T117" fmla="*/ 572 h 3186"/>
              <a:gd name="T118" fmla="*/ 1461 w 3577"/>
              <a:gd name="T119" fmla="*/ 105 h 3186"/>
              <a:gd name="T120" fmla="*/ 1799 w 3577"/>
              <a:gd name="T121" fmla="*/ 0 h 3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7" h="3186">
                <a:moveTo>
                  <a:pt x="1289" y="2788"/>
                </a:moveTo>
                <a:lnTo>
                  <a:pt x="1289" y="2980"/>
                </a:lnTo>
                <a:lnTo>
                  <a:pt x="2301" y="2980"/>
                </a:lnTo>
                <a:lnTo>
                  <a:pt x="2301" y="2788"/>
                </a:lnTo>
                <a:lnTo>
                  <a:pt x="1289" y="2788"/>
                </a:lnTo>
                <a:close/>
                <a:moveTo>
                  <a:pt x="2289" y="2390"/>
                </a:moveTo>
                <a:lnTo>
                  <a:pt x="2267" y="2392"/>
                </a:lnTo>
                <a:lnTo>
                  <a:pt x="2246" y="2399"/>
                </a:lnTo>
                <a:lnTo>
                  <a:pt x="2228" y="2411"/>
                </a:lnTo>
                <a:lnTo>
                  <a:pt x="2212" y="2427"/>
                </a:lnTo>
                <a:lnTo>
                  <a:pt x="2200" y="2445"/>
                </a:lnTo>
                <a:lnTo>
                  <a:pt x="2193" y="2466"/>
                </a:lnTo>
                <a:lnTo>
                  <a:pt x="2191" y="2489"/>
                </a:lnTo>
                <a:lnTo>
                  <a:pt x="2193" y="2511"/>
                </a:lnTo>
                <a:lnTo>
                  <a:pt x="2200" y="2532"/>
                </a:lnTo>
                <a:lnTo>
                  <a:pt x="2212" y="2551"/>
                </a:lnTo>
                <a:lnTo>
                  <a:pt x="2228" y="2567"/>
                </a:lnTo>
                <a:lnTo>
                  <a:pt x="2246" y="2578"/>
                </a:lnTo>
                <a:lnTo>
                  <a:pt x="2267" y="2585"/>
                </a:lnTo>
                <a:lnTo>
                  <a:pt x="2289" y="2589"/>
                </a:lnTo>
                <a:lnTo>
                  <a:pt x="2312" y="2585"/>
                </a:lnTo>
                <a:lnTo>
                  <a:pt x="2334" y="2578"/>
                </a:lnTo>
                <a:lnTo>
                  <a:pt x="2352" y="2567"/>
                </a:lnTo>
                <a:lnTo>
                  <a:pt x="2368" y="2551"/>
                </a:lnTo>
                <a:lnTo>
                  <a:pt x="2380" y="2532"/>
                </a:lnTo>
                <a:lnTo>
                  <a:pt x="2387" y="2511"/>
                </a:lnTo>
                <a:lnTo>
                  <a:pt x="2389" y="2489"/>
                </a:lnTo>
                <a:lnTo>
                  <a:pt x="2387" y="2466"/>
                </a:lnTo>
                <a:lnTo>
                  <a:pt x="2380" y="2445"/>
                </a:lnTo>
                <a:lnTo>
                  <a:pt x="2368" y="2427"/>
                </a:lnTo>
                <a:lnTo>
                  <a:pt x="2352" y="2411"/>
                </a:lnTo>
                <a:lnTo>
                  <a:pt x="2334" y="2399"/>
                </a:lnTo>
                <a:lnTo>
                  <a:pt x="2312" y="2392"/>
                </a:lnTo>
                <a:lnTo>
                  <a:pt x="2289" y="2390"/>
                </a:lnTo>
                <a:close/>
                <a:moveTo>
                  <a:pt x="1602" y="2390"/>
                </a:moveTo>
                <a:lnTo>
                  <a:pt x="1602" y="2582"/>
                </a:lnTo>
                <a:lnTo>
                  <a:pt x="1999" y="2582"/>
                </a:lnTo>
                <a:lnTo>
                  <a:pt x="1999" y="2390"/>
                </a:lnTo>
                <a:lnTo>
                  <a:pt x="1602" y="2390"/>
                </a:lnTo>
                <a:close/>
                <a:moveTo>
                  <a:pt x="1302" y="2390"/>
                </a:moveTo>
                <a:lnTo>
                  <a:pt x="1279" y="2392"/>
                </a:lnTo>
                <a:lnTo>
                  <a:pt x="1259" y="2399"/>
                </a:lnTo>
                <a:lnTo>
                  <a:pt x="1240" y="2411"/>
                </a:lnTo>
                <a:lnTo>
                  <a:pt x="1224" y="2427"/>
                </a:lnTo>
                <a:lnTo>
                  <a:pt x="1213" y="2445"/>
                </a:lnTo>
                <a:lnTo>
                  <a:pt x="1206" y="2466"/>
                </a:lnTo>
                <a:lnTo>
                  <a:pt x="1202" y="2489"/>
                </a:lnTo>
                <a:lnTo>
                  <a:pt x="1206" y="2511"/>
                </a:lnTo>
                <a:lnTo>
                  <a:pt x="1213" y="2532"/>
                </a:lnTo>
                <a:lnTo>
                  <a:pt x="1224" y="2551"/>
                </a:lnTo>
                <a:lnTo>
                  <a:pt x="1240" y="2567"/>
                </a:lnTo>
                <a:lnTo>
                  <a:pt x="1259" y="2578"/>
                </a:lnTo>
                <a:lnTo>
                  <a:pt x="1279" y="2585"/>
                </a:lnTo>
                <a:lnTo>
                  <a:pt x="1302" y="2589"/>
                </a:lnTo>
                <a:lnTo>
                  <a:pt x="1325" y="2585"/>
                </a:lnTo>
                <a:lnTo>
                  <a:pt x="1346" y="2578"/>
                </a:lnTo>
                <a:lnTo>
                  <a:pt x="1364" y="2567"/>
                </a:lnTo>
                <a:lnTo>
                  <a:pt x="1379" y="2551"/>
                </a:lnTo>
                <a:lnTo>
                  <a:pt x="1391" y="2532"/>
                </a:lnTo>
                <a:lnTo>
                  <a:pt x="1399" y="2511"/>
                </a:lnTo>
                <a:lnTo>
                  <a:pt x="1401" y="2489"/>
                </a:lnTo>
                <a:lnTo>
                  <a:pt x="1399" y="2466"/>
                </a:lnTo>
                <a:lnTo>
                  <a:pt x="1391" y="2445"/>
                </a:lnTo>
                <a:lnTo>
                  <a:pt x="1379" y="2427"/>
                </a:lnTo>
                <a:lnTo>
                  <a:pt x="1364" y="2411"/>
                </a:lnTo>
                <a:lnTo>
                  <a:pt x="1346" y="2399"/>
                </a:lnTo>
                <a:lnTo>
                  <a:pt x="1325" y="2392"/>
                </a:lnTo>
                <a:lnTo>
                  <a:pt x="1302" y="2390"/>
                </a:lnTo>
                <a:close/>
                <a:moveTo>
                  <a:pt x="1892" y="1798"/>
                </a:moveTo>
                <a:lnTo>
                  <a:pt x="1892" y="2196"/>
                </a:lnTo>
                <a:lnTo>
                  <a:pt x="2289" y="2196"/>
                </a:lnTo>
                <a:lnTo>
                  <a:pt x="2289" y="1798"/>
                </a:lnTo>
                <a:lnTo>
                  <a:pt x="1892" y="1798"/>
                </a:lnTo>
                <a:close/>
                <a:moveTo>
                  <a:pt x="1289" y="1798"/>
                </a:moveTo>
                <a:lnTo>
                  <a:pt x="1289" y="2196"/>
                </a:lnTo>
                <a:lnTo>
                  <a:pt x="1687" y="2196"/>
                </a:lnTo>
                <a:lnTo>
                  <a:pt x="1687" y="1798"/>
                </a:lnTo>
                <a:lnTo>
                  <a:pt x="1289" y="1798"/>
                </a:lnTo>
                <a:close/>
                <a:moveTo>
                  <a:pt x="807" y="1002"/>
                </a:moveTo>
                <a:lnTo>
                  <a:pt x="807" y="2980"/>
                </a:lnTo>
                <a:lnTo>
                  <a:pt x="1096" y="2980"/>
                </a:lnTo>
                <a:lnTo>
                  <a:pt x="1096" y="2788"/>
                </a:lnTo>
                <a:lnTo>
                  <a:pt x="1076" y="2784"/>
                </a:lnTo>
                <a:lnTo>
                  <a:pt x="1056" y="2777"/>
                </a:lnTo>
                <a:lnTo>
                  <a:pt x="1038" y="2765"/>
                </a:lnTo>
                <a:lnTo>
                  <a:pt x="1023" y="2750"/>
                </a:lnTo>
                <a:lnTo>
                  <a:pt x="1010" y="2731"/>
                </a:lnTo>
                <a:lnTo>
                  <a:pt x="1002" y="2710"/>
                </a:lnTo>
                <a:lnTo>
                  <a:pt x="1000" y="2688"/>
                </a:lnTo>
                <a:lnTo>
                  <a:pt x="1000" y="2682"/>
                </a:lnTo>
                <a:lnTo>
                  <a:pt x="1002" y="2659"/>
                </a:lnTo>
                <a:lnTo>
                  <a:pt x="1010" y="2639"/>
                </a:lnTo>
                <a:lnTo>
                  <a:pt x="1023" y="2620"/>
                </a:lnTo>
                <a:lnTo>
                  <a:pt x="1038" y="2605"/>
                </a:lnTo>
                <a:lnTo>
                  <a:pt x="1056" y="2593"/>
                </a:lnTo>
                <a:lnTo>
                  <a:pt x="1076" y="2585"/>
                </a:lnTo>
                <a:lnTo>
                  <a:pt x="1096" y="2582"/>
                </a:lnTo>
                <a:lnTo>
                  <a:pt x="1096" y="1738"/>
                </a:lnTo>
                <a:lnTo>
                  <a:pt x="1099" y="1709"/>
                </a:lnTo>
                <a:lnTo>
                  <a:pt x="1109" y="1681"/>
                </a:lnTo>
                <a:lnTo>
                  <a:pt x="1122" y="1656"/>
                </a:lnTo>
                <a:lnTo>
                  <a:pt x="1140" y="1636"/>
                </a:lnTo>
                <a:lnTo>
                  <a:pt x="1163" y="1617"/>
                </a:lnTo>
                <a:lnTo>
                  <a:pt x="1188" y="1604"/>
                </a:lnTo>
                <a:lnTo>
                  <a:pt x="1215" y="1596"/>
                </a:lnTo>
                <a:lnTo>
                  <a:pt x="1245" y="1593"/>
                </a:lnTo>
                <a:lnTo>
                  <a:pt x="1590" y="1593"/>
                </a:lnTo>
                <a:lnTo>
                  <a:pt x="1590" y="1388"/>
                </a:lnTo>
                <a:lnTo>
                  <a:pt x="1987" y="1388"/>
                </a:lnTo>
                <a:lnTo>
                  <a:pt x="1987" y="1593"/>
                </a:lnTo>
                <a:lnTo>
                  <a:pt x="2353" y="1593"/>
                </a:lnTo>
                <a:lnTo>
                  <a:pt x="2382" y="1596"/>
                </a:lnTo>
                <a:lnTo>
                  <a:pt x="2409" y="1604"/>
                </a:lnTo>
                <a:lnTo>
                  <a:pt x="2433" y="1617"/>
                </a:lnTo>
                <a:lnTo>
                  <a:pt x="2453" y="1636"/>
                </a:lnTo>
                <a:lnTo>
                  <a:pt x="2471" y="1656"/>
                </a:lnTo>
                <a:lnTo>
                  <a:pt x="2483" y="1681"/>
                </a:lnTo>
                <a:lnTo>
                  <a:pt x="2491" y="1709"/>
                </a:lnTo>
                <a:lnTo>
                  <a:pt x="2494" y="1738"/>
                </a:lnTo>
                <a:lnTo>
                  <a:pt x="2494" y="2582"/>
                </a:lnTo>
                <a:lnTo>
                  <a:pt x="2519" y="2585"/>
                </a:lnTo>
                <a:lnTo>
                  <a:pt x="2539" y="2593"/>
                </a:lnTo>
                <a:lnTo>
                  <a:pt x="2557" y="2605"/>
                </a:lnTo>
                <a:lnTo>
                  <a:pt x="2571" y="2620"/>
                </a:lnTo>
                <a:lnTo>
                  <a:pt x="2582" y="2639"/>
                </a:lnTo>
                <a:lnTo>
                  <a:pt x="2588" y="2659"/>
                </a:lnTo>
                <a:lnTo>
                  <a:pt x="2590" y="2682"/>
                </a:lnTo>
                <a:lnTo>
                  <a:pt x="2590" y="2688"/>
                </a:lnTo>
                <a:lnTo>
                  <a:pt x="2588" y="2710"/>
                </a:lnTo>
                <a:lnTo>
                  <a:pt x="2582" y="2731"/>
                </a:lnTo>
                <a:lnTo>
                  <a:pt x="2571" y="2750"/>
                </a:lnTo>
                <a:lnTo>
                  <a:pt x="2557" y="2765"/>
                </a:lnTo>
                <a:lnTo>
                  <a:pt x="2539" y="2777"/>
                </a:lnTo>
                <a:lnTo>
                  <a:pt x="2519" y="2784"/>
                </a:lnTo>
                <a:lnTo>
                  <a:pt x="2494" y="2788"/>
                </a:lnTo>
                <a:lnTo>
                  <a:pt x="2494" y="2980"/>
                </a:lnTo>
                <a:lnTo>
                  <a:pt x="2782" y="2980"/>
                </a:lnTo>
                <a:lnTo>
                  <a:pt x="2782" y="1002"/>
                </a:lnTo>
                <a:lnTo>
                  <a:pt x="2238" y="1002"/>
                </a:lnTo>
                <a:lnTo>
                  <a:pt x="2195" y="1044"/>
                </a:lnTo>
                <a:lnTo>
                  <a:pt x="2148" y="1082"/>
                </a:lnTo>
                <a:lnTo>
                  <a:pt x="2097" y="1115"/>
                </a:lnTo>
                <a:lnTo>
                  <a:pt x="2043" y="1143"/>
                </a:lnTo>
                <a:lnTo>
                  <a:pt x="1985" y="1165"/>
                </a:lnTo>
                <a:lnTo>
                  <a:pt x="1926" y="1181"/>
                </a:lnTo>
                <a:lnTo>
                  <a:pt x="1864" y="1191"/>
                </a:lnTo>
                <a:lnTo>
                  <a:pt x="1800" y="1195"/>
                </a:lnTo>
                <a:lnTo>
                  <a:pt x="1734" y="1191"/>
                </a:lnTo>
                <a:lnTo>
                  <a:pt x="1673" y="1181"/>
                </a:lnTo>
                <a:lnTo>
                  <a:pt x="1613" y="1165"/>
                </a:lnTo>
                <a:lnTo>
                  <a:pt x="1555" y="1143"/>
                </a:lnTo>
                <a:lnTo>
                  <a:pt x="1501" y="1115"/>
                </a:lnTo>
                <a:lnTo>
                  <a:pt x="1450" y="1082"/>
                </a:lnTo>
                <a:lnTo>
                  <a:pt x="1403" y="1044"/>
                </a:lnTo>
                <a:lnTo>
                  <a:pt x="1360" y="1002"/>
                </a:lnTo>
                <a:lnTo>
                  <a:pt x="807" y="1002"/>
                </a:lnTo>
                <a:close/>
                <a:moveTo>
                  <a:pt x="1720" y="238"/>
                </a:moveTo>
                <a:lnTo>
                  <a:pt x="1706" y="239"/>
                </a:lnTo>
                <a:lnTo>
                  <a:pt x="1693" y="245"/>
                </a:lnTo>
                <a:lnTo>
                  <a:pt x="1682" y="253"/>
                </a:lnTo>
                <a:lnTo>
                  <a:pt x="1676" y="266"/>
                </a:lnTo>
                <a:lnTo>
                  <a:pt x="1673" y="282"/>
                </a:lnTo>
                <a:lnTo>
                  <a:pt x="1671" y="317"/>
                </a:lnTo>
                <a:lnTo>
                  <a:pt x="1665" y="351"/>
                </a:lnTo>
                <a:lnTo>
                  <a:pt x="1655" y="383"/>
                </a:lnTo>
                <a:lnTo>
                  <a:pt x="1642" y="412"/>
                </a:lnTo>
                <a:lnTo>
                  <a:pt x="1627" y="439"/>
                </a:lnTo>
                <a:lnTo>
                  <a:pt x="1611" y="465"/>
                </a:lnTo>
                <a:lnTo>
                  <a:pt x="1593" y="489"/>
                </a:lnTo>
                <a:lnTo>
                  <a:pt x="1575" y="511"/>
                </a:lnTo>
                <a:lnTo>
                  <a:pt x="1557" y="533"/>
                </a:lnTo>
                <a:lnTo>
                  <a:pt x="1542" y="554"/>
                </a:lnTo>
                <a:lnTo>
                  <a:pt x="1527" y="574"/>
                </a:lnTo>
                <a:lnTo>
                  <a:pt x="1513" y="599"/>
                </a:lnTo>
                <a:lnTo>
                  <a:pt x="1501" y="625"/>
                </a:lnTo>
                <a:lnTo>
                  <a:pt x="1492" y="653"/>
                </a:lnTo>
                <a:lnTo>
                  <a:pt x="1487" y="680"/>
                </a:lnTo>
                <a:lnTo>
                  <a:pt x="1485" y="708"/>
                </a:lnTo>
                <a:lnTo>
                  <a:pt x="1485" y="736"/>
                </a:lnTo>
                <a:lnTo>
                  <a:pt x="1488" y="765"/>
                </a:lnTo>
                <a:lnTo>
                  <a:pt x="1496" y="791"/>
                </a:lnTo>
                <a:lnTo>
                  <a:pt x="1505" y="817"/>
                </a:lnTo>
                <a:lnTo>
                  <a:pt x="1518" y="841"/>
                </a:lnTo>
                <a:lnTo>
                  <a:pt x="1535" y="864"/>
                </a:lnTo>
                <a:lnTo>
                  <a:pt x="1555" y="883"/>
                </a:lnTo>
                <a:lnTo>
                  <a:pt x="1579" y="900"/>
                </a:lnTo>
                <a:lnTo>
                  <a:pt x="1606" y="914"/>
                </a:lnTo>
                <a:lnTo>
                  <a:pt x="1637" y="924"/>
                </a:lnTo>
                <a:lnTo>
                  <a:pt x="1671" y="931"/>
                </a:lnTo>
                <a:lnTo>
                  <a:pt x="1709" y="933"/>
                </a:lnTo>
                <a:lnTo>
                  <a:pt x="1711" y="903"/>
                </a:lnTo>
                <a:lnTo>
                  <a:pt x="1715" y="872"/>
                </a:lnTo>
                <a:lnTo>
                  <a:pt x="1721" y="842"/>
                </a:lnTo>
                <a:lnTo>
                  <a:pt x="1729" y="813"/>
                </a:lnTo>
                <a:lnTo>
                  <a:pt x="1739" y="787"/>
                </a:lnTo>
                <a:lnTo>
                  <a:pt x="1749" y="762"/>
                </a:lnTo>
                <a:lnTo>
                  <a:pt x="1759" y="740"/>
                </a:lnTo>
                <a:lnTo>
                  <a:pt x="1769" y="719"/>
                </a:lnTo>
                <a:lnTo>
                  <a:pt x="1779" y="701"/>
                </a:lnTo>
                <a:lnTo>
                  <a:pt x="1787" y="687"/>
                </a:lnTo>
                <a:lnTo>
                  <a:pt x="1793" y="676"/>
                </a:lnTo>
                <a:lnTo>
                  <a:pt x="1797" y="670"/>
                </a:lnTo>
                <a:lnTo>
                  <a:pt x="1799" y="668"/>
                </a:lnTo>
                <a:lnTo>
                  <a:pt x="1801" y="670"/>
                </a:lnTo>
                <a:lnTo>
                  <a:pt x="1804" y="676"/>
                </a:lnTo>
                <a:lnTo>
                  <a:pt x="1810" y="687"/>
                </a:lnTo>
                <a:lnTo>
                  <a:pt x="1819" y="701"/>
                </a:lnTo>
                <a:lnTo>
                  <a:pt x="1828" y="719"/>
                </a:lnTo>
                <a:lnTo>
                  <a:pt x="1839" y="740"/>
                </a:lnTo>
                <a:lnTo>
                  <a:pt x="1848" y="762"/>
                </a:lnTo>
                <a:lnTo>
                  <a:pt x="1859" y="787"/>
                </a:lnTo>
                <a:lnTo>
                  <a:pt x="1868" y="813"/>
                </a:lnTo>
                <a:lnTo>
                  <a:pt x="1877" y="842"/>
                </a:lnTo>
                <a:lnTo>
                  <a:pt x="1883" y="872"/>
                </a:lnTo>
                <a:lnTo>
                  <a:pt x="1886" y="903"/>
                </a:lnTo>
                <a:lnTo>
                  <a:pt x="1889" y="933"/>
                </a:lnTo>
                <a:lnTo>
                  <a:pt x="1926" y="931"/>
                </a:lnTo>
                <a:lnTo>
                  <a:pt x="1959" y="926"/>
                </a:lnTo>
                <a:lnTo>
                  <a:pt x="1990" y="917"/>
                </a:lnTo>
                <a:lnTo>
                  <a:pt x="2016" y="905"/>
                </a:lnTo>
                <a:lnTo>
                  <a:pt x="2039" y="890"/>
                </a:lnTo>
                <a:lnTo>
                  <a:pt x="2057" y="872"/>
                </a:lnTo>
                <a:lnTo>
                  <a:pt x="2073" y="853"/>
                </a:lnTo>
                <a:lnTo>
                  <a:pt x="2086" y="832"/>
                </a:lnTo>
                <a:lnTo>
                  <a:pt x="2097" y="808"/>
                </a:lnTo>
                <a:lnTo>
                  <a:pt x="2105" y="784"/>
                </a:lnTo>
                <a:lnTo>
                  <a:pt x="2110" y="759"/>
                </a:lnTo>
                <a:lnTo>
                  <a:pt x="2113" y="733"/>
                </a:lnTo>
                <a:lnTo>
                  <a:pt x="2113" y="706"/>
                </a:lnTo>
                <a:lnTo>
                  <a:pt x="2112" y="680"/>
                </a:lnTo>
                <a:lnTo>
                  <a:pt x="2110" y="653"/>
                </a:lnTo>
                <a:lnTo>
                  <a:pt x="2106" y="626"/>
                </a:lnTo>
                <a:lnTo>
                  <a:pt x="2099" y="601"/>
                </a:lnTo>
                <a:lnTo>
                  <a:pt x="2093" y="577"/>
                </a:lnTo>
                <a:lnTo>
                  <a:pt x="2084" y="555"/>
                </a:lnTo>
                <a:lnTo>
                  <a:pt x="2075" y="533"/>
                </a:lnTo>
                <a:lnTo>
                  <a:pt x="2067" y="521"/>
                </a:lnTo>
                <a:lnTo>
                  <a:pt x="2055" y="513"/>
                </a:lnTo>
                <a:lnTo>
                  <a:pt x="2042" y="509"/>
                </a:lnTo>
                <a:lnTo>
                  <a:pt x="2028" y="509"/>
                </a:lnTo>
                <a:lnTo>
                  <a:pt x="2015" y="514"/>
                </a:lnTo>
                <a:lnTo>
                  <a:pt x="2003" y="524"/>
                </a:lnTo>
                <a:lnTo>
                  <a:pt x="1985" y="544"/>
                </a:lnTo>
                <a:lnTo>
                  <a:pt x="1968" y="561"/>
                </a:lnTo>
                <a:lnTo>
                  <a:pt x="1951" y="576"/>
                </a:lnTo>
                <a:lnTo>
                  <a:pt x="1935" y="589"/>
                </a:lnTo>
                <a:lnTo>
                  <a:pt x="1920" y="600"/>
                </a:lnTo>
                <a:lnTo>
                  <a:pt x="1908" y="609"/>
                </a:lnTo>
                <a:lnTo>
                  <a:pt x="1898" y="616"/>
                </a:lnTo>
                <a:lnTo>
                  <a:pt x="1892" y="620"/>
                </a:lnTo>
                <a:lnTo>
                  <a:pt x="1891" y="621"/>
                </a:lnTo>
                <a:lnTo>
                  <a:pt x="1891" y="618"/>
                </a:lnTo>
                <a:lnTo>
                  <a:pt x="1893" y="609"/>
                </a:lnTo>
                <a:lnTo>
                  <a:pt x="1896" y="596"/>
                </a:lnTo>
                <a:lnTo>
                  <a:pt x="1900" y="579"/>
                </a:lnTo>
                <a:lnTo>
                  <a:pt x="1902" y="557"/>
                </a:lnTo>
                <a:lnTo>
                  <a:pt x="1903" y="531"/>
                </a:lnTo>
                <a:lnTo>
                  <a:pt x="1902" y="502"/>
                </a:lnTo>
                <a:lnTo>
                  <a:pt x="1897" y="472"/>
                </a:lnTo>
                <a:lnTo>
                  <a:pt x="1891" y="439"/>
                </a:lnTo>
                <a:lnTo>
                  <a:pt x="1880" y="405"/>
                </a:lnTo>
                <a:lnTo>
                  <a:pt x="1864" y="369"/>
                </a:lnTo>
                <a:lnTo>
                  <a:pt x="1843" y="332"/>
                </a:lnTo>
                <a:lnTo>
                  <a:pt x="1825" y="308"/>
                </a:lnTo>
                <a:lnTo>
                  <a:pt x="1803" y="287"/>
                </a:lnTo>
                <a:lnTo>
                  <a:pt x="1781" y="270"/>
                </a:lnTo>
                <a:lnTo>
                  <a:pt x="1758" y="254"/>
                </a:lnTo>
                <a:lnTo>
                  <a:pt x="1736" y="242"/>
                </a:lnTo>
                <a:lnTo>
                  <a:pt x="1720" y="238"/>
                </a:lnTo>
                <a:close/>
                <a:moveTo>
                  <a:pt x="1799" y="0"/>
                </a:moveTo>
                <a:lnTo>
                  <a:pt x="1860" y="3"/>
                </a:lnTo>
                <a:lnTo>
                  <a:pt x="1921" y="13"/>
                </a:lnTo>
                <a:lnTo>
                  <a:pt x="1979" y="28"/>
                </a:lnTo>
                <a:lnTo>
                  <a:pt x="2034" y="49"/>
                </a:lnTo>
                <a:lnTo>
                  <a:pt x="2087" y="75"/>
                </a:lnTo>
                <a:lnTo>
                  <a:pt x="2137" y="106"/>
                </a:lnTo>
                <a:lnTo>
                  <a:pt x="2183" y="141"/>
                </a:lnTo>
                <a:lnTo>
                  <a:pt x="2225" y="182"/>
                </a:lnTo>
                <a:lnTo>
                  <a:pt x="2264" y="225"/>
                </a:lnTo>
                <a:lnTo>
                  <a:pt x="2298" y="273"/>
                </a:lnTo>
                <a:lnTo>
                  <a:pt x="2327" y="324"/>
                </a:lnTo>
                <a:lnTo>
                  <a:pt x="3442" y="572"/>
                </a:lnTo>
                <a:lnTo>
                  <a:pt x="3470" y="582"/>
                </a:lnTo>
                <a:lnTo>
                  <a:pt x="3496" y="596"/>
                </a:lnTo>
                <a:lnTo>
                  <a:pt x="3519" y="614"/>
                </a:lnTo>
                <a:lnTo>
                  <a:pt x="3539" y="637"/>
                </a:lnTo>
                <a:lnTo>
                  <a:pt x="3556" y="662"/>
                </a:lnTo>
                <a:lnTo>
                  <a:pt x="3568" y="689"/>
                </a:lnTo>
                <a:lnTo>
                  <a:pt x="3575" y="719"/>
                </a:lnTo>
                <a:lnTo>
                  <a:pt x="3577" y="748"/>
                </a:lnTo>
                <a:lnTo>
                  <a:pt x="3577" y="850"/>
                </a:lnTo>
                <a:lnTo>
                  <a:pt x="3576" y="877"/>
                </a:lnTo>
                <a:lnTo>
                  <a:pt x="3570" y="902"/>
                </a:lnTo>
                <a:lnTo>
                  <a:pt x="3561" y="926"/>
                </a:lnTo>
                <a:lnTo>
                  <a:pt x="3548" y="946"/>
                </a:lnTo>
                <a:lnTo>
                  <a:pt x="3532" y="965"/>
                </a:lnTo>
                <a:lnTo>
                  <a:pt x="3513" y="980"/>
                </a:lnTo>
                <a:lnTo>
                  <a:pt x="3493" y="992"/>
                </a:lnTo>
                <a:lnTo>
                  <a:pt x="3469" y="999"/>
                </a:lnTo>
                <a:lnTo>
                  <a:pt x="3444" y="1002"/>
                </a:lnTo>
                <a:lnTo>
                  <a:pt x="3385" y="1002"/>
                </a:lnTo>
                <a:lnTo>
                  <a:pt x="3385" y="2980"/>
                </a:lnTo>
                <a:lnTo>
                  <a:pt x="3485" y="2980"/>
                </a:lnTo>
                <a:lnTo>
                  <a:pt x="3508" y="2983"/>
                </a:lnTo>
                <a:lnTo>
                  <a:pt x="3528" y="2990"/>
                </a:lnTo>
                <a:lnTo>
                  <a:pt x="3544" y="3002"/>
                </a:lnTo>
                <a:lnTo>
                  <a:pt x="3558" y="3016"/>
                </a:lnTo>
                <a:lnTo>
                  <a:pt x="3569" y="3035"/>
                </a:lnTo>
                <a:lnTo>
                  <a:pt x="3575" y="3055"/>
                </a:lnTo>
                <a:lnTo>
                  <a:pt x="3577" y="3077"/>
                </a:lnTo>
                <a:lnTo>
                  <a:pt x="3577" y="3089"/>
                </a:lnTo>
                <a:lnTo>
                  <a:pt x="3575" y="3111"/>
                </a:lnTo>
                <a:lnTo>
                  <a:pt x="3569" y="3131"/>
                </a:lnTo>
                <a:lnTo>
                  <a:pt x="3558" y="3150"/>
                </a:lnTo>
                <a:lnTo>
                  <a:pt x="3544" y="3164"/>
                </a:lnTo>
                <a:lnTo>
                  <a:pt x="3528" y="3176"/>
                </a:lnTo>
                <a:lnTo>
                  <a:pt x="3508" y="3183"/>
                </a:lnTo>
                <a:lnTo>
                  <a:pt x="3485" y="3186"/>
                </a:lnTo>
                <a:lnTo>
                  <a:pt x="100" y="3186"/>
                </a:lnTo>
                <a:lnTo>
                  <a:pt x="78" y="3183"/>
                </a:lnTo>
                <a:lnTo>
                  <a:pt x="58" y="3176"/>
                </a:lnTo>
                <a:lnTo>
                  <a:pt x="38" y="3164"/>
                </a:lnTo>
                <a:lnTo>
                  <a:pt x="23" y="3150"/>
                </a:lnTo>
                <a:lnTo>
                  <a:pt x="11" y="3131"/>
                </a:lnTo>
                <a:lnTo>
                  <a:pt x="3" y="3111"/>
                </a:lnTo>
                <a:lnTo>
                  <a:pt x="0" y="3089"/>
                </a:lnTo>
                <a:lnTo>
                  <a:pt x="0" y="3077"/>
                </a:lnTo>
                <a:lnTo>
                  <a:pt x="3" y="3055"/>
                </a:lnTo>
                <a:lnTo>
                  <a:pt x="11" y="3035"/>
                </a:lnTo>
                <a:lnTo>
                  <a:pt x="23" y="3016"/>
                </a:lnTo>
                <a:lnTo>
                  <a:pt x="38" y="3002"/>
                </a:lnTo>
                <a:lnTo>
                  <a:pt x="58" y="2990"/>
                </a:lnTo>
                <a:lnTo>
                  <a:pt x="78" y="2983"/>
                </a:lnTo>
                <a:lnTo>
                  <a:pt x="100" y="2980"/>
                </a:lnTo>
                <a:lnTo>
                  <a:pt x="205" y="2980"/>
                </a:lnTo>
                <a:lnTo>
                  <a:pt x="205" y="1002"/>
                </a:lnTo>
                <a:lnTo>
                  <a:pt x="149" y="1002"/>
                </a:lnTo>
                <a:lnTo>
                  <a:pt x="119" y="998"/>
                </a:lnTo>
                <a:lnTo>
                  <a:pt x="92" y="990"/>
                </a:lnTo>
                <a:lnTo>
                  <a:pt x="66" y="974"/>
                </a:lnTo>
                <a:lnTo>
                  <a:pt x="45" y="956"/>
                </a:lnTo>
                <a:lnTo>
                  <a:pt x="26" y="933"/>
                </a:lnTo>
                <a:lnTo>
                  <a:pt x="12" y="908"/>
                </a:lnTo>
                <a:lnTo>
                  <a:pt x="3" y="880"/>
                </a:lnTo>
                <a:lnTo>
                  <a:pt x="0" y="850"/>
                </a:lnTo>
                <a:lnTo>
                  <a:pt x="0" y="748"/>
                </a:lnTo>
                <a:lnTo>
                  <a:pt x="3" y="719"/>
                </a:lnTo>
                <a:lnTo>
                  <a:pt x="12" y="689"/>
                </a:lnTo>
                <a:lnTo>
                  <a:pt x="25" y="662"/>
                </a:lnTo>
                <a:lnTo>
                  <a:pt x="42" y="637"/>
                </a:lnTo>
                <a:lnTo>
                  <a:pt x="64" y="614"/>
                </a:lnTo>
                <a:lnTo>
                  <a:pt x="88" y="596"/>
                </a:lnTo>
                <a:lnTo>
                  <a:pt x="114" y="582"/>
                </a:lnTo>
                <a:lnTo>
                  <a:pt x="143" y="572"/>
                </a:lnTo>
                <a:lnTo>
                  <a:pt x="1270" y="323"/>
                </a:lnTo>
                <a:lnTo>
                  <a:pt x="1299" y="272"/>
                </a:lnTo>
                <a:lnTo>
                  <a:pt x="1333" y="225"/>
                </a:lnTo>
                <a:lnTo>
                  <a:pt x="1372" y="182"/>
                </a:lnTo>
                <a:lnTo>
                  <a:pt x="1414" y="141"/>
                </a:lnTo>
                <a:lnTo>
                  <a:pt x="1461" y="105"/>
                </a:lnTo>
                <a:lnTo>
                  <a:pt x="1510" y="75"/>
                </a:lnTo>
                <a:lnTo>
                  <a:pt x="1563" y="49"/>
                </a:lnTo>
                <a:lnTo>
                  <a:pt x="1618" y="28"/>
                </a:lnTo>
                <a:lnTo>
                  <a:pt x="1677" y="13"/>
                </a:lnTo>
                <a:lnTo>
                  <a:pt x="1737" y="3"/>
                </a:lnTo>
                <a:lnTo>
                  <a:pt x="1799" y="0"/>
                </a:lnTo>
                <a:close/>
              </a:path>
            </a:pathLst>
          </a:custGeom>
          <a:solidFill>
            <a:srgbClr val="25528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1" name="Freeform 50"/>
          <p:cNvSpPr>
            <a:spLocks noEditPoints="1"/>
          </p:cNvSpPr>
          <p:nvPr/>
        </p:nvSpPr>
        <p:spPr bwMode="auto">
          <a:xfrm>
            <a:off x="7023613" y="2201098"/>
            <a:ext cx="1107161" cy="750551"/>
          </a:xfrm>
          <a:custGeom>
            <a:avLst/>
            <a:gdLst>
              <a:gd name="T0" fmla="*/ 2092 w 3617"/>
              <a:gd name="T1" fmla="*/ 1545 h 2495"/>
              <a:gd name="T2" fmla="*/ 3255 w 3617"/>
              <a:gd name="T3" fmla="*/ 1704 h 2495"/>
              <a:gd name="T4" fmla="*/ 2788 w 3617"/>
              <a:gd name="T5" fmla="*/ 1704 h 2495"/>
              <a:gd name="T6" fmla="*/ 697 w 3617"/>
              <a:gd name="T7" fmla="*/ 1520 h 2495"/>
              <a:gd name="T8" fmla="*/ 697 w 3617"/>
              <a:gd name="T9" fmla="*/ 1520 h 2495"/>
              <a:gd name="T10" fmla="*/ 596 w 3617"/>
              <a:gd name="T11" fmla="*/ 1520 h 2495"/>
              <a:gd name="T12" fmla="*/ 3255 w 3617"/>
              <a:gd name="T13" fmla="*/ 1380 h 2495"/>
              <a:gd name="T14" fmla="*/ 2788 w 3617"/>
              <a:gd name="T15" fmla="*/ 1380 h 2495"/>
              <a:gd name="T16" fmla="*/ 697 w 3617"/>
              <a:gd name="T17" fmla="*/ 1195 h 2495"/>
              <a:gd name="T18" fmla="*/ 697 w 3617"/>
              <a:gd name="T19" fmla="*/ 1195 h 2495"/>
              <a:gd name="T20" fmla="*/ 596 w 3617"/>
              <a:gd name="T21" fmla="*/ 1195 h 2495"/>
              <a:gd name="T22" fmla="*/ 3255 w 3617"/>
              <a:gd name="T23" fmla="*/ 1067 h 2495"/>
              <a:gd name="T24" fmla="*/ 2788 w 3617"/>
              <a:gd name="T25" fmla="*/ 1067 h 2495"/>
              <a:gd name="T26" fmla="*/ 697 w 3617"/>
              <a:gd name="T27" fmla="*/ 882 h 2495"/>
              <a:gd name="T28" fmla="*/ 697 w 3617"/>
              <a:gd name="T29" fmla="*/ 882 h 2495"/>
              <a:gd name="T30" fmla="*/ 596 w 3617"/>
              <a:gd name="T31" fmla="*/ 882 h 2495"/>
              <a:gd name="T32" fmla="*/ 1920 w 3617"/>
              <a:gd name="T33" fmla="*/ 400 h 2495"/>
              <a:gd name="T34" fmla="*/ 1920 w 3617"/>
              <a:gd name="T35" fmla="*/ 799 h 2495"/>
              <a:gd name="T36" fmla="*/ 1525 w 3617"/>
              <a:gd name="T37" fmla="*/ 400 h 2495"/>
              <a:gd name="T38" fmla="*/ 1756 w 3617"/>
              <a:gd name="T39" fmla="*/ 61 h 2495"/>
              <a:gd name="T40" fmla="*/ 1567 w 3617"/>
              <a:gd name="T41" fmla="*/ 129 h 2495"/>
              <a:gd name="T42" fmla="*/ 1429 w 3617"/>
              <a:gd name="T43" fmla="*/ 269 h 2495"/>
              <a:gd name="T44" fmla="*/ 1362 w 3617"/>
              <a:gd name="T45" fmla="*/ 459 h 2495"/>
              <a:gd name="T46" fmla="*/ 1385 w 3617"/>
              <a:gd name="T47" fmla="*/ 666 h 2495"/>
              <a:gd name="T48" fmla="*/ 1491 w 3617"/>
              <a:gd name="T49" fmla="*/ 833 h 2495"/>
              <a:gd name="T50" fmla="*/ 1657 w 3617"/>
              <a:gd name="T51" fmla="*/ 940 h 2495"/>
              <a:gd name="T52" fmla="*/ 1861 w 3617"/>
              <a:gd name="T53" fmla="*/ 963 h 2495"/>
              <a:gd name="T54" fmla="*/ 2049 w 3617"/>
              <a:gd name="T55" fmla="*/ 896 h 2495"/>
              <a:gd name="T56" fmla="*/ 2188 w 3617"/>
              <a:gd name="T57" fmla="*/ 756 h 2495"/>
              <a:gd name="T58" fmla="*/ 2255 w 3617"/>
              <a:gd name="T59" fmla="*/ 566 h 2495"/>
              <a:gd name="T60" fmla="*/ 2232 w 3617"/>
              <a:gd name="T61" fmla="*/ 359 h 2495"/>
              <a:gd name="T62" fmla="*/ 2127 w 3617"/>
              <a:gd name="T63" fmla="*/ 191 h 2495"/>
              <a:gd name="T64" fmla="*/ 1960 w 3617"/>
              <a:gd name="T65" fmla="*/ 85 h 2495"/>
              <a:gd name="T66" fmla="*/ 1251 w 3617"/>
              <a:gd name="T67" fmla="*/ 0 h 2495"/>
              <a:gd name="T68" fmla="*/ 2446 w 3617"/>
              <a:gd name="T69" fmla="*/ 29 h 2495"/>
              <a:gd name="T70" fmla="*/ 2493 w 3617"/>
              <a:gd name="T71" fmla="*/ 129 h 2495"/>
              <a:gd name="T72" fmla="*/ 2571 w 3617"/>
              <a:gd name="T73" fmla="*/ 2230 h 2495"/>
              <a:gd name="T74" fmla="*/ 3293 w 3617"/>
              <a:gd name="T75" fmla="*/ 560 h 2495"/>
              <a:gd name="T76" fmla="*/ 3394 w 3617"/>
              <a:gd name="T77" fmla="*/ 609 h 2495"/>
              <a:gd name="T78" fmla="*/ 3421 w 3617"/>
              <a:gd name="T79" fmla="*/ 2189 h 2495"/>
              <a:gd name="T80" fmla="*/ 3617 w 3617"/>
              <a:gd name="T81" fmla="*/ 2495 h 2495"/>
              <a:gd name="T82" fmla="*/ 215 w 3617"/>
              <a:gd name="T83" fmla="*/ 2210 h 2495"/>
              <a:gd name="T84" fmla="*/ 226 w 3617"/>
              <a:gd name="T85" fmla="*/ 632 h 2495"/>
              <a:gd name="T86" fmla="*/ 311 w 3617"/>
              <a:gd name="T87" fmla="*/ 565 h 2495"/>
              <a:gd name="T88" fmla="*/ 1037 w 3617"/>
              <a:gd name="T89" fmla="*/ 2194 h 2495"/>
              <a:gd name="T90" fmla="*/ 1124 w 3617"/>
              <a:gd name="T91" fmla="*/ 2189 h 2495"/>
              <a:gd name="T92" fmla="*/ 1151 w 3617"/>
              <a:gd name="T93" fmla="*/ 49 h 2495"/>
              <a:gd name="T94" fmla="*/ 1251 w 3617"/>
              <a:gd name="T95" fmla="*/ 0 h 2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617" h="2495">
                <a:moveTo>
                  <a:pt x="1556" y="1545"/>
                </a:moveTo>
                <a:lnTo>
                  <a:pt x="1556" y="2221"/>
                </a:lnTo>
                <a:lnTo>
                  <a:pt x="2092" y="2221"/>
                </a:lnTo>
                <a:lnTo>
                  <a:pt x="2092" y="1545"/>
                </a:lnTo>
                <a:lnTo>
                  <a:pt x="1556" y="1545"/>
                </a:lnTo>
                <a:close/>
                <a:moveTo>
                  <a:pt x="3072" y="1520"/>
                </a:moveTo>
                <a:lnTo>
                  <a:pt x="3072" y="1704"/>
                </a:lnTo>
                <a:lnTo>
                  <a:pt x="3255" y="1704"/>
                </a:lnTo>
                <a:lnTo>
                  <a:pt x="3255" y="1520"/>
                </a:lnTo>
                <a:lnTo>
                  <a:pt x="3072" y="1520"/>
                </a:lnTo>
                <a:close/>
                <a:moveTo>
                  <a:pt x="2788" y="1520"/>
                </a:moveTo>
                <a:lnTo>
                  <a:pt x="2788" y="1704"/>
                </a:lnTo>
                <a:lnTo>
                  <a:pt x="2971" y="1704"/>
                </a:lnTo>
                <a:lnTo>
                  <a:pt x="2971" y="1520"/>
                </a:lnTo>
                <a:lnTo>
                  <a:pt x="2788" y="1520"/>
                </a:lnTo>
                <a:close/>
                <a:moveTo>
                  <a:pt x="697" y="1520"/>
                </a:moveTo>
                <a:lnTo>
                  <a:pt x="697" y="1704"/>
                </a:lnTo>
                <a:lnTo>
                  <a:pt x="880" y="1704"/>
                </a:lnTo>
                <a:lnTo>
                  <a:pt x="880" y="1520"/>
                </a:lnTo>
                <a:lnTo>
                  <a:pt x="697" y="1520"/>
                </a:lnTo>
                <a:close/>
                <a:moveTo>
                  <a:pt x="413" y="1520"/>
                </a:moveTo>
                <a:lnTo>
                  <a:pt x="413" y="1704"/>
                </a:lnTo>
                <a:lnTo>
                  <a:pt x="596" y="1704"/>
                </a:lnTo>
                <a:lnTo>
                  <a:pt x="596" y="1520"/>
                </a:lnTo>
                <a:lnTo>
                  <a:pt x="413" y="1520"/>
                </a:lnTo>
                <a:close/>
                <a:moveTo>
                  <a:pt x="3072" y="1195"/>
                </a:moveTo>
                <a:lnTo>
                  <a:pt x="3072" y="1380"/>
                </a:lnTo>
                <a:lnTo>
                  <a:pt x="3255" y="1380"/>
                </a:lnTo>
                <a:lnTo>
                  <a:pt x="3255" y="1195"/>
                </a:lnTo>
                <a:lnTo>
                  <a:pt x="3072" y="1195"/>
                </a:lnTo>
                <a:close/>
                <a:moveTo>
                  <a:pt x="2788" y="1195"/>
                </a:moveTo>
                <a:lnTo>
                  <a:pt x="2788" y="1380"/>
                </a:lnTo>
                <a:lnTo>
                  <a:pt x="2971" y="1380"/>
                </a:lnTo>
                <a:lnTo>
                  <a:pt x="2971" y="1195"/>
                </a:lnTo>
                <a:lnTo>
                  <a:pt x="2788" y="1195"/>
                </a:lnTo>
                <a:close/>
                <a:moveTo>
                  <a:pt x="697" y="1195"/>
                </a:moveTo>
                <a:lnTo>
                  <a:pt x="697" y="1380"/>
                </a:lnTo>
                <a:lnTo>
                  <a:pt x="880" y="1380"/>
                </a:lnTo>
                <a:lnTo>
                  <a:pt x="880" y="1195"/>
                </a:lnTo>
                <a:lnTo>
                  <a:pt x="697" y="1195"/>
                </a:lnTo>
                <a:close/>
                <a:moveTo>
                  <a:pt x="413" y="1195"/>
                </a:moveTo>
                <a:lnTo>
                  <a:pt x="413" y="1380"/>
                </a:lnTo>
                <a:lnTo>
                  <a:pt x="596" y="1380"/>
                </a:lnTo>
                <a:lnTo>
                  <a:pt x="596" y="1195"/>
                </a:lnTo>
                <a:lnTo>
                  <a:pt x="413" y="1195"/>
                </a:lnTo>
                <a:close/>
                <a:moveTo>
                  <a:pt x="3072" y="882"/>
                </a:moveTo>
                <a:lnTo>
                  <a:pt x="3072" y="1067"/>
                </a:lnTo>
                <a:lnTo>
                  <a:pt x="3255" y="1067"/>
                </a:lnTo>
                <a:lnTo>
                  <a:pt x="3255" y="882"/>
                </a:lnTo>
                <a:lnTo>
                  <a:pt x="3072" y="882"/>
                </a:lnTo>
                <a:close/>
                <a:moveTo>
                  <a:pt x="2788" y="882"/>
                </a:moveTo>
                <a:lnTo>
                  <a:pt x="2788" y="1067"/>
                </a:lnTo>
                <a:lnTo>
                  <a:pt x="2971" y="1067"/>
                </a:lnTo>
                <a:lnTo>
                  <a:pt x="2971" y="882"/>
                </a:lnTo>
                <a:lnTo>
                  <a:pt x="2788" y="882"/>
                </a:lnTo>
                <a:close/>
                <a:moveTo>
                  <a:pt x="697" y="882"/>
                </a:moveTo>
                <a:lnTo>
                  <a:pt x="697" y="1067"/>
                </a:lnTo>
                <a:lnTo>
                  <a:pt x="880" y="1067"/>
                </a:lnTo>
                <a:lnTo>
                  <a:pt x="880" y="882"/>
                </a:lnTo>
                <a:lnTo>
                  <a:pt x="697" y="882"/>
                </a:lnTo>
                <a:close/>
                <a:moveTo>
                  <a:pt x="413" y="882"/>
                </a:moveTo>
                <a:lnTo>
                  <a:pt x="413" y="1067"/>
                </a:lnTo>
                <a:lnTo>
                  <a:pt x="596" y="1067"/>
                </a:lnTo>
                <a:lnTo>
                  <a:pt x="596" y="882"/>
                </a:lnTo>
                <a:lnTo>
                  <a:pt x="413" y="882"/>
                </a:lnTo>
                <a:close/>
                <a:moveTo>
                  <a:pt x="1697" y="226"/>
                </a:moveTo>
                <a:lnTo>
                  <a:pt x="1920" y="226"/>
                </a:lnTo>
                <a:lnTo>
                  <a:pt x="1920" y="400"/>
                </a:lnTo>
                <a:lnTo>
                  <a:pt x="2092" y="400"/>
                </a:lnTo>
                <a:lnTo>
                  <a:pt x="2092" y="625"/>
                </a:lnTo>
                <a:lnTo>
                  <a:pt x="1920" y="625"/>
                </a:lnTo>
                <a:lnTo>
                  <a:pt x="1920" y="799"/>
                </a:lnTo>
                <a:lnTo>
                  <a:pt x="1697" y="799"/>
                </a:lnTo>
                <a:lnTo>
                  <a:pt x="1697" y="625"/>
                </a:lnTo>
                <a:lnTo>
                  <a:pt x="1525" y="625"/>
                </a:lnTo>
                <a:lnTo>
                  <a:pt x="1525" y="400"/>
                </a:lnTo>
                <a:lnTo>
                  <a:pt x="1697" y="400"/>
                </a:lnTo>
                <a:lnTo>
                  <a:pt x="1697" y="226"/>
                </a:lnTo>
                <a:close/>
                <a:moveTo>
                  <a:pt x="1808" y="58"/>
                </a:moveTo>
                <a:lnTo>
                  <a:pt x="1756" y="61"/>
                </a:lnTo>
                <a:lnTo>
                  <a:pt x="1706" y="70"/>
                </a:lnTo>
                <a:lnTo>
                  <a:pt x="1657" y="85"/>
                </a:lnTo>
                <a:lnTo>
                  <a:pt x="1611" y="105"/>
                </a:lnTo>
                <a:lnTo>
                  <a:pt x="1567" y="129"/>
                </a:lnTo>
                <a:lnTo>
                  <a:pt x="1527" y="158"/>
                </a:lnTo>
                <a:lnTo>
                  <a:pt x="1491" y="191"/>
                </a:lnTo>
                <a:lnTo>
                  <a:pt x="1458" y="228"/>
                </a:lnTo>
                <a:lnTo>
                  <a:pt x="1429" y="269"/>
                </a:lnTo>
                <a:lnTo>
                  <a:pt x="1404" y="312"/>
                </a:lnTo>
                <a:lnTo>
                  <a:pt x="1385" y="359"/>
                </a:lnTo>
                <a:lnTo>
                  <a:pt x="1371" y="408"/>
                </a:lnTo>
                <a:lnTo>
                  <a:pt x="1362" y="459"/>
                </a:lnTo>
                <a:lnTo>
                  <a:pt x="1359" y="512"/>
                </a:lnTo>
                <a:lnTo>
                  <a:pt x="1362" y="566"/>
                </a:lnTo>
                <a:lnTo>
                  <a:pt x="1371" y="617"/>
                </a:lnTo>
                <a:lnTo>
                  <a:pt x="1385" y="666"/>
                </a:lnTo>
                <a:lnTo>
                  <a:pt x="1404" y="712"/>
                </a:lnTo>
                <a:lnTo>
                  <a:pt x="1429" y="756"/>
                </a:lnTo>
                <a:lnTo>
                  <a:pt x="1458" y="796"/>
                </a:lnTo>
                <a:lnTo>
                  <a:pt x="1491" y="833"/>
                </a:lnTo>
                <a:lnTo>
                  <a:pt x="1527" y="867"/>
                </a:lnTo>
                <a:lnTo>
                  <a:pt x="1567" y="896"/>
                </a:lnTo>
                <a:lnTo>
                  <a:pt x="1611" y="920"/>
                </a:lnTo>
                <a:lnTo>
                  <a:pt x="1657" y="940"/>
                </a:lnTo>
                <a:lnTo>
                  <a:pt x="1706" y="954"/>
                </a:lnTo>
                <a:lnTo>
                  <a:pt x="1756" y="963"/>
                </a:lnTo>
                <a:lnTo>
                  <a:pt x="1808" y="966"/>
                </a:lnTo>
                <a:lnTo>
                  <a:pt x="1861" y="963"/>
                </a:lnTo>
                <a:lnTo>
                  <a:pt x="1912" y="954"/>
                </a:lnTo>
                <a:lnTo>
                  <a:pt x="1960" y="940"/>
                </a:lnTo>
                <a:lnTo>
                  <a:pt x="2006" y="920"/>
                </a:lnTo>
                <a:lnTo>
                  <a:pt x="2049" y="896"/>
                </a:lnTo>
                <a:lnTo>
                  <a:pt x="2090" y="867"/>
                </a:lnTo>
                <a:lnTo>
                  <a:pt x="2127" y="833"/>
                </a:lnTo>
                <a:lnTo>
                  <a:pt x="2160" y="796"/>
                </a:lnTo>
                <a:lnTo>
                  <a:pt x="2188" y="756"/>
                </a:lnTo>
                <a:lnTo>
                  <a:pt x="2212" y="712"/>
                </a:lnTo>
                <a:lnTo>
                  <a:pt x="2232" y="666"/>
                </a:lnTo>
                <a:lnTo>
                  <a:pt x="2247" y="617"/>
                </a:lnTo>
                <a:lnTo>
                  <a:pt x="2255" y="566"/>
                </a:lnTo>
                <a:lnTo>
                  <a:pt x="2259" y="512"/>
                </a:lnTo>
                <a:lnTo>
                  <a:pt x="2255" y="459"/>
                </a:lnTo>
                <a:lnTo>
                  <a:pt x="2247" y="408"/>
                </a:lnTo>
                <a:lnTo>
                  <a:pt x="2232" y="359"/>
                </a:lnTo>
                <a:lnTo>
                  <a:pt x="2212" y="312"/>
                </a:lnTo>
                <a:lnTo>
                  <a:pt x="2188" y="269"/>
                </a:lnTo>
                <a:lnTo>
                  <a:pt x="2160" y="228"/>
                </a:lnTo>
                <a:lnTo>
                  <a:pt x="2127" y="191"/>
                </a:lnTo>
                <a:lnTo>
                  <a:pt x="2090" y="158"/>
                </a:lnTo>
                <a:lnTo>
                  <a:pt x="2049" y="129"/>
                </a:lnTo>
                <a:lnTo>
                  <a:pt x="2006" y="105"/>
                </a:lnTo>
                <a:lnTo>
                  <a:pt x="1960" y="85"/>
                </a:lnTo>
                <a:lnTo>
                  <a:pt x="1912" y="70"/>
                </a:lnTo>
                <a:lnTo>
                  <a:pt x="1861" y="61"/>
                </a:lnTo>
                <a:lnTo>
                  <a:pt x="1808" y="58"/>
                </a:lnTo>
                <a:close/>
                <a:moveTo>
                  <a:pt x="1251" y="0"/>
                </a:moveTo>
                <a:lnTo>
                  <a:pt x="2366" y="0"/>
                </a:lnTo>
                <a:lnTo>
                  <a:pt x="2395" y="4"/>
                </a:lnTo>
                <a:lnTo>
                  <a:pt x="2422" y="14"/>
                </a:lnTo>
                <a:lnTo>
                  <a:pt x="2446" y="29"/>
                </a:lnTo>
                <a:lnTo>
                  <a:pt x="2466" y="49"/>
                </a:lnTo>
                <a:lnTo>
                  <a:pt x="2480" y="72"/>
                </a:lnTo>
                <a:lnTo>
                  <a:pt x="2490" y="100"/>
                </a:lnTo>
                <a:lnTo>
                  <a:pt x="2493" y="129"/>
                </a:lnTo>
                <a:lnTo>
                  <a:pt x="2493" y="2189"/>
                </a:lnTo>
                <a:lnTo>
                  <a:pt x="2492" y="2210"/>
                </a:lnTo>
                <a:lnTo>
                  <a:pt x="2487" y="2230"/>
                </a:lnTo>
                <a:lnTo>
                  <a:pt x="2571" y="2230"/>
                </a:lnTo>
                <a:lnTo>
                  <a:pt x="2579" y="2194"/>
                </a:lnTo>
                <a:lnTo>
                  <a:pt x="2583" y="2156"/>
                </a:lnTo>
                <a:lnTo>
                  <a:pt x="2583" y="560"/>
                </a:lnTo>
                <a:lnTo>
                  <a:pt x="3293" y="560"/>
                </a:lnTo>
                <a:lnTo>
                  <a:pt x="3323" y="565"/>
                </a:lnTo>
                <a:lnTo>
                  <a:pt x="3350" y="573"/>
                </a:lnTo>
                <a:lnTo>
                  <a:pt x="3374" y="589"/>
                </a:lnTo>
                <a:lnTo>
                  <a:pt x="3394" y="609"/>
                </a:lnTo>
                <a:lnTo>
                  <a:pt x="3408" y="632"/>
                </a:lnTo>
                <a:lnTo>
                  <a:pt x="3418" y="660"/>
                </a:lnTo>
                <a:lnTo>
                  <a:pt x="3421" y="689"/>
                </a:lnTo>
                <a:lnTo>
                  <a:pt x="3421" y="2189"/>
                </a:lnTo>
                <a:lnTo>
                  <a:pt x="3420" y="2210"/>
                </a:lnTo>
                <a:lnTo>
                  <a:pt x="3415" y="2230"/>
                </a:lnTo>
                <a:lnTo>
                  <a:pt x="3617" y="2230"/>
                </a:lnTo>
                <a:lnTo>
                  <a:pt x="3617" y="2495"/>
                </a:lnTo>
                <a:lnTo>
                  <a:pt x="0" y="2495"/>
                </a:lnTo>
                <a:lnTo>
                  <a:pt x="0" y="2230"/>
                </a:lnTo>
                <a:lnTo>
                  <a:pt x="219" y="2230"/>
                </a:lnTo>
                <a:lnTo>
                  <a:pt x="215" y="2210"/>
                </a:lnTo>
                <a:lnTo>
                  <a:pt x="213" y="2189"/>
                </a:lnTo>
                <a:lnTo>
                  <a:pt x="213" y="689"/>
                </a:lnTo>
                <a:lnTo>
                  <a:pt x="216" y="660"/>
                </a:lnTo>
                <a:lnTo>
                  <a:pt x="226" y="632"/>
                </a:lnTo>
                <a:lnTo>
                  <a:pt x="241" y="609"/>
                </a:lnTo>
                <a:lnTo>
                  <a:pt x="261" y="589"/>
                </a:lnTo>
                <a:lnTo>
                  <a:pt x="284" y="573"/>
                </a:lnTo>
                <a:lnTo>
                  <a:pt x="311" y="565"/>
                </a:lnTo>
                <a:lnTo>
                  <a:pt x="340" y="560"/>
                </a:lnTo>
                <a:lnTo>
                  <a:pt x="1034" y="560"/>
                </a:lnTo>
                <a:lnTo>
                  <a:pt x="1034" y="2156"/>
                </a:lnTo>
                <a:lnTo>
                  <a:pt x="1037" y="2194"/>
                </a:lnTo>
                <a:lnTo>
                  <a:pt x="1047" y="2230"/>
                </a:lnTo>
                <a:lnTo>
                  <a:pt x="1130" y="2230"/>
                </a:lnTo>
                <a:lnTo>
                  <a:pt x="1125" y="2210"/>
                </a:lnTo>
                <a:lnTo>
                  <a:pt x="1124" y="2189"/>
                </a:lnTo>
                <a:lnTo>
                  <a:pt x="1124" y="129"/>
                </a:lnTo>
                <a:lnTo>
                  <a:pt x="1127" y="100"/>
                </a:lnTo>
                <a:lnTo>
                  <a:pt x="1136" y="72"/>
                </a:lnTo>
                <a:lnTo>
                  <a:pt x="1151" y="49"/>
                </a:lnTo>
                <a:lnTo>
                  <a:pt x="1171" y="29"/>
                </a:lnTo>
                <a:lnTo>
                  <a:pt x="1194" y="14"/>
                </a:lnTo>
                <a:lnTo>
                  <a:pt x="1222" y="4"/>
                </a:lnTo>
                <a:lnTo>
                  <a:pt x="1251" y="0"/>
                </a:lnTo>
                <a:close/>
              </a:path>
            </a:pathLst>
          </a:custGeom>
          <a:solidFill>
            <a:srgbClr val="25528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pSp>
        <p:nvGrpSpPr>
          <p:cNvPr id="102" name="Group 53"/>
          <p:cNvGrpSpPr>
            <a:grpSpLocks noChangeAspect="1"/>
          </p:cNvGrpSpPr>
          <p:nvPr/>
        </p:nvGrpSpPr>
        <p:grpSpPr bwMode="auto">
          <a:xfrm>
            <a:off x="8215183" y="3084309"/>
            <a:ext cx="1192213" cy="841375"/>
            <a:chOff x="5252" y="2151"/>
            <a:chExt cx="751" cy="530"/>
          </a:xfrm>
          <a:solidFill>
            <a:srgbClr val="255286"/>
          </a:solidFill>
        </p:grpSpPr>
        <p:sp>
          <p:nvSpPr>
            <p:cNvPr id="105" name="Freeform 55"/>
            <p:cNvSpPr>
              <a:spLocks/>
            </p:cNvSpPr>
            <p:nvPr/>
          </p:nvSpPr>
          <p:spPr bwMode="auto">
            <a:xfrm>
              <a:off x="5252" y="2151"/>
              <a:ext cx="222" cy="530"/>
            </a:xfrm>
            <a:custGeom>
              <a:avLst/>
              <a:gdLst>
                <a:gd name="T0" fmla="*/ 902 w 1109"/>
                <a:gd name="T1" fmla="*/ 0 h 2652"/>
                <a:gd name="T2" fmla="*/ 1109 w 1109"/>
                <a:gd name="T3" fmla="*/ 0 h 2652"/>
                <a:gd name="T4" fmla="*/ 456 w 1109"/>
                <a:gd name="T5" fmla="*/ 2652 h 2652"/>
                <a:gd name="T6" fmla="*/ 0 w 1109"/>
                <a:gd name="T7" fmla="*/ 2652 h 2652"/>
                <a:gd name="T8" fmla="*/ 902 w 1109"/>
                <a:gd name="T9" fmla="*/ 0 h 2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2652">
                  <a:moveTo>
                    <a:pt x="902" y="0"/>
                  </a:moveTo>
                  <a:lnTo>
                    <a:pt x="1109" y="0"/>
                  </a:lnTo>
                  <a:lnTo>
                    <a:pt x="456" y="2652"/>
                  </a:lnTo>
                  <a:lnTo>
                    <a:pt x="0" y="265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6" name="Freeform 56"/>
            <p:cNvSpPr>
              <a:spLocks/>
            </p:cNvSpPr>
            <p:nvPr/>
          </p:nvSpPr>
          <p:spPr bwMode="auto">
            <a:xfrm>
              <a:off x="5781" y="2151"/>
              <a:ext cx="222" cy="530"/>
            </a:xfrm>
            <a:custGeom>
              <a:avLst/>
              <a:gdLst>
                <a:gd name="T0" fmla="*/ 0 w 1110"/>
                <a:gd name="T1" fmla="*/ 0 h 2652"/>
                <a:gd name="T2" fmla="*/ 209 w 1110"/>
                <a:gd name="T3" fmla="*/ 0 h 2652"/>
                <a:gd name="T4" fmla="*/ 1110 w 1110"/>
                <a:gd name="T5" fmla="*/ 2652 h 2652"/>
                <a:gd name="T6" fmla="*/ 655 w 1110"/>
                <a:gd name="T7" fmla="*/ 2652 h 2652"/>
                <a:gd name="T8" fmla="*/ 0 w 1110"/>
                <a:gd name="T9" fmla="*/ 0 h 2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0" h="2652">
                  <a:moveTo>
                    <a:pt x="0" y="0"/>
                  </a:moveTo>
                  <a:lnTo>
                    <a:pt x="209" y="0"/>
                  </a:lnTo>
                  <a:lnTo>
                    <a:pt x="1110" y="2652"/>
                  </a:lnTo>
                  <a:lnTo>
                    <a:pt x="655" y="265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7" name="Freeform 57"/>
            <p:cNvSpPr>
              <a:spLocks noEditPoints="1"/>
            </p:cNvSpPr>
            <p:nvPr/>
          </p:nvSpPr>
          <p:spPr bwMode="auto">
            <a:xfrm>
              <a:off x="5379" y="2151"/>
              <a:ext cx="497" cy="530"/>
            </a:xfrm>
            <a:custGeom>
              <a:avLst/>
              <a:gdLst>
                <a:gd name="T0" fmla="*/ 1047 w 2483"/>
                <a:gd name="T1" fmla="*/ 1517 h 2652"/>
                <a:gd name="T2" fmla="*/ 1019 w 2483"/>
                <a:gd name="T3" fmla="*/ 1890 h 2652"/>
                <a:gd name="T4" fmla="*/ 1463 w 2483"/>
                <a:gd name="T5" fmla="*/ 1890 h 2652"/>
                <a:gd name="T6" fmla="*/ 1436 w 2483"/>
                <a:gd name="T7" fmla="*/ 1517 h 2652"/>
                <a:gd name="T8" fmla="*/ 1047 w 2483"/>
                <a:gd name="T9" fmla="*/ 1517 h 2652"/>
                <a:gd name="T10" fmla="*/ 1101 w 2483"/>
                <a:gd name="T11" fmla="*/ 775 h 2652"/>
                <a:gd name="T12" fmla="*/ 1074 w 2483"/>
                <a:gd name="T13" fmla="*/ 1146 h 2652"/>
                <a:gd name="T14" fmla="*/ 1409 w 2483"/>
                <a:gd name="T15" fmla="*/ 1146 h 2652"/>
                <a:gd name="T16" fmla="*/ 1381 w 2483"/>
                <a:gd name="T17" fmla="*/ 775 h 2652"/>
                <a:gd name="T18" fmla="*/ 1101 w 2483"/>
                <a:gd name="T19" fmla="*/ 775 h 2652"/>
                <a:gd name="T20" fmla="*/ 1156 w 2483"/>
                <a:gd name="T21" fmla="*/ 31 h 2652"/>
                <a:gd name="T22" fmla="*/ 1129 w 2483"/>
                <a:gd name="T23" fmla="*/ 402 h 2652"/>
                <a:gd name="T24" fmla="*/ 1355 w 2483"/>
                <a:gd name="T25" fmla="*/ 402 h 2652"/>
                <a:gd name="T26" fmla="*/ 1328 w 2483"/>
                <a:gd name="T27" fmla="*/ 31 h 2652"/>
                <a:gd name="T28" fmla="*/ 1156 w 2483"/>
                <a:gd name="T29" fmla="*/ 31 h 2652"/>
                <a:gd name="T30" fmla="*/ 653 w 2483"/>
                <a:gd name="T31" fmla="*/ 0 h 2652"/>
                <a:gd name="T32" fmla="*/ 1831 w 2483"/>
                <a:gd name="T33" fmla="*/ 0 h 2652"/>
                <a:gd name="T34" fmla="*/ 2483 w 2483"/>
                <a:gd name="T35" fmla="*/ 2652 h 2652"/>
                <a:gd name="T36" fmla="*/ 1518 w 2483"/>
                <a:gd name="T37" fmla="*/ 2652 h 2652"/>
                <a:gd name="T38" fmla="*/ 1491 w 2483"/>
                <a:gd name="T39" fmla="*/ 2261 h 2652"/>
                <a:gd name="T40" fmla="*/ 992 w 2483"/>
                <a:gd name="T41" fmla="*/ 2261 h 2652"/>
                <a:gd name="T42" fmla="*/ 966 w 2483"/>
                <a:gd name="T43" fmla="*/ 2652 h 2652"/>
                <a:gd name="T44" fmla="*/ 0 w 2483"/>
                <a:gd name="T45" fmla="*/ 2652 h 2652"/>
                <a:gd name="T46" fmla="*/ 653 w 2483"/>
                <a:gd name="T47" fmla="*/ 0 h 2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83" h="2652">
                  <a:moveTo>
                    <a:pt x="1047" y="1517"/>
                  </a:moveTo>
                  <a:lnTo>
                    <a:pt x="1019" y="1890"/>
                  </a:lnTo>
                  <a:lnTo>
                    <a:pt x="1463" y="1890"/>
                  </a:lnTo>
                  <a:lnTo>
                    <a:pt x="1436" y="1517"/>
                  </a:lnTo>
                  <a:lnTo>
                    <a:pt x="1047" y="1517"/>
                  </a:lnTo>
                  <a:close/>
                  <a:moveTo>
                    <a:pt x="1101" y="775"/>
                  </a:moveTo>
                  <a:lnTo>
                    <a:pt x="1074" y="1146"/>
                  </a:lnTo>
                  <a:lnTo>
                    <a:pt x="1409" y="1146"/>
                  </a:lnTo>
                  <a:lnTo>
                    <a:pt x="1381" y="775"/>
                  </a:lnTo>
                  <a:lnTo>
                    <a:pt x="1101" y="775"/>
                  </a:lnTo>
                  <a:close/>
                  <a:moveTo>
                    <a:pt x="1156" y="31"/>
                  </a:moveTo>
                  <a:lnTo>
                    <a:pt x="1129" y="402"/>
                  </a:lnTo>
                  <a:lnTo>
                    <a:pt x="1355" y="402"/>
                  </a:lnTo>
                  <a:lnTo>
                    <a:pt x="1328" y="31"/>
                  </a:lnTo>
                  <a:lnTo>
                    <a:pt x="1156" y="31"/>
                  </a:lnTo>
                  <a:close/>
                  <a:moveTo>
                    <a:pt x="653" y="0"/>
                  </a:moveTo>
                  <a:lnTo>
                    <a:pt x="1831" y="0"/>
                  </a:lnTo>
                  <a:lnTo>
                    <a:pt x="2483" y="2652"/>
                  </a:lnTo>
                  <a:lnTo>
                    <a:pt x="1518" y="2652"/>
                  </a:lnTo>
                  <a:lnTo>
                    <a:pt x="1491" y="2261"/>
                  </a:lnTo>
                  <a:lnTo>
                    <a:pt x="992" y="2261"/>
                  </a:lnTo>
                  <a:lnTo>
                    <a:pt x="966" y="2652"/>
                  </a:lnTo>
                  <a:lnTo>
                    <a:pt x="0" y="2652"/>
                  </a:lnTo>
                  <a:lnTo>
                    <a:pt x="6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119" name="Прямоугольник 45"/>
          <p:cNvSpPr/>
          <p:nvPr/>
        </p:nvSpPr>
        <p:spPr>
          <a:xfrm>
            <a:off x="8396160" y="5509208"/>
            <a:ext cx="949427" cy="61555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uk-UA" sz="1700" dirty="0" smtClean="0">
                <a:solidFill>
                  <a:srgbClr val="255286"/>
                </a:solidFill>
              </a:rPr>
              <a:t>січ-лист</a:t>
            </a:r>
            <a:endParaRPr lang="uk-UA" sz="1700" dirty="0">
              <a:solidFill>
                <a:srgbClr val="255286"/>
              </a:solidFill>
            </a:endParaRPr>
          </a:p>
          <a:p>
            <a:pPr algn="ctr"/>
            <a:r>
              <a:rPr lang="uk-UA" sz="1700" dirty="0" smtClean="0">
                <a:solidFill>
                  <a:srgbClr val="255286"/>
                </a:solidFill>
              </a:rPr>
              <a:t>2016 </a:t>
            </a:r>
            <a:r>
              <a:rPr lang="uk-UA" sz="1700" dirty="0">
                <a:solidFill>
                  <a:srgbClr val="255286"/>
                </a:solidFill>
              </a:rPr>
              <a:t>рік</a:t>
            </a:r>
          </a:p>
        </p:txBody>
      </p:sp>
      <p:sp>
        <p:nvSpPr>
          <p:cNvPr id="103" name="object 7"/>
          <p:cNvSpPr txBox="1"/>
          <p:nvPr/>
        </p:nvSpPr>
        <p:spPr>
          <a:xfrm>
            <a:off x="984756" y="714670"/>
            <a:ext cx="8297869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ru-RU" sz="3200" dirty="0">
                <a:solidFill>
                  <a:srgbClr val="255286"/>
                </a:solidFill>
                <a:cs typeface="HMOCSI+Roboto-Bold"/>
              </a:rPr>
              <a:t>СТРАТЕГІЯ </a:t>
            </a:r>
            <a:r>
              <a:rPr lang="ru-RU" sz="3200" dirty="0" smtClean="0">
                <a:solidFill>
                  <a:srgbClr val="255286"/>
                </a:solidFill>
                <a:cs typeface="HMOCSI+Roboto-Bold"/>
              </a:rPr>
              <a:t>НАЦІОНАЛЬНОГО </a:t>
            </a:r>
            <a:r>
              <a:rPr lang="ru-RU" sz="3200" dirty="0">
                <a:solidFill>
                  <a:srgbClr val="255286"/>
                </a:solidFill>
                <a:cs typeface="HMOCSI+Roboto-Bold"/>
              </a:rPr>
              <a:t>УСПІХУ</a:t>
            </a:r>
          </a:p>
        </p:txBody>
      </p:sp>
      <p:sp>
        <p:nvSpPr>
          <p:cNvPr id="104" name="Стрелка вправо 103"/>
          <p:cNvSpPr/>
          <p:nvPr/>
        </p:nvSpPr>
        <p:spPr>
          <a:xfrm>
            <a:off x="145054" y="509959"/>
            <a:ext cx="9679280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3397286" y="226870"/>
            <a:ext cx="3472810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0"/>
              </a:lnSpc>
              <a:tabLst>
                <a:tab pos="2598738" algn="l"/>
              </a:tabLst>
            </a:pPr>
            <a:r>
              <a:rPr lang="ru-RU" sz="3200" b="1" dirty="0">
                <a:solidFill>
                  <a:srgbClr val="C43D59"/>
                </a:solidFill>
                <a:cs typeface="HMOCSI+Roboto-Bold"/>
              </a:rPr>
              <a:t>ДЕЦЕНТРАЛІЗАЦІЯ</a:t>
            </a:r>
          </a:p>
        </p:txBody>
      </p:sp>
      <p:grpSp>
        <p:nvGrpSpPr>
          <p:cNvPr id="109" name="Группа 108"/>
          <p:cNvGrpSpPr/>
          <p:nvPr/>
        </p:nvGrpSpPr>
        <p:grpSpPr>
          <a:xfrm>
            <a:off x="9846030" y="577010"/>
            <a:ext cx="562034" cy="723501"/>
            <a:chOff x="460042" y="388558"/>
            <a:chExt cx="562034" cy="723501"/>
          </a:xfrm>
        </p:grpSpPr>
        <p:sp>
          <p:nvSpPr>
            <p:cNvPr id="110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1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2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3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4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5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6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7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18" name="Группа 117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123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4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5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6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7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8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9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0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1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20" name="TextBox 119"/>
          <p:cNvSpPr txBox="1"/>
          <p:nvPr/>
        </p:nvSpPr>
        <p:spPr>
          <a:xfrm>
            <a:off x="344985" y="6854358"/>
            <a:ext cx="10063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55286"/>
                </a:solidFill>
              </a:rPr>
              <a:t>49 МІСТ УЖЕ САМОСТІЙНО КОНТРОЛЮЮТЬ ПРОЦЕСИ БУДІВНИЦТВА</a:t>
            </a:r>
            <a:endParaRPr lang="ru-RU" sz="2400" b="1" dirty="0">
              <a:solidFill>
                <a:srgbClr val="25528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0688" y="6660301"/>
            <a:ext cx="491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2E7D6E"/>
              </a:buClr>
              <a:buFont typeface="Wingdings" panose="05000000000000000000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  <p:grpSp>
        <p:nvGrpSpPr>
          <p:cNvPr id="121" name="Группа 31"/>
          <p:cNvGrpSpPr/>
          <p:nvPr/>
        </p:nvGrpSpPr>
        <p:grpSpPr>
          <a:xfrm>
            <a:off x="47542" y="29911"/>
            <a:ext cx="1504095" cy="1135395"/>
            <a:chOff x="10628738" y="180218"/>
            <a:chExt cx="1332000" cy="1027035"/>
          </a:xfrm>
        </p:grpSpPr>
        <p:grpSp>
          <p:nvGrpSpPr>
            <p:cNvPr id="122" name="Группа 33"/>
            <p:cNvGrpSpPr/>
            <p:nvPr/>
          </p:nvGrpSpPr>
          <p:grpSpPr>
            <a:xfrm>
              <a:off x="10628738" y="180218"/>
              <a:ext cx="1332000" cy="1027035"/>
              <a:chOff x="6078429" y="850740"/>
              <a:chExt cx="1449115" cy="1091575"/>
            </a:xfrm>
            <a:effectLst/>
          </p:grpSpPr>
          <p:grpSp>
            <p:nvGrpSpPr>
              <p:cNvPr id="133" name="Группа 35"/>
              <p:cNvGrpSpPr/>
              <p:nvPr/>
            </p:nvGrpSpPr>
            <p:grpSpPr>
              <a:xfrm>
                <a:off x="6078429" y="873510"/>
                <a:ext cx="1449115" cy="1068805"/>
                <a:chOff x="6078429" y="873510"/>
                <a:chExt cx="1449115" cy="1068805"/>
              </a:xfrm>
            </p:grpSpPr>
            <p:grpSp>
              <p:nvGrpSpPr>
                <p:cNvPr id="135" name="Группа 49"/>
                <p:cNvGrpSpPr/>
                <p:nvPr/>
              </p:nvGrpSpPr>
              <p:grpSpPr>
                <a:xfrm>
                  <a:off x="6078429" y="876300"/>
                  <a:ext cx="1449115" cy="996461"/>
                  <a:chOff x="5535567" y="1337481"/>
                  <a:chExt cx="2969251" cy="2127600"/>
                </a:xfrm>
              </p:grpSpPr>
              <p:sp>
                <p:nvSpPr>
                  <p:cNvPr id="137" name="Овал 51"/>
                  <p:cNvSpPr/>
                  <p:nvPr/>
                </p:nvSpPr>
                <p:spPr>
                  <a:xfrm>
                    <a:off x="5957802" y="1337481"/>
                    <a:ext cx="2129051" cy="21276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138" name="Овал 52"/>
                  <p:cNvSpPr/>
                  <p:nvPr/>
                </p:nvSpPr>
                <p:spPr>
                  <a:xfrm>
                    <a:off x="6497738" y="1823861"/>
                    <a:ext cx="1106466" cy="1152984"/>
                  </a:xfrm>
                  <a:prstGeom prst="ellipse">
                    <a:avLst/>
                  </a:prstGeom>
                  <a:noFill/>
                  <a:ln w="28575" cap="sq" cmpd="sng">
                    <a:solidFill>
                      <a:srgbClr val="002F53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139" name="Скругленный прямоугольник 53"/>
                  <p:cNvSpPr/>
                  <p:nvPr/>
                </p:nvSpPr>
                <p:spPr>
                  <a:xfrm rot="671619">
                    <a:off x="5535567" y="2023299"/>
                    <a:ext cx="2969251" cy="742338"/>
                  </a:xfrm>
                  <a:prstGeom prst="roundRect">
                    <a:avLst>
                      <a:gd name="adj" fmla="val 17180"/>
                    </a:avLst>
                  </a:prstGeom>
                  <a:solidFill>
                    <a:schemeClr val="bg1"/>
                  </a:solidFill>
                  <a:ln w="28575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900" dirty="0">
                      <a:solidFill>
                        <a:srgbClr val="002F53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136" name="Овал 50"/>
                <p:cNvSpPr/>
                <p:nvPr/>
              </p:nvSpPr>
              <p:spPr>
                <a:xfrm rot="932796">
                  <a:off x="6277898" y="873510"/>
                  <a:ext cx="1040927" cy="106880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prstTxWarp prst="textArchUp">
                    <a:avLst/>
                  </a:prstTxWarp>
                </a:bodyPr>
                <a:lstStyle/>
                <a:p>
                  <a:pPr algn="ctr"/>
                  <a:endParaRPr lang="uk-UA" sz="1400" dirty="0">
                    <a:solidFill>
                      <a:srgbClr val="002F53"/>
                    </a:solidFill>
                  </a:endParaRPr>
                </a:p>
              </p:txBody>
            </p:sp>
          </p:grpSp>
          <p:sp>
            <p:nvSpPr>
              <p:cNvPr id="134" name="Овал 48"/>
              <p:cNvSpPr/>
              <p:nvPr/>
            </p:nvSpPr>
            <p:spPr>
              <a:xfrm rot="453325">
                <a:off x="6209986" y="850740"/>
                <a:ext cx="1204691" cy="106880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1" vertOverflow="overflow" horzOverflow="overflow" vert="horz" wrap="square" lIns="74295" tIns="37148" rIns="74295" bIns="37148" numCol="1" spcCol="0" rtlCol="0" fromWordArt="0" anchor="ctr" anchorCtr="0" forceAA="0" compatLnSpc="1">
                <a:prstTxWarp prst="textArchDown">
                  <a:avLst>
                    <a:gd name="adj" fmla="val 43126"/>
                  </a:avLst>
                </a:prstTxWarp>
                <a:noAutofit/>
              </a:bodyPr>
              <a:lstStyle/>
              <a:p>
                <a:pPr algn="ctr"/>
                <a:endParaRPr lang="uk-UA" sz="1000" dirty="0">
                  <a:solidFill>
                    <a:srgbClr val="002F53"/>
                  </a:solidFill>
                </a:endParaRPr>
              </a:p>
            </p:txBody>
          </p:sp>
        </p:grpSp>
        <p:sp>
          <p:nvSpPr>
            <p:cNvPr id="132" name="Прямоугольник 34"/>
            <p:cNvSpPr/>
            <p:nvPr/>
          </p:nvSpPr>
          <p:spPr>
            <a:xfrm rot="691802">
              <a:off x="10736505" y="505490"/>
              <a:ext cx="1117503" cy="334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b="1" dirty="0" smtClean="0">
                  <a:solidFill>
                    <a:srgbClr val="002F53"/>
                  </a:solidFill>
                </a:rPr>
                <a:t>ЗРОБЛЕНО</a:t>
              </a:r>
              <a:endParaRPr lang="uk-UA" sz="1400" b="1" dirty="0">
                <a:solidFill>
                  <a:srgbClr val="002F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47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2"/>
          <p:cNvSpPr txBox="1"/>
          <p:nvPr/>
        </p:nvSpPr>
        <p:spPr>
          <a:xfrm>
            <a:off x="3903370" y="1489353"/>
            <a:ext cx="2873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rgbClr val="2E7D6E"/>
                </a:solidFill>
              </a:defRPr>
            </a:lvl1pPr>
          </a:lstStyle>
          <a:p>
            <a:r>
              <a:rPr dirty="0"/>
              <a:t>НАЙБЛИЖЧІ ЦІЛІ</a:t>
            </a:r>
          </a:p>
        </p:txBody>
      </p:sp>
      <p:sp>
        <p:nvSpPr>
          <p:cNvPr id="15" name="object 14"/>
          <p:cNvSpPr txBox="1"/>
          <p:nvPr/>
        </p:nvSpPr>
        <p:spPr>
          <a:xfrm>
            <a:off x="1319398" y="2187329"/>
            <a:ext cx="9000263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lang="ru-RU" sz="2000" b="1" dirty="0" smtClean="0">
                <a:solidFill>
                  <a:srgbClr val="255286"/>
                </a:solidFill>
                <a:cs typeface="IWQGQK+GothamProNarrow-Bold"/>
              </a:rPr>
              <a:t>2017 РІК – КЛЮЧОВИЙ ПРОЦЕСІ ОБ’ЄДНАННЯ ТЕРИТОРІАЛЬНИХ ГРОМАД</a:t>
            </a:r>
            <a:endParaRPr lang="ru-RU" sz="2000" b="1" dirty="0">
              <a:solidFill>
                <a:srgbClr val="255286"/>
              </a:solidFill>
              <a:cs typeface="IWQGQK+GothamProNarrow-Bold"/>
            </a:endParaRPr>
          </a:p>
        </p:txBody>
      </p:sp>
      <p:sp>
        <p:nvSpPr>
          <p:cNvPr id="17" name="object 16"/>
          <p:cNvSpPr txBox="1"/>
          <p:nvPr/>
        </p:nvSpPr>
        <p:spPr>
          <a:xfrm>
            <a:off x="1332353" y="3844157"/>
            <a:ext cx="656582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sz="2000" b="1" dirty="0">
                <a:solidFill>
                  <a:srgbClr val="255286"/>
                </a:solidFill>
                <a:cs typeface="IWQGQK+GothamProNarrow-Bold"/>
              </a:rPr>
              <a:t>ЗАКРІПЛЕННЯ ДЕЦЕНТРАЛІЗАЦІЇ У КОНСТИТУЦІЇ</a:t>
            </a:r>
          </a:p>
        </p:txBody>
      </p:sp>
      <p:sp>
        <p:nvSpPr>
          <p:cNvPr id="18" name="object 17"/>
          <p:cNvSpPr txBox="1"/>
          <p:nvPr/>
        </p:nvSpPr>
        <p:spPr>
          <a:xfrm>
            <a:off x="2468148" y="4626652"/>
            <a:ext cx="5722604" cy="3544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687"/>
              </a:lnSpc>
            </a:pPr>
            <a:r>
              <a:rPr sz="2800" b="1" dirty="0">
                <a:solidFill>
                  <a:srgbClr val="C43D59"/>
                </a:solidFill>
                <a:cs typeface="VCECMV+GothamProNarrow-Medium"/>
              </a:rPr>
              <a:t>СЕКТОРАЛЬНА ДЕЦЕНТРАЛІЗАЦІЯ</a:t>
            </a:r>
          </a:p>
        </p:txBody>
      </p:sp>
      <p:sp>
        <p:nvSpPr>
          <p:cNvPr id="19" name="object 18"/>
          <p:cNvSpPr txBox="1"/>
          <p:nvPr/>
        </p:nvSpPr>
        <p:spPr>
          <a:xfrm>
            <a:off x="1332353" y="5285532"/>
            <a:ext cx="1616455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20"/>
              </a:lnSpc>
            </a:pPr>
            <a:r>
              <a:rPr lang="uk-UA" b="1" dirty="0" smtClean="0">
                <a:solidFill>
                  <a:srgbClr val="1E0E00"/>
                </a:solidFill>
                <a:cs typeface="VCECMV+GothamProNarrow-Medium"/>
              </a:rPr>
              <a:t>Освіта</a:t>
            </a:r>
            <a:endParaRPr b="1" dirty="0">
              <a:solidFill>
                <a:srgbClr val="1E0E00"/>
              </a:solidFill>
              <a:cs typeface="VCECMV+GothamProNarrow-Medium"/>
            </a:endParaRPr>
          </a:p>
        </p:txBody>
      </p:sp>
      <p:sp>
        <p:nvSpPr>
          <p:cNvPr id="20" name="object 19"/>
          <p:cNvSpPr txBox="1"/>
          <p:nvPr/>
        </p:nvSpPr>
        <p:spPr>
          <a:xfrm>
            <a:off x="5863261" y="5282454"/>
            <a:ext cx="3347466" cy="224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20"/>
              </a:lnSpc>
            </a:pPr>
            <a:r>
              <a:rPr lang="uk-UA" b="1" dirty="0" smtClean="0">
                <a:solidFill>
                  <a:srgbClr val="1E0E00"/>
                </a:solidFill>
                <a:cs typeface="VCECMV+GothamProNarrow-Medium"/>
              </a:rPr>
              <a:t>Адміністративні послуги</a:t>
            </a:r>
            <a:endParaRPr b="1" dirty="0">
              <a:solidFill>
                <a:srgbClr val="1E0E00"/>
              </a:solidFill>
              <a:cs typeface="VCECMV+GothamProNarrow-Medium"/>
            </a:endParaRPr>
          </a:p>
        </p:txBody>
      </p:sp>
      <p:sp>
        <p:nvSpPr>
          <p:cNvPr id="21" name="object 20"/>
          <p:cNvSpPr txBox="1"/>
          <p:nvPr/>
        </p:nvSpPr>
        <p:spPr>
          <a:xfrm>
            <a:off x="1332353" y="6043886"/>
            <a:ext cx="2019198" cy="224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20"/>
              </a:lnSpc>
            </a:pPr>
            <a:r>
              <a:rPr lang="uk-UA" b="1" dirty="0" smtClean="0">
                <a:solidFill>
                  <a:srgbClr val="1E0E00"/>
                </a:solidFill>
                <a:cs typeface="VCECMV+GothamProNarrow-Medium"/>
              </a:rPr>
              <a:t>Медицина</a:t>
            </a:r>
            <a:endParaRPr b="1" dirty="0">
              <a:solidFill>
                <a:srgbClr val="1E0E00"/>
              </a:solidFill>
              <a:cs typeface="VCECMV+GothamProNarrow-Medium"/>
            </a:endParaRPr>
          </a:p>
        </p:txBody>
      </p:sp>
      <p:sp>
        <p:nvSpPr>
          <p:cNvPr id="22" name="object 21"/>
          <p:cNvSpPr txBox="1"/>
          <p:nvPr/>
        </p:nvSpPr>
        <p:spPr>
          <a:xfrm>
            <a:off x="5863261" y="6043886"/>
            <a:ext cx="3766688" cy="224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20"/>
              </a:lnSpc>
            </a:pPr>
            <a:r>
              <a:rPr lang="uk-UA" b="1" dirty="0" smtClean="0">
                <a:solidFill>
                  <a:srgbClr val="1E0E00"/>
                </a:solidFill>
                <a:cs typeface="VCECMV+GothamProNarrow-Medium"/>
              </a:rPr>
              <a:t>Поліція та пожежні частини</a:t>
            </a:r>
            <a:endParaRPr b="1" dirty="0">
              <a:solidFill>
                <a:srgbClr val="1E0E00"/>
              </a:solidFill>
              <a:cs typeface="VCECMV+GothamProNarrow-Medium"/>
            </a:endParaRPr>
          </a:p>
        </p:txBody>
      </p:sp>
      <p:sp>
        <p:nvSpPr>
          <p:cNvPr id="24" name="object 20"/>
          <p:cNvSpPr txBox="1"/>
          <p:nvPr/>
        </p:nvSpPr>
        <p:spPr>
          <a:xfrm>
            <a:off x="1332353" y="6772016"/>
            <a:ext cx="2019198" cy="224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20"/>
              </a:lnSpc>
            </a:pPr>
            <a:r>
              <a:rPr lang="uk-UA" b="1" dirty="0" smtClean="0">
                <a:solidFill>
                  <a:srgbClr val="1E0E00"/>
                </a:solidFill>
                <a:cs typeface="VCECMV+GothamProNarrow-Medium"/>
              </a:rPr>
              <a:t>Соціальні послуги</a:t>
            </a:r>
            <a:endParaRPr b="1" dirty="0">
              <a:solidFill>
                <a:srgbClr val="1E0E00"/>
              </a:solidFill>
              <a:cs typeface="VCECMV+GothamProNarrow-Medium"/>
            </a:endParaRPr>
          </a:p>
        </p:txBody>
      </p:sp>
      <p:grpSp>
        <p:nvGrpSpPr>
          <p:cNvPr id="28" name="Group 4"/>
          <p:cNvGrpSpPr>
            <a:grpSpLocks noChangeAspect="1"/>
          </p:cNvGrpSpPr>
          <p:nvPr/>
        </p:nvGrpSpPr>
        <p:grpSpPr bwMode="auto">
          <a:xfrm>
            <a:off x="383906" y="2180719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" name="Group 4"/>
          <p:cNvGrpSpPr>
            <a:grpSpLocks noChangeAspect="1"/>
          </p:cNvGrpSpPr>
          <p:nvPr/>
        </p:nvGrpSpPr>
        <p:grpSpPr bwMode="auto">
          <a:xfrm>
            <a:off x="389271" y="2963258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35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2" name="Group 4"/>
          <p:cNvGrpSpPr>
            <a:grpSpLocks noChangeAspect="1"/>
          </p:cNvGrpSpPr>
          <p:nvPr/>
        </p:nvGrpSpPr>
        <p:grpSpPr bwMode="auto">
          <a:xfrm>
            <a:off x="383906" y="3753617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43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47" name="Прямая соединительная линия 46"/>
          <p:cNvCxnSpPr/>
          <p:nvPr/>
        </p:nvCxnSpPr>
        <p:spPr>
          <a:xfrm>
            <a:off x="703450" y="2596191"/>
            <a:ext cx="9252000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11533" y="3374481"/>
            <a:ext cx="9252000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29116" y="4164293"/>
            <a:ext cx="9252000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4"/>
          <p:cNvGrpSpPr>
            <a:grpSpLocks noChangeAspect="1"/>
          </p:cNvGrpSpPr>
          <p:nvPr/>
        </p:nvGrpSpPr>
        <p:grpSpPr bwMode="auto">
          <a:xfrm>
            <a:off x="387683" y="5138495"/>
            <a:ext cx="739775" cy="739775"/>
            <a:chOff x="948" y="1347"/>
            <a:chExt cx="466" cy="466"/>
          </a:xfrm>
          <a:solidFill>
            <a:srgbClr val="C43D59"/>
          </a:solidFill>
        </p:grpSpPr>
        <p:sp>
          <p:nvSpPr>
            <p:cNvPr id="55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58" name="Прямая соединительная линия 57"/>
          <p:cNvCxnSpPr/>
          <p:nvPr/>
        </p:nvCxnSpPr>
        <p:spPr>
          <a:xfrm>
            <a:off x="732893" y="5549171"/>
            <a:ext cx="4059026" cy="0"/>
          </a:xfrm>
          <a:prstGeom prst="line">
            <a:avLst/>
          </a:prstGeom>
          <a:ln w="28575">
            <a:solidFill>
              <a:srgbClr val="C43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4"/>
          <p:cNvGrpSpPr>
            <a:grpSpLocks noChangeAspect="1"/>
          </p:cNvGrpSpPr>
          <p:nvPr/>
        </p:nvGrpSpPr>
        <p:grpSpPr bwMode="auto">
          <a:xfrm>
            <a:off x="382118" y="5890288"/>
            <a:ext cx="739775" cy="739775"/>
            <a:chOff x="948" y="1347"/>
            <a:chExt cx="466" cy="466"/>
          </a:xfrm>
          <a:solidFill>
            <a:srgbClr val="C43D59"/>
          </a:solidFill>
        </p:grpSpPr>
        <p:sp>
          <p:nvSpPr>
            <p:cNvPr id="60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63" name="Прямая соединительная линия 62"/>
          <p:cNvCxnSpPr/>
          <p:nvPr/>
        </p:nvCxnSpPr>
        <p:spPr>
          <a:xfrm>
            <a:off x="727328" y="6300964"/>
            <a:ext cx="4064591" cy="0"/>
          </a:xfrm>
          <a:prstGeom prst="line">
            <a:avLst/>
          </a:prstGeom>
          <a:ln w="28575">
            <a:solidFill>
              <a:srgbClr val="C43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4"/>
          <p:cNvGrpSpPr>
            <a:grpSpLocks noChangeAspect="1"/>
          </p:cNvGrpSpPr>
          <p:nvPr/>
        </p:nvGrpSpPr>
        <p:grpSpPr bwMode="auto">
          <a:xfrm>
            <a:off x="391032" y="6630382"/>
            <a:ext cx="739775" cy="739775"/>
            <a:chOff x="948" y="1347"/>
            <a:chExt cx="466" cy="466"/>
          </a:xfrm>
          <a:solidFill>
            <a:srgbClr val="C43D59"/>
          </a:solidFill>
        </p:grpSpPr>
        <p:sp>
          <p:nvSpPr>
            <p:cNvPr id="65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6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7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68" name="Прямая соединительная линия 67"/>
          <p:cNvCxnSpPr/>
          <p:nvPr/>
        </p:nvCxnSpPr>
        <p:spPr>
          <a:xfrm>
            <a:off x="736242" y="7041058"/>
            <a:ext cx="4055677" cy="0"/>
          </a:xfrm>
          <a:prstGeom prst="line">
            <a:avLst/>
          </a:prstGeom>
          <a:ln w="28575">
            <a:solidFill>
              <a:srgbClr val="C43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4"/>
          <p:cNvGrpSpPr>
            <a:grpSpLocks noChangeAspect="1"/>
          </p:cNvGrpSpPr>
          <p:nvPr/>
        </p:nvGrpSpPr>
        <p:grpSpPr bwMode="auto">
          <a:xfrm>
            <a:off x="9348420" y="5136062"/>
            <a:ext cx="739775" cy="739775"/>
            <a:chOff x="948" y="1347"/>
            <a:chExt cx="466" cy="466"/>
          </a:xfrm>
          <a:solidFill>
            <a:srgbClr val="C43D59"/>
          </a:solidFill>
        </p:grpSpPr>
        <p:sp>
          <p:nvSpPr>
            <p:cNvPr id="73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4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6" name="Group 4"/>
          <p:cNvGrpSpPr>
            <a:grpSpLocks noChangeAspect="1"/>
          </p:cNvGrpSpPr>
          <p:nvPr/>
        </p:nvGrpSpPr>
        <p:grpSpPr bwMode="auto">
          <a:xfrm>
            <a:off x="9354261" y="5890288"/>
            <a:ext cx="739775" cy="739775"/>
            <a:chOff x="948" y="1347"/>
            <a:chExt cx="466" cy="466"/>
          </a:xfrm>
          <a:solidFill>
            <a:srgbClr val="C43D59"/>
          </a:solidFill>
        </p:grpSpPr>
        <p:sp>
          <p:nvSpPr>
            <p:cNvPr id="77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80" name="Прямая соединительная линия 79"/>
          <p:cNvCxnSpPr/>
          <p:nvPr/>
        </p:nvCxnSpPr>
        <p:spPr>
          <a:xfrm>
            <a:off x="5706319" y="5549171"/>
            <a:ext cx="3918646" cy="0"/>
          </a:xfrm>
          <a:prstGeom prst="line">
            <a:avLst/>
          </a:prstGeom>
          <a:ln w="28575">
            <a:solidFill>
              <a:srgbClr val="C43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5706319" y="6293286"/>
            <a:ext cx="3936613" cy="0"/>
          </a:xfrm>
          <a:prstGeom prst="line">
            <a:avLst/>
          </a:prstGeom>
          <a:ln w="28575">
            <a:solidFill>
              <a:srgbClr val="C43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bject 21"/>
          <p:cNvSpPr txBox="1"/>
          <p:nvPr/>
        </p:nvSpPr>
        <p:spPr>
          <a:xfrm>
            <a:off x="5839312" y="6793925"/>
            <a:ext cx="3766688" cy="224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20"/>
              </a:lnSpc>
            </a:pPr>
            <a:r>
              <a:rPr lang="uk-UA" b="1" dirty="0" smtClean="0">
                <a:solidFill>
                  <a:srgbClr val="1E0E00"/>
                </a:solidFill>
                <a:cs typeface="VCECMV+GothamProNarrow-Medium"/>
              </a:rPr>
              <a:t>Передача повноважень громадам</a:t>
            </a:r>
            <a:endParaRPr lang="uk-UA" b="1" dirty="0">
              <a:solidFill>
                <a:srgbClr val="1E0E00"/>
              </a:solidFill>
              <a:cs typeface="VCECMV+GothamProNarrow-Medium"/>
            </a:endParaRPr>
          </a:p>
        </p:txBody>
      </p:sp>
      <p:grpSp>
        <p:nvGrpSpPr>
          <p:cNvPr id="86" name="Group 4"/>
          <p:cNvGrpSpPr>
            <a:grpSpLocks noChangeAspect="1"/>
          </p:cNvGrpSpPr>
          <p:nvPr/>
        </p:nvGrpSpPr>
        <p:grpSpPr bwMode="auto">
          <a:xfrm>
            <a:off x="9330312" y="6640327"/>
            <a:ext cx="739775" cy="739775"/>
            <a:chOff x="948" y="1347"/>
            <a:chExt cx="466" cy="466"/>
          </a:xfrm>
          <a:solidFill>
            <a:srgbClr val="C43D59"/>
          </a:solidFill>
        </p:grpSpPr>
        <p:sp>
          <p:nvSpPr>
            <p:cNvPr id="87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90" name="Прямая соединительная линия 89"/>
          <p:cNvCxnSpPr/>
          <p:nvPr/>
        </p:nvCxnSpPr>
        <p:spPr>
          <a:xfrm>
            <a:off x="5706319" y="7043325"/>
            <a:ext cx="3912664" cy="0"/>
          </a:xfrm>
          <a:prstGeom prst="line">
            <a:avLst/>
          </a:prstGeom>
          <a:ln w="28575">
            <a:solidFill>
              <a:srgbClr val="C43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bject 16"/>
          <p:cNvSpPr txBox="1"/>
          <p:nvPr/>
        </p:nvSpPr>
        <p:spPr>
          <a:xfrm>
            <a:off x="1349843" y="3022196"/>
            <a:ext cx="656582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sz="2000" b="1" dirty="0" smtClean="0">
                <a:solidFill>
                  <a:srgbClr val="255286"/>
                </a:solidFill>
                <a:cs typeface="IWQGQK+GothamProNarrow-Bold"/>
              </a:rPr>
              <a:t>ЗА</a:t>
            </a:r>
            <a:r>
              <a:rPr lang="ru-RU" sz="2000" b="1" dirty="0" smtClean="0">
                <a:solidFill>
                  <a:srgbClr val="255286"/>
                </a:solidFill>
                <a:cs typeface="IWQGQK+GothamProNarrow-Bold"/>
              </a:rPr>
              <a:t>КОНОДАВЧЕ П</a:t>
            </a:r>
            <a:r>
              <a:rPr lang="uk-UA" sz="2000" b="1" dirty="0" smtClean="0">
                <a:solidFill>
                  <a:srgbClr val="255286"/>
                </a:solidFill>
                <a:cs typeface="IWQGQK+GothamProNarrow-Bold"/>
              </a:rPr>
              <a:t>ІДГРУНТЯ РЕФОРМИ </a:t>
            </a:r>
            <a:endParaRPr sz="2000" b="1" dirty="0">
              <a:solidFill>
                <a:srgbClr val="255286"/>
              </a:solidFill>
              <a:cs typeface="IWQGQK+GothamProNarrow-Bold"/>
            </a:endParaRPr>
          </a:p>
        </p:txBody>
      </p:sp>
      <p:sp>
        <p:nvSpPr>
          <p:cNvPr id="81" name="object 7"/>
          <p:cNvSpPr txBox="1"/>
          <p:nvPr/>
        </p:nvSpPr>
        <p:spPr>
          <a:xfrm>
            <a:off x="984756" y="714670"/>
            <a:ext cx="8297869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ru-RU" sz="3200" dirty="0" smtClean="0">
                <a:solidFill>
                  <a:srgbClr val="255286"/>
                </a:solidFill>
                <a:cs typeface="HMOCSI+Roboto-Bold"/>
              </a:rPr>
              <a:t>СТРАТЕГІЯ </a:t>
            </a:r>
            <a:r>
              <a:rPr lang="ru-RU" sz="3200" dirty="0">
                <a:solidFill>
                  <a:srgbClr val="255286"/>
                </a:solidFill>
                <a:cs typeface="HMOCSI+Roboto-Bold"/>
              </a:rPr>
              <a:t>НАЦІОНАЛЬНОГО </a:t>
            </a:r>
            <a:r>
              <a:rPr lang="ru-RU" sz="3200" dirty="0" smtClean="0">
                <a:solidFill>
                  <a:srgbClr val="255286"/>
                </a:solidFill>
                <a:cs typeface="HMOCSI+Roboto-Bold"/>
              </a:rPr>
              <a:t>УСПІХУ</a:t>
            </a:r>
            <a:endParaRPr lang="ru-RU" sz="3200" dirty="0">
              <a:solidFill>
                <a:srgbClr val="255286"/>
              </a:solidFill>
              <a:cs typeface="HMOCSI+Roboto-Bold"/>
            </a:endParaRPr>
          </a:p>
        </p:txBody>
      </p:sp>
      <p:sp>
        <p:nvSpPr>
          <p:cNvPr id="83" name="Стрелка вправо 82"/>
          <p:cNvSpPr/>
          <p:nvPr/>
        </p:nvSpPr>
        <p:spPr>
          <a:xfrm>
            <a:off x="149902" y="509959"/>
            <a:ext cx="9674432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3397286" y="226870"/>
            <a:ext cx="3472810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0"/>
              </a:lnSpc>
              <a:tabLst>
                <a:tab pos="2598738" algn="l"/>
              </a:tabLst>
            </a:pPr>
            <a:r>
              <a:rPr lang="ru-RU" sz="3200" b="1" dirty="0">
                <a:solidFill>
                  <a:srgbClr val="C43D59"/>
                </a:solidFill>
                <a:cs typeface="HMOCSI+Roboto-Bold"/>
              </a:rPr>
              <a:t>ДЕЦЕНТРАЛІЗАЦІЯ</a:t>
            </a:r>
          </a:p>
        </p:txBody>
      </p:sp>
      <p:grpSp>
        <p:nvGrpSpPr>
          <p:cNvPr id="92" name="Группа 91"/>
          <p:cNvGrpSpPr/>
          <p:nvPr/>
        </p:nvGrpSpPr>
        <p:grpSpPr>
          <a:xfrm>
            <a:off x="9846030" y="577010"/>
            <a:ext cx="562034" cy="723501"/>
            <a:chOff x="460042" y="388558"/>
            <a:chExt cx="562034" cy="723501"/>
          </a:xfrm>
        </p:grpSpPr>
        <p:sp>
          <p:nvSpPr>
            <p:cNvPr id="93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4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5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6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8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0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1" name="Группа 100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102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1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2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3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4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399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/>
          <p:cNvSpPr txBox="1"/>
          <p:nvPr/>
        </p:nvSpPr>
        <p:spPr>
          <a:xfrm>
            <a:off x="867836" y="1431102"/>
            <a:ext cx="8879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2E7D6E"/>
                </a:solidFill>
              </a:rPr>
              <a:t>ПРОГРАМИ ЕНЕРГОЕФЕКТИВНОСТІ ТА «ТЕПЛИХ» </a:t>
            </a:r>
            <a:r>
              <a:rPr lang="ru-RU" sz="2400" b="1" dirty="0" smtClean="0">
                <a:solidFill>
                  <a:srgbClr val="2E7D6E"/>
                </a:solidFill>
              </a:rPr>
              <a:t>КРЕДИТІВ ВЖЕ </a:t>
            </a:r>
            <a:r>
              <a:rPr lang="ru-RU" sz="2400" b="1" dirty="0">
                <a:solidFill>
                  <a:srgbClr val="2E7D6E"/>
                </a:solidFill>
              </a:rPr>
              <a:t>ДОВЕЛИ СВОЮ ЕФЕКТИВНІСТЬ</a:t>
            </a:r>
          </a:p>
        </p:txBody>
      </p:sp>
      <p:sp>
        <p:nvSpPr>
          <p:cNvPr id="74" name="object 10"/>
          <p:cNvSpPr txBox="1"/>
          <p:nvPr/>
        </p:nvSpPr>
        <p:spPr>
          <a:xfrm>
            <a:off x="1692032" y="2444963"/>
            <a:ext cx="3180087" cy="800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uk-UA" sz="3200" b="1" dirty="0" smtClean="0">
                <a:solidFill>
                  <a:srgbClr val="C43D59"/>
                </a:solidFill>
                <a:cs typeface="IWQGQK+GothamProNarrow-Bold"/>
              </a:rPr>
              <a:t>200 </a:t>
            </a:r>
          </a:p>
          <a:p>
            <a:r>
              <a:rPr lang="uk-UA" sz="2000" dirty="0" smtClean="0">
                <a:cs typeface="IWQGQK+GothamProNarrow-Bold"/>
              </a:rPr>
              <a:t>ТИСЯЧ РОДИН</a:t>
            </a:r>
            <a:endParaRPr lang="uk-UA" sz="2000" dirty="0">
              <a:cs typeface="IWQGQK+GothamProNarrow-Bold"/>
            </a:endParaRPr>
          </a:p>
        </p:txBody>
      </p:sp>
      <p:sp>
        <p:nvSpPr>
          <p:cNvPr id="75" name="object 12"/>
          <p:cNvSpPr txBox="1"/>
          <p:nvPr/>
        </p:nvSpPr>
        <p:spPr>
          <a:xfrm>
            <a:off x="7668726" y="2444963"/>
            <a:ext cx="235401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3200" b="1" dirty="0" smtClean="0">
                <a:solidFill>
                  <a:srgbClr val="C43D59"/>
                </a:solidFill>
                <a:cs typeface="IWQGQK+GothamProNarrow-Bold"/>
              </a:rPr>
              <a:t>&gt;2</a:t>
            </a:r>
            <a:r>
              <a:rPr lang="uk-UA" sz="3200" b="1" dirty="0" smtClean="0">
                <a:solidFill>
                  <a:srgbClr val="C43D59"/>
                </a:solidFill>
                <a:cs typeface="IWQGQK+GothamProNarrow-Bold"/>
              </a:rPr>
              <a:t>00 </a:t>
            </a:r>
          </a:p>
          <a:p>
            <a:r>
              <a:rPr lang="uk-UA" sz="2000" dirty="0" smtClean="0">
                <a:cs typeface="IWQGQK+GothamProNarrow-Bold"/>
              </a:rPr>
              <a:t>МІСЦЕВИХ ПРОГРАМ СПІВФІНАНСУВАННЯ</a:t>
            </a:r>
            <a:endParaRPr lang="uk-UA" sz="2000" dirty="0">
              <a:cs typeface="IWQGQK+GothamProNarrow-Bold"/>
            </a:endParaRPr>
          </a:p>
        </p:txBody>
      </p:sp>
      <p:sp>
        <p:nvSpPr>
          <p:cNvPr id="76" name="object 13"/>
          <p:cNvSpPr txBox="1"/>
          <p:nvPr/>
        </p:nvSpPr>
        <p:spPr>
          <a:xfrm>
            <a:off x="5032981" y="2496262"/>
            <a:ext cx="1642154" cy="800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3200" b="1" dirty="0" smtClean="0">
                <a:solidFill>
                  <a:srgbClr val="C43D59"/>
                </a:solidFill>
                <a:cs typeface="IWQGQK+GothamProNarrow-Bold"/>
              </a:rPr>
              <a:t>398</a:t>
            </a:r>
          </a:p>
          <a:p>
            <a:r>
              <a:rPr lang="ru-RU" sz="2000" dirty="0">
                <a:cs typeface="IWQGQK+GothamProNarrow-Bold"/>
              </a:rPr>
              <a:t>ОСББ </a:t>
            </a:r>
          </a:p>
        </p:txBody>
      </p:sp>
      <p:sp>
        <p:nvSpPr>
          <p:cNvPr id="77" name="object 14"/>
          <p:cNvSpPr txBox="1"/>
          <p:nvPr/>
        </p:nvSpPr>
        <p:spPr>
          <a:xfrm>
            <a:off x="6424381" y="4000444"/>
            <a:ext cx="3871106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3200" b="1" dirty="0" smtClean="0">
                <a:solidFill>
                  <a:srgbClr val="C43D59"/>
                </a:solidFill>
                <a:cs typeface="IWQGQK+GothamProNarrow-Bold"/>
              </a:rPr>
              <a:t>2,8</a:t>
            </a:r>
            <a:r>
              <a:rPr lang="en-US" sz="2400" b="1" dirty="0">
                <a:solidFill>
                  <a:srgbClr val="C43D59"/>
                </a:solidFill>
                <a:cs typeface="IWQGQK+GothamProNarrow-Bold"/>
              </a:rPr>
              <a:t> </a:t>
            </a:r>
            <a:r>
              <a:rPr lang="ru-RU" sz="2000" dirty="0" smtClean="0">
                <a:cs typeface="IWQGQK+GothamProNarrow-Bold"/>
              </a:rPr>
              <a:t>МЛРД ГРН</a:t>
            </a:r>
            <a:endParaRPr lang="en-US" sz="2000" dirty="0" smtClean="0">
              <a:cs typeface="IWQGQK+GothamProNarrow-Bold"/>
            </a:endParaRPr>
          </a:p>
          <a:p>
            <a:r>
              <a:rPr lang="ru-RU" sz="2000" dirty="0" smtClean="0">
                <a:cs typeface="IWQGQK+GothamProNarrow-Bold"/>
              </a:rPr>
              <a:t>ЗАГАЛЬНА СУМА ВИДАНИХ КРЕДИТІВ</a:t>
            </a:r>
            <a:endParaRPr lang="ru-RU" sz="2000" dirty="0">
              <a:cs typeface="IWQGQK+GothamProNarrow-Bold"/>
            </a:endParaRPr>
          </a:p>
        </p:txBody>
      </p:sp>
      <p:sp>
        <p:nvSpPr>
          <p:cNvPr id="78" name="object 15"/>
          <p:cNvSpPr txBox="1"/>
          <p:nvPr/>
        </p:nvSpPr>
        <p:spPr>
          <a:xfrm>
            <a:off x="-110948" y="4000444"/>
            <a:ext cx="4203291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r"/>
            <a:r>
              <a:rPr lang="ru-RU" sz="3200" b="1" dirty="0" smtClean="0">
                <a:solidFill>
                  <a:srgbClr val="C43D59"/>
                </a:solidFill>
                <a:cs typeface="IWQGQK+GothamProNarrow-Bold"/>
              </a:rPr>
              <a:t>1,0 </a:t>
            </a:r>
            <a:r>
              <a:rPr lang="ru-RU" sz="2000" dirty="0" smtClean="0">
                <a:cs typeface="IWQGQK+GothamProNarrow-Bold"/>
              </a:rPr>
              <a:t>МЛРД </a:t>
            </a:r>
            <a:r>
              <a:rPr lang="uk-UA" sz="2000" dirty="0" smtClean="0">
                <a:cs typeface="IWQGQK+GothamProNarrow-Bold"/>
              </a:rPr>
              <a:t>ГРН</a:t>
            </a:r>
            <a:endParaRPr lang="ru-RU" sz="2000" dirty="0" smtClean="0">
              <a:cs typeface="IWQGQK+GothamProNarrow-Bold"/>
            </a:endParaRPr>
          </a:p>
          <a:p>
            <a:pPr algn="r"/>
            <a:r>
              <a:rPr lang="ru-RU" sz="2000" dirty="0" smtClean="0">
                <a:cs typeface="IWQGQK+GothamProNarrow-Bold"/>
              </a:rPr>
              <a:t>КОМПЕНСОВАНО ДЕРЖАВОЮ ДОМОГОСПОДАРСТВАМ </a:t>
            </a:r>
            <a:endParaRPr lang="ru-RU" sz="2000" dirty="0">
              <a:cs typeface="IWQGQK+GothamProNarrow-Bold"/>
            </a:endParaRPr>
          </a:p>
        </p:txBody>
      </p:sp>
      <p:grpSp>
        <p:nvGrpSpPr>
          <p:cNvPr id="83" name="Group 11"/>
          <p:cNvGrpSpPr>
            <a:grpSpLocks noChangeAspect="1"/>
          </p:cNvGrpSpPr>
          <p:nvPr/>
        </p:nvGrpSpPr>
        <p:grpSpPr bwMode="auto">
          <a:xfrm flipH="1">
            <a:off x="6346556" y="2604271"/>
            <a:ext cx="861125" cy="815526"/>
            <a:chOff x="382" y="3446"/>
            <a:chExt cx="799" cy="794"/>
          </a:xfrm>
          <a:solidFill>
            <a:srgbClr val="255286"/>
          </a:solidFill>
        </p:grpSpPr>
        <p:sp>
          <p:nvSpPr>
            <p:cNvPr id="86" name="Freeform 13"/>
            <p:cNvSpPr>
              <a:spLocks/>
            </p:cNvSpPr>
            <p:nvPr/>
          </p:nvSpPr>
          <p:spPr bwMode="auto">
            <a:xfrm>
              <a:off x="382" y="3446"/>
              <a:ext cx="651" cy="593"/>
            </a:xfrm>
            <a:custGeom>
              <a:avLst/>
              <a:gdLst>
                <a:gd name="T0" fmla="*/ 2150 w 2603"/>
                <a:gd name="T1" fmla="*/ 0 h 2963"/>
                <a:gd name="T2" fmla="*/ 2261 w 2603"/>
                <a:gd name="T3" fmla="*/ 14 h 2963"/>
                <a:gd name="T4" fmla="*/ 2363 w 2603"/>
                <a:gd name="T5" fmla="*/ 57 h 2963"/>
                <a:gd name="T6" fmla="*/ 2451 w 2603"/>
                <a:gd name="T7" fmla="*/ 122 h 2963"/>
                <a:gd name="T8" fmla="*/ 2523 w 2603"/>
                <a:gd name="T9" fmla="*/ 207 h 2963"/>
                <a:gd name="T10" fmla="*/ 2572 w 2603"/>
                <a:gd name="T11" fmla="*/ 308 h 2963"/>
                <a:gd name="T12" fmla="*/ 2600 w 2603"/>
                <a:gd name="T13" fmla="*/ 421 h 2963"/>
                <a:gd name="T14" fmla="*/ 2603 w 2603"/>
                <a:gd name="T15" fmla="*/ 2899 h 2963"/>
                <a:gd name="T16" fmla="*/ 2592 w 2603"/>
                <a:gd name="T17" fmla="*/ 2937 h 2963"/>
                <a:gd name="T18" fmla="*/ 2562 w 2603"/>
                <a:gd name="T19" fmla="*/ 2959 h 2963"/>
                <a:gd name="T20" fmla="*/ 2525 w 2603"/>
                <a:gd name="T21" fmla="*/ 2959 h 2963"/>
                <a:gd name="T22" fmla="*/ 2495 w 2603"/>
                <a:gd name="T23" fmla="*/ 2937 h 2963"/>
                <a:gd name="T24" fmla="*/ 2484 w 2603"/>
                <a:gd name="T25" fmla="*/ 2899 h 2963"/>
                <a:gd name="T26" fmla="*/ 2481 w 2603"/>
                <a:gd name="T27" fmla="*/ 434 h 2963"/>
                <a:gd name="T28" fmla="*/ 2458 w 2603"/>
                <a:gd name="T29" fmla="*/ 344 h 2963"/>
                <a:gd name="T30" fmla="*/ 2415 w 2603"/>
                <a:gd name="T31" fmla="*/ 265 h 2963"/>
                <a:gd name="T32" fmla="*/ 2354 w 2603"/>
                <a:gd name="T33" fmla="*/ 201 h 2963"/>
                <a:gd name="T34" fmla="*/ 2280 w 2603"/>
                <a:gd name="T35" fmla="*/ 155 h 2963"/>
                <a:gd name="T36" fmla="*/ 2195 w 2603"/>
                <a:gd name="T37" fmla="*/ 130 h 2963"/>
                <a:gd name="T38" fmla="*/ 455 w 2603"/>
                <a:gd name="T39" fmla="*/ 126 h 2963"/>
                <a:gd name="T40" fmla="*/ 365 w 2603"/>
                <a:gd name="T41" fmla="*/ 140 h 2963"/>
                <a:gd name="T42" fmla="*/ 286 w 2603"/>
                <a:gd name="T43" fmla="*/ 176 h 2963"/>
                <a:gd name="T44" fmla="*/ 218 w 2603"/>
                <a:gd name="T45" fmla="*/ 231 h 2963"/>
                <a:gd name="T46" fmla="*/ 166 w 2603"/>
                <a:gd name="T47" fmla="*/ 303 h 2963"/>
                <a:gd name="T48" fmla="*/ 132 w 2603"/>
                <a:gd name="T49" fmla="*/ 387 h 2963"/>
                <a:gd name="T50" fmla="*/ 119 w 2603"/>
                <a:gd name="T51" fmla="*/ 482 h 2963"/>
                <a:gd name="T52" fmla="*/ 413 w 2603"/>
                <a:gd name="T53" fmla="*/ 2190 h 2963"/>
                <a:gd name="T54" fmla="*/ 448 w 2603"/>
                <a:gd name="T55" fmla="*/ 2202 h 2963"/>
                <a:gd name="T56" fmla="*/ 469 w 2603"/>
                <a:gd name="T57" fmla="*/ 2233 h 2963"/>
                <a:gd name="T58" fmla="*/ 469 w 2603"/>
                <a:gd name="T59" fmla="*/ 2273 h 2963"/>
                <a:gd name="T60" fmla="*/ 448 w 2603"/>
                <a:gd name="T61" fmla="*/ 2304 h 2963"/>
                <a:gd name="T62" fmla="*/ 413 w 2603"/>
                <a:gd name="T63" fmla="*/ 2316 h 2963"/>
                <a:gd name="T64" fmla="*/ 41 w 2603"/>
                <a:gd name="T65" fmla="*/ 2313 h 2963"/>
                <a:gd name="T66" fmla="*/ 11 w 2603"/>
                <a:gd name="T67" fmla="*/ 2291 h 2963"/>
                <a:gd name="T68" fmla="*/ 0 w 2603"/>
                <a:gd name="T69" fmla="*/ 2253 h 2963"/>
                <a:gd name="T70" fmla="*/ 3 w 2603"/>
                <a:gd name="T71" fmla="*/ 421 h 2963"/>
                <a:gd name="T72" fmla="*/ 31 w 2603"/>
                <a:gd name="T73" fmla="*/ 308 h 2963"/>
                <a:gd name="T74" fmla="*/ 82 w 2603"/>
                <a:gd name="T75" fmla="*/ 207 h 2963"/>
                <a:gd name="T76" fmla="*/ 153 w 2603"/>
                <a:gd name="T77" fmla="*/ 122 h 2963"/>
                <a:gd name="T78" fmla="*/ 240 w 2603"/>
                <a:gd name="T79" fmla="*/ 57 h 2963"/>
                <a:gd name="T80" fmla="*/ 342 w 2603"/>
                <a:gd name="T81" fmla="*/ 14 h 2963"/>
                <a:gd name="T82" fmla="*/ 455 w 2603"/>
                <a:gd name="T83" fmla="*/ 0 h 2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03" h="2963">
                  <a:moveTo>
                    <a:pt x="455" y="0"/>
                  </a:moveTo>
                  <a:lnTo>
                    <a:pt x="2150" y="0"/>
                  </a:lnTo>
                  <a:lnTo>
                    <a:pt x="2206" y="4"/>
                  </a:lnTo>
                  <a:lnTo>
                    <a:pt x="2261" y="14"/>
                  </a:lnTo>
                  <a:lnTo>
                    <a:pt x="2313" y="32"/>
                  </a:lnTo>
                  <a:lnTo>
                    <a:pt x="2363" y="57"/>
                  </a:lnTo>
                  <a:lnTo>
                    <a:pt x="2409" y="87"/>
                  </a:lnTo>
                  <a:lnTo>
                    <a:pt x="2451" y="122"/>
                  </a:lnTo>
                  <a:lnTo>
                    <a:pt x="2489" y="162"/>
                  </a:lnTo>
                  <a:lnTo>
                    <a:pt x="2523" y="207"/>
                  </a:lnTo>
                  <a:lnTo>
                    <a:pt x="2550" y="255"/>
                  </a:lnTo>
                  <a:lnTo>
                    <a:pt x="2572" y="308"/>
                  </a:lnTo>
                  <a:lnTo>
                    <a:pt x="2590" y="363"/>
                  </a:lnTo>
                  <a:lnTo>
                    <a:pt x="2600" y="421"/>
                  </a:lnTo>
                  <a:lnTo>
                    <a:pt x="2603" y="482"/>
                  </a:lnTo>
                  <a:lnTo>
                    <a:pt x="2603" y="2899"/>
                  </a:lnTo>
                  <a:lnTo>
                    <a:pt x="2601" y="2920"/>
                  </a:lnTo>
                  <a:lnTo>
                    <a:pt x="2592" y="2937"/>
                  </a:lnTo>
                  <a:lnTo>
                    <a:pt x="2579" y="2951"/>
                  </a:lnTo>
                  <a:lnTo>
                    <a:pt x="2562" y="2959"/>
                  </a:lnTo>
                  <a:lnTo>
                    <a:pt x="2544" y="2963"/>
                  </a:lnTo>
                  <a:lnTo>
                    <a:pt x="2525" y="2959"/>
                  </a:lnTo>
                  <a:lnTo>
                    <a:pt x="2509" y="2951"/>
                  </a:lnTo>
                  <a:lnTo>
                    <a:pt x="2495" y="2937"/>
                  </a:lnTo>
                  <a:lnTo>
                    <a:pt x="2487" y="2920"/>
                  </a:lnTo>
                  <a:lnTo>
                    <a:pt x="2484" y="2899"/>
                  </a:lnTo>
                  <a:lnTo>
                    <a:pt x="2484" y="482"/>
                  </a:lnTo>
                  <a:lnTo>
                    <a:pt x="2481" y="434"/>
                  </a:lnTo>
                  <a:lnTo>
                    <a:pt x="2473" y="387"/>
                  </a:lnTo>
                  <a:lnTo>
                    <a:pt x="2458" y="344"/>
                  </a:lnTo>
                  <a:lnTo>
                    <a:pt x="2439" y="303"/>
                  </a:lnTo>
                  <a:lnTo>
                    <a:pt x="2415" y="265"/>
                  </a:lnTo>
                  <a:lnTo>
                    <a:pt x="2387" y="231"/>
                  </a:lnTo>
                  <a:lnTo>
                    <a:pt x="2354" y="201"/>
                  </a:lnTo>
                  <a:lnTo>
                    <a:pt x="2319" y="176"/>
                  </a:lnTo>
                  <a:lnTo>
                    <a:pt x="2280" y="155"/>
                  </a:lnTo>
                  <a:lnTo>
                    <a:pt x="2238" y="140"/>
                  </a:lnTo>
                  <a:lnTo>
                    <a:pt x="2195" y="130"/>
                  </a:lnTo>
                  <a:lnTo>
                    <a:pt x="2150" y="126"/>
                  </a:lnTo>
                  <a:lnTo>
                    <a:pt x="455" y="126"/>
                  </a:lnTo>
                  <a:lnTo>
                    <a:pt x="409" y="130"/>
                  </a:lnTo>
                  <a:lnTo>
                    <a:pt x="365" y="140"/>
                  </a:lnTo>
                  <a:lnTo>
                    <a:pt x="324" y="155"/>
                  </a:lnTo>
                  <a:lnTo>
                    <a:pt x="286" y="176"/>
                  </a:lnTo>
                  <a:lnTo>
                    <a:pt x="249" y="201"/>
                  </a:lnTo>
                  <a:lnTo>
                    <a:pt x="218" y="231"/>
                  </a:lnTo>
                  <a:lnTo>
                    <a:pt x="189" y="265"/>
                  </a:lnTo>
                  <a:lnTo>
                    <a:pt x="166" y="303"/>
                  </a:lnTo>
                  <a:lnTo>
                    <a:pt x="146" y="344"/>
                  </a:lnTo>
                  <a:lnTo>
                    <a:pt x="132" y="387"/>
                  </a:lnTo>
                  <a:lnTo>
                    <a:pt x="122" y="434"/>
                  </a:lnTo>
                  <a:lnTo>
                    <a:pt x="119" y="482"/>
                  </a:lnTo>
                  <a:lnTo>
                    <a:pt x="119" y="2190"/>
                  </a:lnTo>
                  <a:lnTo>
                    <a:pt x="413" y="2190"/>
                  </a:lnTo>
                  <a:lnTo>
                    <a:pt x="432" y="2193"/>
                  </a:lnTo>
                  <a:lnTo>
                    <a:pt x="448" y="2202"/>
                  </a:lnTo>
                  <a:lnTo>
                    <a:pt x="461" y="2216"/>
                  </a:lnTo>
                  <a:lnTo>
                    <a:pt x="469" y="2233"/>
                  </a:lnTo>
                  <a:lnTo>
                    <a:pt x="473" y="2253"/>
                  </a:lnTo>
                  <a:lnTo>
                    <a:pt x="469" y="2273"/>
                  </a:lnTo>
                  <a:lnTo>
                    <a:pt x="460" y="2291"/>
                  </a:lnTo>
                  <a:lnTo>
                    <a:pt x="448" y="2304"/>
                  </a:lnTo>
                  <a:lnTo>
                    <a:pt x="432" y="2313"/>
                  </a:lnTo>
                  <a:lnTo>
                    <a:pt x="413" y="2316"/>
                  </a:lnTo>
                  <a:lnTo>
                    <a:pt x="60" y="2316"/>
                  </a:lnTo>
                  <a:lnTo>
                    <a:pt x="41" y="2313"/>
                  </a:lnTo>
                  <a:lnTo>
                    <a:pt x="25" y="2304"/>
                  </a:lnTo>
                  <a:lnTo>
                    <a:pt x="11" y="2291"/>
                  </a:lnTo>
                  <a:lnTo>
                    <a:pt x="3" y="2273"/>
                  </a:lnTo>
                  <a:lnTo>
                    <a:pt x="0" y="2253"/>
                  </a:lnTo>
                  <a:lnTo>
                    <a:pt x="0" y="482"/>
                  </a:lnTo>
                  <a:lnTo>
                    <a:pt x="3" y="421"/>
                  </a:lnTo>
                  <a:lnTo>
                    <a:pt x="14" y="363"/>
                  </a:lnTo>
                  <a:lnTo>
                    <a:pt x="31" y="308"/>
                  </a:lnTo>
                  <a:lnTo>
                    <a:pt x="53" y="255"/>
                  </a:lnTo>
                  <a:lnTo>
                    <a:pt x="82" y="207"/>
                  </a:lnTo>
                  <a:lnTo>
                    <a:pt x="115" y="162"/>
                  </a:lnTo>
                  <a:lnTo>
                    <a:pt x="153" y="122"/>
                  </a:lnTo>
                  <a:lnTo>
                    <a:pt x="195" y="87"/>
                  </a:lnTo>
                  <a:lnTo>
                    <a:pt x="240" y="57"/>
                  </a:lnTo>
                  <a:lnTo>
                    <a:pt x="290" y="32"/>
                  </a:lnTo>
                  <a:lnTo>
                    <a:pt x="342" y="14"/>
                  </a:lnTo>
                  <a:lnTo>
                    <a:pt x="397" y="4"/>
                  </a:lnTo>
                  <a:lnTo>
                    <a:pt x="45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Freeform 14"/>
            <p:cNvSpPr>
              <a:spLocks/>
            </p:cNvSpPr>
            <p:nvPr/>
          </p:nvSpPr>
          <p:spPr bwMode="auto">
            <a:xfrm>
              <a:off x="481" y="3530"/>
              <a:ext cx="700" cy="710"/>
            </a:xfrm>
            <a:custGeom>
              <a:avLst/>
              <a:gdLst>
                <a:gd name="T0" fmla="*/ 140 w 2800"/>
                <a:gd name="T1" fmla="*/ 14 h 3551"/>
                <a:gd name="T2" fmla="*/ 241 w 2800"/>
                <a:gd name="T3" fmla="*/ 79 h 3551"/>
                <a:gd name="T4" fmla="*/ 303 w 2800"/>
                <a:gd name="T5" fmla="*/ 186 h 3551"/>
                <a:gd name="T6" fmla="*/ 316 w 2800"/>
                <a:gd name="T7" fmla="*/ 3069 h 3551"/>
                <a:gd name="T8" fmla="*/ 343 w 2800"/>
                <a:gd name="T9" fmla="*/ 3207 h 3551"/>
                <a:gd name="T10" fmla="*/ 415 w 2800"/>
                <a:gd name="T11" fmla="*/ 3320 h 3551"/>
                <a:gd name="T12" fmla="*/ 521 w 2800"/>
                <a:gd name="T13" fmla="*/ 3396 h 3551"/>
                <a:gd name="T14" fmla="*/ 651 w 2800"/>
                <a:gd name="T15" fmla="*/ 3425 h 3551"/>
                <a:gd name="T16" fmla="*/ 2435 w 2800"/>
                <a:gd name="T17" fmla="*/ 3411 h 3551"/>
                <a:gd name="T18" fmla="*/ 2551 w 2800"/>
                <a:gd name="T19" fmla="*/ 3350 h 3551"/>
                <a:gd name="T20" fmla="*/ 2636 w 2800"/>
                <a:gd name="T21" fmla="*/ 3248 h 3551"/>
                <a:gd name="T22" fmla="*/ 2677 w 2800"/>
                <a:gd name="T23" fmla="*/ 3117 h 3551"/>
                <a:gd name="T24" fmla="*/ 903 w 2800"/>
                <a:gd name="T25" fmla="*/ 2798 h 3551"/>
                <a:gd name="T26" fmla="*/ 890 w 2800"/>
                <a:gd name="T27" fmla="*/ 2946 h 3551"/>
                <a:gd name="T28" fmla="*/ 827 w 2800"/>
                <a:gd name="T29" fmla="*/ 3053 h 3551"/>
                <a:gd name="T30" fmla="*/ 727 w 2800"/>
                <a:gd name="T31" fmla="*/ 3118 h 3551"/>
                <a:gd name="T32" fmla="*/ 628 w 2800"/>
                <a:gd name="T33" fmla="*/ 3129 h 3551"/>
                <a:gd name="T34" fmla="*/ 589 w 2800"/>
                <a:gd name="T35" fmla="*/ 3089 h 3551"/>
                <a:gd name="T36" fmla="*/ 598 w 2800"/>
                <a:gd name="T37" fmla="*/ 3031 h 3551"/>
                <a:gd name="T38" fmla="*/ 646 w 2800"/>
                <a:gd name="T39" fmla="*/ 3006 h 3551"/>
                <a:gd name="T40" fmla="*/ 723 w 2800"/>
                <a:gd name="T41" fmla="*/ 2981 h 3551"/>
                <a:gd name="T42" fmla="*/ 773 w 2800"/>
                <a:gd name="T43" fmla="*/ 2917 h 3551"/>
                <a:gd name="T44" fmla="*/ 784 w 2800"/>
                <a:gd name="T45" fmla="*/ 2734 h 3551"/>
                <a:gd name="T46" fmla="*/ 808 w 2800"/>
                <a:gd name="T47" fmla="*/ 2682 h 3551"/>
                <a:gd name="T48" fmla="*/ 2741 w 2800"/>
                <a:gd name="T49" fmla="*/ 2670 h 3551"/>
                <a:gd name="T50" fmla="*/ 2789 w 2800"/>
                <a:gd name="T51" fmla="*/ 2697 h 3551"/>
                <a:gd name="T52" fmla="*/ 2800 w 2800"/>
                <a:gd name="T53" fmla="*/ 3069 h 3551"/>
                <a:gd name="T54" fmla="*/ 2769 w 2800"/>
                <a:gd name="T55" fmla="*/ 3243 h 3551"/>
                <a:gd name="T56" fmla="*/ 2685 w 2800"/>
                <a:gd name="T57" fmla="*/ 3389 h 3551"/>
                <a:gd name="T58" fmla="*/ 2560 w 2800"/>
                <a:gd name="T59" fmla="*/ 3494 h 3551"/>
                <a:gd name="T60" fmla="*/ 2403 w 2800"/>
                <a:gd name="T61" fmla="*/ 3547 h 3551"/>
                <a:gd name="T62" fmla="*/ 594 w 2800"/>
                <a:gd name="T63" fmla="*/ 3547 h 3551"/>
                <a:gd name="T64" fmla="*/ 437 w 2800"/>
                <a:gd name="T65" fmla="*/ 3494 h 3551"/>
                <a:gd name="T66" fmla="*/ 311 w 2800"/>
                <a:gd name="T67" fmla="*/ 3389 h 3551"/>
                <a:gd name="T68" fmla="*/ 227 w 2800"/>
                <a:gd name="T69" fmla="*/ 3243 h 3551"/>
                <a:gd name="T70" fmla="*/ 197 w 2800"/>
                <a:gd name="T71" fmla="*/ 3069 h 3551"/>
                <a:gd name="T72" fmla="*/ 185 w 2800"/>
                <a:gd name="T73" fmla="*/ 215 h 3551"/>
                <a:gd name="T74" fmla="*/ 136 w 2800"/>
                <a:gd name="T75" fmla="*/ 151 h 3551"/>
                <a:gd name="T76" fmla="*/ 60 w 2800"/>
                <a:gd name="T77" fmla="*/ 126 h 3551"/>
                <a:gd name="T78" fmla="*/ 14 w 2800"/>
                <a:gd name="T79" fmla="*/ 104 h 3551"/>
                <a:gd name="T80" fmla="*/ 0 w 2800"/>
                <a:gd name="T81" fmla="*/ 68 h 3551"/>
                <a:gd name="T82" fmla="*/ 11 w 2800"/>
                <a:gd name="T83" fmla="*/ 26 h 3551"/>
                <a:gd name="T84" fmla="*/ 60 w 2800"/>
                <a:gd name="T85" fmla="*/ 0 h 3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800" h="3551">
                  <a:moveTo>
                    <a:pt x="60" y="0"/>
                  </a:moveTo>
                  <a:lnTo>
                    <a:pt x="100" y="3"/>
                  </a:lnTo>
                  <a:lnTo>
                    <a:pt x="140" y="14"/>
                  </a:lnTo>
                  <a:lnTo>
                    <a:pt x="178" y="30"/>
                  </a:lnTo>
                  <a:lnTo>
                    <a:pt x="210" y="53"/>
                  </a:lnTo>
                  <a:lnTo>
                    <a:pt x="241" y="79"/>
                  </a:lnTo>
                  <a:lnTo>
                    <a:pt x="267" y="112"/>
                  </a:lnTo>
                  <a:lnTo>
                    <a:pt x="288" y="148"/>
                  </a:lnTo>
                  <a:lnTo>
                    <a:pt x="303" y="186"/>
                  </a:lnTo>
                  <a:lnTo>
                    <a:pt x="312" y="228"/>
                  </a:lnTo>
                  <a:lnTo>
                    <a:pt x="316" y="273"/>
                  </a:lnTo>
                  <a:lnTo>
                    <a:pt x="316" y="3069"/>
                  </a:lnTo>
                  <a:lnTo>
                    <a:pt x="319" y="3117"/>
                  </a:lnTo>
                  <a:lnTo>
                    <a:pt x="328" y="3164"/>
                  </a:lnTo>
                  <a:lnTo>
                    <a:pt x="343" y="3207"/>
                  </a:lnTo>
                  <a:lnTo>
                    <a:pt x="362" y="3248"/>
                  </a:lnTo>
                  <a:lnTo>
                    <a:pt x="386" y="3286"/>
                  </a:lnTo>
                  <a:lnTo>
                    <a:pt x="415" y="3320"/>
                  </a:lnTo>
                  <a:lnTo>
                    <a:pt x="446" y="3350"/>
                  </a:lnTo>
                  <a:lnTo>
                    <a:pt x="483" y="3375"/>
                  </a:lnTo>
                  <a:lnTo>
                    <a:pt x="521" y="3396"/>
                  </a:lnTo>
                  <a:lnTo>
                    <a:pt x="562" y="3411"/>
                  </a:lnTo>
                  <a:lnTo>
                    <a:pt x="606" y="3421"/>
                  </a:lnTo>
                  <a:lnTo>
                    <a:pt x="651" y="3425"/>
                  </a:lnTo>
                  <a:lnTo>
                    <a:pt x="2346" y="3425"/>
                  </a:lnTo>
                  <a:lnTo>
                    <a:pt x="2392" y="3421"/>
                  </a:lnTo>
                  <a:lnTo>
                    <a:pt x="2435" y="3411"/>
                  </a:lnTo>
                  <a:lnTo>
                    <a:pt x="2477" y="3396"/>
                  </a:lnTo>
                  <a:lnTo>
                    <a:pt x="2515" y="3375"/>
                  </a:lnTo>
                  <a:lnTo>
                    <a:pt x="2551" y="3350"/>
                  </a:lnTo>
                  <a:lnTo>
                    <a:pt x="2583" y="3320"/>
                  </a:lnTo>
                  <a:lnTo>
                    <a:pt x="2612" y="3286"/>
                  </a:lnTo>
                  <a:lnTo>
                    <a:pt x="2636" y="3248"/>
                  </a:lnTo>
                  <a:lnTo>
                    <a:pt x="2655" y="3207"/>
                  </a:lnTo>
                  <a:lnTo>
                    <a:pt x="2670" y="3164"/>
                  </a:lnTo>
                  <a:lnTo>
                    <a:pt x="2677" y="3117"/>
                  </a:lnTo>
                  <a:lnTo>
                    <a:pt x="2681" y="3069"/>
                  </a:lnTo>
                  <a:lnTo>
                    <a:pt x="2681" y="2798"/>
                  </a:lnTo>
                  <a:lnTo>
                    <a:pt x="903" y="2798"/>
                  </a:lnTo>
                  <a:lnTo>
                    <a:pt x="903" y="2859"/>
                  </a:lnTo>
                  <a:lnTo>
                    <a:pt x="900" y="2904"/>
                  </a:lnTo>
                  <a:lnTo>
                    <a:pt x="890" y="2946"/>
                  </a:lnTo>
                  <a:lnTo>
                    <a:pt x="874" y="2984"/>
                  </a:lnTo>
                  <a:lnTo>
                    <a:pt x="853" y="3020"/>
                  </a:lnTo>
                  <a:lnTo>
                    <a:pt x="827" y="3053"/>
                  </a:lnTo>
                  <a:lnTo>
                    <a:pt x="798" y="3079"/>
                  </a:lnTo>
                  <a:lnTo>
                    <a:pt x="764" y="3102"/>
                  </a:lnTo>
                  <a:lnTo>
                    <a:pt x="727" y="3118"/>
                  </a:lnTo>
                  <a:lnTo>
                    <a:pt x="688" y="3129"/>
                  </a:lnTo>
                  <a:lnTo>
                    <a:pt x="646" y="3132"/>
                  </a:lnTo>
                  <a:lnTo>
                    <a:pt x="628" y="3129"/>
                  </a:lnTo>
                  <a:lnTo>
                    <a:pt x="611" y="3120"/>
                  </a:lnTo>
                  <a:lnTo>
                    <a:pt x="598" y="3106"/>
                  </a:lnTo>
                  <a:lnTo>
                    <a:pt x="589" y="3089"/>
                  </a:lnTo>
                  <a:lnTo>
                    <a:pt x="587" y="3069"/>
                  </a:lnTo>
                  <a:lnTo>
                    <a:pt x="589" y="3049"/>
                  </a:lnTo>
                  <a:lnTo>
                    <a:pt x="598" y="3031"/>
                  </a:lnTo>
                  <a:lnTo>
                    <a:pt x="611" y="3018"/>
                  </a:lnTo>
                  <a:lnTo>
                    <a:pt x="628" y="3008"/>
                  </a:lnTo>
                  <a:lnTo>
                    <a:pt x="646" y="3006"/>
                  </a:lnTo>
                  <a:lnTo>
                    <a:pt x="674" y="3002"/>
                  </a:lnTo>
                  <a:lnTo>
                    <a:pt x="699" y="2994"/>
                  </a:lnTo>
                  <a:lnTo>
                    <a:pt x="723" y="2981"/>
                  </a:lnTo>
                  <a:lnTo>
                    <a:pt x="743" y="2963"/>
                  </a:lnTo>
                  <a:lnTo>
                    <a:pt x="760" y="2941"/>
                  </a:lnTo>
                  <a:lnTo>
                    <a:pt x="773" y="2917"/>
                  </a:lnTo>
                  <a:lnTo>
                    <a:pt x="781" y="2889"/>
                  </a:lnTo>
                  <a:lnTo>
                    <a:pt x="784" y="2859"/>
                  </a:lnTo>
                  <a:lnTo>
                    <a:pt x="784" y="2734"/>
                  </a:lnTo>
                  <a:lnTo>
                    <a:pt x="786" y="2714"/>
                  </a:lnTo>
                  <a:lnTo>
                    <a:pt x="795" y="2697"/>
                  </a:lnTo>
                  <a:lnTo>
                    <a:pt x="808" y="2682"/>
                  </a:lnTo>
                  <a:lnTo>
                    <a:pt x="825" y="2674"/>
                  </a:lnTo>
                  <a:lnTo>
                    <a:pt x="843" y="2670"/>
                  </a:lnTo>
                  <a:lnTo>
                    <a:pt x="2741" y="2670"/>
                  </a:lnTo>
                  <a:lnTo>
                    <a:pt x="2759" y="2674"/>
                  </a:lnTo>
                  <a:lnTo>
                    <a:pt x="2776" y="2682"/>
                  </a:lnTo>
                  <a:lnTo>
                    <a:pt x="2789" y="2697"/>
                  </a:lnTo>
                  <a:lnTo>
                    <a:pt x="2798" y="2714"/>
                  </a:lnTo>
                  <a:lnTo>
                    <a:pt x="2800" y="2734"/>
                  </a:lnTo>
                  <a:lnTo>
                    <a:pt x="2800" y="3069"/>
                  </a:lnTo>
                  <a:lnTo>
                    <a:pt x="2797" y="3130"/>
                  </a:lnTo>
                  <a:lnTo>
                    <a:pt x="2786" y="3188"/>
                  </a:lnTo>
                  <a:lnTo>
                    <a:pt x="2769" y="3243"/>
                  </a:lnTo>
                  <a:lnTo>
                    <a:pt x="2747" y="3296"/>
                  </a:lnTo>
                  <a:lnTo>
                    <a:pt x="2719" y="3344"/>
                  </a:lnTo>
                  <a:lnTo>
                    <a:pt x="2685" y="3389"/>
                  </a:lnTo>
                  <a:lnTo>
                    <a:pt x="2648" y="3429"/>
                  </a:lnTo>
                  <a:lnTo>
                    <a:pt x="2606" y="3464"/>
                  </a:lnTo>
                  <a:lnTo>
                    <a:pt x="2560" y="3494"/>
                  </a:lnTo>
                  <a:lnTo>
                    <a:pt x="2511" y="3519"/>
                  </a:lnTo>
                  <a:lnTo>
                    <a:pt x="2458" y="3537"/>
                  </a:lnTo>
                  <a:lnTo>
                    <a:pt x="2403" y="3547"/>
                  </a:lnTo>
                  <a:lnTo>
                    <a:pt x="2346" y="3551"/>
                  </a:lnTo>
                  <a:lnTo>
                    <a:pt x="651" y="3551"/>
                  </a:lnTo>
                  <a:lnTo>
                    <a:pt x="594" y="3547"/>
                  </a:lnTo>
                  <a:lnTo>
                    <a:pt x="539" y="3537"/>
                  </a:lnTo>
                  <a:lnTo>
                    <a:pt x="487" y="3519"/>
                  </a:lnTo>
                  <a:lnTo>
                    <a:pt x="437" y="3494"/>
                  </a:lnTo>
                  <a:lnTo>
                    <a:pt x="392" y="3464"/>
                  </a:lnTo>
                  <a:lnTo>
                    <a:pt x="350" y="3429"/>
                  </a:lnTo>
                  <a:lnTo>
                    <a:pt x="311" y="3389"/>
                  </a:lnTo>
                  <a:lnTo>
                    <a:pt x="278" y="3344"/>
                  </a:lnTo>
                  <a:lnTo>
                    <a:pt x="250" y="3296"/>
                  </a:lnTo>
                  <a:lnTo>
                    <a:pt x="227" y="3243"/>
                  </a:lnTo>
                  <a:lnTo>
                    <a:pt x="210" y="3188"/>
                  </a:lnTo>
                  <a:lnTo>
                    <a:pt x="200" y="3130"/>
                  </a:lnTo>
                  <a:lnTo>
                    <a:pt x="197" y="3069"/>
                  </a:lnTo>
                  <a:lnTo>
                    <a:pt x="197" y="273"/>
                  </a:lnTo>
                  <a:lnTo>
                    <a:pt x="195" y="243"/>
                  </a:lnTo>
                  <a:lnTo>
                    <a:pt x="185" y="215"/>
                  </a:lnTo>
                  <a:lnTo>
                    <a:pt x="173" y="191"/>
                  </a:lnTo>
                  <a:lnTo>
                    <a:pt x="156" y="169"/>
                  </a:lnTo>
                  <a:lnTo>
                    <a:pt x="136" y="151"/>
                  </a:lnTo>
                  <a:lnTo>
                    <a:pt x="113" y="138"/>
                  </a:lnTo>
                  <a:lnTo>
                    <a:pt x="87" y="130"/>
                  </a:lnTo>
                  <a:lnTo>
                    <a:pt x="60" y="126"/>
                  </a:lnTo>
                  <a:lnTo>
                    <a:pt x="41" y="124"/>
                  </a:lnTo>
                  <a:lnTo>
                    <a:pt x="27" y="116"/>
                  </a:lnTo>
                  <a:lnTo>
                    <a:pt x="14" y="104"/>
                  </a:lnTo>
                  <a:lnTo>
                    <a:pt x="5" y="90"/>
                  </a:lnTo>
                  <a:lnTo>
                    <a:pt x="1" y="73"/>
                  </a:lnTo>
                  <a:lnTo>
                    <a:pt x="0" y="68"/>
                  </a:lnTo>
                  <a:lnTo>
                    <a:pt x="0" y="63"/>
                  </a:lnTo>
                  <a:lnTo>
                    <a:pt x="3" y="43"/>
                  </a:lnTo>
                  <a:lnTo>
                    <a:pt x="11" y="26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8" name="Freeform 15"/>
            <p:cNvSpPr>
              <a:spLocks/>
            </p:cNvSpPr>
            <p:nvPr/>
          </p:nvSpPr>
          <p:spPr bwMode="auto">
            <a:xfrm>
              <a:off x="629" y="3976"/>
              <a:ext cx="304" cy="25"/>
            </a:xfrm>
            <a:custGeom>
              <a:avLst/>
              <a:gdLst>
                <a:gd name="T0" fmla="*/ 60 w 1215"/>
                <a:gd name="T1" fmla="*/ 0 h 127"/>
                <a:gd name="T2" fmla="*/ 1156 w 1215"/>
                <a:gd name="T3" fmla="*/ 0 h 127"/>
                <a:gd name="T4" fmla="*/ 1174 w 1215"/>
                <a:gd name="T5" fmla="*/ 3 h 127"/>
                <a:gd name="T6" fmla="*/ 1191 w 1215"/>
                <a:gd name="T7" fmla="*/ 13 h 127"/>
                <a:gd name="T8" fmla="*/ 1204 w 1215"/>
                <a:gd name="T9" fmla="*/ 26 h 127"/>
                <a:gd name="T10" fmla="*/ 1213 w 1215"/>
                <a:gd name="T11" fmla="*/ 43 h 127"/>
                <a:gd name="T12" fmla="*/ 1215 w 1215"/>
                <a:gd name="T13" fmla="*/ 64 h 127"/>
                <a:gd name="T14" fmla="*/ 1213 w 1215"/>
                <a:gd name="T15" fmla="*/ 84 h 127"/>
                <a:gd name="T16" fmla="*/ 1204 w 1215"/>
                <a:gd name="T17" fmla="*/ 101 h 127"/>
                <a:gd name="T18" fmla="*/ 1191 w 1215"/>
                <a:gd name="T19" fmla="*/ 115 h 127"/>
                <a:gd name="T20" fmla="*/ 1174 w 1215"/>
                <a:gd name="T21" fmla="*/ 124 h 127"/>
                <a:gd name="T22" fmla="*/ 1156 w 1215"/>
                <a:gd name="T23" fmla="*/ 127 h 127"/>
                <a:gd name="T24" fmla="*/ 60 w 1215"/>
                <a:gd name="T25" fmla="*/ 127 h 127"/>
                <a:gd name="T26" fmla="*/ 41 w 1215"/>
                <a:gd name="T27" fmla="*/ 124 h 127"/>
                <a:gd name="T28" fmla="*/ 25 w 1215"/>
                <a:gd name="T29" fmla="*/ 115 h 127"/>
                <a:gd name="T30" fmla="*/ 11 w 1215"/>
                <a:gd name="T31" fmla="*/ 101 h 127"/>
                <a:gd name="T32" fmla="*/ 3 w 1215"/>
                <a:gd name="T33" fmla="*/ 84 h 127"/>
                <a:gd name="T34" fmla="*/ 0 w 1215"/>
                <a:gd name="T35" fmla="*/ 64 h 127"/>
                <a:gd name="T36" fmla="*/ 3 w 1215"/>
                <a:gd name="T37" fmla="*/ 43 h 127"/>
                <a:gd name="T38" fmla="*/ 11 w 1215"/>
                <a:gd name="T39" fmla="*/ 26 h 127"/>
                <a:gd name="T40" fmla="*/ 25 w 1215"/>
                <a:gd name="T41" fmla="*/ 13 h 127"/>
                <a:gd name="T42" fmla="*/ 41 w 1215"/>
                <a:gd name="T43" fmla="*/ 3 h 127"/>
                <a:gd name="T44" fmla="*/ 60 w 1215"/>
                <a:gd name="T4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15" h="127">
                  <a:moveTo>
                    <a:pt x="60" y="0"/>
                  </a:moveTo>
                  <a:lnTo>
                    <a:pt x="1156" y="0"/>
                  </a:lnTo>
                  <a:lnTo>
                    <a:pt x="1174" y="3"/>
                  </a:lnTo>
                  <a:lnTo>
                    <a:pt x="1191" y="13"/>
                  </a:lnTo>
                  <a:lnTo>
                    <a:pt x="1204" y="26"/>
                  </a:lnTo>
                  <a:lnTo>
                    <a:pt x="1213" y="43"/>
                  </a:lnTo>
                  <a:lnTo>
                    <a:pt x="1215" y="64"/>
                  </a:lnTo>
                  <a:lnTo>
                    <a:pt x="1213" y="84"/>
                  </a:lnTo>
                  <a:lnTo>
                    <a:pt x="1204" y="101"/>
                  </a:lnTo>
                  <a:lnTo>
                    <a:pt x="1191" y="115"/>
                  </a:lnTo>
                  <a:lnTo>
                    <a:pt x="1174" y="124"/>
                  </a:lnTo>
                  <a:lnTo>
                    <a:pt x="1156" y="127"/>
                  </a:lnTo>
                  <a:lnTo>
                    <a:pt x="60" y="127"/>
                  </a:lnTo>
                  <a:lnTo>
                    <a:pt x="41" y="124"/>
                  </a:lnTo>
                  <a:lnTo>
                    <a:pt x="25" y="115"/>
                  </a:lnTo>
                  <a:lnTo>
                    <a:pt x="11" y="101"/>
                  </a:lnTo>
                  <a:lnTo>
                    <a:pt x="3" y="84"/>
                  </a:lnTo>
                  <a:lnTo>
                    <a:pt x="0" y="64"/>
                  </a:lnTo>
                  <a:lnTo>
                    <a:pt x="3" y="43"/>
                  </a:lnTo>
                  <a:lnTo>
                    <a:pt x="11" y="26"/>
                  </a:lnTo>
                  <a:lnTo>
                    <a:pt x="25" y="13"/>
                  </a:lnTo>
                  <a:lnTo>
                    <a:pt x="41" y="3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Freeform 16"/>
            <p:cNvSpPr>
              <a:spLocks/>
            </p:cNvSpPr>
            <p:nvPr/>
          </p:nvSpPr>
          <p:spPr bwMode="auto">
            <a:xfrm>
              <a:off x="629" y="3887"/>
              <a:ext cx="304" cy="26"/>
            </a:xfrm>
            <a:custGeom>
              <a:avLst/>
              <a:gdLst>
                <a:gd name="T0" fmla="*/ 60 w 1215"/>
                <a:gd name="T1" fmla="*/ 0 h 128"/>
                <a:gd name="T2" fmla="*/ 1156 w 1215"/>
                <a:gd name="T3" fmla="*/ 0 h 128"/>
                <a:gd name="T4" fmla="*/ 1174 w 1215"/>
                <a:gd name="T5" fmla="*/ 4 h 128"/>
                <a:gd name="T6" fmla="*/ 1191 w 1215"/>
                <a:gd name="T7" fmla="*/ 14 h 128"/>
                <a:gd name="T8" fmla="*/ 1204 w 1215"/>
                <a:gd name="T9" fmla="*/ 27 h 128"/>
                <a:gd name="T10" fmla="*/ 1213 w 1215"/>
                <a:gd name="T11" fmla="*/ 44 h 128"/>
                <a:gd name="T12" fmla="*/ 1215 w 1215"/>
                <a:gd name="T13" fmla="*/ 64 h 128"/>
                <a:gd name="T14" fmla="*/ 1213 w 1215"/>
                <a:gd name="T15" fmla="*/ 85 h 128"/>
                <a:gd name="T16" fmla="*/ 1204 w 1215"/>
                <a:gd name="T17" fmla="*/ 101 h 128"/>
                <a:gd name="T18" fmla="*/ 1191 w 1215"/>
                <a:gd name="T19" fmla="*/ 116 h 128"/>
                <a:gd name="T20" fmla="*/ 1174 w 1215"/>
                <a:gd name="T21" fmla="*/ 124 h 128"/>
                <a:gd name="T22" fmla="*/ 1156 w 1215"/>
                <a:gd name="T23" fmla="*/ 128 h 128"/>
                <a:gd name="T24" fmla="*/ 60 w 1215"/>
                <a:gd name="T25" fmla="*/ 128 h 128"/>
                <a:gd name="T26" fmla="*/ 41 w 1215"/>
                <a:gd name="T27" fmla="*/ 124 h 128"/>
                <a:gd name="T28" fmla="*/ 25 w 1215"/>
                <a:gd name="T29" fmla="*/ 116 h 128"/>
                <a:gd name="T30" fmla="*/ 11 w 1215"/>
                <a:gd name="T31" fmla="*/ 101 h 128"/>
                <a:gd name="T32" fmla="*/ 3 w 1215"/>
                <a:gd name="T33" fmla="*/ 85 h 128"/>
                <a:gd name="T34" fmla="*/ 0 w 1215"/>
                <a:gd name="T35" fmla="*/ 64 h 128"/>
                <a:gd name="T36" fmla="*/ 3 w 1215"/>
                <a:gd name="T37" fmla="*/ 44 h 128"/>
                <a:gd name="T38" fmla="*/ 11 w 1215"/>
                <a:gd name="T39" fmla="*/ 27 h 128"/>
                <a:gd name="T40" fmla="*/ 25 w 1215"/>
                <a:gd name="T41" fmla="*/ 14 h 128"/>
                <a:gd name="T42" fmla="*/ 41 w 1215"/>
                <a:gd name="T43" fmla="*/ 4 h 128"/>
                <a:gd name="T44" fmla="*/ 60 w 1215"/>
                <a:gd name="T4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15" h="128">
                  <a:moveTo>
                    <a:pt x="60" y="0"/>
                  </a:moveTo>
                  <a:lnTo>
                    <a:pt x="1156" y="0"/>
                  </a:lnTo>
                  <a:lnTo>
                    <a:pt x="1174" y="4"/>
                  </a:lnTo>
                  <a:lnTo>
                    <a:pt x="1191" y="14"/>
                  </a:lnTo>
                  <a:lnTo>
                    <a:pt x="1204" y="27"/>
                  </a:lnTo>
                  <a:lnTo>
                    <a:pt x="1213" y="44"/>
                  </a:lnTo>
                  <a:lnTo>
                    <a:pt x="1215" y="64"/>
                  </a:lnTo>
                  <a:lnTo>
                    <a:pt x="1213" y="85"/>
                  </a:lnTo>
                  <a:lnTo>
                    <a:pt x="1204" y="101"/>
                  </a:lnTo>
                  <a:lnTo>
                    <a:pt x="1191" y="116"/>
                  </a:lnTo>
                  <a:lnTo>
                    <a:pt x="1174" y="124"/>
                  </a:lnTo>
                  <a:lnTo>
                    <a:pt x="1156" y="128"/>
                  </a:lnTo>
                  <a:lnTo>
                    <a:pt x="60" y="128"/>
                  </a:lnTo>
                  <a:lnTo>
                    <a:pt x="41" y="124"/>
                  </a:lnTo>
                  <a:lnTo>
                    <a:pt x="25" y="116"/>
                  </a:lnTo>
                  <a:lnTo>
                    <a:pt x="11" y="101"/>
                  </a:lnTo>
                  <a:lnTo>
                    <a:pt x="3" y="85"/>
                  </a:lnTo>
                  <a:lnTo>
                    <a:pt x="0" y="64"/>
                  </a:lnTo>
                  <a:lnTo>
                    <a:pt x="3" y="44"/>
                  </a:lnTo>
                  <a:lnTo>
                    <a:pt x="11" y="27"/>
                  </a:lnTo>
                  <a:lnTo>
                    <a:pt x="25" y="14"/>
                  </a:lnTo>
                  <a:lnTo>
                    <a:pt x="41" y="4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Freeform 17"/>
            <p:cNvSpPr>
              <a:spLocks/>
            </p:cNvSpPr>
            <p:nvPr/>
          </p:nvSpPr>
          <p:spPr bwMode="auto">
            <a:xfrm>
              <a:off x="629" y="3799"/>
              <a:ext cx="304" cy="25"/>
            </a:xfrm>
            <a:custGeom>
              <a:avLst/>
              <a:gdLst>
                <a:gd name="T0" fmla="*/ 60 w 1215"/>
                <a:gd name="T1" fmla="*/ 0 h 126"/>
                <a:gd name="T2" fmla="*/ 1156 w 1215"/>
                <a:gd name="T3" fmla="*/ 0 h 126"/>
                <a:gd name="T4" fmla="*/ 1174 w 1215"/>
                <a:gd name="T5" fmla="*/ 2 h 126"/>
                <a:gd name="T6" fmla="*/ 1191 w 1215"/>
                <a:gd name="T7" fmla="*/ 12 h 126"/>
                <a:gd name="T8" fmla="*/ 1204 w 1215"/>
                <a:gd name="T9" fmla="*/ 25 h 126"/>
                <a:gd name="T10" fmla="*/ 1213 w 1215"/>
                <a:gd name="T11" fmla="*/ 43 h 126"/>
                <a:gd name="T12" fmla="*/ 1215 w 1215"/>
                <a:gd name="T13" fmla="*/ 63 h 126"/>
                <a:gd name="T14" fmla="*/ 1213 w 1215"/>
                <a:gd name="T15" fmla="*/ 83 h 126"/>
                <a:gd name="T16" fmla="*/ 1204 w 1215"/>
                <a:gd name="T17" fmla="*/ 100 h 126"/>
                <a:gd name="T18" fmla="*/ 1191 w 1215"/>
                <a:gd name="T19" fmla="*/ 114 h 126"/>
                <a:gd name="T20" fmla="*/ 1174 w 1215"/>
                <a:gd name="T21" fmla="*/ 123 h 126"/>
                <a:gd name="T22" fmla="*/ 1156 w 1215"/>
                <a:gd name="T23" fmla="*/ 126 h 126"/>
                <a:gd name="T24" fmla="*/ 60 w 1215"/>
                <a:gd name="T25" fmla="*/ 126 h 126"/>
                <a:gd name="T26" fmla="*/ 41 w 1215"/>
                <a:gd name="T27" fmla="*/ 123 h 126"/>
                <a:gd name="T28" fmla="*/ 25 w 1215"/>
                <a:gd name="T29" fmla="*/ 114 h 126"/>
                <a:gd name="T30" fmla="*/ 11 w 1215"/>
                <a:gd name="T31" fmla="*/ 100 h 126"/>
                <a:gd name="T32" fmla="*/ 3 w 1215"/>
                <a:gd name="T33" fmla="*/ 83 h 126"/>
                <a:gd name="T34" fmla="*/ 0 w 1215"/>
                <a:gd name="T35" fmla="*/ 63 h 126"/>
                <a:gd name="T36" fmla="*/ 3 w 1215"/>
                <a:gd name="T37" fmla="*/ 43 h 126"/>
                <a:gd name="T38" fmla="*/ 11 w 1215"/>
                <a:gd name="T39" fmla="*/ 25 h 126"/>
                <a:gd name="T40" fmla="*/ 25 w 1215"/>
                <a:gd name="T41" fmla="*/ 12 h 126"/>
                <a:gd name="T42" fmla="*/ 41 w 1215"/>
                <a:gd name="T43" fmla="*/ 2 h 126"/>
                <a:gd name="T44" fmla="*/ 60 w 1215"/>
                <a:gd name="T45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15" h="126">
                  <a:moveTo>
                    <a:pt x="60" y="0"/>
                  </a:moveTo>
                  <a:lnTo>
                    <a:pt x="1156" y="0"/>
                  </a:lnTo>
                  <a:lnTo>
                    <a:pt x="1174" y="2"/>
                  </a:lnTo>
                  <a:lnTo>
                    <a:pt x="1191" y="12"/>
                  </a:lnTo>
                  <a:lnTo>
                    <a:pt x="1204" y="25"/>
                  </a:lnTo>
                  <a:lnTo>
                    <a:pt x="1213" y="43"/>
                  </a:lnTo>
                  <a:lnTo>
                    <a:pt x="1215" y="63"/>
                  </a:lnTo>
                  <a:lnTo>
                    <a:pt x="1213" y="83"/>
                  </a:lnTo>
                  <a:lnTo>
                    <a:pt x="1204" y="100"/>
                  </a:lnTo>
                  <a:lnTo>
                    <a:pt x="1191" y="114"/>
                  </a:lnTo>
                  <a:lnTo>
                    <a:pt x="1174" y="123"/>
                  </a:lnTo>
                  <a:lnTo>
                    <a:pt x="1156" y="126"/>
                  </a:lnTo>
                  <a:lnTo>
                    <a:pt x="60" y="126"/>
                  </a:lnTo>
                  <a:lnTo>
                    <a:pt x="41" y="123"/>
                  </a:lnTo>
                  <a:lnTo>
                    <a:pt x="25" y="114"/>
                  </a:lnTo>
                  <a:lnTo>
                    <a:pt x="11" y="100"/>
                  </a:lnTo>
                  <a:lnTo>
                    <a:pt x="3" y="83"/>
                  </a:lnTo>
                  <a:lnTo>
                    <a:pt x="0" y="63"/>
                  </a:lnTo>
                  <a:lnTo>
                    <a:pt x="3" y="43"/>
                  </a:lnTo>
                  <a:lnTo>
                    <a:pt x="11" y="25"/>
                  </a:lnTo>
                  <a:lnTo>
                    <a:pt x="25" y="12"/>
                  </a:lnTo>
                  <a:lnTo>
                    <a:pt x="41" y="2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Freeform 18"/>
            <p:cNvSpPr>
              <a:spLocks/>
            </p:cNvSpPr>
            <p:nvPr/>
          </p:nvSpPr>
          <p:spPr bwMode="auto">
            <a:xfrm>
              <a:off x="629" y="3711"/>
              <a:ext cx="304" cy="25"/>
            </a:xfrm>
            <a:custGeom>
              <a:avLst/>
              <a:gdLst>
                <a:gd name="T0" fmla="*/ 60 w 1215"/>
                <a:gd name="T1" fmla="*/ 0 h 126"/>
                <a:gd name="T2" fmla="*/ 1156 w 1215"/>
                <a:gd name="T3" fmla="*/ 0 h 126"/>
                <a:gd name="T4" fmla="*/ 1174 w 1215"/>
                <a:gd name="T5" fmla="*/ 2 h 126"/>
                <a:gd name="T6" fmla="*/ 1191 w 1215"/>
                <a:gd name="T7" fmla="*/ 12 h 126"/>
                <a:gd name="T8" fmla="*/ 1204 w 1215"/>
                <a:gd name="T9" fmla="*/ 25 h 126"/>
                <a:gd name="T10" fmla="*/ 1213 w 1215"/>
                <a:gd name="T11" fmla="*/ 43 h 126"/>
                <a:gd name="T12" fmla="*/ 1215 w 1215"/>
                <a:gd name="T13" fmla="*/ 62 h 126"/>
                <a:gd name="T14" fmla="*/ 1213 w 1215"/>
                <a:gd name="T15" fmla="*/ 83 h 126"/>
                <a:gd name="T16" fmla="*/ 1204 w 1215"/>
                <a:gd name="T17" fmla="*/ 99 h 126"/>
                <a:gd name="T18" fmla="*/ 1191 w 1215"/>
                <a:gd name="T19" fmla="*/ 114 h 126"/>
                <a:gd name="T20" fmla="*/ 1174 w 1215"/>
                <a:gd name="T21" fmla="*/ 122 h 126"/>
                <a:gd name="T22" fmla="*/ 1156 w 1215"/>
                <a:gd name="T23" fmla="*/ 126 h 126"/>
                <a:gd name="T24" fmla="*/ 60 w 1215"/>
                <a:gd name="T25" fmla="*/ 126 h 126"/>
                <a:gd name="T26" fmla="*/ 41 w 1215"/>
                <a:gd name="T27" fmla="*/ 122 h 126"/>
                <a:gd name="T28" fmla="*/ 25 w 1215"/>
                <a:gd name="T29" fmla="*/ 114 h 126"/>
                <a:gd name="T30" fmla="*/ 11 w 1215"/>
                <a:gd name="T31" fmla="*/ 99 h 126"/>
                <a:gd name="T32" fmla="*/ 3 w 1215"/>
                <a:gd name="T33" fmla="*/ 83 h 126"/>
                <a:gd name="T34" fmla="*/ 0 w 1215"/>
                <a:gd name="T35" fmla="*/ 62 h 126"/>
                <a:gd name="T36" fmla="*/ 3 w 1215"/>
                <a:gd name="T37" fmla="*/ 43 h 126"/>
                <a:gd name="T38" fmla="*/ 11 w 1215"/>
                <a:gd name="T39" fmla="*/ 25 h 126"/>
                <a:gd name="T40" fmla="*/ 25 w 1215"/>
                <a:gd name="T41" fmla="*/ 12 h 126"/>
                <a:gd name="T42" fmla="*/ 41 w 1215"/>
                <a:gd name="T43" fmla="*/ 2 h 126"/>
                <a:gd name="T44" fmla="*/ 60 w 1215"/>
                <a:gd name="T45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15" h="126">
                  <a:moveTo>
                    <a:pt x="60" y="0"/>
                  </a:moveTo>
                  <a:lnTo>
                    <a:pt x="1156" y="0"/>
                  </a:lnTo>
                  <a:lnTo>
                    <a:pt x="1174" y="2"/>
                  </a:lnTo>
                  <a:lnTo>
                    <a:pt x="1191" y="12"/>
                  </a:lnTo>
                  <a:lnTo>
                    <a:pt x="1204" y="25"/>
                  </a:lnTo>
                  <a:lnTo>
                    <a:pt x="1213" y="43"/>
                  </a:lnTo>
                  <a:lnTo>
                    <a:pt x="1215" y="62"/>
                  </a:lnTo>
                  <a:lnTo>
                    <a:pt x="1213" y="83"/>
                  </a:lnTo>
                  <a:lnTo>
                    <a:pt x="1204" y="99"/>
                  </a:lnTo>
                  <a:lnTo>
                    <a:pt x="1191" y="114"/>
                  </a:lnTo>
                  <a:lnTo>
                    <a:pt x="1174" y="122"/>
                  </a:lnTo>
                  <a:lnTo>
                    <a:pt x="1156" y="126"/>
                  </a:lnTo>
                  <a:lnTo>
                    <a:pt x="60" y="126"/>
                  </a:lnTo>
                  <a:lnTo>
                    <a:pt x="41" y="122"/>
                  </a:lnTo>
                  <a:lnTo>
                    <a:pt x="25" y="114"/>
                  </a:lnTo>
                  <a:lnTo>
                    <a:pt x="11" y="99"/>
                  </a:lnTo>
                  <a:lnTo>
                    <a:pt x="3" y="83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1" y="25"/>
                  </a:lnTo>
                  <a:lnTo>
                    <a:pt x="25" y="12"/>
                  </a:lnTo>
                  <a:lnTo>
                    <a:pt x="41" y="2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" name="Freeform 19"/>
            <p:cNvSpPr>
              <a:spLocks/>
            </p:cNvSpPr>
            <p:nvPr/>
          </p:nvSpPr>
          <p:spPr bwMode="auto">
            <a:xfrm>
              <a:off x="602" y="3534"/>
              <a:ext cx="304" cy="26"/>
            </a:xfrm>
            <a:custGeom>
              <a:avLst/>
              <a:gdLst>
                <a:gd name="T0" fmla="*/ 59 w 1215"/>
                <a:gd name="T1" fmla="*/ 0 h 126"/>
                <a:gd name="T2" fmla="*/ 1155 w 1215"/>
                <a:gd name="T3" fmla="*/ 0 h 126"/>
                <a:gd name="T4" fmla="*/ 1174 w 1215"/>
                <a:gd name="T5" fmla="*/ 3 h 126"/>
                <a:gd name="T6" fmla="*/ 1191 w 1215"/>
                <a:gd name="T7" fmla="*/ 12 h 126"/>
                <a:gd name="T8" fmla="*/ 1204 w 1215"/>
                <a:gd name="T9" fmla="*/ 25 h 126"/>
                <a:gd name="T10" fmla="*/ 1212 w 1215"/>
                <a:gd name="T11" fmla="*/ 43 h 126"/>
                <a:gd name="T12" fmla="*/ 1215 w 1215"/>
                <a:gd name="T13" fmla="*/ 63 h 126"/>
                <a:gd name="T14" fmla="*/ 1212 w 1215"/>
                <a:gd name="T15" fmla="*/ 83 h 126"/>
                <a:gd name="T16" fmla="*/ 1204 w 1215"/>
                <a:gd name="T17" fmla="*/ 101 h 126"/>
                <a:gd name="T18" fmla="*/ 1191 w 1215"/>
                <a:gd name="T19" fmla="*/ 114 h 126"/>
                <a:gd name="T20" fmla="*/ 1174 w 1215"/>
                <a:gd name="T21" fmla="*/ 123 h 126"/>
                <a:gd name="T22" fmla="*/ 1155 w 1215"/>
                <a:gd name="T23" fmla="*/ 126 h 126"/>
                <a:gd name="T24" fmla="*/ 59 w 1215"/>
                <a:gd name="T25" fmla="*/ 126 h 126"/>
                <a:gd name="T26" fmla="*/ 40 w 1215"/>
                <a:gd name="T27" fmla="*/ 123 h 126"/>
                <a:gd name="T28" fmla="*/ 23 w 1215"/>
                <a:gd name="T29" fmla="*/ 114 h 126"/>
                <a:gd name="T30" fmla="*/ 11 w 1215"/>
                <a:gd name="T31" fmla="*/ 101 h 126"/>
                <a:gd name="T32" fmla="*/ 2 w 1215"/>
                <a:gd name="T33" fmla="*/ 83 h 126"/>
                <a:gd name="T34" fmla="*/ 0 w 1215"/>
                <a:gd name="T35" fmla="*/ 63 h 126"/>
                <a:gd name="T36" fmla="*/ 2 w 1215"/>
                <a:gd name="T37" fmla="*/ 43 h 126"/>
                <a:gd name="T38" fmla="*/ 11 w 1215"/>
                <a:gd name="T39" fmla="*/ 25 h 126"/>
                <a:gd name="T40" fmla="*/ 23 w 1215"/>
                <a:gd name="T41" fmla="*/ 12 h 126"/>
                <a:gd name="T42" fmla="*/ 40 w 1215"/>
                <a:gd name="T43" fmla="*/ 3 h 126"/>
                <a:gd name="T44" fmla="*/ 59 w 1215"/>
                <a:gd name="T45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15" h="126">
                  <a:moveTo>
                    <a:pt x="59" y="0"/>
                  </a:moveTo>
                  <a:lnTo>
                    <a:pt x="1155" y="0"/>
                  </a:lnTo>
                  <a:lnTo>
                    <a:pt x="1174" y="3"/>
                  </a:lnTo>
                  <a:lnTo>
                    <a:pt x="1191" y="12"/>
                  </a:lnTo>
                  <a:lnTo>
                    <a:pt x="1204" y="25"/>
                  </a:lnTo>
                  <a:lnTo>
                    <a:pt x="1212" y="43"/>
                  </a:lnTo>
                  <a:lnTo>
                    <a:pt x="1215" y="63"/>
                  </a:lnTo>
                  <a:lnTo>
                    <a:pt x="1212" y="83"/>
                  </a:lnTo>
                  <a:lnTo>
                    <a:pt x="1204" y="101"/>
                  </a:lnTo>
                  <a:lnTo>
                    <a:pt x="1191" y="114"/>
                  </a:lnTo>
                  <a:lnTo>
                    <a:pt x="1174" y="123"/>
                  </a:lnTo>
                  <a:lnTo>
                    <a:pt x="1155" y="126"/>
                  </a:lnTo>
                  <a:lnTo>
                    <a:pt x="59" y="126"/>
                  </a:lnTo>
                  <a:lnTo>
                    <a:pt x="40" y="123"/>
                  </a:lnTo>
                  <a:lnTo>
                    <a:pt x="23" y="114"/>
                  </a:lnTo>
                  <a:lnTo>
                    <a:pt x="11" y="101"/>
                  </a:lnTo>
                  <a:lnTo>
                    <a:pt x="2" y="83"/>
                  </a:lnTo>
                  <a:lnTo>
                    <a:pt x="0" y="63"/>
                  </a:lnTo>
                  <a:lnTo>
                    <a:pt x="2" y="43"/>
                  </a:lnTo>
                  <a:lnTo>
                    <a:pt x="11" y="25"/>
                  </a:lnTo>
                  <a:lnTo>
                    <a:pt x="23" y="12"/>
                  </a:lnTo>
                  <a:lnTo>
                    <a:pt x="40" y="3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" name="Freeform 20"/>
            <p:cNvSpPr>
              <a:spLocks/>
            </p:cNvSpPr>
            <p:nvPr/>
          </p:nvSpPr>
          <p:spPr bwMode="auto">
            <a:xfrm>
              <a:off x="629" y="3623"/>
              <a:ext cx="304" cy="25"/>
            </a:xfrm>
            <a:custGeom>
              <a:avLst/>
              <a:gdLst>
                <a:gd name="T0" fmla="*/ 60 w 1215"/>
                <a:gd name="T1" fmla="*/ 0 h 126"/>
                <a:gd name="T2" fmla="*/ 1156 w 1215"/>
                <a:gd name="T3" fmla="*/ 0 h 126"/>
                <a:gd name="T4" fmla="*/ 1174 w 1215"/>
                <a:gd name="T5" fmla="*/ 2 h 126"/>
                <a:gd name="T6" fmla="*/ 1191 w 1215"/>
                <a:gd name="T7" fmla="*/ 12 h 126"/>
                <a:gd name="T8" fmla="*/ 1204 w 1215"/>
                <a:gd name="T9" fmla="*/ 25 h 126"/>
                <a:gd name="T10" fmla="*/ 1213 w 1215"/>
                <a:gd name="T11" fmla="*/ 43 h 126"/>
                <a:gd name="T12" fmla="*/ 1215 w 1215"/>
                <a:gd name="T13" fmla="*/ 63 h 126"/>
                <a:gd name="T14" fmla="*/ 1213 w 1215"/>
                <a:gd name="T15" fmla="*/ 83 h 126"/>
                <a:gd name="T16" fmla="*/ 1204 w 1215"/>
                <a:gd name="T17" fmla="*/ 101 h 126"/>
                <a:gd name="T18" fmla="*/ 1191 w 1215"/>
                <a:gd name="T19" fmla="*/ 114 h 126"/>
                <a:gd name="T20" fmla="*/ 1174 w 1215"/>
                <a:gd name="T21" fmla="*/ 123 h 126"/>
                <a:gd name="T22" fmla="*/ 1156 w 1215"/>
                <a:gd name="T23" fmla="*/ 126 h 126"/>
                <a:gd name="T24" fmla="*/ 60 w 1215"/>
                <a:gd name="T25" fmla="*/ 126 h 126"/>
                <a:gd name="T26" fmla="*/ 41 w 1215"/>
                <a:gd name="T27" fmla="*/ 123 h 126"/>
                <a:gd name="T28" fmla="*/ 25 w 1215"/>
                <a:gd name="T29" fmla="*/ 114 h 126"/>
                <a:gd name="T30" fmla="*/ 11 w 1215"/>
                <a:gd name="T31" fmla="*/ 101 h 126"/>
                <a:gd name="T32" fmla="*/ 3 w 1215"/>
                <a:gd name="T33" fmla="*/ 83 h 126"/>
                <a:gd name="T34" fmla="*/ 0 w 1215"/>
                <a:gd name="T35" fmla="*/ 63 h 126"/>
                <a:gd name="T36" fmla="*/ 3 w 1215"/>
                <a:gd name="T37" fmla="*/ 43 h 126"/>
                <a:gd name="T38" fmla="*/ 11 w 1215"/>
                <a:gd name="T39" fmla="*/ 25 h 126"/>
                <a:gd name="T40" fmla="*/ 25 w 1215"/>
                <a:gd name="T41" fmla="*/ 12 h 126"/>
                <a:gd name="T42" fmla="*/ 41 w 1215"/>
                <a:gd name="T43" fmla="*/ 2 h 126"/>
                <a:gd name="T44" fmla="*/ 60 w 1215"/>
                <a:gd name="T45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15" h="126">
                  <a:moveTo>
                    <a:pt x="60" y="0"/>
                  </a:moveTo>
                  <a:lnTo>
                    <a:pt x="1156" y="0"/>
                  </a:lnTo>
                  <a:lnTo>
                    <a:pt x="1174" y="2"/>
                  </a:lnTo>
                  <a:lnTo>
                    <a:pt x="1191" y="12"/>
                  </a:lnTo>
                  <a:lnTo>
                    <a:pt x="1204" y="25"/>
                  </a:lnTo>
                  <a:lnTo>
                    <a:pt x="1213" y="43"/>
                  </a:lnTo>
                  <a:lnTo>
                    <a:pt x="1215" y="63"/>
                  </a:lnTo>
                  <a:lnTo>
                    <a:pt x="1213" y="83"/>
                  </a:lnTo>
                  <a:lnTo>
                    <a:pt x="1204" y="101"/>
                  </a:lnTo>
                  <a:lnTo>
                    <a:pt x="1191" y="114"/>
                  </a:lnTo>
                  <a:lnTo>
                    <a:pt x="1174" y="123"/>
                  </a:lnTo>
                  <a:lnTo>
                    <a:pt x="1156" y="126"/>
                  </a:lnTo>
                  <a:lnTo>
                    <a:pt x="60" y="126"/>
                  </a:lnTo>
                  <a:lnTo>
                    <a:pt x="41" y="123"/>
                  </a:lnTo>
                  <a:lnTo>
                    <a:pt x="25" y="114"/>
                  </a:lnTo>
                  <a:lnTo>
                    <a:pt x="11" y="101"/>
                  </a:lnTo>
                  <a:lnTo>
                    <a:pt x="3" y="83"/>
                  </a:lnTo>
                  <a:lnTo>
                    <a:pt x="0" y="63"/>
                  </a:lnTo>
                  <a:lnTo>
                    <a:pt x="3" y="43"/>
                  </a:lnTo>
                  <a:lnTo>
                    <a:pt x="11" y="25"/>
                  </a:lnTo>
                  <a:lnTo>
                    <a:pt x="25" y="12"/>
                  </a:lnTo>
                  <a:lnTo>
                    <a:pt x="41" y="2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40" name="Группа 139"/>
          <p:cNvGrpSpPr/>
          <p:nvPr/>
        </p:nvGrpSpPr>
        <p:grpSpPr>
          <a:xfrm>
            <a:off x="4719826" y="3937000"/>
            <a:ext cx="1270204" cy="1259697"/>
            <a:chOff x="4754683" y="5470531"/>
            <a:chExt cx="1270204" cy="1259697"/>
          </a:xfrm>
          <a:solidFill>
            <a:srgbClr val="255286"/>
          </a:solidFill>
        </p:grpSpPr>
        <p:grpSp>
          <p:nvGrpSpPr>
            <p:cNvPr id="61" name="Group 4"/>
            <p:cNvGrpSpPr>
              <a:grpSpLocks noChangeAspect="1"/>
            </p:cNvGrpSpPr>
            <p:nvPr/>
          </p:nvGrpSpPr>
          <p:grpSpPr bwMode="auto">
            <a:xfrm>
              <a:off x="4754683" y="5788673"/>
              <a:ext cx="1270204" cy="941555"/>
              <a:chOff x="2393" y="3088"/>
              <a:chExt cx="1774" cy="1315"/>
            </a:xfrm>
            <a:grpFill/>
          </p:grpSpPr>
          <p:sp>
            <p:nvSpPr>
              <p:cNvPr id="70" name="Freeform 6"/>
              <p:cNvSpPr>
                <a:spLocks/>
              </p:cNvSpPr>
              <p:nvPr/>
            </p:nvSpPr>
            <p:spPr bwMode="auto">
              <a:xfrm>
                <a:off x="2393" y="3088"/>
                <a:ext cx="754" cy="1315"/>
              </a:xfrm>
              <a:custGeom>
                <a:avLst/>
                <a:gdLst>
                  <a:gd name="T0" fmla="*/ 332 w 1506"/>
                  <a:gd name="T1" fmla="*/ 30 h 2631"/>
                  <a:gd name="T2" fmla="*/ 398 w 1506"/>
                  <a:gd name="T3" fmla="*/ 134 h 2631"/>
                  <a:gd name="T4" fmla="*/ 411 w 1506"/>
                  <a:gd name="T5" fmla="*/ 279 h 2631"/>
                  <a:gd name="T6" fmla="*/ 381 w 1506"/>
                  <a:gd name="T7" fmla="*/ 487 h 2631"/>
                  <a:gd name="T8" fmla="*/ 398 w 1506"/>
                  <a:gd name="T9" fmla="*/ 729 h 2631"/>
                  <a:gd name="T10" fmla="*/ 452 w 1506"/>
                  <a:gd name="T11" fmla="*/ 965 h 2631"/>
                  <a:gd name="T12" fmla="*/ 523 w 1506"/>
                  <a:gd name="T13" fmla="*/ 1167 h 2631"/>
                  <a:gd name="T14" fmla="*/ 590 w 1506"/>
                  <a:gd name="T15" fmla="*/ 1309 h 2631"/>
                  <a:gd name="T16" fmla="*/ 645 w 1506"/>
                  <a:gd name="T17" fmla="*/ 1376 h 2631"/>
                  <a:gd name="T18" fmla="*/ 699 w 1506"/>
                  <a:gd name="T19" fmla="*/ 1374 h 2631"/>
                  <a:gd name="T20" fmla="*/ 713 w 1506"/>
                  <a:gd name="T21" fmla="*/ 1327 h 2631"/>
                  <a:gd name="T22" fmla="*/ 660 w 1506"/>
                  <a:gd name="T23" fmla="*/ 1218 h 2631"/>
                  <a:gd name="T24" fmla="*/ 588 w 1506"/>
                  <a:gd name="T25" fmla="*/ 1038 h 2631"/>
                  <a:gd name="T26" fmla="*/ 523 w 1506"/>
                  <a:gd name="T27" fmla="*/ 836 h 2631"/>
                  <a:gd name="T28" fmla="*/ 485 w 1506"/>
                  <a:gd name="T29" fmla="*/ 654 h 2631"/>
                  <a:gd name="T30" fmla="*/ 489 w 1506"/>
                  <a:gd name="T31" fmla="*/ 529 h 2631"/>
                  <a:gd name="T32" fmla="*/ 557 w 1506"/>
                  <a:gd name="T33" fmla="*/ 460 h 2631"/>
                  <a:gd name="T34" fmla="*/ 659 w 1506"/>
                  <a:gd name="T35" fmla="*/ 457 h 2631"/>
                  <a:gd name="T36" fmla="*/ 758 w 1506"/>
                  <a:gd name="T37" fmla="*/ 547 h 2631"/>
                  <a:gd name="T38" fmla="*/ 833 w 1506"/>
                  <a:gd name="T39" fmla="*/ 722 h 2631"/>
                  <a:gd name="T40" fmla="*/ 909 w 1506"/>
                  <a:gd name="T41" fmla="*/ 926 h 2631"/>
                  <a:gd name="T42" fmla="*/ 1022 w 1506"/>
                  <a:gd name="T43" fmla="*/ 1117 h 2631"/>
                  <a:gd name="T44" fmla="*/ 1220 w 1506"/>
                  <a:gd name="T45" fmla="*/ 1352 h 2631"/>
                  <a:gd name="T46" fmla="*/ 1354 w 1506"/>
                  <a:gd name="T47" fmla="*/ 1544 h 2631"/>
                  <a:gd name="T48" fmla="*/ 1438 w 1506"/>
                  <a:gd name="T49" fmla="*/ 1716 h 2631"/>
                  <a:gd name="T50" fmla="*/ 1484 w 1506"/>
                  <a:gd name="T51" fmla="*/ 1886 h 2631"/>
                  <a:gd name="T52" fmla="*/ 1503 w 1506"/>
                  <a:gd name="T53" fmla="*/ 2081 h 2631"/>
                  <a:gd name="T54" fmla="*/ 1506 w 1506"/>
                  <a:gd name="T55" fmla="*/ 2321 h 2631"/>
                  <a:gd name="T56" fmla="*/ 1505 w 1506"/>
                  <a:gd name="T57" fmla="*/ 2553 h 2631"/>
                  <a:gd name="T58" fmla="*/ 1492 w 1506"/>
                  <a:gd name="T59" fmla="*/ 2597 h 2631"/>
                  <a:gd name="T60" fmla="*/ 1431 w 1506"/>
                  <a:gd name="T61" fmla="*/ 2629 h 2631"/>
                  <a:gd name="T62" fmla="*/ 1193 w 1506"/>
                  <a:gd name="T63" fmla="*/ 2630 h 2631"/>
                  <a:gd name="T64" fmla="*/ 1015 w 1506"/>
                  <a:gd name="T65" fmla="*/ 2630 h 2631"/>
                  <a:gd name="T66" fmla="*/ 955 w 1506"/>
                  <a:gd name="T67" fmla="*/ 2606 h 2631"/>
                  <a:gd name="T68" fmla="*/ 936 w 1506"/>
                  <a:gd name="T69" fmla="*/ 2539 h 2631"/>
                  <a:gd name="T70" fmla="*/ 922 w 1506"/>
                  <a:gd name="T71" fmla="*/ 2397 h 2631"/>
                  <a:gd name="T72" fmla="*/ 891 w 1506"/>
                  <a:gd name="T73" fmla="*/ 2262 h 2631"/>
                  <a:gd name="T74" fmla="*/ 842 w 1506"/>
                  <a:gd name="T75" fmla="*/ 2197 h 2631"/>
                  <a:gd name="T76" fmla="*/ 743 w 1506"/>
                  <a:gd name="T77" fmla="*/ 2129 h 2631"/>
                  <a:gd name="T78" fmla="*/ 592 w 1506"/>
                  <a:gd name="T79" fmla="*/ 2011 h 2631"/>
                  <a:gd name="T80" fmla="*/ 419 w 1506"/>
                  <a:gd name="T81" fmla="*/ 1848 h 2631"/>
                  <a:gd name="T82" fmla="*/ 252 w 1506"/>
                  <a:gd name="T83" fmla="*/ 1643 h 2631"/>
                  <a:gd name="T84" fmla="*/ 117 w 1506"/>
                  <a:gd name="T85" fmla="*/ 1400 h 2631"/>
                  <a:gd name="T86" fmla="*/ 34 w 1506"/>
                  <a:gd name="T87" fmla="*/ 1106 h 2631"/>
                  <a:gd name="T88" fmla="*/ 1 w 1506"/>
                  <a:gd name="T89" fmla="*/ 791 h 2631"/>
                  <a:gd name="T90" fmla="*/ 5 w 1506"/>
                  <a:gd name="T91" fmla="*/ 562 h 2631"/>
                  <a:gd name="T92" fmla="*/ 40 w 1506"/>
                  <a:gd name="T93" fmla="*/ 294 h 2631"/>
                  <a:gd name="T94" fmla="*/ 103 w 1506"/>
                  <a:gd name="T95" fmla="*/ 102 h 2631"/>
                  <a:gd name="T96" fmla="*/ 195 w 1506"/>
                  <a:gd name="T97" fmla="*/ 11 h 26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06" h="2631">
                    <a:moveTo>
                      <a:pt x="255" y="0"/>
                    </a:moveTo>
                    <a:lnTo>
                      <a:pt x="283" y="4"/>
                    </a:lnTo>
                    <a:lnTo>
                      <a:pt x="308" y="14"/>
                    </a:lnTo>
                    <a:lnTo>
                      <a:pt x="332" y="30"/>
                    </a:lnTo>
                    <a:lnTo>
                      <a:pt x="353" y="50"/>
                    </a:lnTo>
                    <a:lnTo>
                      <a:pt x="371" y="75"/>
                    </a:lnTo>
                    <a:lnTo>
                      <a:pt x="387" y="103"/>
                    </a:lnTo>
                    <a:lnTo>
                      <a:pt x="398" y="134"/>
                    </a:lnTo>
                    <a:lnTo>
                      <a:pt x="408" y="168"/>
                    </a:lnTo>
                    <a:lnTo>
                      <a:pt x="412" y="204"/>
                    </a:lnTo>
                    <a:lnTo>
                      <a:pt x="414" y="241"/>
                    </a:lnTo>
                    <a:lnTo>
                      <a:pt x="411" y="279"/>
                    </a:lnTo>
                    <a:lnTo>
                      <a:pt x="403" y="318"/>
                    </a:lnTo>
                    <a:lnTo>
                      <a:pt x="391" y="373"/>
                    </a:lnTo>
                    <a:lnTo>
                      <a:pt x="384" y="429"/>
                    </a:lnTo>
                    <a:lnTo>
                      <a:pt x="381" y="487"/>
                    </a:lnTo>
                    <a:lnTo>
                      <a:pt x="381" y="547"/>
                    </a:lnTo>
                    <a:lnTo>
                      <a:pt x="383" y="607"/>
                    </a:lnTo>
                    <a:lnTo>
                      <a:pt x="390" y="668"/>
                    </a:lnTo>
                    <a:lnTo>
                      <a:pt x="398" y="729"/>
                    </a:lnTo>
                    <a:lnTo>
                      <a:pt x="409" y="790"/>
                    </a:lnTo>
                    <a:lnTo>
                      <a:pt x="422" y="849"/>
                    </a:lnTo>
                    <a:lnTo>
                      <a:pt x="437" y="908"/>
                    </a:lnTo>
                    <a:lnTo>
                      <a:pt x="452" y="965"/>
                    </a:lnTo>
                    <a:lnTo>
                      <a:pt x="470" y="1020"/>
                    </a:lnTo>
                    <a:lnTo>
                      <a:pt x="487" y="1072"/>
                    </a:lnTo>
                    <a:lnTo>
                      <a:pt x="505" y="1121"/>
                    </a:lnTo>
                    <a:lnTo>
                      <a:pt x="523" y="1167"/>
                    </a:lnTo>
                    <a:lnTo>
                      <a:pt x="541" y="1209"/>
                    </a:lnTo>
                    <a:lnTo>
                      <a:pt x="558" y="1247"/>
                    </a:lnTo>
                    <a:lnTo>
                      <a:pt x="575" y="1281"/>
                    </a:lnTo>
                    <a:lnTo>
                      <a:pt x="590" y="1309"/>
                    </a:lnTo>
                    <a:lnTo>
                      <a:pt x="604" y="1333"/>
                    </a:lnTo>
                    <a:lnTo>
                      <a:pt x="616" y="1350"/>
                    </a:lnTo>
                    <a:lnTo>
                      <a:pt x="626" y="1362"/>
                    </a:lnTo>
                    <a:lnTo>
                      <a:pt x="645" y="1376"/>
                    </a:lnTo>
                    <a:lnTo>
                      <a:pt x="661" y="1383"/>
                    </a:lnTo>
                    <a:lnTo>
                      <a:pt x="676" y="1384"/>
                    </a:lnTo>
                    <a:lnTo>
                      <a:pt x="689" y="1381"/>
                    </a:lnTo>
                    <a:lnTo>
                      <a:pt x="699" y="1374"/>
                    </a:lnTo>
                    <a:lnTo>
                      <a:pt x="707" y="1364"/>
                    </a:lnTo>
                    <a:lnTo>
                      <a:pt x="711" y="1352"/>
                    </a:lnTo>
                    <a:lnTo>
                      <a:pt x="714" y="1340"/>
                    </a:lnTo>
                    <a:lnTo>
                      <a:pt x="713" y="1327"/>
                    </a:lnTo>
                    <a:lnTo>
                      <a:pt x="708" y="1315"/>
                    </a:lnTo>
                    <a:lnTo>
                      <a:pt x="693" y="1288"/>
                    </a:lnTo>
                    <a:lnTo>
                      <a:pt x="676" y="1256"/>
                    </a:lnTo>
                    <a:lnTo>
                      <a:pt x="660" y="1218"/>
                    </a:lnTo>
                    <a:lnTo>
                      <a:pt x="643" y="1178"/>
                    </a:lnTo>
                    <a:lnTo>
                      <a:pt x="624" y="1134"/>
                    </a:lnTo>
                    <a:lnTo>
                      <a:pt x="606" y="1087"/>
                    </a:lnTo>
                    <a:lnTo>
                      <a:pt x="588" y="1038"/>
                    </a:lnTo>
                    <a:lnTo>
                      <a:pt x="570" y="988"/>
                    </a:lnTo>
                    <a:lnTo>
                      <a:pt x="554" y="938"/>
                    </a:lnTo>
                    <a:lnTo>
                      <a:pt x="537" y="887"/>
                    </a:lnTo>
                    <a:lnTo>
                      <a:pt x="523" y="836"/>
                    </a:lnTo>
                    <a:lnTo>
                      <a:pt x="511" y="787"/>
                    </a:lnTo>
                    <a:lnTo>
                      <a:pt x="500" y="741"/>
                    </a:lnTo>
                    <a:lnTo>
                      <a:pt x="491" y="696"/>
                    </a:lnTo>
                    <a:lnTo>
                      <a:pt x="485" y="654"/>
                    </a:lnTo>
                    <a:lnTo>
                      <a:pt x="480" y="616"/>
                    </a:lnTo>
                    <a:lnTo>
                      <a:pt x="480" y="583"/>
                    </a:lnTo>
                    <a:lnTo>
                      <a:pt x="482" y="554"/>
                    </a:lnTo>
                    <a:lnTo>
                      <a:pt x="489" y="529"/>
                    </a:lnTo>
                    <a:lnTo>
                      <a:pt x="501" y="508"/>
                    </a:lnTo>
                    <a:lnTo>
                      <a:pt x="516" y="488"/>
                    </a:lnTo>
                    <a:lnTo>
                      <a:pt x="535" y="473"/>
                    </a:lnTo>
                    <a:lnTo>
                      <a:pt x="557" y="460"/>
                    </a:lnTo>
                    <a:lnTo>
                      <a:pt x="581" y="452"/>
                    </a:lnTo>
                    <a:lnTo>
                      <a:pt x="606" y="449"/>
                    </a:lnTo>
                    <a:lnTo>
                      <a:pt x="632" y="450"/>
                    </a:lnTo>
                    <a:lnTo>
                      <a:pt x="659" y="457"/>
                    </a:lnTo>
                    <a:lnTo>
                      <a:pt x="686" y="468"/>
                    </a:lnTo>
                    <a:lnTo>
                      <a:pt x="710" y="487"/>
                    </a:lnTo>
                    <a:lnTo>
                      <a:pt x="734" y="513"/>
                    </a:lnTo>
                    <a:lnTo>
                      <a:pt x="758" y="547"/>
                    </a:lnTo>
                    <a:lnTo>
                      <a:pt x="779" y="585"/>
                    </a:lnTo>
                    <a:lnTo>
                      <a:pt x="798" y="628"/>
                    </a:lnTo>
                    <a:lnTo>
                      <a:pt x="816" y="674"/>
                    </a:lnTo>
                    <a:lnTo>
                      <a:pt x="833" y="722"/>
                    </a:lnTo>
                    <a:lnTo>
                      <a:pt x="851" y="772"/>
                    </a:lnTo>
                    <a:lnTo>
                      <a:pt x="869" y="823"/>
                    </a:lnTo>
                    <a:lnTo>
                      <a:pt x="888" y="875"/>
                    </a:lnTo>
                    <a:lnTo>
                      <a:pt x="909" y="926"/>
                    </a:lnTo>
                    <a:lnTo>
                      <a:pt x="932" y="976"/>
                    </a:lnTo>
                    <a:lnTo>
                      <a:pt x="958" y="1025"/>
                    </a:lnTo>
                    <a:lnTo>
                      <a:pt x="988" y="1072"/>
                    </a:lnTo>
                    <a:lnTo>
                      <a:pt x="1022" y="1117"/>
                    </a:lnTo>
                    <a:lnTo>
                      <a:pt x="1078" y="1181"/>
                    </a:lnTo>
                    <a:lnTo>
                      <a:pt x="1130" y="1242"/>
                    </a:lnTo>
                    <a:lnTo>
                      <a:pt x="1177" y="1299"/>
                    </a:lnTo>
                    <a:lnTo>
                      <a:pt x="1220" y="1352"/>
                    </a:lnTo>
                    <a:lnTo>
                      <a:pt x="1258" y="1404"/>
                    </a:lnTo>
                    <a:lnTo>
                      <a:pt x="1295" y="1453"/>
                    </a:lnTo>
                    <a:lnTo>
                      <a:pt x="1326" y="1500"/>
                    </a:lnTo>
                    <a:lnTo>
                      <a:pt x="1354" y="1544"/>
                    </a:lnTo>
                    <a:lnTo>
                      <a:pt x="1380" y="1588"/>
                    </a:lnTo>
                    <a:lnTo>
                      <a:pt x="1402" y="1632"/>
                    </a:lnTo>
                    <a:lnTo>
                      <a:pt x="1422" y="1674"/>
                    </a:lnTo>
                    <a:lnTo>
                      <a:pt x="1438" y="1716"/>
                    </a:lnTo>
                    <a:lnTo>
                      <a:pt x="1454" y="1757"/>
                    </a:lnTo>
                    <a:lnTo>
                      <a:pt x="1465" y="1800"/>
                    </a:lnTo>
                    <a:lnTo>
                      <a:pt x="1476" y="1842"/>
                    </a:lnTo>
                    <a:lnTo>
                      <a:pt x="1484" y="1886"/>
                    </a:lnTo>
                    <a:lnTo>
                      <a:pt x="1491" y="1932"/>
                    </a:lnTo>
                    <a:lnTo>
                      <a:pt x="1496" y="1980"/>
                    </a:lnTo>
                    <a:lnTo>
                      <a:pt x="1500" y="2029"/>
                    </a:lnTo>
                    <a:lnTo>
                      <a:pt x="1503" y="2081"/>
                    </a:lnTo>
                    <a:lnTo>
                      <a:pt x="1505" y="2136"/>
                    </a:lnTo>
                    <a:lnTo>
                      <a:pt x="1505" y="2193"/>
                    </a:lnTo>
                    <a:lnTo>
                      <a:pt x="1506" y="2255"/>
                    </a:lnTo>
                    <a:lnTo>
                      <a:pt x="1506" y="2321"/>
                    </a:lnTo>
                    <a:lnTo>
                      <a:pt x="1506" y="2391"/>
                    </a:lnTo>
                    <a:lnTo>
                      <a:pt x="1505" y="2464"/>
                    </a:lnTo>
                    <a:lnTo>
                      <a:pt x="1505" y="2544"/>
                    </a:lnTo>
                    <a:lnTo>
                      <a:pt x="1505" y="2553"/>
                    </a:lnTo>
                    <a:lnTo>
                      <a:pt x="1504" y="2564"/>
                    </a:lnTo>
                    <a:lnTo>
                      <a:pt x="1503" y="2575"/>
                    </a:lnTo>
                    <a:lnTo>
                      <a:pt x="1498" y="2587"/>
                    </a:lnTo>
                    <a:lnTo>
                      <a:pt x="1492" y="2597"/>
                    </a:lnTo>
                    <a:lnTo>
                      <a:pt x="1482" y="2608"/>
                    </a:lnTo>
                    <a:lnTo>
                      <a:pt x="1469" y="2617"/>
                    </a:lnTo>
                    <a:lnTo>
                      <a:pt x="1452" y="2624"/>
                    </a:lnTo>
                    <a:lnTo>
                      <a:pt x="1431" y="2629"/>
                    </a:lnTo>
                    <a:lnTo>
                      <a:pt x="1404" y="2631"/>
                    </a:lnTo>
                    <a:lnTo>
                      <a:pt x="1327" y="2631"/>
                    </a:lnTo>
                    <a:lnTo>
                      <a:pt x="1257" y="2631"/>
                    </a:lnTo>
                    <a:lnTo>
                      <a:pt x="1193" y="2630"/>
                    </a:lnTo>
                    <a:lnTo>
                      <a:pt x="1137" y="2630"/>
                    </a:lnTo>
                    <a:lnTo>
                      <a:pt x="1089" y="2630"/>
                    </a:lnTo>
                    <a:lnTo>
                      <a:pt x="1048" y="2630"/>
                    </a:lnTo>
                    <a:lnTo>
                      <a:pt x="1015" y="2630"/>
                    </a:lnTo>
                    <a:lnTo>
                      <a:pt x="994" y="2629"/>
                    </a:lnTo>
                    <a:lnTo>
                      <a:pt x="978" y="2624"/>
                    </a:lnTo>
                    <a:lnTo>
                      <a:pt x="964" y="2616"/>
                    </a:lnTo>
                    <a:lnTo>
                      <a:pt x="955" y="2606"/>
                    </a:lnTo>
                    <a:lnTo>
                      <a:pt x="946" y="2592"/>
                    </a:lnTo>
                    <a:lnTo>
                      <a:pt x="942" y="2576"/>
                    </a:lnTo>
                    <a:lnTo>
                      <a:pt x="938" y="2559"/>
                    </a:lnTo>
                    <a:lnTo>
                      <a:pt x="936" y="2539"/>
                    </a:lnTo>
                    <a:lnTo>
                      <a:pt x="934" y="2506"/>
                    </a:lnTo>
                    <a:lnTo>
                      <a:pt x="930" y="2470"/>
                    </a:lnTo>
                    <a:lnTo>
                      <a:pt x="927" y="2434"/>
                    </a:lnTo>
                    <a:lnTo>
                      <a:pt x="922" y="2397"/>
                    </a:lnTo>
                    <a:lnTo>
                      <a:pt x="916" y="2359"/>
                    </a:lnTo>
                    <a:lnTo>
                      <a:pt x="909" y="2324"/>
                    </a:lnTo>
                    <a:lnTo>
                      <a:pt x="901" y="2291"/>
                    </a:lnTo>
                    <a:lnTo>
                      <a:pt x="891" y="2262"/>
                    </a:lnTo>
                    <a:lnTo>
                      <a:pt x="881" y="2237"/>
                    </a:lnTo>
                    <a:lnTo>
                      <a:pt x="869" y="2218"/>
                    </a:lnTo>
                    <a:lnTo>
                      <a:pt x="856" y="2206"/>
                    </a:lnTo>
                    <a:lnTo>
                      <a:pt x="842" y="2197"/>
                    </a:lnTo>
                    <a:lnTo>
                      <a:pt x="824" y="2185"/>
                    </a:lnTo>
                    <a:lnTo>
                      <a:pt x="800" y="2169"/>
                    </a:lnTo>
                    <a:lnTo>
                      <a:pt x="773" y="2150"/>
                    </a:lnTo>
                    <a:lnTo>
                      <a:pt x="743" y="2129"/>
                    </a:lnTo>
                    <a:lnTo>
                      <a:pt x="709" y="2103"/>
                    </a:lnTo>
                    <a:lnTo>
                      <a:pt x="672" y="2077"/>
                    </a:lnTo>
                    <a:lnTo>
                      <a:pt x="633" y="2045"/>
                    </a:lnTo>
                    <a:lnTo>
                      <a:pt x="592" y="2011"/>
                    </a:lnTo>
                    <a:lnTo>
                      <a:pt x="550" y="1975"/>
                    </a:lnTo>
                    <a:lnTo>
                      <a:pt x="507" y="1935"/>
                    </a:lnTo>
                    <a:lnTo>
                      <a:pt x="463" y="1893"/>
                    </a:lnTo>
                    <a:lnTo>
                      <a:pt x="419" y="1848"/>
                    </a:lnTo>
                    <a:lnTo>
                      <a:pt x="376" y="1801"/>
                    </a:lnTo>
                    <a:lnTo>
                      <a:pt x="333" y="1751"/>
                    </a:lnTo>
                    <a:lnTo>
                      <a:pt x="292" y="1698"/>
                    </a:lnTo>
                    <a:lnTo>
                      <a:pt x="252" y="1643"/>
                    </a:lnTo>
                    <a:lnTo>
                      <a:pt x="214" y="1587"/>
                    </a:lnTo>
                    <a:lnTo>
                      <a:pt x="179" y="1528"/>
                    </a:lnTo>
                    <a:lnTo>
                      <a:pt x="147" y="1466"/>
                    </a:lnTo>
                    <a:lnTo>
                      <a:pt x="117" y="1400"/>
                    </a:lnTo>
                    <a:lnTo>
                      <a:pt x="91" y="1330"/>
                    </a:lnTo>
                    <a:lnTo>
                      <a:pt x="69" y="1258"/>
                    </a:lnTo>
                    <a:lnTo>
                      <a:pt x="49" y="1182"/>
                    </a:lnTo>
                    <a:lnTo>
                      <a:pt x="34" y="1106"/>
                    </a:lnTo>
                    <a:lnTo>
                      <a:pt x="21" y="1028"/>
                    </a:lnTo>
                    <a:lnTo>
                      <a:pt x="12" y="948"/>
                    </a:lnTo>
                    <a:lnTo>
                      <a:pt x="5" y="869"/>
                    </a:lnTo>
                    <a:lnTo>
                      <a:pt x="1" y="791"/>
                    </a:lnTo>
                    <a:lnTo>
                      <a:pt x="0" y="714"/>
                    </a:lnTo>
                    <a:lnTo>
                      <a:pt x="0" y="712"/>
                    </a:lnTo>
                    <a:lnTo>
                      <a:pt x="1" y="637"/>
                    </a:lnTo>
                    <a:lnTo>
                      <a:pt x="5" y="562"/>
                    </a:lnTo>
                    <a:lnTo>
                      <a:pt x="10" y="491"/>
                    </a:lnTo>
                    <a:lnTo>
                      <a:pt x="19" y="422"/>
                    </a:lnTo>
                    <a:lnTo>
                      <a:pt x="28" y="356"/>
                    </a:lnTo>
                    <a:lnTo>
                      <a:pt x="40" y="294"/>
                    </a:lnTo>
                    <a:lnTo>
                      <a:pt x="54" y="238"/>
                    </a:lnTo>
                    <a:lnTo>
                      <a:pt x="69" y="187"/>
                    </a:lnTo>
                    <a:lnTo>
                      <a:pt x="85" y="141"/>
                    </a:lnTo>
                    <a:lnTo>
                      <a:pt x="103" y="102"/>
                    </a:lnTo>
                    <a:lnTo>
                      <a:pt x="121" y="69"/>
                    </a:lnTo>
                    <a:lnTo>
                      <a:pt x="141" y="44"/>
                    </a:lnTo>
                    <a:lnTo>
                      <a:pt x="162" y="27"/>
                    </a:lnTo>
                    <a:lnTo>
                      <a:pt x="195" y="11"/>
                    </a:lnTo>
                    <a:lnTo>
                      <a:pt x="225" y="1"/>
                    </a:lnTo>
                    <a:lnTo>
                      <a:pt x="25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3" name="Freeform 7"/>
              <p:cNvSpPr>
                <a:spLocks/>
              </p:cNvSpPr>
              <p:nvPr/>
            </p:nvSpPr>
            <p:spPr bwMode="auto">
              <a:xfrm>
                <a:off x="3414" y="3088"/>
                <a:ext cx="753" cy="1315"/>
              </a:xfrm>
              <a:custGeom>
                <a:avLst/>
                <a:gdLst>
                  <a:gd name="T0" fmla="*/ 1344 w 1506"/>
                  <a:gd name="T1" fmla="*/ 27 h 2631"/>
                  <a:gd name="T2" fmla="*/ 1421 w 1506"/>
                  <a:gd name="T3" fmla="*/ 141 h 2631"/>
                  <a:gd name="T4" fmla="*/ 1478 w 1506"/>
                  <a:gd name="T5" fmla="*/ 356 h 2631"/>
                  <a:gd name="T6" fmla="*/ 1505 w 1506"/>
                  <a:gd name="T7" fmla="*/ 637 h 2631"/>
                  <a:gd name="T8" fmla="*/ 1495 w 1506"/>
                  <a:gd name="T9" fmla="*/ 948 h 2631"/>
                  <a:gd name="T10" fmla="*/ 1438 w 1506"/>
                  <a:gd name="T11" fmla="*/ 1258 h 2631"/>
                  <a:gd name="T12" fmla="*/ 1328 w 1506"/>
                  <a:gd name="T13" fmla="*/ 1528 h 2631"/>
                  <a:gd name="T14" fmla="*/ 1173 w 1506"/>
                  <a:gd name="T15" fmla="*/ 1751 h 2631"/>
                  <a:gd name="T16" fmla="*/ 999 w 1506"/>
                  <a:gd name="T17" fmla="*/ 1935 h 2631"/>
                  <a:gd name="T18" fmla="*/ 835 w 1506"/>
                  <a:gd name="T19" fmla="*/ 2077 h 2631"/>
                  <a:gd name="T20" fmla="*/ 706 w 1506"/>
                  <a:gd name="T21" fmla="*/ 2169 h 2631"/>
                  <a:gd name="T22" fmla="*/ 637 w 1506"/>
                  <a:gd name="T23" fmla="*/ 2218 h 2631"/>
                  <a:gd name="T24" fmla="*/ 597 w 1506"/>
                  <a:gd name="T25" fmla="*/ 2324 h 2631"/>
                  <a:gd name="T26" fmla="*/ 576 w 1506"/>
                  <a:gd name="T27" fmla="*/ 2470 h 2631"/>
                  <a:gd name="T28" fmla="*/ 565 w 1506"/>
                  <a:gd name="T29" fmla="*/ 2576 h 2631"/>
                  <a:gd name="T30" fmla="*/ 528 w 1506"/>
                  <a:gd name="T31" fmla="*/ 2624 h 2631"/>
                  <a:gd name="T32" fmla="*/ 417 w 1506"/>
                  <a:gd name="T33" fmla="*/ 2630 h 2631"/>
                  <a:gd name="T34" fmla="*/ 179 w 1506"/>
                  <a:gd name="T35" fmla="*/ 2631 h 2631"/>
                  <a:gd name="T36" fmla="*/ 38 w 1506"/>
                  <a:gd name="T37" fmla="*/ 2617 h 2631"/>
                  <a:gd name="T38" fmla="*/ 4 w 1506"/>
                  <a:gd name="T39" fmla="*/ 2575 h 2631"/>
                  <a:gd name="T40" fmla="*/ 1 w 1506"/>
                  <a:gd name="T41" fmla="*/ 2464 h 2631"/>
                  <a:gd name="T42" fmla="*/ 1 w 1506"/>
                  <a:gd name="T43" fmla="*/ 2193 h 2631"/>
                  <a:gd name="T44" fmla="*/ 11 w 1506"/>
                  <a:gd name="T45" fmla="*/ 1980 h 2631"/>
                  <a:gd name="T46" fmla="*/ 41 w 1506"/>
                  <a:gd name="T47" fmla="*/ 1800 h 2631"/>
                  <a:gd name="T48" fmla="*/ 104 w 1506"/>
                  <a:gd name="T49" fmla="*/ 1632 h 2631"/>
                  <a:gd name="T50" fmla="*/ 212 w 1506"/>
                  <a:gd name="T51" fmla="*/ 1453 h 2631"/>
                  <a:gd name="T52" fmla="*/ 376 w 1506"/>
                  <a:gd name="T53" fmla="*/ 1242 h 2631"/>
                  <a:gd name="T54" fmla="*/ 548 w 1506"/>
                  <a:gd name="T55" fmla="*/ 1025 h 2631"/>
                  <a:gd name="T56" fmla="*/ 637 w 1506"/>
                  <a:gd name="T57" fmla="*/ 823 h 2631"/>
                  <a:gd name="T58" fmla="*/ 708 w 1506"/>
                  <a:gd name="T59" fmla="*/ 628 h 2631"/>
                  <a:gd name="T60" fmla="*/ 796 w 1506"/>
                  <a:gd name="T61" fmla="*/ 487 h 2631"/>
                  <a:gd name="T62" fmla="*/ 900 w 1506"/>
                  <a:gd name="T63" fmla="*/ 449 h 2631"/>
                  <a:gd name="T64" fmla="*/ 990 w 1506"/>
                  <a:gd name="T65" fmla="*/ 488 h 2631"/>
                  <a:gd name="T66" fmla="*/ 1026 w 1506"/>
                  <a:gd name="T67" fmla="*/ 583 h 2631"/>
                  <a:gd name="T68" fmla="*/ 1006 w 1506"/>
                  <a:gd name="T69" fmla="*/ 741 h 2631"/>
                  <a:gd name="T70" fmla="*/ 953 w 1506"/>
                  <a:gd name="T71" fmla="*/ 938 h 2631"/>
                  <a:gd name="T72" fmla="*/ 882 w 1506"/>
                  <a:gd name="T73" fmla="*/ 1134 h 2631"/>
                  <a:gd name="T74" fmla="*/ 814 w 1506"/>
                  <a:gd name="T75" fmla="*/ 1288 h 2631"/>
                  <a:gd name="T76" fmla="*/ 795 w 1506"/>
                  <a:gd name="T77" fmla="*/ 1352 h 2631"/>
                  <a:gd name="T78" fmla="*/ 830 w 1506"/>
                  <a:gd name="T79" fmla="*/ 1384 h 2631"/>
                  <a:gd name="T80" fmla="*/ 891 w 1506"/>
                  <a:gd name="T81" fmla="*/ 1350 h 2631"/>
                  <a:gd name="T82" fmla="*/ 948 w 1506"/>
                  <a:gd name="T83" fmla="*/ 1247 h 2631"/>
                  <a:gd name="T84" fmla="*/ 1019 w 1506"/>
                  <a:gd name="T85" fmla="*/ 1072 h 2631"/>
                  <a:gd name="T86" fmla="*/ 1085 w 1506"/>
                  <a:gd name="T87" fmla="*/ 849 h 2631"/>
                  <a:gd name="T88" fmla="*/ 1123 w 1506"/>
                  <a:gd name="T89" fmla="*/ 607 h 2631"/>
                  <a:gd name="T90" fmla="*/ 1115 w 1506"/>
                  <a:gd name="T91" fmla="*/ 373 h 2631"/>
                  <a:gd name="T92" fmla="*/ 1094 w 1506"/>
                  <a:gd name="T93" fmla="*/ 204 h 2631"/>
                  <a:gd name="T94" fmla="*/ 1135 w 1506"/>
                  <a:gd name="T95" fmla="*/ 75 h 2631"/>
                  <a:gd name="T96" fmla="*/ 1224 w 1506"/>
                  <a:gd name="T97" fmla="*/ 4 h 26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06" h="2631">
                    <a:moveTo>
                      <a:pt x="1252" y="0"/>
                    </a:moveTo>
                    <a:lnTo>
                      <a:pt x="1281" y="1"/>
                    </a:lnTo>
                    <a:lnTo>
                      <a:pt x="1312" y="11"/>
                    </a:lnTo>
                    <a:lnTo>
                      <a:pt x="1344" y="27"/>
                    </a:lnTo>
                    <a:lnTo>
                      <a:pt x="1365" y="44"/>
                    </a:lnTo>
                    <a:lnTo>
                      <a:pt x="1385" y="69"/>
                    </a:lnTo>
                    <a:lnTo>
                      <a:pt x="1404" y="102"/>
                    </a:lnTo>
                    <a:lnTo>
                      <a:pt x="1421" y="141"/>
                    </a:lnTo>
                    <a:lnTo>
                      <a:pt x="1438" y="187"/>
                    </a:lnTo>
                    <a:lnTo>
                      <a:pt x="1453" y="238"/>
                    </a:lnTo>
                    <a:lnTo>
                      <a:pt x="1467" y="294"/>
                    </a:lnTo>
                    <a:lnTo>
                      <a:pt x="1478" y="356"/>
                    </a:lnTo>
                    <a:lnTo>
                      <a:pt x="1488" y="422"/>
                    </a:lnTo>
                    <a:lnTo>
                      <a:pt x="1496" y="491"/>
                    </a:lnTo>
                    <a:lnTo>
                      <a:pt x="1502" y="562"/>
                    </a:lnTo>
                    <a:lnTo>
                      <a:pt x="1505" y="637"/>
                    </a:lnTo>
                    <a:lnTo>
                      <a:pt x="1506" y="712"/>
                    </a:lnTo>
                    <a:lnTo>
                      <a:pt x="1505" y="791"/>
                    </a:lnTo>
                    <a:lnTo>
                      <a:pt x="1502" y="869"/>
                    </a:lnTo>
                    <a:lnTo>
                      <a:pt x="1495" y="948"/>
                    </a:lnTo>
                    <a:lnTo>
                      <a:pt x="1485" y="1028"/>
                    </a:lnTo>
                    <a:lnTo>
                      <a:pt x="1473" y="1106"/>
                    </a:lnTo>
                    <a:lnTo>
                      <a:pt x="1457" y="1182"/>
                    </a:lnTo>
                    <a:lnTo>
                      <a:pt x="1438" y="1258"/>
                    </a:lnTo>
                    <a:lnTo>
                      <a:pt x="1415" y="1330"/>
                    </a:lnTo>
                    <a:lnTo>
                      <a:pt x="1390" y="1400"/>
                    </a:lnTo>
                    <a:lnTo>
                      <a:pt x="1359" y="1466"/>
                    </a:lnTo>
                    <a:lnTo>
                      <a:pt x="1328" y="1528"/>
                    </a:lnTo>
                    <a:lnTo>
                      <a:pt x="1293" y="1587"/>
                    </a:lnTo>
                    <a:lnTo>
                      <a:pt x="1254" y="1643"/>
                    </a:lnTo>
                    <a:lnTo>
                      <a:pt x="1214" y="1698"/>
                    </a:lnTo>
                    <a:lnTo>
                      <a:pt x="1173" y="1751"/>
                    </a:lnTo>
                    <a:lnTo>
                      <a:pt x="1130" y="1801"/>
                    </a:lnTo>
                    <a:lnTo>
                      <a:pt x="1087" y="1848"/>
                    </a:lnTo>
                    <a:lnTo>
                      <a:pt x="1044" y="1893"/>
                    </a:lnTo>
                    <a:lnTo>
                      <a:pt x="999" y="1935"/>
                    </a:lnTo>
                    <a:lnTo>
                      <a:pt x="956" y="1975"/>
                    </a:lnTo>
                    <a:lnTo>
                      <a:pt x="914" y="2011"/>
                    </a:lnTo>
                    <a:lnTo>
                      <a:pt x="873" y="2045"/>
                    </a:lnTo>
                    <a:lnTo>
                      <a:pt x="835" y="2077"/>
                    </a:lnTo>
                    <a:lnTo>
                      <a:pt x="797" y="2103"/>
                    </a:lnTo>
                    <a:lnTo>
                      <a:pt x="763" y="2129"/>
                    </a:lnTo>
                    <a:lnTo>
                      <a:pt x="733" y="2150"/>
                    </a:lnTo>
                    <a:lnTo>
                      <a:pt x="706" y="2169"/>
                    </a:lnTo>
                    <a:lnTo>
                      <a:pt x="683" y="2185"/>
                    </a:lnTo>
                    <a:lnTo>
                      <a:pt x="664" y="2197"/>
                    </a:lnTo>
                    <a:lnTo>
                      <a:pt x="650" y="2206"/>
                    </a:lnTo>
                    <a:lnTo>
                      <a:pt x="637" y="2218"/>
                    </a:lnTo>
                    <a:lnTo>
                      <a:pt x="625" y="2237"/>
                    </a:lnTo>
                    <a:lnTo>
                      <a:pt x="615" y="2262"/>
                    </a:lnTo>
                    <a:lnTo>
                      <a:pt x="606" y="2291"/>
                    </a:lnTo>
                    <a:lnTo>
                      <a:pt x="597" y="2324"/>
                    </a:lnTo>
                    <a:lnTo>
                      <a:pt x="590" y="2359"/>
                    </a:lnTo>
                    <a:lnTo>
                      <a:pt x="584" y="2397"/>
                    </a:lnTo>
                    <a:lnTo>
                      <a:pt x="580" y="2434"/>
                    </a:lnTo>
                    <a:lnTo>
                      <a:pt x="576" y="2470"/>
                    </a:lnTo>
                    <a:lnTo>
                      <a:pt x="573" y="2506"/>
                    </a:lnTo>
                    <a:lnTo>
                      <a:pt x="570" y="2539"/>
                    </a:lnTo>
                    <a:lnTo>
                      <a:pt x="568" y="2559"/>
                    </a:lnTo>
                    <a:lnTo>
                      <a:pt x="565" y="2576"/>
                    </a:lnTo>
                    <a:lnTo>
                      <a:pt x="560" y="2592"/>
                    </a:lnTo>
                    <a:lnTo>
                      <a:pt x="552" y="2606"/>
                    </a:lnTo>
                    <a:lnTo>
                      <a:pt x="542" y="2616"/>
                    </a:lnTo>
                    <a:lnTo>
                      <a:pt x="528" y="2624"/>
                    </a:lnTo>
                    <a:lnTo>
                      <a:pt x="512" y="2629"/>
                    </a:lnTo>
                    <a:lnTo>
                      <a:pt x="491" y="2630"/>
                    </a:lnTo>
                    <a:lnTo>
                      <a:pt x="458" y="2630"/>
                    </a:lnTo>
                    <a:lnTo>
                      <a:pt x="417" y="2630"/>
                    </a:lnTo>
                    <a:lnTo>
                      <a:pt x="369" y="2630"/>
                    </a:lnTo>
                    <a:lnTo>
                      <a:pt x="313" y="2630"/>
                    </a:lnTo>
                    <a:lnTo>
                      <a:pt x="249" y="2631"/>
                    </a:lnTo>
                    <a:lnTo>
                      <a:pt x="179" y="2631"/>
                    </a:lnTo>
                    <a:lnTo>
                      <a:pt x="102" y="2631"/>
                    </a:lnTo>
                    <a:lnTo>
                      <a:pt x="75" y="2629"/>
                    </a:lnTo>
                    <a:lnTo>
                      <a:pt x="54" y="2624"/>
                    </a:lnTo>
                    <a:lnTo>
                      <a:pt x="38" y="2617"/>
                    </a:lnTo>
                    <a:lnTo>
                      <a:pt x="25" y="2608"/>
                    </a:lnTo>
                    <a:lnTo>
                      <a:pt x="15" y="2597"/>
                    </a:lnTo>
                    <a:lnTo>
                      <a:pt x="8" y="2587"/>
                    </a:lnTo>
                    <a:lnTo>
                      <a:pt x="4" y="2575"/>
                    </a:lnTo>
                    <a:lnTo>
                      <a:pt x="3" y="2564"/>
                    </a:lnTo>
                    <a:lnTo>
                      <a:pt x="1" y="2553"/>
                    </a:lnTo>
                    <a:lnTo>
                      <a:pt x="1" y="2544"/>
                    </a:lnTo>
                    <a:lnTo>
                      <a:pt x="1" y="2464"/>
                    </a:lnTo>
                    <a:lnTo>
                      <a:pt x="0" y="2391"/>
                    </a:lnTo>
                    <a:lnTo>
                      <a:pt x="0" y="2321"/>
                    </a:lnTo>
                    <a:lnTo>
                      <a:pt x="0" y="2255"/>
                    </a:lnTo>
                    <a:lnTo>
                      <a:pt x="1" y="2193"/>
                    </a:lnTo>
                    <a:lnTo>
                      <a:pt x="3" y="2136"/>
                    </a:lnTo>
                    <a:lnTo>
                      <a:pt x="4" y="2081"/>
                    </a:lnTo>
                    <a:lnTo>
                      <a:pt x="6" y="2029"/>
                    </a:lnTo>
                    <a:lnTo>
                      <a:pt x="11" y="1980"/>
                    </a:lnTo>
                    <a:lnTo>
                      <a:pt x="15" y="1932"/>
                    </a:lnTo>
                    <a:lnTo>
                      <a:pt x="22" y="1886"/>
                    </a:lnTo>
                    <a:lnTo>
                      <a:pt x="31" y="1842"/>
                    </a:lnTo>
                    <a:lnTo>
                      <a:pt x="41" y="1800"/>
                    </a:lnTo>
                    <a:lnTo>
                      <a:pt x="53" y="1757"/>
                    </a:lnTo>
                    <a:lnTo>
                      <a:pt x="68" y="1716"/>
                    </a:lnTo>
                    <a:lnTo>
                      <a:pt x="84" y="1674"/>
                    </a:lnTo>
                    <a:lnTo>
                      <a:pt x="104" y="1632"/>
                    </a:lnTo>
                    <a:lnTo>
                      <a:pt x="126" y="1588"/>
                    </a:lnTo>
                    <a:lnTo>
                      <a:pt x="152" y="1544"/>
                    </a:lnTo>
                    <a:lnTo>
                      <a:pt x="180" y="1500"/>
                    </a:lnTo>
                    <a:lnTo>
                      <a:pt x="212" y="1453"/>
                    </a:lnTo>
                    <a:lnTo>
                      <a:pt x="248" y="1404"/>
                    </a:lnTo>
                    <a:lnTo>
                      <a:pt x="286" y="1352"/>
                    </a:lnTo>
                    <a:lnTo>
                      <a:pt x="330" y="1299"/>
                    </a:lnTo>
                    <a:lnTo>
                      <a:pt x="376" y="1242"/>
                    </a:lnTo>
                    <a:lnTo>
                      <a:pt x="428" y="1181"/>
                    </a:lnTo>
                    <a:lnTo>
                      <a:pt x="484" y="1117"/>
                    </a:lnTo>
                    <a:lnTo>
                      <a:pt x="518" y="1072"/>
                    </a:lnTo>
                    <a:lnTo>
                      <a:pt x="548" y="1025"/>
                    </a:lnTo>
                    <a:lnTo>
                      <a:pt x="574" y="976"/>
                    </a:lnTo>
                    <a:lnTo>
                      <a:pt x="597" y="926"/>
                    </a:lnTo>
                    <a:lnTo>
                      <a:pt x="618" y="875"/>
                    </a:lnTo>
                    <a:lnTo>
                      <a:pt x="637" y="823"/>
                    </a:lnTo>
                    <a:lnTo>
                      <a:pt x="656" y="772"/>
                    </a:lnTo>
                    <a:lnTo>
                      <a:pt x="673" y="722"/>
                    </a:lnTo>
                    <a:lnTo>
                      <a:pt x="691" y="674"/>
                    </a:lnTo>
                    <a:lnTo>
                      <a:pt x="708" y="628"/>
                    </a:lnTo>
                    <a:lnTo>
                      <a:pt x="727" y="585"/>
                    </a:lnTo>
                    <a:lnTo>
                      <a:pt x="748" y="547"/>
                    </a:lnTo>
                    <a:lnTo>
                      <a:pt x="773" y="513"/>
                    </a:lnTo>
                    <a:lnTo>
                      <a:pt x="796" y="487"/>
                    </a:lnTo>
                    <a:lnTo>
                      <a:pt x="821" y="468"/>
                    </a:lnTo>
                    <a:lnTo>
                      <a:pt x="847" y="457"/>
                    </a:lnTo>
                    <a:lnTo>
                      <a:pt x="874" y="450"/>
                    </a:lnTo>
                    <a:lnTo>
                      <a:pt x="900" y="449"/>
                    </a:lnTo>
                    <a:lnTo>
                      <a:pt x="926" y="452"/>
                    </a:lnTo>
                    <a:lnTo>
                      <a:pt x="949" y="460"/>
                    </a:lnTo>
                    <a:lnTo>
                      <a:pt x="971" y="473"/>
                    </a:lnTo>
                    <a:lnTo>
                      <a:pt x="990" y="488"/>
                    </a:lnTo>
                    <a:lnTo>
                      <a:pt x="1005" y="508"/>
                    </a:lnTo>
                    <a:lnTo>
                      <a:pt x="1017" y="529"/>
                    </a:lnTo>
                    <a:lnTo>
                      <a:pt x="1024" y="554"/>
                    </a:lnTo>
                    <a:lnTo>
                      <a:pt x="1026" y="583"/>
                    </a:lnTo>
                    <a:lnTo>
                      <a:pt x="1026" y="616"/>
                    </a:lnTo>
                    <a:lnTo>
                      <a:pt x="1022" y="654"/>
                    </a:lnTo>
                    <a:lnTo>
                      <a:pt x="1016" y="696"/>
                    </a:lnTo>
                    <a:lnTo>
                      <a:pt x="1006" y="741"/>
                    </a:lnTo>
                    <a:lnTo>
                      <a:pt x="996" y="787"/>
                    </a:lnTo>
                    <a:lnTo>
                      <a:pt x="983" y="836"/>
                    </a:lnTo>
                    <a:lnTo>
                      <a:pt x="969" y="887"/>
                    </a:lnTo>
                    <a:lnTo>
                      <a:pt x="953" y="938"/>
                    </a:lnTo>
                    <a:lnTo>
                      <a:pt x="936" y="988"/>
                    </a:lnTo>
                    <a:lnTo>
                      <a:pt x="919" y="1038"/>
                    </a:lnTo>
                    <a:lnTo>
                      <a:pt x="900" y="1087"/>
                    </a:lnTo>
                    <a:lnTo>
                      <a:pt x="882" y="1134"/>
                    </a:lnTo>
                    <a:lnTo>
                      <a:pt x="864" y="1178"/>
                    </a:lnTo>
                    <a:lnTo>
                      <a:pt x="846" y="1218"/>
                    </a:lnTo>
                    <a:lnTo>
                      <a:pt x="830" y="1256"/>
                    </a:lnTo>
                    <a:lnTo>
                      <a:pt x="814" y="1288"/>
                    </a:lnTo>
                    <a:lnTo>
                      <a:pt x="798" y="1315"/>
                    </a:lnTo>
                    <a:lnTo>
                      <a:pt x="794" y="1327"/>
                    </a:lnTo>
                    <a:lnTo>
                      <a:pt x="792" y="1340"/>
                    </a:lnTo>
                    <a:lnTo>
                      <a:pt x="795" y="1352"/>
                    </a:lnTo>
                    <a:lnTo>
                      <a:pt x="799" y="1364"/>
                    </a:lnTo>
                    <a:lnTo>
                      <a:pt x="808" y="1374"/>
                    </a:lnTo>
                    <a:lnTo>
                      <a:pt x="817" y="1381"/>
                    </a:lnTo>
                    <a:lnTo>
                      <a:pt x="830" y="1384"/>
                    </a:lnTo>
                    <a:lnTo>
                      <a:pt x="845" y="1383"/>
                    </a:lnTo>
                    <a:lnTo>
                      <a:pt x="861" y="1376"/>
                    </a:lnTo>
                    <a:lnTo>
                      <a:pt x="880" y="1362"/>
                    </a:lnTo>
                    <a:lnTo>
                      <a:pt x="891" y="1350"/>
                    </a:lnTo>
                    <a:lnTo>
                      <a:pt x="902" y="1333"/>
                    </a:lnTo>
                    <a:lnTo>
                      <a:pt x="916" y="1309"/>
                    </a:lnTo>
                    <a:lnTo>
                      <a:pt x="932" y="1281"/>
                    </a:lnTo>
                    <a:lnTo>
                      <a:pt x="948" y="1247"/>
                    </a:lnTo>
                    <a:lnTo>
                      <a:pt x="965" y="1209"/>
                    </a:lnTo>
                    <a:lnTo>
                      <a:pt x="983" y="1167"/>
                    </a:lnTo>
                    <a:lnTo>
                      <a:pt x="1002" y="1121"/>
                    </a:lnTo>
                    <a:lnTo>
                      <a:pt x="1019" y="1072"/>
                    </a:lnTo>
                    <a:lnTo>
                      <a:pt x="1037" y="1020"/>
                    </a:lnTo>
                    <a:lnTo>
                      <a:pt x="1054" y="965"/>
                    </a:lnTo>
                    <a:lnTo>
                      <a:pt x="1069" y="908"/>
                    </a:lnTo>
                    <a:lnTo>
                      <a:pt x="1085" y="849"/>
                    </a:lnTo>
                    <a:lnTo>
                      <a:pt x="1097" y="790"/>
                    </a:lnTo>
                    <a:lnTo>
                      <a:pt x="1108" y="729"/>
                    </a:lnTo>
                    <a:lnTo>
                      <a:pt x="1116" y="668"/>
                    </a:lnTo>
                    <a:lnTo>
                      <a:pt x="1123" y="607"/>
                    </a:lnTo>
                    <a:lnTo>
                      <a:pt x="1126" y="547"/>
                    </a:lnTo>
                    <a:lnTo>
                      <a:pt x="1126" y="487"/>
                    </a:lnTo>
                    <a:lnTo>
                      <a:pt x="1122" y="429"/>
                    </a:lnTo>
                    <a:lnTo>
                      <a:pt x="1115" y="373"/>
                    </a:lnTo>
                    <a:lnTo>
                      <a:pt x="1103" y="318"/>
                    </a:lnTo>
                    <a:lnTo>
                      <a:pt x="1095" y="279"/>
                    </a:lnTo>
                    <a:lnTo>
                      <a:pt x="1093" y="241"/>
                    </a:lnTo>
                    <a:lnTo>
                      <a:pt x="1094" y="204"/>
                    </a:lnTo>
                    <a:lnTo>
                      <a:pt x="1099" y="168"/>
                    </a:lnTo>
                    <a:lnTo>
                      <a:pt x="1108" y="134"/>
                    </a:lnTo>
                    <a:lnTo>
                      <a:pt x="1120" y="103"/>
                    </a:lnTo>
                    <a:lnTo>
                      <a:pt x="1135" y="75"/>
                    </a:lnTo>
                    <a:lnTo>
                      <a:pt x="1154" y="50"/>
                    </a:lnTo>
                    <a:lnTo>
                      <a:pt x="1175" y="30"/>
                    </a:lnTo>
                    <a:lnTo>
                      <a:pt x="1198" y="14"/>
                    </a:lnTo>
                    <a:lnTo>
                      <a:pt x="1224" y="4"/>
                    </a:lnTo>
                    <a:lnTo>
                      <a:pt x="125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6" name="Group 23"/>
            <p:cNvGrpSpPr>
              <a:grpSpLocks noChangeAspect="1"/>
            </p:cNvGrpSpPr>
            <p:nvPr/>
          </p:nvGrpSpPr>
          <p:grpSpPr bwMode="auto">
            <a:xfrm>
              <a:off x="5124450" y="5470531"/>
              <a:ext cx="530225" cy="474663"/>
              <a:chOff x="3228" y="3446"/>
              <a:chExt cx="334" cy="299"/>
            </a:xfrm>
            <a:grpFill/>
          </p:grpSpPr>
          <p:sp>
            <p:nvSpPr>
              <p:cNvPr id="109" name="Freeform 25"/>
              <p:cNvSpPr>
                <a:spLocks noEditPoints="1"/>
              </p:cNvSpPr>
              <p:nvPr/>
            </p:nvSpPr>
            <p:spPr bwMode="auto">
              <a:xfrm>
                <a:off x="3228" y="3446"/>
                <a:ext cx="334" cy="250"/>
              </a:xfrm>
              <a:custGeom>
                <a:avLst/>
                <a:gdLst>
                  <a:gd name="T0" fmla="*/ 2120 w 3336"/>
                  <a:gd name="T1" fmla="*/ 1446 h 2493"/>
                  <a:gd name="T2" fmla="*/ 2156 w 3336"/>
                  <a:gd name="T3" fmla="*/ 1492 h 2493"/>
                  <a:gd name="T4" fmla="*/ 2400 w 3336"/>
                  <a:gd name="T5" fmla="*/ 2129 h 2493"/>
                  <a:gd name="T6" fmla="*/ 2303 w 3336"/>
                  <a:gd name="T7" fmla="*/ 1462 h 2493"/>
                  <a:gd name="T8" fmla="*/ 2256 w 3336"/>
                  <a:gd name="T9" fmla="*/ 1465 h 2493"/>
                  <a:gd name="T10" fmla="*/ 2211 w 3336"/>
                  <a:gd name="T11" fmla="*/ 1431 h 2493"/>
                  <a:gd name="T12" fmla="*/ 2200 w 3336"/>
                  <a:gd name="T13" fmla="*/ 1383 h 2493"/>
                  <a:gd name="T14" fmla="*/ 2221 w 3336"/>
                  <a:gd name="T15" fmla="*/ 1338 h 2493"/>
                  <a:gd name="T16" fmla="*/ 1255 w 3336"/>
                  <a:gd name="T17" fmla="*/ 658 h 2493"/>
                  <a:gd name="T18" fmla="*/ 2076 w 3336"/>
                  <a:gd name="T19" fmla="*/ 10 h 2493"/>
                  <a:gd name="T20" fmla="*/ 3326 w 3336"/>
                  <a:gd name="T21" fmla="*/ 732 h 2493"/>
                  <a:gd name="T22" fmla="*/ 3334 w 3336"/>
                  <a:gd name="T23" fmla="*/ 788 h 2493"/>
                  <a:gd name="T24" fmla="*/ 3301 w 3336"/>
                  <a:gd name="T25" fmla="*/ 834 h 2493"/>
                  <a:gd name="T26" fmla="*/ 2710 w 3336"/>
                  <a:gd name="T27" fmla="*/ 1197 h 2493"/>
                  <a:gd name="T28" fmla="*/ 2662 w 3336"/>
                  <a:gd name="T29" fmla="*/ 1186 h 2493"/>
                  <a:gd name="T30" fmla="*/ 2631 w 3336"/>
                  <a:gd name="T31" fmla="*/ 1147 h 2493"/>
                  <a:gd name="T32" fmla="*/ 2631 w 3336"/>
                  <a:gd name="T33" fmla="*/ 1097 h 2493"/>
                  <a:gd name="T34" fmla="*/ 2662 w 3336"/>
                  <a:gd name="T35" fmla="*/ 1059 h 2493"/>
                  <a:gd name="T36" fmla="*/ 1400 w 3336"/>
                  <a:gd name="T37" fmla="*/ 567 h 2493"/>
                  <a:gd name="T38" fmla="*/ 2522 w 3336"/>
                  <a:gd name="T39" fmla="*/ 1206 h 2493"/>
                  <a:gd name="T40" fmla="*/ 2532 w 3336"/>
                  <a:gd name="T41" fmla="*/ 1215 h 2493"/>
                  <a:gd name="T42" fmla="*/ 2539 w 3336"/>
                  <a:gd name="T43" fmla="*/ 1225 h 2493"/>
                  <a:gd name="T44" fmla="*/ 2544 w 3336"/>
                  <a:gd name="T45" fmla="*/ 1234 h 2493"/>
                  <a:gd name="T46" fmla="*/ 2549 w 3336"/>
                  <a:gd name="T47" fmla="*/ 1245 h 2493"/>
                  <a:gd name="T48" fmla="*/ 2551 w 3336"/>
                  <a:gd name="T49" fmla="*/ 1263 h 2493"/>
                  <a:gd name="T50" fmla="*/ 2549 w 3336"/>
                  <a:gd name="T51" fmla="*/ 2189 h 2493"/>
                  <a:gd name="T52" fmla="*/ 2516 w 3336"/>
                  <a:gd name="T53" fmla="*/ 2235 h 2493"/>
                  <a:gd name="T54" fmla="*/ 2097 w 3336"/>
                  <a:gd name="T55" fmla="*/ 2492 h 2493"/>
                  <a:gd name="T56" fmla="*/ 2047 w 3336"/>
                  <a:gd name="T57" fmla="*/ 2484 h 2493"/>
                  <a:gd name="T58" fmla="*/ 2010 w 3336"/>
                  <a:gd name="T59" fmla="*/ 2438 h 2493"/>
                  <a:gd name="T60" fmla="*/ 862 w 3336"/>
                  <a:gd name="T61" fmla="*/ 905 h 2493"/>
                  <a:gd name="T62" fmla="*/ 1817 w 3336"/>
                  <a:gd name="T63" fmla="*/ 1591 h 2493"/>
                  <a:gd name="T64" fmla="*/ 1865 w 3336"/>
                  <a:gd name="T65" fmla="*/ 1580 h 2493"/>
                  <a:gd name="T66" fmla="*/ 1910 w 3336"/>
                  <a:gd name="T67" fmla="*/ 1601 h 2493"/>
                  <a:gd name="T68" fmla="*/ 1931 w 3336"/>
                  <a:gd name="T69" fmla="*/ 1647 h 2493"/>
                  <a:gd name="T70" fmla="*/ 1921 w 3336"/>
                  <a:gd name="T71" fmla="*/ 1694 h 2493"/>
                  <a:gd name="T72" fmla="*/ 1338 w 3336"/>
                  <a:gd name="T73" fmla="*/ 2070 h 2493"/>
                  <a:gd name="T74" fmla="*/ 1298 w 3336"/>
                  <a:gd name="T75" fmla="*/ 2082 h 2493"/>
                  <a:gd name="T76" fmla="*/ 38 w 3336"/>
                  <a:gd name="T77" fmla="*/ 1378 h 2493"/>
                  <a:gd name="T78" fmla="*/ 3 w 3336"/>
                  <a:gd name="T79" fmla="*/ 1333 h 2493"/>
                  <a:gd name="T80" fmla="*/ 9 w 3336"/>
                  <a:gd name="T81" fmla="*/ 1276 h 2493"/>
                  <a:gd name="T82" fmla="*/ 821 w 3336"/>
                  <a:gd name="T83" fmla="*/ 753 h 2493"/>
                  <a:gd name="T84" fmla="*/ 1214 w 3336"/>
                  <a:gd name="T85" fmla="*/ 506 h 2493"/>
                  <a:gd name="T86" fmla="*/ 2036 w 3336"/>
                  <a:gd name="T87" fmla="*/ 0 h 2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336" h="2493">
                    <a:moveTo>
                      <a:pt x="1255" y="658"/>
                    </a:moveTo>
                    <a:lnTo>
                      <a:pt x="1008" y="814"/>
                    </a:lnTo>
                    <a:lnTo>
                      <a:pt x="2120" y="1446"/>
                    </a:lnTo>
                    <a:lnTo>
                      <a:pt x="2137" y="1459"/>
                    </a:lnTo>
                    <a:lnTo>
                      <a:pt x="2148" y="1474"/>
                    </a:lnTo>
                    <a:lnTo>
                      <a:pt x="2156" y="1492"/>
                    </a:lnTo>
                    <a:lnTo>
                      <a:pt x="2159" y="1512"/>
                    </a:lnTo>
                    <a:lnTo>
                      <a:pt x="2159" y="2281"/>
                    </a:lnTo>
                    <a:lnTo>
                      <a:pt x="2400" y="2129"/>
                    </a:lnTo>
                    <a:lnTo>
                      <a:pt x="2400" y="1402"/>
                    </a:lnTo>
                    <a:lnTo>
                      <a:pt x="2315" y="1456"/>
                    </a:lnTo>
                    <a:lnTo>
                      <a:pt x="2303" y="1462"/>
                    </a:lnTo>
                    <a:lnTo>
                      <a:pt x="2288" y="1466"/>
                    </a:lnTo>
                    <a:lnTo>
                      <a:pt x="2275" y="1467"/>
                    </a:lnTo>
                    <a:lnTo>
                      <a:pt x="2256" y="1465"/>
                    </a:lnTo>
                    <a:lnTo>
                      <a:pt x="2239" y="1458"/>
                    </a:lnTo>
                    <a:lnTo>
                      <a:pt x="2224" y="1446"/>
                    </a:lnTo>
                    <a:lnTo>
                      <a:pt x="2211" y="1431"/>
                    </a:lnTo>
                    <a:lnTo>
                      <a:pt x="2203" y="1416"/>
                    </a:lnTo>
                    <a:lnTo>
                      <a:pt x="2199" y="1399"/>
                    </a:lnTo>
                    <a:lnTo>
                      <a:pt x="2200" y="1383"/>
                    </a:lnTo>
                    <a:lnTo>
                      <a:pt x="2203" y="1366"/>
                    </a:lnTo>
                    <a:lnTo>
                      <a:pt x="2210" y="1351"/>
                    </a:lnTo>
                    <a:lnTo>
                      <a:pt x="2221" y="1338"/>
                    </a:lnTo>
                    <a:lnTo>
                      <a:pt x="2235" y="1327"/>
                    </a:lnTo>
                    <a:lnTo>
                      <a:pt x="2329" y="1268"/>
                    </a:lnTo>
                    <a:lnTo>
                      <a:pt x="1255" y="658"/>
                    </a:lnTo>
                    <a:close/>
                    <a:moveTo>
                      <a:pt x="2036" y="0"/>
                    </a:moveTo>
                    <a:lnTo>
                      <a:pt x="2057" y="2"/>
                    </a:lnTo>
                    <a:lnTo>
                      <a:pt x="2076" y="10"/>
                    </a:lnTo>
                    <a:lnTo>
                      <a:pt x="3299" y="704"/>
                    </a:lnTo>
                    <a:lnTo>
                      <a:pt x="3314" y="717"/>
                    </a:lnTo>
                    <a:lnTo>
                      <a:pt x="3326" y="732"/>
                    </a:lnTo>
                    <a:lnTo>
                      <a:pt x="3333" y="749"/>
                    </a:lnTo>
                    <a:lnTo>
                      <a:pt x="3336" y="768"/>
                    </a:lnTo>
                    <a:lnTo>
                      <a:pt x="3334" y="788"/>
                    </a:lnTo>
                    <a:lnTo>
                      <a:pt x="3327" y="806"/>
                    </a:lnTo>
                    <a:lnTo>
                      <a:pt x="3316" y="822"/>
                    </a:lnTo>
                    <a:lnTo>
                      <a:pt x="3301" y="834"/>
                    </a:lnTo>
                    <a:lnTo>
                      <a:pt x="2742" y="1186"/>
                    </a:lnTo>
                    <a:lnTo>
                      <a:pt x="2727" y="1193"/>
                    </a:lnTo>
                    <a:lnTo>
                      <a:pt x="2710" y="1197"/>
                    </a:lnTo>
                    <a:lnTo>
                      <a:pt x="2693" y="1197"/>
                    </a:lnTo>
                    <a:lnTo>
                      <a:pt x="2677" y="1193"/>
                    </a:lnTo>
                    <a:lnTo>
                      <a:pt x="2662" y="1186"/>
                    </a:lnTo>
                    <a:lnTo>
                      <a:pt x="2649" y="1176"/>
                    </a:lnTo>
                    <a:lnTo>
                      <a:pt x="2639" y="1162"/>
                    </a:lnTo>
                    <a:lnTo>
                      <a:pt x="2631" y="1147"/>
                    </a:lnTo>
                    <a:lnTo>
                      <a:pt x="2626" y="1131"/>
                    </a:lnTo>
                    <a:lnTo>
                      <a:pt x="2627" y="1113"/>
                    </a:lnTo>
                    <a:lnTo>
                      <a:pt x="2631" y="1097"/>
                    </a:lnTo>
                    <a:lnTo>
                      <a:pt x="2638" y="1083"/>
                    </a:lnTo>
                    <a:lnTo>
                      <a:pt x="2648" y="1069"/>
                    </a:lnTo>
                    <a:lnTo>
                      <a:pt x="2662" y="1059"/>
                    </a:lnTo>
                    <a:lnTo>
                      <a:pt x="3114" y="773"/>
                    </a:lnTo>
                    <a:lnTo>
                      <a:pt x="2040" y="164"/>
                    </a:lnTo>
                    <a:lnTo>
                      <a:pt x="1400" y="567"/>
                    </a:lnTo>
                    <a:lnTo>
                      <a:pt x="2512" y="1198"/>
                    </a:lnTo>
                    <a:lnTo>
                      <a:pt x="2520" y="1204"/>
                    </a:lnTo>
                    <a:lnTo>
                      <a:pt x="2522" y="1206"/>
                    </a:lnTo>
                    <a:lnTo>
                      <a:pt x="2528" y="1211"/>
                    </a:lnTo>
                    <a:lnTo>
                      <a:pt x="2529" y="1212"/>
                    </a:lnTo>
                    <a:lnTo>
                      <a:pt x="2532" y="1215"/>
                    </a:lnTo>
                    <a:lnTo>
                      <a:pt x="2535" y="1219"/>
                    </a:lnTo>
                    <a:lnTo>
                      <a:pt x="2535" y="1220"/>
                    </a:lnTo>
                    <a:lnTo>
                      <a:pt x="2539" y="1225"/>
                    </a:lnTo>
                    <a:lnTo>
                      <a:pt x="2540" y="1226"/>
                    </a:lnTo>
                    <a:lnTo>
                      <a:pt x="2541" y="1229"/>
                    </a:lnTo>
                    <a:lnTo>
                      <a:pt x="2544" y="1234"/>
                    </a:lnTo>
                    <a:lnTo>
                      <a:pt x="2545" y="1237"/>
                    </a:lnTo>
                    <a:lnTo>
                      <a:pt x="2549" y="1245"/>
                    </a:lnTo>
                    <a:lnTo>
                      <a:pt x="2549" y="1245"/>
                    </a:lnTo>
                    <a:lnTo>
                      <a:pt x="2551" y="1254"/>
                    </a:lnTo>
                    <a:lnTo>
                      <a:pt x="2551" y="1256"/>
                    </a:lnTo>
                    <a:lnTo>
                      <a:pt x="2551" y="1263"/>
                    </a:lnTo>
                    <a:lnTo>
                      <a:pt x="2552" y="1265"/>
                    </a:lnTo>
                    <a:lnTo>
                      <a:pt x="2552" y="2171"/>
                    </a:lnTo>
                    <a:lnTo>
                      <a:pt x="2549" y="2189"/>
                    </a:lnTo>
                    <a:lnTo>
                      <a:pt x="2541" y="2208"/>
                    </a:lnTo>
                    <a:lnTo>
                      <a:pt x="2530" y="2223"/>
                    </a:lnTo>
                    <a:lnTo>
                      <a:pt x="2516" y="2235"/>
                    </a:lnTo>
                    <a:lnTo>
                      <a:pt x="2123" y="2482"/>
                    </a:lnTo>
                    <a:lnTo>
                      <a:pt x="2110" y="2488"/>
                    </a:lnTo>
                    <a:lnTo>
                      <a:pt x="2097" y="2492"/>
                    </a:lnTo>
                    <a:lnTo>
                      <a:pt x="2083" y="2493"/>
                    </a:lnTo>
                    <a:lnTo>
                      <a:pt x="2065" y="2491"/>
                    </a:lnTo>
                    <a:lnTo>
                      <a:pt x="2047" y="2484"/>
                    </a:lnTo>
                    <a:lnTo>
                      <a:pt x="2030" y="2472"/>
                    </a:lnTo>
                    <a:lnTo>
                      <a:pt x="2018" y="2457"/>
                    </a:lnTo>
                    <a:lnTo>
                      <a:pt x="2010" y="2438"/>
                    </a:lnTo>
                    <a:lnTo>
                      <a:pt x="2007" y="2418"/>
                    </a:lnTo>
                    <a:lnTo>
                      <a:pt x="2007" y="1556"/>
                    </a:lnTo>
                    <a:lnTo>
                      <a:pt x="862" y="905"/>
                    </a:lnTo>
                    <a:lnTo>
                      <a:pt x="223" y="1309"/>
                    </a:lnTo>
                    <a:lnTo>
                      <a:pt x="1296" y="1918"/>
                    </a:lnTo>
                    <a:lnTo>
                      <a:pt x="1817" y="1591"/>
                    </a:lnTo>
                    <a:lnTo>
                      <a:pt x="1832" y="1583"/>
                    </a:lnTo>
                    <a:lnTo>
                      <a:pt x="1848" y="1580"/>
                    </a:lnTo>
                    <a:lnTo>
                      <a:pt x="1865" y="1580"/>
                    </a:lnTo>
                    <a:lnTo>
                      <a:pt x="1882" y="1583"/>
                    </a:lnTo>
                    <a:lnTo>
                      <a:pt x="1897" y="1590"/>
                    </a:lnTo>
                    <a:lnTo>
                      <a:pt x="1910" y="1601"/>
                    </a:lnTo>
                    <a:lnTo>
                      <a:pt x="1920" y="1614"/>
                    </a:lnTo>
                    <a:lnTo>
                      <a:pt x="1928" y="1631"/>
                    </a:lnTo>
                    <a:lnTo>
                      <a:pt x="1931" y="1647"/>
                    </a:lnTo>
                    <a:lnTo>
                      <a:pt x="1931" y="1663"/>
                    </a:lnTo>
                    <a:lnTo>
                      <a:pt x="1928" y="1679"/>
                    </a:lnTo>
                    <a:lnTo>
                      <a:pt x="1921" y="1694"/>
                    </a:lnTo>
                    <a:lnTo>
                      <a:pt x="1910" y="1708"/>
                    </a:lnTo>
                    <a:lnTo>
                      <a:pt x="1897" y="1719"/>
                    </a:lnTo>
                    <a:lnTo>
                      <a:pt x="1338" y="2070"/>
                    </a:lnTo>
                    <a:lnTo>
                      <a:pt x="1325" y="2077"/>
                    </a:lnTo>
                    <a:lnTo>
                      <a:pt x="1312" y="2081"/>
                    </a:lnTo>
                    <a:lnTo>
                      <a:pt x="1298" y="2082"/>
                    </a:lnTo>
                    <a:lnTo>
                      <a:pt x="1278" y="2080"/>
                    </a:lnTo>
                    <a:lnTo>
                      <a:pt x="1260" y="2072"/>
                    </a:lnTo>
                    <a:lnTo>
                      <a:pt x="38" y="1378"/>
                    </a:lnTo>
                    <a:lnTo>
                      <a:pt x="22" y="1365"/>
                    </a:lnTo>
                    <a:lnTo>
                      <a:pt x="11" y="1350"/>
                    </a:lnTo>
                    <a:lnTo>
                      <a:pt x="3" y="1333"/>
                    </a:lnTo>
                    <a:lnTo>
                      <a:pt x="0" y="1314"/>
                    </a:lnTo>
                    <a:lnTo>
                      <a:pt x="2" y="1294"/>
                    </a:lnTo>
                    <a:lnTo>
                      <a:pt x="9" y="1276"/>
                    </a:lnTo>
                    <a:lnTo>
                      <a:pt x="20" y="1260"/>
                    </a:lnTo>
                    <a:lnTo>
                      <a:pt x="35" y="1248"/>
                    </a:lnTo>
                    <a:lnTo>
                      <a:pt x="821" y="753"/>
                    </a:lnTo>
                    <a:lnTo>
                      <a:pt x="821" y="753"/>
                    </a:lnTo>
                    <a:lnTo>
                      <a:pt x="1214" y="506"/>
                    </a:lnTo>
                    <a:lnTo>
                      <a:pt x="1214" y="506"/>
                    </a:lnTo>
                    <a:lnTo>
                      <a:pt x="1998" y="12"/>
                    </a:lnTo>
                    <a:lnTo>
                      <a:pt x="2017" y="3"/>
                    </a:lnTo>
                    <a:lnTo>
                      <a:pt x="20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" name="Freeform 26"/>
              <p:cNvSpPr>
                <a:spLocks/>
              </p:cNvSpPr>
              <p:nvPr/>
            </p:nvSpPr>
            <p:spPr bwMode="auto">
              <a:xfrm>
                <a:off x="3491" y="3546"/>
                <a:ext cx="71" cy="50"/>
              </a:xfrm>
              <a:custGeom>
                <a:avLst/>
                <a:gdLst>
                  <a:gd name="T0" fmla="*/ 627 w 710"/>
                  <a:gd name="T1" fmla="*/ 0 h 503"/>
                  <a:gd name="T2" fmla="*/ 643 w 710"/>
                  <a:gd name="T3" fmla="*/ 0 h 503"/>
                  <a:gd name="T4" fmla="*/ 659 w 710"/>
                  <a:gd name="T5" fmla="*/ 4 h 503"/>
                  <a:gd name="T6" fmla="*/ 675 w 710"/>
                  <a:gd name="T7" fmla="*/ 11 h 503"/>
                  <a:gd name="T8" fmla="*/ 688 w 710"/>
                  <a:gd name="T9" fmla="*/ 21 h 503"/>
                  <a:gd name="T10" fmla="*/ 699 w 710"/>
                  <a:gd name="T11" fmla="*/ 35 h 503"/>
                  <a:gd name="T12" fmla="*/ 706 w 710"/>
                  <a:gd name="T13" fmla="*/ 51 h 503"/>
                  <a:gd name="T14" fmla="*/ 710 w 710"/>
                  <a:gd name="T15" fmla="*/ 67 h 503"/>
                  <a:gd name="T16" fmla="*/ 710 w 710"/>
                  <a:gd name="T17" fmla="*/ 84 h 503"/>
                  <a:gd name="T18" fmla="*/ 706 w 710"/>
                  <a:gd name="T19" fmla="*/ 100 h 503"/>
                  <a:gd name="T20" fmla="*/ 699 w 710"/>
                  <a:gd name="T21" fmla="*/ 115 h 503"/>
                  <a:gd name="T22" fmla="*/ 689 w 710"/>
                  <a:gd name="T23" fmla="*/ 129 h 503"/>
                  <a:gd name="T24" fmla="*/ 675 w 710"/>
                  <a:gd name="T25" fmla="*/ 140 h 503"/>
                  <a:gd name="T26" fmla="*/ 116 w 710"/>
                  <a:gd name="T27" fmla="*/ 491 h 503"/>
                  <a:gd name="T28" fmla="*/ 104 w 710"/>
                  <a:gd name="T29" fmla="*/ 498 h 503"/>
                  <a:gd name="T30" fmla="*/ 90 w 710"/>
                  <a:gd name="T31" fmla="*/ 501 h 503"/>
                  <a:gd name="T32" fmla="*/ 76 w 710"/>
                  <a:gd name="T33" fmla="*/ 503 h 503"/>
                  <a:gd name="T34" fmla="*/ 57 w 710"/>
                  <a:gd name="T35" fmla="*/ 500 h 503"/>
                  <a:gd name="T36" fmla="*/ 40 w 710"/>
                  <a:gd name="T37" fmla="*/ 494 h 503"/>
                  <a:gd name="T38" fmla="*/ 25 w 710"/>
                  <a:gd name="T39" fmla="*/ 483 h 503"/>
                  <a:gd name="T40" fmla="*/ 13 w 710"/>
                  <a:gd name="T41" fmla="*/ 468 h 503"/>
                  <a:gd name="T42" fmla="*/ 5 w 710"/>
                  <a:gd name="T43" fmla="*/ 451 h 503"/>
                  <a:gd name="T44" fmla="*/ 0 w 710"/>
                  <a:gd name="T45" fmla="*/ 435 h 503"/>
                  <a:gd name="T46" fmla="*/ 1 w 710"/>
                  <a:gd name="T47" fmla="*/ 419 h 503"/>
                  <a:gd name="T48" fmla="*/ 5 w 710"/>
                  <a:gd name="T49" fmla="*/ 403 h 503"/>
                  <a:gd name="T50" fmla="*/ 12 w 710"/>
                  <a:gd name="T51" fmla="*/ 388 h 503"/>
                  <a:gd name="T52" fmla="*/ 22 w 710"/>
                  <a:gd name="T53" fmla="*/ 374 h 503"/>
                  <a:gd name="T54" fmla="*/ 36 w 710"/>
                  <a:gd name="T55" fmla="*/ 363 h 503"/>
                  <a:gd name="T56" fmla="*/ 595 w 710"/>
                  <a:gd name="T57" fmla="*/ 11 h 503"/>
                  <a:gd name="T58" fmla="*/ 611 w 710"/>
                  <a:gd name="T59" fmla="*/ 4 h 503"/>
                  <a:gd name="T60" fmla="*/ 627 w 710"/>
                  <a:gd name="T61" fmla="*/ 0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10" h="503">
                    <a:moveTo>
                      <a:pt x="627" y="0"/>
                    </a:moveTo>
                    <a:lnTo>
                      <a:pt x="643" y="0"/>
                    </a:lnTo>
                    <a:lnTo>
                      <a:pt x="659" y="4"/>
                    </a:lnTo>
                    <a:lnTo>
                      <a:pt x="675" y="11"/>
                    </a:lnTo>
                    <a:lnTo>
                      <a:pt x="688" y="21"/>
                    </a:lnTo>
                    <a:lnTo>
                      <a:pt x="699" y="35"/>
                    </a:lnTo>
                    <a:lnTo>
                      <a:pt x="706" y="51"/>
                    </a:lnTo>
                    <a:lnTo>
                      <a:pt x="710" y="67"/>
                    </a:lnTo>
                    <a:lnTo>
                      <a:pt x="710" y="84"/>
                    </a:lnTo>
                    <a:lnTo>
                      <a:pt x="706" y="100"/>
                    </a:lnTo>
                    <a:lnTo>
                      <a:pt x="699" y="115"/>
                    </a:lnTo>
                    <a:lnTo>
                      <a:pt x="689" y="129"/>
                    </a:lnTo>
                    <a:lnTo>
                      <a:pt x="675" y="140"/>
                    </a:lnTo>
                    <a:lnTo>
                      <a:pt x="116" y="491"/>
                    </a:lnTo>
                    <a:lnTo>
                      <a:pt x="104" y="498"/>
                    </a:lnTo>
                    <a:lnTo>
                      <a:pt x="90" y="501"/>
                    </a:lnTo>
                    <a:lnTo>
                      <a:pt x="76" y="503"/>
                    </a:lnTo>
                    <a:lnTo>
                      <a:pt x="57" y="500"/>
                    </a:lnTo>
                    <a:lnTo>
                      <a:pt x="40" y="494"/>
                    </a:lnTo>
                    <a:lnTo>
                      <a:pt x="25" y="483"/>
                    </a:lnTo>
                    <a:lnTo>
                      <a:pt x="13" y="468"/>
                    </a:lnTo>
                    <a:lnTo>
                      <a:pt x="5" y="451"/>
                    </a:lnTo>
                    <a:lnTo>
                      <a:pt x="0" y="435"/>
                    </a:lnTo>
                    <a:lnTo>
                      <a:pt x="1" y="419"/>
                    </a:lnTo>
                    <a:lnTo>
                      <a:pt x="5" y="403"/>
                    </a:lnTo>
                    <a:lnTo>
                      <a:pt x="12" y="388"/>
                    </a:lnTo>
                    <a:lnTo>
                      <a:pt x="22" y="374"/>
                    </a:lnTo>
                    <a:lnTo>
                      <a:pt x="36" y="363"/>
                    </a:lnTo>
                    <a:lnTo>
                      <a:pt x="595" y="11"/>
                    </a:lnTo>
                    <a:lnTo>
                      <a:pt x="611" y="4"/>
                    </a:lnTo>
                    <a:lnTo>
                      <a:pt x="6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0" name="Freeform 27"/>
              <p:cNvSpPr>
                <a:spLocks/>
              </p:cNvSpPr>
              <p:nvPr/>
            </p:nvSpPr>
            <p:spPr bwMode="auto">
              <a:xfrm>
                <a:off x="3228" y="3600"/>
                <a:ext cx="193" cy="85"/>
              </a:xfrm>
              <a:custGeom>
                <a:avLst/>
                <a:gdLst>
                  <a:gd name="T0" fmla="*/ 80 w 1931"/>
                  <a:gd name="T1" fmla="*/ 0 h 846"/>
                  <a:gd name="T2" fmla="*/ 97 w 1931"/>
                  <a:gd name="T3" fmla="*/ 4 h 846"/>
                  <a:gd name="T4" fmla="*/ 112 w 1931"/>
                  <a:gd name="T5" fmla="*/ 10 h 846"/>
                  <a:gd name="T6" fmla="*/ 1296 w 1931"/>
                  <a:gd name="T7" fmla="*/ 683 h 846"/>
                  <a:gd name="T8" fmla="*/ 1817 w 1931"/>
                  <a:gd name="T9" fmla="*/ 355 h 846"/>
                  <a:gd name="T10" fmla="*/ 1832 w 1931"/>
                  <a:gd name="T11" fmla="*/ 348 h 846"/>
                  <a:gd name="T12" fmla="*/ 1848 w 1931"/>
                  <a:gd name="T13" fmla="*/ 344 h 846"/>
                  <a:gd name="T14" fmla="*/ 1865 w 1931"/>
                  <a:gd name="T15" fmla="*/ 344 h 846"/>
                  <a:gd name="T16" fmla="*/ 1882 w 1931"/>
                  <a:gd name="T17" fmla="*/ 348 h 846"/>
                  <a:gd name="T18" fmla="*/ 1897 w 1931"/>
                  <a:gd name="T19" fmla="*/ 355 h 846"/>
                  <a:gd name="T20" fmla="*/ 1910 w 1931"/>
                  <a:gd name="T21" fmla="*/ 365 h 846"/>
                  <a:gd name="T22" fmla="*/ 1920 w 1931"/>
                  <a:gd name="T23" fmla="*/ 378 h 846"/>
                  <a:gd name="T24" fmla="*/ 1928 w 1931"/>
                  <a:gd name="T25" fmla="*/ 394 h 846"/>
                  <a:gd name="T26" fmla="*/ 1931 w 1931"/>
                  <a:gd name="T27" fmla="*/ 410 h 846"/>
                  <a:gd name="T28" fmla="*/ 1931 w 1931"/>
                  <a:gd name="T29" fmla="*/ 428 h 846"/>
                  <a:gd name="T30" fmla="*/ 1928 w 1931"/>
                  <a:gd name="T31" fmla="*/ 443 h 846"/>
                  <a:gd name="T32" fmla="*/ 1921 w 1931"/>
                  <a:gd name="T33" fmla="*/ 458 h 846"/>
                  <a:gd name="T34" fmla="*/ 1910 w 1931"/>
                  <a:gd name="T35" fmla="*/ 471 h 846"/>
                  <a:gd name="T36" fmla="*/ 1897 w 1931"/>
                  <a:gd name="T37" fmla="*/ 482 h 846"/>
                  <a:gd name="T38" fmla="*/ 1338 w 1931"/>
                  <a:gd name="T39" fmla="*/ 835 h 846"/>
                  <a:gd name="T40" fmla="*/ 1325 w 1931"/>
                  <a:gd name="T41" fmla="*/ 841 h 846"/>
                  <a:gd name="T42" fmla="*/ 1312 w 1931"/>
                  <a:gd name="T43" fmla="*/ 845 h 846"/>
                  <a:gd name="T44" fmla="*/ 1298 w 1931"/>
                  <a:gd name="T45" fmla="*/ 846 h 846"/>
                  <a:gd name="T46" fmla="*/ 1278 w 1931"/>
                  <a:gd name="T47" fmla="*/ 844 h 846"/>
                  <a:gd name="T48" fmla="*/ 1260 w 1931"/>
                  <a:gd name="T49" fmla="*/ 837 h 846"/>
                  <a:gd name="T50" fmla="*/ 38 w 1931"/>
                  <a:gd name="T51" fmla="*/ 141 h 846"/>
                  <a:gd name="T52" fmla="*/ 24 w 1931"/>
                  <a:gd name="T53" fmla="*/ 131 h 846"/>
                  <a:gd name="T54" fmla="*/ 13 w 1931"/>
                  <a:gd name="T55" fmla="*/ 118 h 846"/>
                  <a:gd name="T56" fmla="*/ 5 w 1931"/>
                  <a:gd name="T57" fmla="*/ 104 h 846"/>
                  <a:gd name="T58" fmla="*/ 1 w 1931"/>
                  <a:gd name="T59" fmla="*/ 88 h 846"/>
                  <a:gd name="T60" fmla="*/ 0 w 1931"/>
                  <a:gd name="T61" fmla="*/ 71 h 846"/>
                  <a:gd name="T62" fmla="*/ 3 w 1931"/>
                  <a:gd name="T63" fmla="*/ 54 h 846"/>
                  <a:gd name="T64" fmla="*/ 10 w 1931"/>
                  <a:gd name="T65" fmla="*/ 38 h 846"/>
                  <a:gd name="T66" fmla="*/ 20 w 1931"/>
                  <a:gd name="T67" fmla="*/ 25 h 846"/>
                  <a:gd name="T68" fmla="*/ 33 w 1931"/>
                  <a:gd name="T69" fmla="*/ 14 h 846"/>
                  <a:gd name="T70" fmla="*/ 48 w 1931"/>
                  <a:gd name="T71" fmla="*/ 6 h 846"/>
                  <a:gd name="T72" fmla="*/ 64 w 1931"/>
                  <a:gd name="T73" fmla="*/ 2 h 846"/>
                  <a:gd name="T74" fmla="*/ 80 w 1931"/>
                  <a:gd name="T75" fmla="*/ 0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31" h="846">
                    <a:moveTo>
                      <a:pt x="80" y="0"/>
                    </a:moveTo>
                    <a:lnTo>
                      <a:pt x="97" y="4"/>
                    </a:lnTo>
                    <a:lnTo>
                      <a:pt x="112" y="10"/>
                    </a:lnTo>
                    <a:lnTo>
                      <a:pt x="1296" y="683"/>
                    </a:lnTo>
                    <a:lnTo>
                      <a:pt x="1817" y="355"/>
                    </a:lnTo>
                    <a:lnTo>
                      <a:pt x="1832" y="348"/>
                    </a:lnTo>
                    <a:lnTo>
                      <a:pt x="1848" y="344"/>
                    </a:lnTo>
                    <a:lnTo>
                      <a:pt x="1865" y="344"/>
                    </a:lnTo>
                    <a:lnTo>
                      <a:pt x="1882" y="348"/>
                    </a:lnTo>
                    <a:lnTo>
                      <a:pt x="1897" y="355"/>
                    </a:lnTo>
                    <a:lnTo>
                      <a:pt x="1910" y="365"/>
                    </a:lnTo>
                    <a:lnTo>
                      <a:pt x="1920" y="378"/>
                    </a:lnTo>
                    <a:lnTo>
                      <a:pt x="1928" y="394"/>
                    </a:lnTo>
                    <a:lnTo>
                      <a:pt x="1931" y="410"/>
                    </a:lnTo>
                    <a:lnTo>
                      <a:pt x="1931" y="428"/>
                    </a:lnTo>
                    <a:lnTo>
                      <a:pt x="1928" y="443"/>
                    </a:lnTo>
                    <a:lnTo>
                      <a:pt x="1921" y="458"/>
                    </a:lnTo>
                    <a:lnTo>
                      <a:pt x="1910" y="471"/>
                    </a:lnTo>
                    <a:lnTo>
                      <a:pt x="1897" y="482"/>
                    </a:lnTo>
                    <a:lnTo>
                      <a:pt x="1338" y="835"/>
                    </a:lnTo>
                    <a:lnTo>
                      <a:pt x="1325" y="841"/>
                    </a:lnTo>
                    <a:lnTo>
                      <a:pt x="1312" y="845"/>
                    </a:lnTo>
                    <a:lnTo>
                      <a:pt x="1298" y="846"/>
                    </a:lnTo>
                    <a:lnTo>
                      <a:pt x="1278" y="844"/>
                    </a:lnTo>
                    <a:lnTo>
                      <a:pt x="1260" y="837"/>
                    </a:lnTo>
                    <a:lnTo>
                      <a:pt x="38" y="141"/>
                    </a:lnTo>
                    <a:lnTo>
                      <a:pt x="24" y="131"/>
                    </a:lnTo>
                    <a:lnTo>
                      <a:pt x="13" y="118"/>
                    </a:lnTo>
                    <a:lnTo>
                      <a:pt x="5" y="104"/>
                    </a:lnTo>
                    <a:lnTo>
                      <a:pt x="1" y="88"/>
                    </a:lnTo>
                    <a:lnTo>
                      <a:pt x="0" y="71"/>
                    </a:lnTo>
                    <a:lnTo>
                      <a:pt x="3" y="54"/>
                    </a:lnTo>
                    <a:lnTo>
                      <a:pt x="10" y="38"/>
                    </a:lnTo>
                    <a:lnTo>
                      <a:pt x="20" y="25"/>
                    </a:lnTo>
                    <a:lnTo>
                      <a:pt x="33" y="14"/>
                    </a:lnTo>
                    <a:lnTo>
                      <a:pt x="48" y="6"/>
                    </a:lnTo>
                    <a:lnTo>
                      <a:pt x="64" y="2"/>
                    </a:lnTo>
                    <a:lnTo>
                      <a:pt x="8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1" name="Freeform 28"/>
              <p:cNvSpPr>
                <a:spLocks/>
              </p:cNvSpPr>
              <p:nvPr/>
            </p:nvSpPr>
            <p:spPr bwMode="auto">
              <a:xfrm>
                <a:off x="3491" y="3576"/>
                <a:ext cx="71" cy="50"/>
              </a:xfrm>
              <a:custGeom>
                <a:avLst/>
                <a:gdLst>
                  <a:gd name="T0" fmla="*/ 627 w 710"/>
                  <a:gd name="T1" fmla="*/ 0 h 502"/>
                  <a:gd name="T2" fmla="*/ 643 w 710"/>
                  <a:gd name="T3" fmla="*/ 0 h 502"/>
                  <a:gd name="T4" fmla="*/ 659 w 710"/>
                  <a:gd name="T5" fmla="*/ 3 h 502"/>
                  <a:gd name="T6" fmla="*/ 675 w 710"/>
                  <a:gd name="T7" fmla="*/ 10 h 502"/>
                  <a:gd name="T8" fmla="*/ 688 w 710"/>
                  <a:gd name="T9" fmla="*/ 21 h 502"/>
                  <a:gd name="T10" fmla="*/ 699 w 710"/>
                  <a:gd name="T11" fmla="*/ 34 h 502"/>
                  <a:gd name="T12" fmla="*/ 706 w 710"/>
                  <a:gd name="T13" fmla="*/ 49 h 502"/>
                  <a:gd name="T14" fmla="*/ 710 w 710"/>
                  <a:gd name="T15" fmla="*/ 66 h 502"/>
                  <a:gd name="T16" fmla="*/ 710 w 710"/>
                  <a:gd name="T17" fmla="*/ 83 h 502"/>
                  <a:gd name="T18" fmla="*/ 706 w 710"/>
                  <a:gd name="T19" fmla="*/ 99 h 502"/>
                  <a:gd name="T20" fmla="*/ 699 w 710"/>
                  <a:gd name="T21" fmla="*/ 114 h 502"/>
                  <a:gd name="T22" fmla="*/ 689 w 710"/>
                  <a:gd name="T23" fmla="*/ 127 h 502"/>
                  <a:gd name="T24" fmla="*/ 675 w 710"/>
                  <a:gd name="T25" fmla="*/ 138 h 502"/>
                  <a:gd name="T26" fmla="*/ 116 w 710"/>
                  <a:gd name="T27" fmla="*/ 490 h 502"/>
                  <a:gd name="T28" fmla="*/ 104 w 710"/>
                  <a:gd name="T29" fmla="*/ 497 h 502"/>
                  <a:gd name="T30" fmla="*/ 90 w 710"/>
                  <a:gd name="T31" fmla="*/ 501 h 502"/>
                  <a:gd name="T32" fmla="*/ 76 w 710"/>
                  <a:gd name="T33" fmla="*/ 502 h 502"/>
                  <a:gd name="T34" fmla="*/ 57 w 710"/>
                  <a:gd name="T35" fmla="*/ 500 h 502"/>
                  <a:gd name="T36" fmla="*/ 40 w 710"/>
                  <a:gd name="T37" fmla="*/ 493 h 502"/>
                  <a:gd name="T38" fmla="*/ 25 w 710"/>
                  <a:gd name="T39" fmla="*/ 481 h 502"/>
                  <a:gd name="T40" fmla="*/ 13 w 710"/>
                  <a:gd name="T41" fmla="*/ 466 h 502"/>
                  <a:gd name="T42" fmla="*/ 5 w 710"/>
                  <a:gd name="T43" fmla="*/ 451 h 502"/>
                  <a:gd name="T44" fmla="*/ 0 w 710"/>
                  <a:gd name="T45" fmla="*/ 434 h 502"/>
                  <a:gd name="T46" fmla="*/ 1 w 710"/>
                  <a:gd name="T47" fmla="*/ 418 h 502"/>
                  <a:gd name="T48" fmla="*/ 5 w 710"/>
                  <a:gd name="T49" fmla="*/ 401 h 502"/>
                  <a:gd name="T50" fmla="*/ 12 w 710"/>
                  <a:gd name="T51" fmla="*/ 386 h 502"/>
                  <a:gd name="T52" fmla="*/ 22 w 710"/>
                  <a:gd name="T53" fmla="*/ 373 h 502"/>
                  <a:gd name="T54" fmla="*/ 36 w 710"/>
                  <a:gd name="T55" fmla="*/ 362 h 502"/>
                  <a:gd name="T56" fmla="*/ 595 w 710"/>
                  <a:gd name="T57" fmla="*/ 11 h 502"/>
                  <a:gd name="T58" fmla="*/ 611 w 710"/>
                  <a:gd name="T59" fmla="*/ 3 h 502"/>
                  <a:gd name="T60" fmla="*/ 627 w 710"/>
                  <a:gd name="T61" fmla="*/ 0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10" h="502">
                    <a:moveTo>
                      <a:pt x="627" y="0"/>
                    </a:moveTo>
                    <a:lnTo>
                      <a:pt x="643" y="0"/>
                    </a:lnTo>
                    <a:lnTo>
                      <a:pt x="659" y="3"/>
                    </a:lnTo>
                    <a:lnTo>
                      <a:pt x="675" y="10"/>
                    </a:lnTo>
                    <a:lnTo>
                      <a:pt x="688" y="21"/>
                    </a:lnTo>
                    <a:lnTo>
                      <a:pt x="699" y="34"/>
                    </a:lnTo>
                    <a:lnTo>
                      <a:pt x="706" y="49"/>
                    </a:lnTo>
                    <a:lnTo>
                      <a:pt x="710" y="66"/>
                    </a:lnTo>
                    <a:lnTo>
                      <a:pt x="710" y="83"/>
                    </a:lnTo>
                    <a:lnTo>
                      <a:pt x="706" y="99"/>
                    </a:lnTo>
                    <a:lnTo>
                      <a:pt x="699" y="114"/>
                    </a:lnTo>
                    <a:lnTo>
                      <a:pt x="689" y="127"/>
                    </a:lnTo>
                    <a:lnTo>
                      <a:pt x="675" y="138"/>
                    </a:lnTo>
                    <a:lnTo>
                      <a:pt x="116" y="490"/>
                    </a:lnTo>
                    <a:lnTo>
                      <a:pt x="104" y="497"/>
                    </a:lnTo>
                    <a:lnTo>
                      <a:pt x="90" y="501"/>
                    </a:lnTo>
                    <a:lnTo>
                      <a:pt x="76" y="502"/>
                    </a:lnTo>
                    <a:lnTo>
                      <a:pt x="57" y="500"/>
                    </a:lnTo>
                    <a:lnTo>
                      <a:pt x="40" y="493"/>
                    </a:lnTo>
                    <a:lnTo>
                      <a:pt x="25" y="481"/>
                    </a:lnTo>
                    <a:lnTo>
                      <a:pt x="13" y="466"/>
                    </a:lnTo>
                    <a:lnTo>
                      <a:pt x="5" y="451"/>
                    </a:lnTo>
                    <a:lnTo>
                      <a:pt x="0" y="434"/>
                    </a:lnTo>
                    <a:lnTo>
                      <a:pt x="1" y="418"/>
                    </a:lnTo>
                    <a:lnTo>
                      <a:pt x="5" y="401"/>
                    </a:lnTo>
                    <a:lnTo>
                      <a:pt x="12" y="386"/>
                    </a:lnTo>
                    <a:lnTo>
                      <a:pt x="22" y="373"/>
                    </a:lnTo>
                    <a:lnTo>
                      <a:pt x="36" y="362"/>
                    </a:lnTo>
                    <a:lnTo>
                      <a:pt x="595" y="11"/>
                    </a:lnTo>
                    <a:lnTo>
                      <a:pt x="611" y="3"/>
                    </a:lnTo>
                    <a:lnTo>
                      <a:pt x="6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2" name="Freeform 29"/>
              <p:cNvSpPr>
                <a:spLocks/>
              </p:cNvSpPr>
              <p:nvPr/>
            </p:nvSpPr>
            <p:spPr bwMode="auto">
              <a:xfrm>
                <a:off x="3228" y="3630"/>
                <a:ext cx="193" cy="85"/>
              </a:xfrm>
              <a:custGeom>
                <a:avLst/>
                <a:gdLst>
                  <a:gd name="T0" fmla="*/ 80 w 1931"/>
                  <a:gd name="T1" fmla="*/ 0 h 846"/>
                  <a:gd name="T2" fmla="*/ 97 w 1931"/>
                  <a:gd name="T3" fmla="*/ 3 h 846"/>
                  <a:gd name="T4" fmla="*/ 112 w 1931"/>
                  <a:gd name="T5" fmla="*/ 10 h 846"/>
                  <a:gd name="T6" fmla="*/ 1296 w 1931"/>
                  <a:gd name="T7" fmla="*/ 682 h 846"/>
                  <a:gd name="T8" fmla="*/ 1817 w 1931"/>
                  <a:gd name="T9" fmla="*/ 354 h 846"/>
                  <a:gd name="T10" fmla="*/ 1832 w 1931"/>
                  <a:gd name="T11" fmla="*/ 347 h 846"/>
                  <a:gd name="T12" fmla="*/ 1848 w 1931"/>
                  <a:gd name="T13" fmla="*/ 343 h 846"/>
                  <a:gd name="T14" fmla="*/ 1865 w 1931"/>
                  <a:gd name="T15" fmla="*/ 343 h 846"/>
                  <a:gd name="T16" fmla="*/ 1882 w 1931"/>
                  <a:gd name="T17" fmla="*/ 347 h 846"/>
                  <a:gd name="T18" fmla="*/ 1897 w 1931"/>
                  <a:gd name="T19" fmla="*/ 354 h 846"/>
                  <a:gd name="T20" fmla="*/ 1910 w 1931"/>
                  <a:gd name="T21" fmla="*/ 364 h 846"/>
                  <a:gd name="T22" fmla="*/ 1920 w 1931"/>
                  <a:gd name="T23" fmla="*/ 379 h 846"/>
                  <a:gd name="T24" fmla="*/ 1928 w 1931"/>
                  <a:gd name="T25" fmla="*/ 394 h 846"/>
                  <a:gd name="T26" fmla="*/ 1931 w 1931"/>
                  <a:gd name="T27" fmla="*/ 410 h 846"/>
                  <a:gd name="T28" fmla="*/ 1931 w 1931"/>
                  <a:gd name="T29" fmla="*/ 427 h 846"/>
                  <a:gd name="T30" fmla="*/ 1928 w 1931"/>
                  <a:gd name="T31" fmla="*/ 443 h 846"/>
                  <a:gd name="T32" fmla="*/ 1921 w 1931"/>
                  <a:gd name="T33" fmla="*/ 459 h 846"/>
                  <a:gd name="T34" fmla="*/ 1910 w 1931"/>
                  <a:gd name="T35" fmla="*/ 472 h 846"/>
                  <a:gd name="T36" fmla="*/ 1897 w 1931"/>
                  <a:gd name="T37" fmla="*/ 482 h 846"/>
                  <a:gd name="T38" fmla="*/ 1338 w 1931"/>
                  <a:gd name="T39" fmla="*/ 834 h 846"/>
                  <a:gd name="T40" fmla="*/ 1325 w 1931"/>
                  <a:gd name="T41" fmla="*/ 840 h 846"/>
                  <a:gd name="T42" fmla="*/ 1312 w 1931"/>
                  <a:gd name="T43" fmla="*/ 844 h 846"/>
                  <a:gd name="T44" fmla="*/ 1298 w 1931"/>
                  <a:gd name="T45" fmla="*/ 846 h 846"/>
                  <a:gd name="T46" fmla="*/ 1278 w 1931"/>
                  <a:gd name="T47" fmla="*/ 843 h 846"/>
                  <a:gd name="T48" fmla="*/ 1260 w 1931"/>
                  <a:gd name="T49" fmla="*/ 836 h 846"/>
                  <a:gd name="T50" fmla="*/ 38 w 1931"/>
                  <a:gd name="T51" fmla="*/ 141 h 846"/>
                  <a:gd name="T52" fmla="*/ 24 w 1931"/>
                  <a:gd name="T53" fmla="*/ 131 h 846"/>
                  <a:gd name="T54" fmla="*/ 13 w 1931"/>
                  <a:gd name="T55" fmla="*/ 119 h 846"/>
                  <a:gd name="T56" fmla="*/ 5 w 1931"/>
                  <a:gd name="T57" fmla="*/ 103 h 846"/>
                  <a:gd name="T58" fmla="*/ 1 w 1931"/>
                  <a:gd name="T59" fmla="*/ 87 h 846"/>
                  <a:gd name="T60" fmla="*/ 0 w 1931"/>
                  <a:gd name="T61" fmla="*/ 71 h 846"/>
                  <a:gd name="T62" fmla="*/ 3 w 1931"/>
                  <a:gd name="T63" fmla="*/ 55 h 846"/>
                  <a:gd name="T64" fmla="*/ 10 w 1931"/>
                  <a:gd name="T65" fmla="*/ 39 h 846"/>
                  <a:gd name="T66" fmla="*/ 20 w 1931"/>
                  <a:gd name="T67" fmla="*/ 24 h 846"/>
                  <a:gd name="T68" fmla="*/ 33 w 1931"/>
                  <a:gd name="T69" fmla="*/ 13 h 846"/>
                  <a:gd name="T70" fmla="*/ 48 w 1931"/>
                  <a:gd name="T71" fmla="*/ 5 h 846"/>
                  <a:gd name="T72" fmla="*/ 64 w 1931"/>
                  <a:gd name="T73" fmla="*/ 1 h 846"/>
                  <a:gd name="T74" fmla="*/ 80 w 1931"/>
                  <a:gd name="T75" fmla="*/ 0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31" h="846">
                    <a:moveTo>
                      <a:pt x="80" y="0"/>
                    </a:moveTo>
                    <a:lnTo>
                      <a:pt x="97" y="3"/>
                    </a:lnTo>
                    <a:lnTo>
                      <a:pt x="112" y="10"/>
                    </a:lnTo>
                    <a:lnTo>
                      <a:pt x="1296" y="682"/>
                    </a:lnTo>
                    <a:lnTo>
                      <a:pt x="1817" y="354"/>
                    </a:lnTo>
                    <a:lnTo>
                      <a:pt x="1832" y="347"/>
                    </a:lnTo>
                    <a:lnTo>
                      <a:pt x="1848" y="343"/>
                    </a:lnTo>
                    <a:lnTo>
                      <a:pt x="1865" y="343"/>
                    </a:lnTo>
                    <a:lnTo>
                      <a:pt x="1882" y="347"/>
                    </a:lnTo>
                    <a:lnTo>
                      <a:pt x="1897" y="354"/>
                    </a:lnTo>
                    <a:lnTo>
                      <a:pt x="1910" y="364"/>
                    </a:lnTo>
                    <a:lnTo>
                      <a:pt x="1920" y="379"/>
                    </a:lnTo>
                    <a:lnTo>
                      <a:pt x="1928" y="394"/>
                    </a:lnTo>
                    <a:lnTo>
                      <a:pt x="1931" y="410"/>
                    </a:lnTo>
                    <a:lnTo>
                      <a:pt x="1931" y="427"/>
                    </a:lnTo>
                    <a:lnTo>
                      <a:pt x="1928" y="443"/>
                    </a:lnTo>
                    <a:lnTo>
                      <a:pt x="1921" y="459"/>
                    </a:lnTo>
                    <a:lnTo>
                      <a:pt x="1910" y="472"/>
                    </a:lnTo>
                    <a:lnTo>
                      <a:pt x="1897" y="482"/>
                    </a:lnTo>
                    <a:lnTo>
                      <a:pt x="1338" y="834"/>
                    </a:lnTo>
                    <a:lnTo>
                      <a:pt x="1325" y="840"/>
                    </a:lnTo>
                    <a:lnTo>
                      <a:pt x="1312" y="844"/>
                    </a:lnTo>
                    <a:lnTo>
                      <a:pt x="1298" y="846"/>
                    </a:lnTo>
                    <a:lnTo>
                      <a:pt x="1278" y="843"/>
                    </a:lnTo>
                    <a:lnTo>
                      <a:pt x="1260" y="836"/>
                    </a:lnTo>
                    <a:lnTo>
                      <a:pt x="38" y="141"/>
                    </a:lnTo>
                    <a:lnTo>
                      <a:pt x="24" y="131"/>
                    </a:lnTo>
                    <a:lnTo>
                      <a:pt x="13" y="119"/>
                    </a:lnTo>
                    <a:lnTo>
                      <a:pt x="5" y="103"/>
                    </a:lnTo>
                    <a:lnTo>
                      <a:pt x="1" y="87"/>
                    </a:lnTo>
                    <a:lnTo>
                      <a:pt x="0" y="71"/>
                    </a:lnTo>
                    <a:lnTo>
                      <a:pt x="3" y="55"/>
                    </a:lnTo>
                    <a:lnTo>
                      <a:pt x="10" y="39"/>
                    </a:lnTo>
                    <a:lnTo>
                      <a:pt x="20" y="24"/>
                    </a:lnTo>
                    <a:lnTo>
                      <a:pt x="33" y="13"/>
                    </a:lnTo>
                    <a:lnTo>
                      <a:pt x="48" y="5"/>
                    </a:lnTo>
                    <a:lnTo>
                      <a:pt x="64" y="1"/>
                    </a:lnTo>
                    <a:lnTo>
                      <a:pt x="8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3" name="Freeform 30"/>
              <p:cNvSpPr>
                <a:spLocks/>
              </p:cNvSpPr>
              <p:nvPr/>
            </p:nvSpPr>
            <p:spPr bwMode="auto">
              <a:xfrm>
                <a:off x="3491" y="3606"/>
                <a:ext cx="71" cy="51"/>
              </a:xfrm>
              <a:custGeom>
                <a:avLst/>
                <a:gdLst>
                  <a:gd name="T0" fmla="*/ 627 w 710"/>
                  <a:gd name="T1" fmla="*/ 0 h 502"/>
                  <a:gd name="T2" fmla="*/ 643 w 710"/>
                  <a:gd name="T3" fmla="*/ 0 h 502"/>
                  <a:gd name="T4" fmla="*/ 659 w 710"/>
                  <a:gd name="T5" fmla="*/ 4 h 502"/>
                  <a:gd name="T6" fmla="*/ 675 w 710"/>
                  <a:gd name="T7" fmla="*/ 11 h 502"/>
                  <a:gd name="T8" fmla="*/ 688 w 710"/>
                  <a:gd name="T9" fmla="*/ 22 h 502"/>
                  <a:gd name="T10" fmla="*/ 699 w 710"/>
                  <a:gd name="T11" fmla="*/ 35 h 502"/>
                  <a:gd name="T12" fmla="*/ 706 w 710"/>
                  <a:gd name="T13" fmla="*/ 51 h 502"/>
                  <a:gd name="T14" fmla="*/ 710 w 710"/>
                  <a:gd name="T15" fmla="*/ 67 h 502"/>
                  <a:gd name="T16" fmla="*/ 710 w 710"/>
                  <a:gd name="T17" fmla="*/ 83 h 502"/>
                  <a:gd name="T18" fmla="*/ 706 w 710"/>
                  <a:gd name="T19" fmla="*/ 99 h 502"/>
                  <a:gd name="T20" fmla="*/ 699 w 710"/>
                  <a:gd name="T21" fmla="*/ 115 h 502"/>
                  <a:gd name="T22" fmla="*/ 689 w 710"/>
                  <a:gd name="T23" fmla="*/ 128 h 502"/>
                  <a:gd name="T24" fmla="*/ 675 w 710"/>
                  <a:gd name="T25" fmla="*/ 139 h 502"/>
                  <a:gd name="T26" fmla="*/ 116 w 710"/>
                  <a:gd name="T27" fmla="*/ 491 h 502"/>
                  <a:gd name="T28" fmla="*/ 104 w 710"/>
                  <a:gd name="T29" fmla="*/ 497 h 502"/>
                  <a:gd name="T30" fmla="*/ 90 w 710"/>
                  <a:gd name="T31" fmla="*/ 501 h 502"/>
                  <a:gd name="T32" fmla="*/ 76 w 710"/>
                  <a:gd name="T33" fmla="*/ 502 h 502"/>
                  <a:gd name="T34" fmla="*/ 57 w 710"/>
                  <a:gd name="T35" fmla="*/ 500 h 502"/>
                  <a:gd name="T36" fmla="*/ 40 w 710"/>
                  <a:gd name="T37" fmla="*/ 493 h 502"/>
                  <a:gd name="T38" fmla="*/ 25 w 710"/>
                  <a:gd name="T39" fmla="*/ 482 h 502"/>
                  <a:gd name="T40" fmla="*/ 13 w 710"/>
                  <a:gd name="T41" fmla="*/ 467 h 502"/>
                  <a:gd name="T42" fmla="*/ 5 w 710"/>
                  <a:gd name="T43" fmla="*/ 452 h 502"/>
                  <a:gd name="T44" fmla="*/ 0 w 710"/>
                  <a:gd name="T45" fmla="*/ 435 h 502"/>
                  <a:gd name="T46" fmla="*/ 1 w 710"/>
                  <a:gd name="T47" fmla="*/ 418 h 502"/>
                  <a:gd name="T48" fmla="*/ 5 w 710"/>
                  <a:gd name="T49" fmla="*/ 402 h 502"/>
                  <a:gd name="T50" fmla="*/ 12 w 710"/>
                  <a:gd name="T51" fmla="*/ 387 h 502"/>
                  <a:gd name="T52" fmla="*/ 22 w 710"/>
                  <a:gd name="T53" fmla="*/ 374 h 502"/>
                  <a:gd name="T54" fmla="*/ 36 w 710"/>
                  <a:gd name="T55" fmla="*/ 364 h 502"/>
                  <a:gd name="T56" fmla="*/ 595 w 710"/>
                  <a:gd name="T57" fmla="*/ 11 h 502"/>
                  <a:gd name="T58" fmla="*/ 611 w 710"/>
                  <a:gd name="T59" fmla="*/ 3 h 502"/>
                  <a:gd name="T60" fmla="*/ 627 w 710"/>
                  <a:gd name="T61" fmla="*/ 0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10" h="502">
                    <a:moveTo>
                      <a:pt x="627" y="0"/>
                    </a:moveTo>
                    <a:lnTo>
                      <a:pt x="643" y="0"/>
                    </a:lnTo>
                    <a:lnTo>
                      <a:pt x="659" y="4"/>
                    </a:lnTo>
                    <a:lnTo>
                      <a:pt x="675" y="11"/>
                    </a:lnTo>
                    <a:lnTo>
                      <a:pt x="688" y="22"/>
                    </a:lnTo>
                    <a:lnTo>
                      <a:pt x="699" y="35"/>
                    </a:lnTo>
                    <a:lnTo>
                      <a:pt x="706" y="51"/>
                    </a:lnTo>
                    <a:lnTo>
                      <a:pt x="710" y="67"/>
                    </a:lnTo>
                    <a:lnTo>
                      <a:pt x="710" y="83"/>
                    </a:lnTo>
                    <a:lnTo>
                      <a:pt x="706" y="99"/>
                    </a:lnTo>
                    <a:lnTo>
                      <a:pt x="699" y="115"/>
                    </a:lnTo>
                    <a:lnTo>
                      <a:pt x="689" y="128"/>
                    </a:lnTo>
                    <a:lnTo>
                      <a:pt x="675" y="139"/>
                    </a:lnTo>
                    <a:lnTo>
                      <a:pt x="116" y="491"/>
                    </a:lnTo>
                    <a:lnTo>
                      <a:pt x="104" y="497"/>
                    </a:lnTo>
                    <a:lnTo>
                      <a:pt x="90" y="501"/>
                    </a:lnTo>
                    <a:lnTo>
                      <a:pt x="76" y="502"/>
                    </a:lnTo>
                    <a:lnTo>
                      <a:pt x="57" y="500"/>
                    </a:lnTo>
                    <a:lnTo>
                      <a:pt x="40" y="493"/>
                    </a:lnTo>
                    <a:lnTo>
                      <a:pt x="25" y="482"/>
                    </a:lnTo>
                    <a:lnTo>
                      <a:pt x="13" y="467"/>
                    </a:lnTo>
                    <a:lnTo>
                      <a:pt x="5" y="452"/>
                    </a:lnTo>
                    <a:lnTo>
                      <a:pt x="0" y="435"/>
                    </a:lnTo>
                    <a:lnTo>
                      <a:pt x="1" y="418"/>
                    </a:lnTo>
                    <a:lnTo>
                      <a:pt x="5" y="402"/>
                    </a:lnTo>
                    <a:lnTo>
                      <a:pt x="12" y="387"/>
                    </a:lnTo>
                    <a:lnTo>
                      <a:pt x="22" y="374"/>
                    </a:lnTo>
                    <a:lnTo>
                      <a:pt x="36" y="364"/>
                    </a:lnTo>
                    <a:lnTo>
                      <a:pt x="595" y="11"/>
                    </a:lnTo>
                    <a:lnTo>
                      <a:pt x="611" y="3"/>
                    </a:lnTo>
                    <a:lnTo>
                      <a:pt x="62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4" name="Freeform 31"/>
              <p:cNvSpPr>
                <a:spLocks/>
              </p:cNvSpPr>
              <p:nvPr/>
            </p:nvSpPr>
            <p:spPr bwMode="auto">
              <a:xfrm>
                <a:off x="3228" y="3660"/>
                <a:ext cx="193" cy="85"/>
              </a:xfrm>
              <a:custGeom>
                <a:avLst/>
                <a:gdLst>
                  <a:gd name="T0" fmla="*/ 80 w 1931"/>
                  <a:gd name="T1" fmla="*/ 0 h 846"/>
                  <a:gd name="T2" fmla="*/ 97 w 1931"/>
                  <a:gd name="T3" fmla="*/ 3 h 846"/>
                  <a:gd name="T4" fmla="*/ 112 w 1931"/>
                  <a:gd name="T5" fmla="*/ 10 h 846"/>
                  <a:gd name="T6" fmla="*/ 1296 w 1931"/>
                  <a:gd name="T7" fmla="*/ 682 h 846"/>
                  <a:gd name="T8" fmla="*/ 1817 w 1931"/>
                  <a:gd name="T9" fmla="*/ 355 h 846"/>
                  <a:gd name="T10" fmla="*/ 1832 w 1931"/>
                  <a:gd name="T11" fmla="*/ 347 h 846"/>
                  <a:gd name="T12" fmla="*/ 1848 w 1931"/>
                  <a:gd name="T13" fmla="*/ 343 h 846"/>
                  <a:gd name="T14" fmla="*/ 1865 w 1931"/>
                  <a:gd name="T15" fmla="*/ 344 h 846"/>
                  <a:gd name="T16" fmla="*/ 1882 w 1931"/>
                  <a:gd name="T17" fmla="*/ 347 h 846"/>
                  <a:gd name="T18" fmla="*/ 1897 w 1931"/>
                  <a:gd name="T19" fmla="*/ 354 h 846"/>
                  <a:gd name="T20" fmla="*/ 1910 w 1931"/>
                  <a:gd name="T21" fmla="*/ 365 h 846"/>
                  <a:gd name="T22" fmla="*/ 1920 w 1931"/>
                  <a:gd name="T23" fmla="*/ 378 h 846"/>
                  <a:gd name="T24" fmla="*/ 1928 w 1931"/>
                  <a:gd name="T25" fmla="*/ 393 h 846"/>
                  <a:gd name="T26" fmla="*/ 1931 w 1931"/>
                  <a:gd name="T27" fmla="*/ 411 h 846"/>
                  <a:gd name="T28" fmla="*/ 1931 w 1931"/>
                  <a:gd name="T29" fmla="*/ 427 h 846"/>
                  <a:gd name="T30" fmla="*/ 1928 w 1931"/>
                  <a:gd name="T31" fmla="*/ 443 h 846"/>
                  <a:gd name="T32" fmla="*/ 1921 w 1931"/>
                  <a:gd name="T33" fmla="*/ 458 h 846"/>
                  <a:gd name="T34" fmla="*/ 1910 w 1931"/>
                  <a:gd name="T35" fmla="*/ 471 h 846"/>
                  <a:gd name="T36" fmla="*/ 1897 w 1931"/>
                  <a:gd name="T37" fmla="*/ 483 h 846"/>
                  <a:gd name="T38" fmla="*/ 1338 w 1931"/>
                  <a:gd name="T39" fmla="*/ 834 h 846"/>
                  <a:gd name="T40" fmla="*/ 1325 w 1931"/>
                  <a:gd name="T41" fmla="*/ 841 h 846"/>
                  <a:gd name="T42" fmla="*/ 1312 w 1931"/>
                  <a:gd name="T43" fmla="*/ 845 h 846"/>
                  <a:gd name="T44" fmla="*/ 1298 w 1931"/>
                  <a:gd name="T45" fmla="*/ 846 h 846"/>
                  <a:gd name="T46" fmla="*/ 1278 w 1931"/>
                  <a:gd name="T47" fmla="*/ 843 h 846"/>
                  <a:gd name="T48" fmla="*/ 1260 w 1931"/>
                  <a:gd name="T49" fmla="*/ 836 h 846"/>
                  <a:gd name="T50" fmla="*/ 38 w 1931"/>
                  <a:gd name="T51" fmla="*/ 141 h 846"/>
                  <a:gd name="T52" fmla="*/ 24 w 1931"/>
                  <a:gd name="T53" fmla="*/ 131 h 846"/>
                  <a:gd name="T54" fmla="*/ 13 w 1931"/>
                  <a:gd name="T55" fmla="*/ 118 h 846"/>
                  <a:gd name="T56" fmla="*/ 5 w 1931"/>
                  <a:gd name="T57" fmla="*/ 103 h 846"/>
                  <a:gd name="T58" fmla="*/ 1 w 1931"/>
                  <a:gd name="T59" fmla="*/ 88 h 846"/>
                  <a:gd name="T60" fmla="*/ 0 w 1931"/>
                  <a:gd name="T61" fmla="*/ 71 h 846"/>
                  <a:gd name="T62" fmla="*/ 3 w 1931"/>
                  <a:gd name="T63" fmla="*/ 54 h 846"/>
                  <a:gd name="T64" fmla="*/ 10 w 1931"/>
                  <a:gd name="T65" fmla="*/ 38 h 846"/>
                  <a:gd name="T66" fmla="*/ 20 w 1931"/>
                  <a:gd name="T67" fmla="*/ 24 h 846"/>
                  <a:gd name="T68" fmla="*/ 33 w 1931"/>
                  <a:gd name="T69" fmla="*/ 13 h 846"/>
                  <a:gd name="T70" fmla="*/ 48 w 1931"/>
                  <a:gd name="T71" fmla="*/ 6 h 846"/>
                  <a:gd name="T72" fmla="*/ 64 w 1931"/>
                  <a:gd name="T73" fmla="*/ 1 h 846"/>
                  <a:gd name="T74" fmla="*/ 80 w 1931"/>
                  <a:gd name="T75" fmla="*/ 0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31" h="846">
                    <a:moveTo>
                      <a:pt x="80" y="0"/>
                    </a:moveTo>
                    <a:lnTo>
                      <a:pt x="97" y="3"/>
                    </a:lnTo>
                    <a:lnTo>
                      <a:pt x="112" y="10"/>
                    </a:lnTo>
                    <a:lnTo>
                      <a:pt x="1296" y="682"/>
                    </a:lnTo>
                    <a:lnTo>
                      <a:pt x="1817" y="355"/>
                    </a:lnTo>
                    <a:lnTo>
                      <a:pt x="1832" y="347"/>
                    </a:lnTo>
                    <a:lnTo>
                      <a:pt x="1848" y="343"/>
                    </a:lnTo>
                    <a:lnTo>
                      <a:pt x="1865" y="344"/>
                    </a:lnTo>
                    <a:lnTo>
                      <a:pt x="1882" y="347"/>
                    </a:lnTo>
                    <a:lnTo>
                      <a:pt x="1897" y="354"/>
                    </a:lnTo>
                    <a:lnTo>
                      <a:pt x="1910" y="365"/>
                    </a:lnTo>
                    <a:lnTo>
                      <a:pt x="1920" y="378"/>
                    </a:lnTo>
                    <a:lnTo>
                      <a:pt x="1928" y="393"/>
                    </a:lnTo>
                    <a:lnTo>
                      <a:pt x="1931" y="411"/>
                    </a:lnTo>
                    <a:lnTo>
                      <a:pt x="1931" y="427"/>
                    </a:lnTo>
                    <a:lnTo>
                      <a:pt x="1928" y="443"/>
                    </a:lnTo>
                    <a:lnTo>
                      <a:pt x="1921" y="458"/>
                    </a:lnTo>
                    <a:lnTo>
                      <a:pt x="1910" y="471"/>
                    </a:lnTo>
                    <a:lnTo>
                      <a:pt x="1897" y="483"/>
                    </a:lnTo>
                    <a:lnTo>
                      <a:pt x="1338" y="834"/>
                    </a:lnTo>
                    <a:lnTo>
                      <a:pt x="1325" y="841"/>
                    </a:lnTo>
                    <a:lnTo>
                      <a:pt x="1312" y="845"/>
                    </a:lnTo>
                    <a:lnTo>
                      <a:pt x="1298" y="846"/>
                    </a:lnTo>
                    <a:lnTo>
                      <a:pt x="1278" y="843"/>
                    </a:lnTo>
                    <a:lnTo>
                      <a:pt x="1260" y="836"/>
                    </a:lnTo>
                    <a:lnTo>
                      <a:pt x="38" y="141"/>
                    </a:lnTo>
                    <a:lnTo>
                      <a:pt x="24" y="131"/>
                    </a:lnTo>
                    <a:lnTo>
                      <a:pt x="13" y="118"/>
                    </a:lnTo>
                    <a:lnTo>
                      <a:pt x="5" y="103"/>
                    </a:lnTo>
                    <a:lnTo>
                      <a:pt x="1" y="88"/>
                    </a:lnTo>
                    <a:lnTo>
                      <a:pt x="0" y="71"/>
                    </a:lnTo>
                    <a:lnTo>
                      <a:pt x="3" y="54"/>
                    </a:lnTo>
                    <a:lnTo>
                      <a:pt x="10" y="38"/>
                    </a:lnTo>
                    <a:lnTo>
                      <a:pt x="20" y="24"/>
                    </a:lnTo>
                    <a:lnTo>
                      <a:pt x="33" y="13"/>
                    </a:lnTo>
                    <a:lnTo>
                      <a:pt x="48" y="6"/>
                    </a:lnTo>
                    <a:lnTo>
                      <a:pt x="64" y="1"/>
                    </a:lnTo>
                    <a:lnTo>
                      <a:pt x="8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25" name="Group 34"/>
          <p:cNvGrpSpPr>
            <a:grpSpLocks noChangeAspect="1"/>
          </p:cNvGrpSpPr>
          <p:nvPr/>
        </p:nvGrpSpPr>
        <p:grpSpPr bwMode="auto">
          <a:xfrm>
            <a:off x="585109" y="2398822"/>
            <a:ext cx="821282" cy="1221834"/>
            <a:chOff x="2995" y="1037"/>
            <a:chExt cx="814" cy="1211"/>
          </a:xfrm>
          <a:solidFill>
            <a:srgbClr val="255286"/>
          </a:solidFill>
        </p:grpSpPr>
        <p:sp>
          <p:nvSpPr>
            <p:cNvPr id="128" name="Freeform 36"/>
            <p:cNvSpPr>
              <a:spLocks/>
            </p:cNvSpPr>
            <p:nvPr/>
          </p:nvSpPr>
          <p:spPr bwMode="auto">
            <a:xfrm>
              <a:off x="3603" y="1561"/>
              <a:ext cx="143" cy="143"/>
            </a:xfrm>
            <a:custGeom>
              <a:avLst/>
              <a:gdLst>
                <a:gd name="T0" fmla="*/ 204 w 429"/>
                <a:gd name="T1" fmla="*/ 0 h 429"/>
                <a:gd name="T2" fmla="*/ 237 w 429"/>
                <a:gd name="T3" fmla="*/ 1 h 429"/>
                <a:gd name="T4" fmla="*/ 272 w 429"/>
                <a:gd name="T5" fmla="*/ 8 h 429"/>
                <a:gd name="T6" fmla="*/ 303 w 429"/>
                <a:gd name="T7" fmla="*/ 19 h 429"/>
                <a:gd name="T8" fmla="*/ 333 w 429"/>
                <a:gd name="T9" fmla="*/ 35 h 429"/>
                <a:gd name="T10" fmla="*/ 360 w 429"/>
                <a:gd name="T11" fmla="*/ 56 h 429"/>
                <a:gd name="T12" fmla="*/ 383 w 429"/>
                <a:gd name="T13" fmla="*/ 81 h 429"/>
                <a:gd name="T14" fmla="*/ 402 w 429"/>
                <a:gd name="T15" fmla="*/ 109 h 429"/>
                <a:gd name="T16" fmla="*/ 417 w 429"/>
                <a:gd name="T17" fmla="*/ 141 h 429"/>
                <a:gd name="T18" fmla="*/ 425 w 429"/>
                <a:gd name="T19" fmla="*/ 175 h 429"/>
                <a:gd name="T20" fmla="*/ 429 w 429"/>
                <a:gd name="T21" fmla="*/ 208 h 429"/>
                <a:gd name="T22" fmla="*/ 428 w 429"/>
                <a:gd name="T23" fmla="*/ 242 h 429"/>
                <a:gd name="T24" fmla="*/ 420 w 429"/>
                <a:gd name="T25" fmla="*/ 276 h 429"/>
                <a:gd name="T26" fmla="*/ 408 w 429"/>
                <a:gd name="T27" fmla="*/ 307 h 429"/>
                <a:gd name="T28" fmla="*/ 391 w 429"/>
                <a:gd name="T29" fmla="*/ 336 h 429"/>
                <a:gd name="T30" fmla="*/ 370 w 429"/>
                <a:gd name="T31" fmla="*/ 362 h 429"/>
                <a:gd name="T32" fmla="*/ 345 w 429"/>
                <a:gd name="T33" fmla="*/ 384 h 429"/>
                <a:gd name="T34" fmla="*/ 317 w 429"/>
                <a:gd name="T35" fmla="*/ 403 h 429"/>
                <a:gd name="T36" fmla="*/ 286 w 429"/>
                <a:gd name="T37" fmla="*/ 416 h 429"/>
                <a:gd name="T38" fmla="*/ 253 w 429"/>
                <a:gd name="T39" fmla="*/ 425 h 429"/>
                <a:gd name="T40" fmla="*/ 219 w 429"/>
                <a:gd name="T41" fmla="*/ 429 h 429"/>
                <a:gd name="T42" fmla="*/ 184 w 429"/>
                <a:gd name="T43" fmla="*/ 426 h 429"/>
                <a:gd name="T44" fmla="*/ 151 w 429"/>
                <a:gd name="T45" fmla="*/ 419 h 429"/>
                <a:gd name="T46" fmla="*/ 119 w 429"/>
                <a:gd name="T47" fmla="*/ 407 h 429"/>
                <a:gd name="T48" fmla="*/ 89 w 429"/>
                <a:gd name="T49" fmla="*/ 389 h 429"/>
                <a:gd name="T50" fmla="*/ 63 w 429"/>
                <a:gd name="T51" fmla="*/ 367 h 429"/>
                <a:gd name="T52" fmla="*/ 41 w 429"/>
                <a:gd name="T53" fmla="*/ 341 h 429"/>
                <a:gd name="T54" fmla="*/ 23 w 429"/>
                <a:gd name="T55" fmla="*/ 313 h 429"/>
                <a:gd name="T56" fmla="*/ 11 w 429"/>
                <a:gd name="T57" fmla="*/ 281 h 429"/>
                <a:gd name="T58" fmla="*/ 2 w 429"/>
                <a:gd name="T59" fmla="*/ 249 h 429"/>
                <a:gd name="T60" fmla="*/ 0 w 429"/>
                <a:gd name="T61" fmla="*/ 214 h 429"/>
                <a:gd name="T62" fmla="*/ 2 w 429"/>
                <a:gd name="T63" fmla="*/ 183 h 429"/>
                <a:gd name="T64" fmla="*/ 9 w 429"/>
                <a:gd name="T65" fmla="*/ 154 h 429"/>
                <a:gd name="T66" fmla="*/ 20 w 429"/>
                <a:gd name="T67" fmla="*/ 125 h 429"/>
                <a:gd name="T68" fmla="*/ 34 w 429"/>
                <a:gd name="T69" fmla="*/ 97 h 429"/>
                <a:gd name="T70" fmla="*/ 55 w 429"/>
                <a:gd name="T71" fmla="*/ 71 h 429"/>
                <a:gd name="T72" fmla="*/ 79 w 429"/>
                <a:gd name="T73" fmla="*/ 48 h 429"/>
                <a:gd name="T74" fmla="*/ 107 w 429"/>
                <a:gd name="T75" fmla="*/ 29 h 429"/>
                <a:gd name="T76" fmla="*/ 138 w 429"/>
                <a:gd name="T77" fmla="*/ 13 h 429"/>
                <a:gd name="T78" fmla="*/ 170 w 429"/>
                <a:gd name="T79" fmla="*/ 5 h 429"/>
                <a:gd name="T80" fmla="*/ 204 w 429"/>
                <a:gd name="T81" fmla="*/ 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29" h="429">
                  <a:moveTo>
                    <a:pt x="204" y="0"/>
                  </a:moveTo>
                  <a:lnTo>
                    <a:pt x="237" y="1"/>
                  </a:lnTo>
                  <a:lnTo>
                    <a:pt x="272" y="8"/>
                  </a:lnTo>
                  <a:lnTo>
                    <a:pt x="303" y="19"/>
                  </a:lnTo>
                  <a:lnTo>
                    <a:pt x="333" y="35"/>
                  </a:lnTo>
                  <a:lnTo>
                    <a:pt x="360" y="56"/>
                  </a:lnTo>
                  <a:lnTo>
                    <a:pt x="383" y="81"/>
                  </a:lnTo>
                  <a:lnTo>
                    <a:pt x="402" y="109"/>
                  </a:lnTo>
                  <a:lnTo>
                    <a:pt x="417" y="141"/>
                  </a:lnTo>
                  <a:lnTo>
                    <a:pt x="425" y="175"/>
                  </a:lnTo>
                  <a:lnTo>
                    <a:pt x="429" y="208"/>
                  </a:lnTo>
                  <a:lnTo>
                    <a:pt x="428" y="242"/>
                  </a:lnTo>
                  <a:lnTo>
                    <a:pt x="420" y="276"/>
                  </a:lnTo>
                  <a:lnTo>
                    <a:pt x="408" y="307"/>
                  </a:lnTo>
                  <a:lnTo>
                    <a:pt x="391" y="336"/>
                  </a:lnTo>
                  <a:lnTo>
                    <a:pt x="370" y="362"/>
                  </a:lnTo>
                  <a:lnTo>
                    <a:pt x="345" y="384"/>
                  </a:lnTo>
                  <a:lnTo>
                    <a:pt x="317" y="403"/>
                  </a:lnTo>
                  <a:lnTo>
                    <a:pt x="286" y="416"/>
                  </a:lnTo>
                  <a:lnTo>
                    <a:pt x="253" y="425"/>
                  </a:lnTo>
                  <a:lnTo>
                    <a:pt x="219" y="429"/>
                  </a:lnTo>
                  <a:lnTo>
                    <a:pt x="184" y="426"/>
                  </a:lnTo>
                  <a:lnTo>
                    <a:pt x="151" y="419"/>
                  </a:lnTo>
                  <a:lnTo>
                    <a:pt x="119" y="407"/>
                  </a:lnTo>
                  <a:lnTo>
                    <a:pt x="89" y="389"/>
                  </a:lnTo>
                  <a:lnTo>
                    <a:pt x="63" y="367"/>
                  </a:lnTo>
                  <a:lnTo>
                    <a:pt x="41" y="341"/>
                  </a:lnTo>
                  <a:lnTo>
                    <a:pt x="23" y="313"/>
                  </a:lnTo>
                  <a:lnTo>
                    <a:pt x="11" y="281"/>
                  </a:lnTo>
                  <a:lnTo>
                    <a:pt x="2" y="249"/>
                  </a:lnTo>
                  <a:lnTo>
                    <a:pt x="0" y="214"/>
                  </a:lnTo>
                  <a:lnTo>
                    <a:pt x="2" y="183"/>
                  </a:lnTo>
                  <a:lnTo>
                    <a:pt x="9" y="154"/>
                  </a:lnTo>
                  <a:lnTo>
                    <a:pt x="20" y="125"/>
                  </a:lnTo>
                  <a:lnTo>
                    <a:pt x="34" y="97"/>
                  </a:lnTo>
                  <a:lnTo>
                    <a:pt x="55" y="71"/>
                  </a:lnTo>
                  <a:lnTo>
                    <a:pt x="79" y="48"/>
                  </a:lnTo>
                  <a:lnTo>
                    <a:pt x="107" y="29"/>
                  </a:lnTo>
                  <a:lnTo>
                    <a:pt x="138" y="13"/>
                  </a:lnTo>
                  <a:lnTo>
                    <a:pt x="170" y="5"/>
                  </a:lnTo>
                  <a:lnTo>
                    <a:pt x="20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9" name="Freeform 37"/>
            <p:cNvSpPr>
              <a:spLocks/>
            </p:cNvSpPr>
            <p:nvPr/>
          </p:nvSpPr>
          <p:spPr bwMode="auto">
            <a:xfrm>
              <a:off x="3103" y="1130"/>
              <a:ext cx="234" cy="234"/>
            </a:xfrm>
            <a:custGeom>
              <a:avLst/>
              <a:gdLst>
                <a:gd name="T0" fmla="*/ 354 w 702"/>
                <a:gd name="T1" fmla="*/ 0 h 703"/>
                <a:gd name="T2" fmla="*/ 395 w 702"/>
                <a:gd name="T3" fmla="*/ 3 h 703"/>
                <a:gd name="T4" fmla="*/ 435 w 702"/>
                <a:gd name="T5" fmla="*/ 10 h 703"/>
                <a:gd name="T6" fmla="*/ 473 w 702"/>
                <a:gd name="T7" fmla="*/ 22 h 703"/>
                <a:gd name="T8" fmla="*/ 511 w 702"/>
                <a:gd name="T9" fmla="*/ 38 h 703"/>
                <a:gd name="T10" fmla="*/ 546 w 702"/>
                <a:gd name="T11" fmla="*/ 58 h 703"/>
                <a:gd name="T12" fmla="*/ 579 w 702"/>
                <a:gd name="T13" fmla="*/ 83 h 703"/>
                <a:gd name="T14" fmla="*/ 609 w 702"/>
                <a:gd name="T15" fmla="*/ 111 h 703"/>
                <a:gd name="T16" fmla="*/ 636 w 702"/>
                <a:gd name="T17" fmla="*/ 143 h 703"/>
                <a:gd name="T18" fmla="*/ 658 w 702"/>
                <a:gd name="T19" fmla="*/ 179 h 703"/>
                <a:gd name="T20" fmla="*/ 676 w 702"/>
                <a:gd name="T21" fmla="*/ 215 h 703"/>
                <a:gd name="T22" fmla="*/ 689 w 702"/>
                <a:gd name="T23" fmla="*/ 254 h 703"/>
                <a:gd name="T24" fmla="*/ 698 w 702"/>
                <a:gd name="T25" fmla="*/ 293 h 703"/>
                <a:gd name="T26" fmla="*/ 702 w 702"/>
                <a:gd name="T27" fmla="*/ 333 h 703"/>
                <a:gd name="T28" fmla="*/ 702 w 702"/>
                <a:gd name="T29" fmla="*/ 374 h 703"/>
                <a:gd name="T30" fmla="*/ 698 w 702"/>
                <a:gd name="T31" fmla="*/ 415 h 703"/>
                <a:gd name="T32" fmla="*/ 688 w 702"/>
                <a:gd name="T33" fmla="*/ 455 h 703"/>
                <a:gd name="T34" fmla="*/ 673 w 702"/>
                <a:gd name="T35" fmla="*/ 494 h 703"/>
                <a:gd name="T36" fmla="*/ 651 w 702"/>
                <a:gd name="T37" fmla="*/ 534 h 703"/>
                <a:gd name="T38" fmla="*/ 626 w 702"/>
                <a:gd name="T39" fmla="*/ 571 h 703"/>
                <a:gd name="T40" fmla="*/ 595 w 702"/>
                <a:gd name="T41" fmla="*/ 604 h 703"/>
                <a:gd name="T42" fmla="*/ 561 w 702"/>
                <a:gd name="T43" fmla="*/ 633 h 703"/>
                <a:gd name="T44" fmla="*/ 524 w 702"/>
                <a:gd name="T45" fmla="*/ 657 h 703"/>
                <a:gd name="T46" fmla="*/ 483 w 702"/>
                <a:gd name="T47" fmla="*/ 677 h 703"/>
                <a:gd name="T48" fmla="*/ 441 w 702"/>
                <a:gd name="T49" fmla="*/ 691 h 703"/>
                <a:gd name="T50" fmla="*/ 397 w 702"/>
                <a:gd name="T51" fmla="*/ 700 h 703"/>
                <a:gd name="T52" fmla="*/ 352 w 702"/>
                <a:gd name="T53" fmla="*/ 703 h 703"/>
                <a:gd name="T54" fmla="*/ 307 w 702"/>
                <a:gd name="T55" fmla="*/ 700 h 703"/>
                <a:gd name="T56" fmla="*/ 265 w 702"/>
                <a:gd name="T57" fmla="*/ 692 h 703"/>
                <a:gd name="T58" fmla="*/ 224 w 702"/>
                <a:gd name="T59" fmla="*/ 679 h 703"/>
                <a:gd name="T60" fmla="*/ 185 w 702"/>
                <a:gd name="T61" fmla="*/ 661 h 703"/>
                <a:gd name="T62" fmla="*/ 146 w 702"/>
                <a:gd name="T63" fmla="*/ 637 h 703"/>
                <a:gd name="T64" fmla="*/ 111 w 702"/>
                <a:gd name="T65" fmla="*/ 608 h 703"/>
                <a:gd name="T66" fmla="*/ 80 w 702"/>
                <a:gd name="T67" fmla="*/ 575 h 703"/>
                <a:gd name="T68" fmla="*/ 54 w 702"/>
                <a:gd name="T69" fmla="*/ 539 h 703"/>
                <a:gd name="T70" fmla="*/ 32 w 702"/>
                <a:gd name="T71" fmla="*/ 499 h 703"/>
                <a:gd name="T72" fmla="*/ 15 w 702"/>
                <a:gd name="T73" fmla="*/ 458 h 703"/>
                <a:gd name="T74" fmla="*/ 4 w 702"/>
                <a:gd name="T75" fmla="*/ 414 h 703"/>
                <a:gd name="T76" fmla="*/ 0 w 702"/>
                <a:gd name="T77" fmla="*/ 369 h 703"/>
                <a:gd name="T78" fmla="*/ 0 w 702"/>
                <a:gd name="T79" fmla="*/ 323 h 703"/>
                <a:gd name="T80" fmla="*/ 7 w 702"/>
                <a:gd name="T81" fmla="*/ 278 h 703"/>
                <a:gd name="T82" fmla="*/ 19 w 702"/>
                <a:gd name="T83" fmla="*/ 235 h 703"/>
                <a:gd name="T84" fmla="*/ 36 w 702"/>
                <a:gd name="T85" fmla="*/ 194 h 703"/>
                <a:gd name="T86" fmla="*/ 59 w 702"/>
                <a:gd name="T87" fmla="*/ 155 h 703"/>
                <a:gd name="T88" fmla="*/ 86 w 702"/>
                <a:gd name="T89" fmla="*/ 120 h 703"/>
                <a:gd name="T90" fmla="*/ 117 w 702"/>
                <a:gd name="T91" fmla="*/ 89 h 703"/>
                <a:gd name="T92" fmla="*/ 153 w 702"/>
                <a:gd name="T93" fmla="*/ 60 h 703"/>
                <a:gd name="T94" fmla="*/ 191 w 702"/>
                <a:gd name="T95" fmla="*/ 38 h 703"/>
                <a:gd name="T96" fmla="*/ 232 w 702"/>
                <a:gd name="T97" fmla="*/ 20 h 703"/>
                <a:gd name="T98" fmla="*/ 272 w 702"/>
                <a:gd name="T99" fmla="*/ 8 h 703"/>
                <a:gd name="T100" fmla="*/ 313 w 702"/>
                <a:gd name="T101" fmla="*/ 2 h 703"/>
                <a:gd name="T102" fmla="*/ 354 w 702"/>
                <a:gd name="T103" fmla="*/ 0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02" h="703">
                  <a:moveTo>
                    <a:pt x="354" y="0"/>
                  </a:moveTo>
                  <a:lnTo>
                    <a:pt x="395" y="3"/>
                  </a:lnTo>
                  <a:lnTo>
                    <a:pt x="435" y="10"/>
                  </a:lnTo>
                  <a:lnTo>
                    <a:pt x="473" y="22"/>
                  </a:lnTo>
                  <a:lnTo>
                    <a:pt x="511" y="38"/>
                  </a:lnTo>
                  <a:lnTo>
                    <a:pt x="546" y="58"/>
                  </a:lnTo>
                  <a:lnTo>
                    <a:pt x="579" y="83"/>
                  </a:lnTo>
                  <a:lnTo>
                    <a:pt x="609" y="111"/>
                  </a:lnTo>
                  <a:lnTo>
                    <a:pt x="636" y="143"/>
                  </a:lnTo>
                  <a:lnTo>
                    <a:pt x="658" y="179"/>
                  </a:lnTo>
                  <a:lnTo>
                    <a:pt x="676" y="215"/>
                  </a:lnTo>
                  <a:lnTo>
                    <a:pt x="689" y="254"/>
                  </a:lnTo>
                  <a:lnTo>
                    <a:pt x="698" y="293"/>
                  </a:lnTo>
                  <a:lnTo>
                    <a:pt x="702" y="333"/>
                  </a:lnTo>
                  <a:lnTo>
                    <a:pt x="702" y="374"/>
                  </a:lnTo>
                  <a:lnTo>
                    <a:pt x="698" y="415"/>
                  </a:lnTo>
                  <a:lnTo>
                    <a:pt x="688" y="455"/>
                  </a:lnTo>
                  <a:lnTo>
                    <a:pt x="673" y="494"/>
                  </a:lnTo>
                  <a:lnTo>
                    <a:pt x="651" y="534"/>
                  </a:lnTo>
                  <a:lnTo>
                    <a:pt x="626" y="571"/>
                  </a:lnTo>
                  <a:lnTo>
                    <a:pt x="595" y="604"/>
                  </a:lnTo>
                  <a:lnTo>
                    <a:pt x="561" y="633"/>
                  </a:lnTo>
                  <a:lnTo>
                    <a:pt x="524" y="657"/>
                  </a:lnTo>
                  <a:lnTo>
                    <a:pt x="483" y="677"/>
                  </a:lnTo>
                  <a:lnTo>
                    <a:pt x="441" y="691"/>
                  </a:lnTo>
                  <a:lnTo>
                    <a:pt x="397" y="700"/>
                  </a:lnTo>
                  <a:lnTo>
                    <a:pt x="352" y="703"/>
                  </a:lnTo>
                  <a:lnTo>
                    <a:pt x="307" y="700"/>
                  </a:lnTo>
                  <a:lnTo>
                    <a:pt x="265" y="692"/>
                  </a:lnTo>
                  <a:lnTo>
                    <a:pt x="224" y="679"/>
                  </a:lnTo>
                  <a:lnTo>
                    <a:pt x="185" y="661"/>
                  </a:lnTo>
                  <a:lnTo>
                    <a:pt x="146" y="637"/>
                  </a:lnTo>
                  <a:lnTo>
                    <a:pt x="111" y="608"/>
                  </a:lnTo>
                  <a:lnTo>
                    <a:pt x="80" y="575"/>
                  </a:lnTo>
                  <a:lnTo>
                    <a:pt x="54" y="539"/>
                  </a:lnTo>
                  <a:lnTo>
                    <a:pt x="32" y="499"/>
                  </a:lnTo>
                  <a:lnTo>
                    <a:pt x="15" y="458"/>
                  </a:lnTo>
                  <a:lnTo>
                    <a:pt x="4" y="414"/>
                  </a:lnTo>
                  <a:lnTo>
                    <a:pt x="0" y="369"/>
                  </a:lnTo>
                  <a:lnTo>
                    <a:pt x="0" y="323"/>
                  </a:lnTo>
                  <a:lnTo>
                    <a:pt x="7" y="278"/>
                  </a:lnTo>
                  <a:lnTo>
                    <a:pt x="19" y="235"/>
                  </a:lnTo>
                  <a:lnTo>
                    <a:pt x="36" y="194"/>
                  </a:lnTo>
                  <a:lnTo>
                    <a:pt x="59" y="155"/>
                  </a:lnTo>
                  <a:lnTo>
                    <a:pt x="86" y="120"/>
                  </a:lnTo>
                  <a:lnTo>
                    <a:pt x="117" y="89"/>
                  </a:lnTo>
                  <a:lnTo>
                    <a:pt x="153" y="60"/>
                  </a:lnTo>
                  <a:lnTo>
                    <a:pt x="191" y="38"/>
                  </a:lnTo>
                  <a:lnTo>
                    <a:pt x="232" y="20"/>
                  </a:lnTo>
                  <a:lnTo>
                    <a:pt x="272" y="8"/>
                  </a:lnTo>
                  <a:lnTo>
                    <a:pt x="313" y="2"/>
                  </a:lnTo>
                  <a:lnTo>
                    <a:pt x="3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0" name="Freeform 38"/>
            <p:cNvSpPr>
              <a:spLocks/>
            </p:cNvSpPr>
            <p:nvPr/>
          </p:nvSpPr>
          <p:spPr bwMode="auto">
            <a:xfrm>
              <a:off x="3326" y="1037"/>
              <a:ext cx="246" cy="245"/>
            </a:xfrm>
            <a:custGeom>
              <a:avLst/>
              <a:gdLst>
                <a:gd name="T0" fmla="*/ 387 w 736"/>
                <a:gd name="T1" fmla="*/ 0 h 735"/>
                <a:gd name="T2" fmla="*/ 433 w 736"/>
                <a:gd name="T3" fmla="*/ 6 h 735"/>
                <a:gd name="T4" fmla="*/ 477 w 736"/>
                <a:gd name="T5" fmla="*/ 17 h 735"/>
                <a:gd name="T6" fmla="*/ 519 w 736"/>
                <a:gd name="T7" fmla="*/ 32 h 735"/>
                <a:gd name="T8" fmla="*/ 559 w 736"/>
                <a:gd name="T9" fmla="*/ 53 h 735"/>
                <a:gd name="T10" fmla="*/ 596 w 736"/>
                <a:gd name="T11" fmla="*/ 79 h 735"/>
                <a:gd name="T12" fmla="*/ 630 w 736"/>
                <a:gd name="T13" fmla="*/ 110 h 735"/>
                <a:gd name="T14" fmla="*/ 661 w 736"/>
                <a:gd name="T15" fmla="*/ 144 h 735"/>
                <a:gd name="T16" fmla="*/ 686 w 736"/>
                <a:gd name="T17" fmla="*/ 182 h 735"/>
                <a:gd name="T18" fmla="*/ 706 w 736"/>
                <a:gd name="T19" fmla="*/ 223 h 735"/>
                <a:gd name="T20" fmla="*/ 721 w 736"/>
                <a:gd name="T21" fmla="*/ 266 h 735"/>
                <a:gd name="T22" fmla="*/ 731 w 736"/>
                <a:gd name="T23" fmla="*/ 311 h 735"/>
                <a:gd name="T24" fmla="*/ 736 w 736"/>
                <a:gd name="T25" fmla="*/ 356 h 735"/>
                <a:gd name="T26" fmla="*/ 734 w 736"/>
                <a:gd name="T27" fmla="*/ 401 h 735"/>
                <a:gd name="T28" fmla="*/ 727 w 736"/>
                <a:gd name="T29" fmla="*/ 446 h 735"/>
                <a:gd name="T30" fmla="*/ 715 w 736"/>
                <a:gd name="T31" fmla="*/ 491 h 735"/>
                <a:gd name="T32" fmla="*/ 697 w 736"/>
                <a:gd name="T33" fmla="*/ 533 h 735"/>
                <a:gd name="T34" fmla="*/ 674 w 736"/>
                <a:gd name="T35" fmla="*/ 571 h 735"/>
                <a:gd name="T36" fmla="*/ 646 w 736"/>
                <a:gd name="T37" fmla="*/ 608 h 735"/>
                <a:gd name="T38" fmla="*/ 614 w 736"/>
                <a:gd name="T39" fmla="*/ 640 h 735"/>
                <a:gd name="T40" fmla="*/ 580 w 736"/>
                <a:gd name="T41" fmla="*/ 667 h 735"/>
                <a:gd name="T42" fmla="*/ 541 w 736"/>
                <a:gd name="T43" fmla="*/ 691 h 735"/>
                <a:gd name="T44" fmla="*/ 500 w 736"/>
                <a:gd name="T45" fmla="*/ 709 h 735"/>
                <a:gd name="T46" fmla="*/ 458 w 736"/>
                <a:gd name="T47" fmla="*/ 724 h 735"/>
                <a:gd name="T48" fmla="*/ 414 w 736"/>
                <a:gd name="T49" fmla="*/ 731 h 735"/>
                <a:gd name="T50" fmla="*/ 367 w 736"/>
                <a:gd name="T51" fmla="*/ 735 h 735"/>
                <a:gd name="T52" fmla="*/ 323 w 736"/>
                <a:gd name="T53" fmla="*/ 731 h 735"/>
                <a:gd name="T54" fmla="*/ 279 w 736"/>
                <a:gd name="T55" fmla="*/ 724 h 735"/>
                <a:gd name="T56" fmla="*/ 236 w 736"/>
                <a:gd name="T57" fmla="*/ 710 h 735"/>
                <a:gd name="T58" fmla="*/ 195 w 736"/>
                <a:gd name="T59" fmla="*/ 692 h 735"/>
                <a:gd name="T60" fmla="*/ 157 w 736"/>
                <a:gd name="T61" fmla="*/ 668 h 735"/>
                <a:gd name="T62" fmla="*/ 122 w 736"/>
                <a:gd name="T63" fmla="*/ 640 h 735"/>
                <a:gd name="T64" fmla="*/ 90 w 736"/>
                <a:gd name="T65" fmla="*/ 607 h 735"/>
                <a:gd name="T66" fmla="*/ 62 w 736"/>
                <a:gd name="T67" fmla="*/ 570 h 735"/>
                <a:gd name="T68" fmla="*/ 39 w 736"/>
                <a:gd name="T69" fmla="*/ 531 h 735"/>
                <a:gd name="T70" fmla="*/ 21 w 736"/>
                <a:gd name="T71" fmla="*/ 490 h 735"/>
                <a:gd name="T72" fmla="*/ 9 w 736"/>
                <a:gd name="T73" fmla="*/ 446 h 735"/>
                <a:gd name="T74" fmla="*/ 2 w 736"/>
                <a:gd name="T75" fmla="*/ 401 h 735"/>
                <a:gd name="T76" fmla="*/ 0 w 736"/>
                <a:gd name="T77" fmla="*/ 356 h 735"/>
                <a:gd name="T78" fmla="*/ 5 w 736"/>
                <a:gd name="T79" fmla="*/ 311 h 735"/>
                <a:gd name="T80" fmla="*/ 14 w 736"/>
                <a:gd name="T81" fmla="*/ 265 h 735"/>
                <a:gd name="T82" fmla="*/ 29 w 736"/>
                <a:gd name="T83" fmla="*/ 223 h 735"/>
                <a:gd name="T84" fmla="*/ 49 w 736"/>
                <a:gd name="T85" fmla="*/ 184 h 735"/>
                <a:gd name="T86" fmla="*/ 74 w 736"/>
                <a:gd name="T87" fmla="*/ 146 h 735"/>
                <a:gd name="T88" fmla="*/ 103 w 736"/>
                <a:gd name="T89" fmla="*/ 113 h 735"/>
                <a:gd name="T90" fmla="*/ 136 w 736"/>
                <a:gd name="T91" fmla="*/ 82 h 735"/>
                <a:gd name="T92" fmla="*/ 172 w 736"/>
                <a:gd name="T93" fmla="*/ 57 h 735"/>
                <a:gd name="T94" fmla="*/ 212 w 736"/>
                <a:gd name="T95" fmla="*/ 34 h 735"/>
                <a:gd name="T96" fmla="*/ 252 w 736"/>
                <a:gd name="T97" fmla="*/ 18 h 735"/>
                <a:gd name="T98" fmla="*/ 297 w 736"/>
                <a:gd name="T99" fmla="*/ 7 h 735"/>
                <a:gd name="T100" fmla="*/ 342 w 736"/>
                <a:gd name="T101" fmla="*/ 0 h 735"/>
                <a:gd name="T102" fmla="*/ 387 w 736"/>
                <a:gd name="T103" fmla="*/ 0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36" h="735">
                  <a:moveTo>
                    <a:pt x="387" y="0"/>
                  </a:moveTo>
                  <a:lnTo>
                    <a:pt x="433" y="6"/>
                  </a:lnTo>
                  <a:lnTo>
                    <a:pt x="477" y="17"/>
                  </a:lnTo>
                  <a:lnTo>
                    <a:pt x="519" y="32"/>
                  </a:lnTo>
                  <a:lnTo>
                    <a:pt x="559" y="53"/>
                  </a:lnTo>
                  <a:lnTo>
                    <a:pt x="596" y="79"/>
                  </a:lnTo>
                  <a:lnTo>
                    <a:pt x="630" y="110"/>
                  </a:lnTo>
                  <a:lnTo>
                    <a:pt x="661" y="144"/>
                  </a:lnTo>
                  <a:lnTo>
                    <a:pt x="686" y="182"/>
                  </a:lnTo>
                  <a:lnTo>
                    <a:pt x="706" y="223"/>
                  </a:lnTo>
                  <a:lnTo>
                    <a:pt x="721" y="266"/>
                  </a:lnTo>
                  <a:lnTo>
                    <a:pt x="731" y="311"/>
                  </a:lnTo>
                  <a:lnTo>
                    <a:pt x="736" y="356"/>
                  </a:lnTo>
                  <a:lnTo>
                    <a:pt x="734" y="401"/>
                  </a:lnTo>
                  <a:lnTo>
                    <a:pt x="727" y="446"/>
                  </a:lnTo>
                  <a:lnTo>
                    <a:pt x="715" y="491"/>
                  </a:lnTo>
                  <a:lnTo>
                    <a:pt x="697" y="533"/>
                  </a:lnTo>
                  <a:lnTo>
                    <a:pt x="674" y="571"/>
                  </a:lnTo>
                  <a:lnTo>
                    <a:pt x="646" y="608"/>
                  </a:lnTo>
                  <a:lnTo>
                    <a:pt x="614" y="640"/>
                  </a:lnTo>
                  <a:lnTo>
                    <a:pt x="580" y="667"/>
                  </a:lnTo>
                  <a:lnTo>
                    <a:pt x="541" y="691"/>
                  </a:lnTo>
                  <a:lnTo>
                    <a:pt x="500" y="709"/>
                  </a:lnTo>
                  <a:lnTo>
                    <a:pt x="458" y="724"/>
                  </a:lnTo>
                  <a:lnTo>
                    <a:pt x="414" y="731"/>
                  </a:lnTo>
                  <a:lnTo>
                    <a:pt x="367" y="735"/>
                  </a:lnTo>
                  <a:lnTo>
                    <a:pt x="323" y="731"/>
                  </a:lnTo>
                  <a:lnTo>
                    <a:pt x="279" y="724"/>
                  </a:lnTo>
                  <a:lnTo>
                    <a:pt x="236" y="710"/>
                  </a:lnTo>
                  <a:lnTo>
                    <a:pt x="195" y="692"/>
                  </a:lnTo>
                  <a:lnTo>
                    <a:pt x="157" y="668"/>
                  </a:lnTo>
                  <a:lnTo>
                    <a:pt x="122" y="640"/>
                  </a:lnTo>
                  <a:lnTo>
                    <a:pt x="90" y="607"/>
                  </a:lnTo>
                  <a:lnTo>
                    <a:pt x="62" y="570"/>
                  </a:lnTo>
                  <a:lnTo>
                    <a:pt x="39" y="531"/>
                  </a:lnTo>
                  <a:lnTo>
                    <a:pt x="21" y="490"/>
                  </a:lnTo>
                  <a:lnTo>
                    <a:pt x="9" y="446"/>
                  </a:lnTo>
                  <a:lnTo>
                    <a:pt x="2" y="401"/>
                  </a:lnTo>
                  <a:lnTo>
                    <a:pt x="0" y="356"/>
                  </a:lnTo>
                  <a:lnTo>
                    <a:pt x="5" y="311"/>
                  </a:lnTo>
                  <a:lnTo>
                    <a:pt x="14" y="265"/>
                  </a:lnTo>
                  <a:lnTo>
                    <a:pt x="29" y="223"/>
                  </a:lnTo>
                  <a:lnTo>
                    <a:pt x="49" y="184"/>
                  </a:lnTo>
                  <a:lnTo>
                    <a:pt x="74" y="146"/>
                  </a:lnTo>
                  <a:lnTo>
                    <a:pt x="103" y="113"/>
                  </a:lnTo>
                  <a:lnTo>
                    <a:pt x="136" y="82"/>
                  </a:lnTo>
                  <a:lnTo>
                    <a:pt x="172" y="57"/>
                  </a:lnTo>
                  <a:lnTo>
                    <a:pt x="212" y="34"/>
                  </a:lnTo>
                  <a:lnTo>
                    <a:pt x="252" y="18"/>
                  </a:lnTo>
                  <a:lnTo>
                    <a:pt x="297" y="7"/>
                  </a:lnTo>
                  <a:lnTo>
                    <a:pt x="342" y="0"/>
                  </a:lnTo>
                  <a:lnTo>
                    <a:pt x="38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1" name="Freeform 39"/>
            <p:cNvSpPr>
              <a:spLocks/>
            </p:cNvSpPr>
            <p:nvPr/>
          </p:nvSpPr>
          <p:spPr bwMode="auto">
            <a:xfrm>
              <a:off x="3539" y="1711"/>
              <a:ext cx="270" cy="534"/>
            </a:xfrm>
            <a:custGeom>
              <a:avLst/>
              <a:gdLst>
                <a:gd name="T0" fmla="*/ 438 w 809"/>
                <a:gd name="T1" fmla="*/ 2 h 1603"/>
                <a:gd name="T2" fmla="*/ 499 w 809"/>
                <a:gd name="T3" fmla="*/ 22 h 1603"/>
                <a:gd name="T4" fmla="*/ 539 w 809"/>
                <a:gd name="T5" fmla="*/ 43 h 1603"/>
                <a:gd name="T6" fmla="*/ 601 w 809"/>
                <a:gd name="T7" fmla="*/ 89 h 1603"/>
                <a:gd name="T8" fmla="*/ 679 w 809"/>
                <a:gd name="T9" fmla="*/ 169 h 1603"/>
                <a:gd name="T10" fmla="*/ 741 w 809"/>
                <a:gd name="T11" fmla="*/ 261 h 1603"/>
                <a:gd name="T12" fmla="*/ 786 w 809"/>
                <a:gd name="T13" fmla="*/ 367 h 1603"/>
                <a:gd name="T14" fmla="*/ 804 w 809"/>
                <a:gd name="T15" fmla="*/ 456 h 1603"/>
                <a:gd name="T16" fmla="*/ 809 w 809"/>
                <a:gd name="T17" fmla="*/ 557 h 1603"/>
                <a:gd name="T18" fmla="*/ 798 w 809"/>
                <a:gd name="T19" fmla="*/ 593 h 1603"/>
                <a:gd name="T20" fmla="*/ 768 w 809"/>
                <a:gd name="T21" fmla="*/ 616 h 1603"/>
                <a:gd name="T22" fmla="*/ 729 w 809"/>
                <a:gd name="T23" fmla="*/ 618 h 1603"/>
                <a:gd name="T24" fmla="*/ 697 w 809"/>
                <a:gd name="T25" fmla="*/ 598 h 1603"/>
                <a:gd name="T26" fmla="*/ 682 w 809"/>
                <a:gd name="T27" fmla="*/ 563 h 1603"/>
                <a:gd name="T28" fmla="*/ 668 w 809"/>
                <a:gd name="T29" fmla="*/ 480 h 1603"/>
                <a:gd name="T30" fmla="*/ 641 w 809"/>
                <a:gd name="T31" fmla="*/ 401 h 1603"/>
                <a:gd name="T32" fmla="*/ 620 w 809"/>
                <a:gd name="T33" fmla="*/ 429 h 1603"/>
                <a:gd name="T34" fmla="*/ 765 w 809"/>
                <a:gd name="T35" fmla="*/ 1017 h 1603"/>
                <a:gd name="T36" fmla="*/ 755 w 809"/>
                <a:gd name="T37" fmla="*/ 1039 h 1603"/>
                <a:gd name="T38" fmla="*/ 735 w 809"/>
                <a:gd name="T39" fmla="*/ 1052 h 1603"/>
                <a:gd name="T40" fmla="*/ 608 w 809"/>
                <a:gd name="T41" fmla="*/ 1054 h 1603"/>
                <a:gd name="T42" fmla="*/ 577 w 809"/>
                <a:gd name="T43" fmla="*/ 1552 h 1603"/>
                <a:gd name="T44" fmla="*/ 558 w 809"/>
                <a:gd name="T45" fmla="*/ 1582 h 1603"/>
                <a:gd name="T46" fmla="*/ 526 w 809"/>
                <a:gd name="T47" fmla="*/ 1601 h 1603"/>
                <a:gd name="T48" fmla="*/ 487 w 809"/>
                <a:gd name="T49" fmla="*/ 1601 h 1603"/>
                <a:gd name="T50" fmla="*/ 455 w 809"/>
                <a:gd name="T51" fmla="*/ 1582 h 1603"/>
                <a:gd name="T52" fmla="*/ 435 w 809"/>
                <a:gd name="T53" fmla="*/ 1552 h 1603"/>
                <a:gd name="T54" fmla="*/ 410 w 809"/>
                <a:gd name="T55" fmla="*/ 1054 h 1603"/>
                <a:gd name="T56" fmla="*/ 375 w 809"/>
                <a:gd name="T57" fmla="*/ 1533 h 1603"/>
                <a:gd name="T58" fmla="*/ 364 w 809"/>
                <a:gd name="T59" fmla="*/ 1568 h 1603"/>
                <a:gd name="T60" fmla="*/ 338 w 809"/>
                <a:gd name="T61" fmla="*/ 1593 h 1603"/>
                <a:gd name="T62" fmla="*/ 301 w 809"/>
                <a:gd name="T63" fmla="*/ 1603 h 1603"/>
                <a:gd name="T64" fmla="*/ 265 w 809"/>
                <a:gd name="T65" fmla="*/ 1593 h 1603"/>
                <a:gd name="T66" fmla="*/ 238 w 809"/>
                <a:gd name="T67" fmla="*/ 1568 h 1603"/>
                <a:gd name="T68" fmla="*/ 227 w 809"/>
                <a:gd name="T69" fmla="*/ 1533 h 1603"/>
                <a:gd name="T70" fmla="*/ 87 w 809"/>
                <a:gd name="T71" fmla="*/ 1054 h 1603"/>
                <a:gd name="T72" fmla="*/ 60 w 809"/>
                <a:gd name="T73" fmla="*/ 1050 h 1603"/>
                <a:gd name="T74" fmla="*/ 48 w 809"/>
                <a:gd name="T75" fmla="*/ 1038 h 1603"/>
                <a:gd name="T76" fmla="*/ 46 w 809"/>
                <a:gd name="T77" fmla="*/ 1022 h 1603"/>
                <a:gd name="T78" fmla="*/ 49 w 809"/>
                <a:gd name="T79" fmla="*/ 1004 h 1603"/>
                <a:gd name="T80" fmla="*/ 192 w 809"/>
                <a:gd name="T81" fmla="*/ 362 h 1603"/>
                <a:gd name="T82" fmla="*/ 154 w 809"/>
                <a:gd name="T83" fmla="*/ 439 h 1603"/>
                <a:gd name="T84" fmla="*/ 134 w 809"/>
                <a:gd name="T85" fmla="*/ 521 h 1603"/>
                <a:gd name="T86" fmla="*/ 123 w 809"/>
                <a:gd name="T87" fmla="*/ 582 h 1603"/>
                <a:gd name="T88" fmla="*/ 99 w 809"/>
                <a:gd name="T89" fmla="*/ 610 h 1603"/>
                <a:gd name="T90" fmla="*/ 62 w 809"/>
                <a:gd name="T91" fmla="*/ 620 h 1603"/>
                <a:gd name="T92" fmla="*/ 26 w 809"/>
                <a:gd name="T93" fmla="*/ 607 h 1603"/>
                <a:gd name="T94" fmla="*/ 4 w 809"/>
                <a:gd name="T95" fmla="*/ 576 h 1603"/>
                <a:gd name="T96" fmla="*/ 2 w 809"/>
                <a:gd name="T97" fmla="*/ 508 h 1603"/>
                <a:gd name="T98" fmla="*/ 14 w 809"/>
                <a:gd name="T99" fmla="*/ 408 h 1603"/>
                <a:gd name="T100" fmla="*/ 44 w 809"/>
                <a:gd name="T101" fmla="*/ 313 h 1603"/>
                <a:gd name="T102" fmla="*/ 91 w 809"/>
                <a:gd name="T103" fmla="*/ 224 h 1603"/>
                <a:gd name="T104" fmla="*/ 150 w 809"/>
                <a:gd name="T105" fmla="*/ 145 h 1603"/>
                <a:gd name="T106" fmla="*/ 219 w 809"/>
                <a:gd name="T107" fmla="*/ 80 h 1603"/>
                <a:gd name="T108" fmla="*/ 269 w 809"/>
                <a:gd name="T109" fmla="*/ 44 h 1603"/>
                <a:gd name="T110" fmla="*/ 313 w 809"/>
                <a:gd name="T111" fmla="*/ 21 h 1603"/>
                <a:gd name="T112" fmla="*/ 374 w 809"/>
                <a:gd name="T113" fmla="*/ 2 h 1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09" h="1603">
                  <a:moveTo>
                    <a:pt x="406" y="0"/>
                  </a:moveTo>
                  <a:lnTo>
                    <a:pt x="438" y="2"/>
                  </a:lnTo>
                  <a:lnTo>
                    <a:pt x="469" y="10"/>
                  </a:lnTo>
                  <a:lnTo>
                    <a:pt x="499" y="22"/>
                  </a:lnTo>
                  <a:lnTo>
                    <a:pt x="519" y="31"/>
                  </a:lnTo>
                  <a:lnTo>
                    <a:pt x="539" y="43"/>
                  </a:lnTo>
                  <a:lnTo>
                    <a:pt x="557" y="55"/>
                  </a:lnTo>
                  <a:lnTo>
                    <a:pt x="601" y="89"/>
                  </a:lnTo>
                  <a:lnTo>
                    <a:pt x="642" y="127"/>
                  </a:lnTo>
                  <a:lnTo>
                    <a:pt x="679" y="169"/>
                  </a:lnTo>
                  <a:lnTo>
                    <a:pt x="713" y="214"/>
                  </a:lnTo>
                  <a:lnTo>
                    <a:pt x="741" y="261"/>
                  </a:lnTo>
                  <a:lnTo>
                    <a:pt x="766" y="313"/>
                  </a:lnTo>
                  <a:lnTo>
                    <a:pt x="786" y="367"/>
                  </a:lnTo>
                  <a:lnTo>
                    <a:pt x="797" y="411"/>
                  </a:lnTo>
                  <a:lnTo>
                    <a:pt x="804" y="456"/>
                  </a:lnTo>
                  <a:lnTo>
                    <a:pt x="809" y="500"/>
                  </a:lnTo>
                  <a:lnTo>
                    <a:pt x="809" y="557"/>
                  </a:lnTo>
                  <a:lnTo>
                    <a:pt x="806" y="576"/>
                  </a:lnTo>
                  <a:lnTo>
                    <a:pt x="798" y="593"/>
                  </a:lnTo>
                  <a:lnTo>
                    <a:pt x="785" y="606"/>
                  </a:lnTo>
                  <a:lnTo>
                    <a:pt x="768" y="616"/>
                  </a:lnTo>
                  <a:lnTo>
                    <a:pt x="749" y="620"/>
                  </a:lnTo>
                  <a:lnTo>
                    <a:pt x="729" y="618"/>
                  </a:lnTo>
                  <a:lnTo>
                    <a:pt x="712" y="610"/>
                  </a:lnTo>
                  <a:lnTo>
                    <a:pt x="697" y="598"/>
                  </a:lnTo>
                  <a:lnTo>
                    <a:pt x="687" y="582"/>
                  </a:lnTo>
                  <a:lnTo>
                    <a:pt x="682" y="563"/>
                  </a:lnTo>
                  <a:lnTo>
                    <a:pt x="676" y="521"/>
                  </a:lnTo>
                  <a:lnTo>
                    <a:pt x="668" y="480"/>
                  </a:lnTo>
                  <a:lnTo>
                    <a:pt x="656" y="439"/>
                  </a:lnTo>
                  <a:lnTo>
                    <a:pt x="641" y="401"/>
                  </a:lnTo>
                  <a:lnTo>
                    <a:pt x="620" y="364"/>
                  </a:lnTo>
                  <a:lnTo>
                    <a:pt x="620" y="429"/>
                  </a:lnTo>
                  <a:lnTo>
                    <a:pt x="764" y="1004"/>
                  </a:lnTo>
                  <a:lnTo>
                    <a:pt x="765" y="1017"/>
                  </a:lnTo>
                  <a:lnTo>
                    <a:pt x="761" y="1028"/>
                  </a:lnTo>
                  <a:lnTo>
                    <a:pt x="755" y="1039"/>
                  </a:lnTo>
                  <a:lnTo>
                    <a:pt x="746" y="1047"/>
                  </a:lnTo>
                  <a:lnTo>
                    <a:pt x="735" y="1052"/>
                  </a:lnTo>
                  <a:lnTo>
                    <a:pt x="723" y="1054"/>
                  </a:lnTo>
                  <a:lnTo>
                    <a:pt x="608" y="1054"/>
                  </a:lnTo>
                  <a:lnTo>
                    <a:pt x="581" y="1533"/>
                  </a:lnTo>
                  <a:lnTo>
                    <a:pt x="577" y="1552"/>
                  </a:lnTo>
                  <a:lnTo>
                    <a:pt x="569" y="1568"/>
                  </a:lnTo>
                  <a:lnTo>
                    <a:pt x="558" y="1582"/>
                  </a:lnTo>
                  <a:lnTo>
                    <a:pt x="542" y="1593"/>
                  </a:lnTo>
                  <a:lnTo>
                    <a:pt x="526" y="1601"/>
                  </a:lnTo>
                  <a:lnTo>
                    <a:pt x="506" y="1603"/>
                  </a:lnTo>
                  <a:lnTo>
                    <a:pt x="487" y="1601"/>
                  </a:lnTo>
                  <a:lnTo>
                    <a:pt x="470" y="1593"/>
                  </a:lnTo>
                  <a:lnTo>
                    <a:pt x="455" y="1582"/>
                  </a:lnTo>
                  <a:lnTo>
                    <a:pt x="443" y="1568"/>
                  </a:lnTo>
                  <a:lnTo>
                    <a:pt x="435" y="1552"/>
                  </a:lnTo>
                  <a:lnTo>
                    <a:pt x="432" y="1533"/>
                  </a:lnTo>
                  <a:lnTo>
                    <a:pt x="410" y="1054"/>
                  </a:lnTo>
                  <a:lnTo>
                    <a:pt x="402" y="1054"/>
                  </a:lnTo>
                  <a:lnTo>
                    <a:pt x="375" y="1533"/>
                  </a:lnTo>
                  <a:lnTo>
                    <a:pt x="372" y="1552"/>
                  </a:lnTo>
                  <a:lnTo>
                    <a:pt x="364" y="1568"/>
                  </a:lnTo>
                  <a:lnTo>
                    <a:pt x="352" y="1582"/>
                  </a:lnTo>
                  <a:lnTo>
                    <a:pt x="338" y="1593"/>
                  </a:lnTo>
                  <a:lnTo>
                    <a:pt x="320" y="1601"/>
                  </a:lnTo>
                  <a:lnTo>
                    <a:pt x="301" y="1603"/>
                  </a:lnTo>
                  <a:lnTo>
                    <a:pt x="282" y="1601"/>
                  </a:lnTo>
                  <a:lnTo>
                    <a:pt x="265" y="1593"/>
                  </a:lnTo>
                  <a:lnTo>
                    <a:pt x="250" y="1582"/>
                  </a:lnTo>
                  <a:lnTo>
                    <a:pt x="238" y="1568"/>
                  </a:lnTo>
                  <a:lnTo>
                    <a:pt x="230" y="1552"/>
                  </a:lnTo>
                  <a:lnTo>
                    <a:pt x="227" y="1533"/>
                  </a:lnTo>
                  <a:lnTo>
                    <a:pt x="205" y="1054"/>
                  </a:lnTo>
                  <a:lnTo>
                    <a:pt x="87" y="1054"/>
                  </a:lnTo>
                  <a:lnTo>
                    <a:pt x="71" y="1053"/>
                  </a:lnTo>
                  <a:lnTo>
                    <a:pt x="60" y="1050"/>
                  </a:lnTo>
                  <a:lnTo>
                    <a:pt x="52" y="1045"/>
                  </a:lnTo>
                  <a:lnTo>
                    <a:pt x="48" y="1038"/>
                  </a:lnTo>
                  <a:lnTo>
                    <a:pt x="46" y="1030"/>
                  </a:lnTo>
                  <a:lnTo>
                    <a:pt x="46" y="1022"/>
                  </a:lnTo>
                  <a:lnTo>
                    <a:pt x="47" y="1014"/>
                  </a:lnTo>
                  <a:lnTo>
                    <a:pt x="49" y="1004"/>
                  </a:lnTo>
                  <a:lnTo>
                    <a:pt x="192" y="432"/>
                  </a:lnTo>
                  <a:lnTo>
                    <a:pt x="192" y="362"/>
                  </a:lnTo>
                  <a:lnTo>
                    <a:pt x="171" y="399"/>
                  </a:lnTo>
                  <a:lnTo>
                    <a:pt x="154" y="439"/>
                  </a:lnTo>
                  <a:lnTo>
                    <a:pt x="142" y="479"/>
                  </a:lnTo>
                  <a:lnTo>
                    <a:pt x="134" y="521"/>
                  </a:lnTo>
                  <a:lnTo>
                    <a:pt x="128" y="563"/>
                  </a:lnTo>
                  <a:lnTo>
                    <a:pt x="123" y="582"/>
                  </a:lnTo>
                  <a:lnTo>
                    <a:pt x="113" y="598"/>
                  </a:lnTo>
                  <a:lnTo>
                    <a:pt x="99" y="610"/>
                  </a:lnTo>
                  <a:lnTo>
                    <a:pt x="81" y="618"/>
                  </a:lnTo>
                  <a:lnTo>
                    <a:pt x="62" y="620"/>
                  </a:lnTo>
                  <a:lnTo>
                    <a:pt x="42" y="616"/>
                  </a:lnTo>
                  <a:lnTo>
                    <a:pt x="26" y="607"/>
                  </a:lnTo>
                  <a:lnTo>
                    <a:pt x="13" y="593"/>
                  </a:lnTo>
                  <a:lnTo>
                    <a:pt x="4" y="576"/>
                  </a:lnTo>
                  <a:lnTo>
                    <a:pt x="0" y="557"/>
                  </a:lnTo>
                  <a:lnTo>
                    <a:pt x="2" y="508"/>
                  </a:lnTo>
                  <a:lnTo>
                    <a:pt x="6" y="458"/>
                  </a:lnTo>
                  <a:lnTo>
                    <a:pt x="14" y="408"/>
                  </a:lnTo>
                  <a:lnTo>
                    <a:pt x="27" y="360"/>
                  </a:lnTo>
                  <a:lnTo>
                    <a:pt x="44" y="313"/>
                  </a:lnTo>
                  <a:lnTo>
                    <a:pt x="66" y="267"/>
                  </a:lnTo>
                  <a:lnTo>
                    <a:pt x="91" y="224"/>
                  </a:lnTo>
                  <a:lnTo>
                    <a:pt x="120" y="183"/>
                  </a:lnTo>
                  <a:lnTo>
                    <a:pt x="150" y="145"/>
                  </a:lnTo>
                  <a:lnTo>
                    <a:pt x="184" y="111"/>
                  </a:lnTo>
                  <a:lnTo>
                    <a:pt x="219" y="80"/>
                  </a:lnTo>
                  <a:lnTo>
                    <a:pt x="244" y="61"/>
                  </a:lnTo>
                  <a:lnTo>
                    <a:pt x="269" y="44"/>
                  </a:lnTo>
                  <a:lnTo>
                    <a:pt x="290" y="31"/>
                  </a:lnTo>
                  <a:lnTo>
                    <a:pt x="313" y="21"/>
                  </a:lnTo>
                  <a:lnTo>
                    <a:pt x="343" y="8"/>
                  </a:lnTo>
                  <a:lnTo>
                    <a:pt x="374" y="2"/>
                  </a:lnTo>
                  <a:lnTo>
                    <a:pt x="4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2" name="Freeform 40"/>
            <p:cNvSpPr>
              <a:spLocks/>
            </p:cNvSpPr>
            <p:nvPr/>
          </p:nvSpPr>
          <p:spPr bwMode="auto">
            <a:xfrm>
              <a:off x="3308" y="1294"/>
              <a:ext cx="365" cy="950"/>
            </a:xfrm>
            <a:custGeom>
              <a:avLst/>
              <a:gdLst>
                <a:gd name="T0" fmla="*/ 504 w 1095"/>
                <a:gd name="T1" fmla="*/ 8 h 2850"/>
                <a:gd name="T2" fmla="*/ 627 w 1095"/>
                <a:gd name="T3" fmla="*/ 56 h 2850"/>
                <a:gd name="T4" fmla="*/ 733 w 1095"/>
                <a:gd name="T5" fmla="*/ 130 h 2850"/>
                <a:gd name="T6" fmla="*/ 866 w 1095"/>
                <a:gd name="T7" fmla="*/ 264 h 2850"/>
                <a:gd name="T8" fmla="*/ 983 w 1095"/>
                <a:gd name="T9" fmla="*/ 444 h 2850"/>
                <a:gd name="T10" fmla="*/ 1052 w 1095"/>
                <a:gd name="T11" fmla="*/ 599 h 2850"/>
                <a:gd name="T12" fmla="*/ 1095 w 1095"/>
                <a:gd name="T13" fmla="*/ 742 h 2850"/>
                <a:gd name="T14" fmla="*/ 981 w 1095"/>
                <a:gd name="T15" fmla="*/ 775 h 2850"/>
                <a:gd name="T16" fmla="*/ 898 w 1095"/>
                <a:gd name="T17" fmla="*/ 839 h 2850"/>
                <a:gd name="T18" fmla="*/ 842 w 1095"/>
                <a:gd name="T19" fmla="*/ 829 h 2850"/>
                <a:gd name="T20" fmla="*/ 791 w 1095"/>
                <a:gd name="T21" fmla="*/ 1305 h 2850"/>
                <a:gd name="T22" fmla="*/ 757 w 1095"/>
                <a:gd name="T23" fmla="*/ 1420 h 2850"/>
                <a:gd name="T24" fmla="*/ 683 w 1095"/>
                <a:gd name="T25" fmla="*/ 1572 h 2850"/>
                <a:gd name="T26" fmla="*/ 651 w 1095"/>
                <a:gd name="T27" fmla="*/ 1744 h 2850"/>
                <a:gd name="T28" fmla="*/ 660 w 1095"/>
                <a:gd name="T29" fmla="*/ 1856 h 2850"/>
                <a:gd name="T30" fmla="*/ 708 w 1095"/>
                <a:gd name="T31" fmla="*/ 1916 h 2850"/>
                <a:gd name="T32" fmla="*/ 749 w 1095"/>
                <a:gd name="T33" fmla="*/ 2069 h 2850"/>
                <a:gd name="T34" fmla="*/ 699 w 1095"/>
                <a:gd name="T35" fmla="*/ 2288 h 2850"/>
                <a:gd name="T36" fmla="*/ 700 w 1095"/>
                <a:gd name="T37" fmla="*/ 2311 h 2850"/>
                <a:gd name="T38" fmla="*/ 721 w 1095"/>
                <a:gd name="T39" fmla="*/ 2332 h 2850"/>
                <a:gd name="T40" fmla="*/ 711 w 1095"/>
                <a:gd name="T41" fmla="*/ 2756 h 2850"/>
                <a:gd name="T42" fmla="*/ 666 w 1095"/>
                <a:gd name="T43" fmla="*/ 2824 h 2850"/>
                <a:gd name="T44" fmla="*/ 588 w 1095"/>
                <a:gd name="T45" fmla="*/ 2850 h 2850"/>
                <a:gd name="T46" fmla="*/ 511 w 1095"/>
                <a:gd name="T47" fmla="*/ 2823 h 2850"/>
                <a:gd name="T48" fmla="*/ 465 w 1095"/>
                <a:gd name="T49" fmla="*/ 2755 h 2850"/>
                <a:gd name="T50" fmla="*/ 377 w 1095"/>
                <a:gd name="T51" fmla="*/ 2729 h 2850"/>
                <a:gd name="T52" fmla="*/ 347 w 1095"/>
                <a:gd name="T53" fmla="*/ 2805 h 2850"/>
                <a:gd name="T54" fmla="*/ 279 w 1095"/>
                <a:gd name="T55" fmla="*/ 2847 h 2850"/>
                <a:gd name="T56" fmla="*/ 196 w 1095"/>
                <a:gd name="T57" fmla="*/ 2837 h 2850"/>
                <a:gd name="T58" fmla="*/ 138 w 1095"/>
                <a:gd name="T59" fmla="*/ 2782 h 2850"/>
                <a:gd name="T60" fmla="*/ 101 w 1095"/>
                <a:gd name="T61" fmla="*/ 2186 h 2850"/>
                <a:gd name="T62" fmla="*/ 300 w 1095"/>
                <a:gd name="T63" fmla="*/ 1963 h 2850"/>
                <a:gd name="T64" fmla="*/ 345 w 1095"/>
                <a:gd name="T65" fmla="*/ 1941 h 2850"/>
                <a:gd name="T66" fmla="*/ 365 w 1095"/>
                <a:gd name="T67" fmla="*/ 1901 h 2850"/>
                <a:gd name="T68" fmla="*/ 366 w 1095"/>
                <a:gd name="T69" fmla="*/ 1858 h 2850"/>
                <a:gd name="T70" fmla="*/ 360 w 1095"/>
                <a:gd name="T71" fmla="*/ 1826 h 2850"/>
                <a:gd name="T72" fmla="*/ 345 w 1095"/>
                <a:gd name="T73" fmla="*/ 1772 h 2850"/>
                <a:gd name="T74" fmla="*/ 322 w 1095"/>
                <a:gd name="T75" fmla="*/ 1684 h 2850"/>
                <a:gd name="T76" fmla="*/ 293 w 1095"/>
                <a:gd name="T77" fmla="*/ 1578 h 2850"/>
                <a:gd name="T78" fmla="*/ 263 w 1095"/>
                <a:gd name="T79" fmla="*/ 1471 h 2850"/>
                <a:gd name="T80" fmla="*/ 239 w 1095"/>
                <a:gd name="T81" fmla="*/ 1380 h 2850"/>
                <a:gd name="T82" fmla="*/ 222 w 1095"/>
                <a:gd name="T83" fmla="*/ 1321 h 2850"/>
                <a:gd name="T84" fmla="*/ 240 w 1095"/>
                <a:gd name="T85" fmla="*/ 1313 h 2850"/>
                <a:gd name="T86" fmla="*/ 325 w 1095"/>
                <a:gd name="T87" fmla="*/ 1304 h 2850"/>
                <a:gd name="T88" fmla="*/ 400 w 1095"/>
                <a:gd name="T89" fmla="*/ 1251 h 2850"/>
                <a:gd name="T90" fmla="*/ 441 w 1095"/>
                <a:gd name="T91" fmla="*/ 1168 h 2850"/>
                <a:gd name="T92" fmla="*/ 439 w 1095"/>
                <a:gd name="T93" fmla="*/ 992 h 2850"/>
                <a:gd name="T94" fmla="*/ 401 w 1095"/>
                <a:gd name="T95" fmla="*/ 797 h 2850"/>
                <a:gd name="T96" fmla="*/ 327 w 1095"/>
                <a:gd name="T97" fmla="*/ 620 h 2850"/>
                <a:gd name="T98" fmla="*/ 209 w 1095"/>
                <a:gd name="T99" fmla="*/ 443 h 2850"/>
                <a:gd name="T100" fmla="*/ 57 w 1095"/>
                <a:gd name="T101" fmla="*/ 293 h 2850"/>
                <a:gd name="T102" fmla="*/ 158 w 1095"/>
                <a:gd name="T103" fmla="*/ 111 h 2850"/>
                <a:gd name="T104" fmla="*/ 191 w 1095"/>
                <a:gd name="T105" fmla="*/ 84 h 2850"/>
                <a:gd name="T106" fmla="*/ 256 w 1095"/>
                <a:gd name="T107" fmla="*/ 45 h 2850"/>
                <a:gd name="T108" fmla="*/ 349 w 1095"/>
                <a:gd name="T109" fmla="*/ 10 h 2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95" h="2850">
                  <a:moveTo>
                    <a:pt x="423" y="0"/>
                  </a:moveTo>
                  <a:lnTo>
                    <a:pt x="463" y="1"/>
                  </a:lnTo>
                  <a:lnTo>
                    <a:pt x="504" y="8"/>
                  </a:lnTo>
                  <a:lnTo>
                    <a:pt x="548" y="20"/>
                  </a:lnTo>
                  <a:lnTo>
                    <a:pt x="593" y="38"/>
                  </a:lnTo>
                  <a:lnTo>
                    <a:pt x="627" y="56"/>
                  </a:lnTo>
                  <a:lnTo>
                    <a:pt x="660" y="76"/>
                  </a:lnTo>
                  <a:lnTo>
                    <a:pt x="698" y="102"/>
                  </a:lnTo>
                  <a:lnTo>
                    <a:pt x="733" y="130"/>
                  </a:lnTo>
                  <a:lnTo>
                    <a:pt x="781" y="172"/>
                  </a:lnTo>
                  <a:lnTo>
                    <a:pt x="825" y="217"/>
                  </a:lnTo>
                  <a:lnTo>
                    <a:pt x="866" y="264"/>
                  </a:lnTo>
                  <a:lnTo>
                    <a:pt x="909" y="322"/>
                  </a:lnTo>
                  <a:lnTo>
                    <a:pt x="948" y="383"/>
                  </a:lnTo>
                  <a:lnTo>
                    <a:pt x="983" y="444"/>
                  </a:lnTo>
                  <a:lnTo>
                    <a:pt x="1015" y="510"/>
                  </a:lnTo>
                  <a:lnTo>
                    <a:pt x="1034" y="553"/>
                  </a:lnTo>
                  <a:lnTo>
                    <a:pt x="1052" y="599"/>
                  </a:lnTo>
                  <a:lnTo>
                    <a:pt x="1068" y="648"/>
                  </a:lnTo>
                  <a:lnTo>
                    <a:pt x="1083" y="695"/>
                  </a:lnTo>
                  <a:lnTo>
                    <a:pt x="1095" y="742"/>
                  </a:lnTo>
                  <a:lnTo>
                    <a:pt x="1054" y="749"/>
                  </a:lnTo>
                  <a:lnTo>
                    <a:pt x="1016" y="760"/>
                  </a:lnTo>
                  <a:lnTo>
                    <a:pt x="981" y="775"/>
                  </a:lnTo>
                  <a:lnTo>
                    <a:pt x="950" y="792"/>
                  </a:lnTo>
                  <a:lnTo>
                    <a:pt x="922" y="814"/>
                  </a:lnTo>
                  <a:lnTo>
                    <a:pt x="898" y="839"/>
                  </a:lnTo>
                  <a:lnTo>
                    <a:pt x="878" y="867"/>
                  </a:lnTo>
                  <a:lnTo>
                    <a:pt x="861" y="901"/>
                  </a:lnTo>
                  <a:lnTo>
                    <a:pt x="842" y="829"/>
                  </a:lnTo>
                  <a:lnTo>
                    <a:pt x="818" y="759"/>
                  </a:lnTo>
                  <a:lnTo>
                    <a:pt x="791" y="692"/>
                  </a:lnTo>
                  <a:lnTo>
                    <a:pt x="791" y="1305"/>
                  </a:lnTo>
                  <a:lnTo>
                    <a:pt x="791" y="1341"/>
                  </a:lnTo>
                  <a:lnTo>
                    <a:pt x="788" y="1378"/>
                  </a:lnTo>
                  <a:lnTo>
                    <a:pt x="757" y="1420"/>
                  </a:lnTo>
                  <a:lnTo>
                    <a:pt x="730" y="1465"/>
                  </a:lnTo>
                  <a:lnTo>
                    <a:pt x="704" y="1518"/>
                  </a:lnTo>
                  <a:lnTo>
                    <a:pt x="683" y="1572"/>
                  </a:lnTo>
                  <a:lnTo>
                    <a:pt x="667" y="1630"/>
                  </a:lnTo>
                  <a:lnTo>
                    <a:pt x="657" y="1687"/>
                  </a:lnTo>
                  <a:lnTo>
                    <a:pt x="651" y="1744"/>
                  </a:lnTo>
                  <a:lnTo>
                    <a:pt x="650" y="1804"/>
                  </a:lnTo>
                  <a:lnTo>
                    <a:pt x="652" y="1831"/>
                  </a:lnTo>
                  <a:lnTo>
                    <a:pt x="660" y="1856"/>
                  </a:lnTo>
                  <a:lnTo>
                    <a:pt x="672" y="1879"/>
                  </a:lnTo>
                  <a:lnTo>
                    <a:pt x="689" y="1899"/>
                  </a:lnTo>
                  <a:lnTo>
                    <a:pt x="708" y="1916"/>
                  </a:lnTo>
                  <a:lnTo>
                    <a:pt x="731" y="1929"/>
                  </a:lnTo>
                  <a:lnTo>
                    <a:pt x="755" y="1938"/>
                  </a:lnTo>
                  <a:lnTo>
                    <a:pt x="749" y="2069"/>
                  </a:lnTo>
                  <a:lnTo>
                    <a:pt x="700" y="2281"/>
                  </a:lnTo>
                  <a:lnTo>
                    <a:pt x="700" y="2283"/>
                  </a:lnTo>
                  <a:lnTo>
                    <a:pt x="699" y="2288"/>
                  </a:lnTo>
                  <a:lnTo>
                    <a:pt x="698" y="2295"/>
                  </a:lnTo>
                  <a:lnTo>
                    <a:pt x="698" y="2302"/>
                  </a:lnTo>
                  <a:lnTo>
                    <a:pt x="700" y="2311"/>
                  </a:lnTo>
                  <a:lnTo>
                    <a:pt x="703" y="2319"/>
                  </a:lnTo>
                  <a:lnTo>
                    <a:pt x="710" y="2327"/>
                  </a:lnTo>
                  <a:lnTo>
                    <a:pt x="721" y="2332"/>
                  </a:lnTo>
                  <a:lnTo>
                    <a:pt x="735" y="2335"/>
                  </a:lnTo>
                  <a:lnTo>
                    <a:pt x="715" y="2729"/>
                  </a:lnTo>
                  <a:lnTo>
                    <a:pt x="711" y="2756"/>
                  </a:lnTo>
                  <a:lnTo>
                    <a:pt x="701" y="2782"/>
                  </a:lnTo>
                  <a:lnTo>
                    <a:pt x="686" y="2805"/>
                  </a:lnTo>
                  <a:lnTo>
                    <a:pt x="666" y="2824"/>
                  </a:lnTo>
                  <a:lnTo>
                    <a:pt x="642" y="2837"/>
                  </a:lnTo>
                  <a:lnTo>
                    <a:pt x="616" y="2847"/>
                  </a:lnTo>
                  <a:lnTo>
                    <a:pt x="588" y="2850"/>
                  </a:lnTo>
                  <a:lnTo>
                    <a:pt x="561" y="2847"/>
                  </a:lnTo>
                  <a:lnTo>
                    <a:pt x="534" y="2837"/>
                  </a:lnTo>
                  <a:lnTo>
                    <a:pt x="511" y="2823"/>
                  </a:lnTo>
                  <a:lnTo>
                    <a:pt x="491" y="2804"/>
                  </a:lnTo>
                  <a:lnTo>
                    <a:pt x="475" y="2782"/>
                  </a:lnTo>
                  <a:lnTo>
                    <a:pt x="465" y="2755"/>
                  </a:lnTo>
                  <a:lnTo>
                    <a:pt x="461" y="2728"/>
                  </a:lnTo>
                  <a:lnTo>
                    <a:pt x="423" y="1823"/>
                  </a:lnTo>
                  <a:lnTo>
                    <a:pt x="377" y="2729"/>
                  </a:lnTo>
                  <a:lnTo>
                    <a:pt x="373" y="2756"/>
                  </a:lnTo>
                  <a:lnTo>
                    <a:pt x="363" y="2782"/>
                  </a:lnTo>
                  <a:lnTo>
                    <a:pt x="347" y="2805"/>
                  </a:lnTo>
                  <a:lnTo>
                    <a:pt x="327" y="2824"/>
                  </a:lnTo>
                  <a:lnTo>
                    <a:pt x="304" y="2837"/>
                  </a:lnTo>
                  <a:lnTo>
                    <a:pt x="279" y="2847"/>
                  </a:lnTo>
                  <a:lnTo>
                    <a:pt x="250" y="2850"/>
                  </a:lnTo>
                  <a:lnTo>
                    <a:pt x="222" y="2847"/>
                  </a:lnTo>
                  <a:lnTo>
                    <a:pt x="196" y="2837"/>
                  </a:lnTo>
                  <a:lnTo>
                    <a:pt x="172" y="2823"/>
                  </a:lnTo>
                  <a:lnTo>
                    <a:pt x="152" y="2804"/>
                  </a:lnTo>
                  <a:lnTo>
                    <a:pt x="138" y="2782"/>
                  </a:lnTo>
                  <a:lnTo>
                    <a:pt x="127" y="2755"/>
                  </a:lnTo>
                  <a:lnTo>
                    <a:pt x="123" y="2728"/>
                  </a:lnTo>
                  <a:lnTo>
                    <a:pt x="101" y="2186"/>
                  </a:lnTo>
                  <a:lnTo>
                    <a:pt x="113" y="1965"/>
                  </a:lnTo>
                  <a:lnTo>
                    <a:pt x="277" y="1965"/>
                  </a:lnTo>
                  <a:lnTo>
                    <a:pt x="300" y="1963"/>
                  </a:lnTo>
                  <a:lnTo>
                    <a:pt x="318" y="1959"/>
                  </a:lnTo>
                  <a:lnTo>
                    <a:pt x="334" y="1951"/>
                  </a:lnTo>
                  <a:lnTo>
                    <a:pt x="345" y="1941"/>
                  </a:lnTo>
                  <a:lnTo>
                    <a:pt x="354" y="1929"/>
                  </a:lnTo>
                  <a:lnTo>
                    <a:pt x="360" y="1916"/>
                  </a:lnTo>
                  <a:lnTo>
                    <a:pt x="365" y="1901"/>
                  </a:lnTo>
                  <a:lnTo>
                    <a:pt x="366" y="1887"/>
                  </a:lnTo>
                  <a:lnTo>
                    <a:pt x="367" y="1873"/>
                  </a:lnTo>
                  <a:lnTo>
                    <a:pt x="366" y="1858"/>
                  </a:lnTo>
                  <a:lnTo>
                    <a:pt x="365" y="1845"/>
                  </a:lnTo>
                  <a:lnTo>
                    <a:pt x="362" y="1834"/>
                  </a:lnTo>
                  <a:lnTo>
                    <a:pt x="360" y="1826"/>
                  </a:lnTo>
                  <a:lnTo>
                    <a:pt x="356" y="1813"/>
                  </a:lnTo>
                  <a:lnTo>
                    <a:pt x="352" y="1795"/>
                  </a:lnTo>
                  <a:lnTo>
                    <a:pt x="345" y="1772"/>
                  </a:lnTo>
                  <a:lnTo>
                    <a:pt x="338" y="1746"/>
                  </a:lnTo>
                  <a:lnTo>
                    <a:pt x="331" y="1716"/>
                  </a:lnTo>
                  <a:lnTo>
                    <a:pt x="322" y="1684"/>
                  </a:lnTo>
                  <a:lnTo>
                    <a:pt x="312" y="1649"/>
                  </a:lnTo>
                  <a:lnTo>
                    <a:pt x="303" y="1614"/>
                  </a:lnTo>
                  <a:lnTo>
                    <a:pt x="293" y="1578"/>
                  </a:lnTo>
                  <a:lnTo>
                    <a:pt x="282" y="1541"/>
                  </a:lnTo>
                  <a:lnTo>
                    <a:pt x="273" y="1506"/>
                  </a:lnTo>
                  <a:lnTo>
                    <a:pt x="263" y="1471"/>
                  </a:lnTo>
                  <a:lnTo>
                    <a:pt x="254" y="1439"/>
                  </a:lnTo>
                  <a:lnTo>
                    <a:pt x="245" y="1408"/>
                  </a:lnTo>
                  <a:lnTo>
                    <a:pt x="239" y="1380"/>
                  </a:lnTo>
                  <a:lnTo>
                    <a:pt x="232" y="1356"/>
                  </a:lnTo>
                  <a:lnTo>
                    <a:pt x="227" y="1337"/>
                  </a:lnTo>
                  <a:lnTo>
                    <a:pt x="222" y="1321"/>
                  </a:lnTo>
                  <a:lnTo>
                    <a:pt x="220" y="1313"/>
                  </a:lnTo>
                  <a:lnTo>
                    <a:pt x="219" y="1309"/>
                  </a:lnTo>
                  <a:lnTo>
                    <a:pt x="240" y="1313"/>
                  </a:lnTo>
                  <a:lnTo>
                    <a:pt x="262" y="1315"/>
                  </a:lnTo>
                  <a:lnTo>
                    <a:pt x="294" y="1311"/>
                  </a:lnTo>
                  <a:lnTo>
                    <a:pt x="325" y="1304"/>
                  </a:lnTo>
                  <a:lnTo>
                    <a:pt x="353" y="1291"/>
                  </a:lnTo>
                  <a:lnTo>
                    <a:pt x="378" y="1273"/>
                  </a:lnTo>
                  <a:lnTo>
                    <a:pt x="400" y="1251"/>
                  </a:lnTo>
                  <a:lnTo>
                    <a:pt x="419" y="1225"/>
                  </a:lnTo>
                  <a:lnTo>
                    <a:pt x="432" y="1198"/>
                  </a:lnTo>
                  <a:lnTo>
                    <a:pt x="441" y="1168"/>
                  </a:lnTo>
                  <a:lnTo>
                    <a:pt x="444" y="1136"/>
                  </a:lnTo>
                  <a:lnTo>
                    <a:pt x="443" y="1064"/>
                  </a:lnTo>
                  <a:lnTo>
                    <a:pt x="439" y="992"/>
                  </a:lnTo>
                  <a:lnTo>
                    <a:pt x="430" y="920"/>
                  </a:lnTo>
                  <a:lnTo>
                    <a:pt x="418" y="859"/>
                  </a:lnTo>
                  <a:lnTo>
                    <a:pt x="401" y="797"/>
                  </a:lnTo>
                  <a:lnTo>
                    <a:pt x="380" y="736"/>
                  </a:lnTo>
                  <a:lnTo>
                    <a:pt x="356" y="676"/>
                  </a:lnTo>
                  <a:lnTo>
                    <a:pt x="327" y="620"/>
                  </a:lnTo>
                  <a:lnTo>
                    <a:pt x="292" y="558"/>
                  </a:lnTo>
                  <a:lnTo>
                    <a:pt x="252" y="500"/>
                  </a:lnTo>
                  <a:lnTo>
                    <a:pt x="209" y="443"/>
                  </a:lnTo>
                  <a:lnTo>
                    <a:pt x="161" y="390"/>
                  </a:lnTo>
                  <a:lnTo>
                    <a:pt x="110" y="341"/>
                  </a:lnTo>
                  <a:lnTo>
                    <a:pt x="57" y="293"/>
                  </a:lnTo>
                  <a:lnTo>
                    <a:pt x="0" y="251"/>
                  </a:lnTo>
                  <a:lnTo>
                    <a:pt x="155" y="114"/>
                  </a:lnTo>
                  <a:lnTo>
                    <a:pt x="158" y="111"/>
                  </a:lnTo>
                  <a:lnTo>
                    <a:pt x="165" y="104"/>
                  </a:lnTo>
                  <a:lnTo>
                    <a:pt x="177" y="95"/>
                  </a:lnTo>
                  <a:lnTo>
                    <a:pt x="191" y="84"/>
                  </a:lnTo>
                  <a:lnTo>
                    <a:pt x="210" y="71"/>
                  </a:lnTo>
                  <a:lnTo>
                    <a:pt x="232" y="58"/>
                  </a:lnTo>
                  <a:lnTo>
                    <a:pt x="256" y="45"/>
                  </a:lnTo>
                  <a:lnTo>
                    <a:pt x="285" y="31"/>
                  </a:lnTo>
                  <a:lnTo>
                    <a:pt x="316" y="20"/>
                  </a:lnTo>
                  <a:lnTo>
                    <a:pt x="349" y="10"/>
                  </a:lnTo>
                  <a:lnTo>
                    <a:pt x="385" y="4"/>
                  </a:lnTo>
                  <a:lnTo>
                    <a:pt x="4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" name="Freeform 41"/>
            <p:cNvSpPr>
              <a:spLocks/>
            </p:cNvSpPr>
            <p:nvPr/>
          </p:nvSpPr>
          <p:spPr bwMode="auto">
            <a:xfrm>
              <a:off x="2995" y="1372"/>
              <a:ext cx="442" cy="876"/>
            </a:xfrm>
            <a:custGeom>
              <a:avLst/>
              <a:gdLst>
                <a:gd name="T0" fmla="*/ 732 w 1325"/>
                <a:gd name="T1" fmla="*/ 6 h 2628"/>
                <a:gd name="T2" fmla="*/ 826 w 1325"/>
                <a:gd name="T3" fmla="*/ 38 h 2628"/>
                <a:gd name="T4" fmla="*/ 917 w 1325"/>
                <a:gd name="T5" fmla="*/ 94 h 2628"/>
                <a:gd name="T6" fmla="*/ 1074 w 1325"/>
                <a:gd name="T7" fmla="*/ 234 h 2628"/>
                <a:gd name="T8" fmla="*/ 1202 w 1325"/>
                <a:gd name="T9" fmla="*/ 407 h 2628"/>
                <a:gd name="T10" fmla="*/ 1286 w 1325"/>
                <a:gd name="T11" fmla="*/ 606 h 2628"/>
                <a:gd name="T12" fmla="*/ 1323 w 1325"/>
                <a:gd name="T13" fmla="*/ 812 h 2628"/>
                <a:gd name="T14" fmla="*/ 1322 w 1325"/>
                <a:gd name="T15" fmla="*/ 936 h 2628"/>
                <a:gd name="T16" fmla="*/ 1287 w 1325"/>
                <a:gd name="T17" fmla="*/ 991 h 2628"/>
                <a:gd name="T18" fmla="*/ 1225 w 1325"/>
                <a:gd name="T19" fmla="*/ 1017 h 2628"/>
                <a:gd name="T20" fmla="*/ 1161 w 1325"/>
                <a:gd name="T21" fmla="*/ 998 h 2628"/>
                <a:gd name="T22" fmla="*/ 1121 w 1325"/>
                <a:gd name="T23" fmla="*/ 946 h 2628"/>
                <a:gd name="T24" fmla="*/ 1103 w 1325"/>
                <a:gd name="T25" fmla="*/ 824 h 2628"/>
                <a:gd name="T26" fmla="*/ 1060 w 1325"/>
                <a:gd name="T27" fmla="*/ 683 h 2628"/>
                <a:gd name="T28" fmla="*/ 1014 w 1325"/>
                <a:gd name="T29" fmla="*/ 736 h 2628"/>
                <a:gd name="T30" fmla="*/ 1257 w 1325"/>
                <a:gd name="T31" fmla="*/ 1646 h 2628"/>
                <a:gd name="T32" fmla="*/ 1231 w 1325"/>
                <a:gd name="T33" fmla="*/ 1683 h 2628"/>
                <a:gd name="T34" fmla="*/ 995 w 1325"/>
                <a:gd name="T35" fmla="*/ 1694 h 2628"/>
                <a:gd name="T36" fmla="*/ 936 w 1325"/>
                <a:gd name="T37" fmla="*/ 2563 h 2628"/>
                <a:gd name="T38" fmla="*/ 879 w 1325"/>
                <a:gd name="T39" fmla="*/ 2616 h 2628"/>
                <a:gd name="T40" fmla="*/ 801 w 1325"/>
                <a:gd name="T41" fmla="*/ 2625 h 2628"/>
                <a:gd name="T42" fmla="*/ 735 w 1325"/>
                <a:gd name="T43" fmla="*/ 2584 h 2628"/>
                <a:gd name="T44" fmla="*/ 707 w 1325"/>
                <a:gd name="T45" fmla="*/ 2511 h 2628"/>
                <a:gd name="T46" fmla="*/ 614 w 1325"/>
                <a:gd name="T47" fmla="*/ 2512 h 2628"/>
                <a:gd name="T48" fmla="*/ 585 w 1325"/>
                <a:gd name="T49" fmla="*/ 2585 h 2628"/>
                <a:gd name="T50" fmla="*/ 519 w 1325"/>
                <a:gd name="T51" fmla="*/ 2625 h 2628"/>
                <a:gd name="T52" fmla="*/ 440 w 1325"/>
                <a:gd name="T53" fmla="*/ 2616 h 2628"/>
                <a:gd name="T54" fmla="*/ 385 w 1325"/>
                <a:gd name="T55" fmla="*/ 2562 h 2628"/>
                <a:gd name="T56" fmla="*/ 333 w 1325"/>
                <a:gd name="T57" fmla="*/ 1694 h 2628"/>
                <a:gd name="T58" fmla="*/ 95 w 1325"/>
                <a:gd name="T59" fmla="*/ 1683 h 2628"/>
                <a:gd name="T60" fmla="*/ 66 w 1325"/>
                <a:gd name="T61" fmla="*/ 1636 h 2628"/>
                <a:gd name="T62" fmla="*/ 312 w 1325"/>
                <a:gd name="T63" fmla="*/ 594 h 2628"/>
                <a:gd name="T64" fmla="*/ 248 w 1325"/>
                <a:gd name="T65" fmla="*/ 728 h 2628"/>
                <a:gd name="T66" fmla="*/ 215 w 1325"/>
                <a:gd name="T67" fmla="*/ 873 h 2628"/>
                <a:gd name="T68" fmla="*/ 194 w 1325"/>
                <a:gd name="T69" fmla="*/ 966 h 2628"/>
                <a:gd name="T70" fmla="*/ 144 w 1325"/>
                <a:gd name="T71" fmla="*/ 1009 h 2628"/>
                <a:gd name="T72" fmla="*/ 77 w 1325"/>
                <a:gd name="T73" fmla="*/ 1012 h 2628"/>
                <a:gd name="T74" fmla="*/ 22 w 1325"/>
                <a:gd name="T75" fmla="*/ 976 h 2628"/>
                <a:gd name="T76" fmla="*/ 0 w 1325"/>
                <a:gd name="T77" fmla="*/ 913 h 2628"/>
                <a:gd name="T78" fmla="*/ 2 w 1325"/>
                <a:gd name="T79" fmla="*/ 800 h 2628"/>
                <a:gd name="T80" fmla="*/ 35 w 1325"/>
                <a:gd name="T81" fmla="*/ 615 h 2628"/>
                <a:gd name="T82" fmla="*/ 85 w 1325"/>
                <a:gd name="T83" fmla="*/ 480 h 2628"/>
                <a:gd name="T84" fmla="*/ 169 w 1325"/>
                <a:gd name="T85" fmla="*/ 334 h 2628"/>
                <a:gd name="T86" fmla="*/ 312 w 1325"/>
                <a:gd name="T87" fmla="*/ 172 h 2628"/>
                <a:gd name="T88" fmla="*/ 448 w 1325"/>
                <a:gd name="T89" fmla="*/ 67 h 2628"/>
                <a:gd name="T90" fmla="*/ 554 w 1325"/>
                <a:gd name="T91" fmla="*/ 17 h 2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325" h="2628">
                  <a:moveTo>
                    <a:pt x="643" y="0"/>
                  </a:moveTo>
                  <a:lnTo>
                    <a:pt x="687" y="0"/>
                  </a:lnTo>
                  <a:lnTo>
                    <a:pt x="732" y="6"/>
                  </a:lnTo>
                  <a:lnTo>
                    <a:pt x="775" y="18"/>
                  </a:lnTo>
                  <a:lnTo>
                    <a:pt x="817" y="35"/>
                  </a:lnTo>
                  <a:lnTo>
                    <a:pt x="826" y="38"/>
                  </a:lnTo>
                  <a:lnTo>
                    <a:pt x="857" y="55"/>
                  </a:lnTo>
                  <a:lnTo>
                    <a:pt x="888" y="73"/>
                  </a:lnTo>
                  <a:lnTo>
                    <a:pt x="917" y="94"/>
                  </a:lnTo>
                  <a:lnTo>
                    <a:pt x="972" y="136"/>
                  </a:lnTo>
                  <a:lnTo>
                    <a:pt x="1024" y="182"/>
                  </a:lnTo>
                  <a:lnTo>
                    <a:pt x="1074" y="234"/>
                  </a:lnTo>
                  <a:lnTo>
                    <a:pt x="1121" y="289"/>
                  </a:lnTo>
                  <a:lnTo>
                    <a:pt x="1163" y="346"/>
                  </a:lnTo>
                  <a:lnTo>
                    <a:pt x="1202" y="407"/>
                  </a:lnTo>
                  <a:lnTo>
                    <a:pt x="1235" y="471"/>
                  </a:lnTo>
                  <a:lnTo>
                    <a:pt x="1264" y="537"/>
                  </a:lnTo>
                  <a:lnTo>
                    <a:pt x="1286" y="606"/>
                  </a:lnTo>
                  <a:lnTo>
                    <a:pt x="1304" y="675"/>
                  </a:lnTo>
                  <a:lnTo>
                    <a:pt x="1316" y="744"/>
                  </a:lnTo>
                  <a:lnTo>
                    <a:pt x="1323" y="812"/>
                  </a:lnTo>
                  <a:lnTo>
                    <a:pt x="1325" y="863"/>
                  </a:lnTo>
                  <a:lnTo>
                    <a:pt x="1325" y="913"/>
                  </a:lnTo>
                  <a:lnTo>
                    <a:pt x="1322" y="936"/>
                  </a:lnTo>
                  <a:lnTo>
                    <a:pt x="1314" y="957"/>
                  </a:lnTo>
                  <a:lnTo>
                    <a:pt x="1303" y="976"/>
                  </a:lnTo>
                  <a:lnTo>
                    <a:pt x="1287" y="991"/>
                  </a:lnTo>
                  <a:lnTo>
                    <a:pt x="1269" y="1004"/>
                  </a:lnTo>
                  <a:lnTo>
                    <a:pt x="1249" y="1012"/>
                  </a:lnTo>
                  <a:lnTo>
                    <a:pt x="1225" y="1017"/>
                  </a:lnTo>
                  <a:lnTo>
                    <a:pt x="1202" y="1014"/>
                  </a:lnTo>
                  <a:lnTo>
                    <a:pt x="1181" y="1009"/>
                  </a:lnTo>
                  <a:lnTo>
                    <a:pt x="1161" y="998"/>
                  </a:lnTo>
                  <a:lnTo>
                    <a:pt x="1145" y="983"/>
                  </a:lnTo>
                  <a:lnTo>
                    <a:pt x="1131" y="966"/>
                  </a:lnTo>
                  <a:lnTo>
                    <a:pt x="1121" y="946"/>
                  </a:lnTo>
                  <a:lnTo>
                    <a:pt x="1116" y="923"/>
                  </a:lnTo>
                  <a:lnTo>
                    <a:pt x="1110" y="873"/>
                  </a:lnTo>
                  <a:lnTo>
                    <a:pt x="1103" y="824"/>
                  </a:lnTo>
                  <a:lnTo>
                    <a:pt x="1090" y="776"/>
                  </a:lnTo>
                  <a:lnTo>
                    <a:pt x="1077" y="728"/>
                  </a:lnTo>
                  <a:lnTo>
                    <a:pt x="1060" y="683"/>
                  </a:lnTo>
                  <a:lnTo>
                    <a:pt x="1039" y="638"/>
                  </a:lnTo>
                  <a:lnTo>
                    <a:pt x="1014" y="596"/>
                  </a:lnTo>
                  <a:lnTo>
                    <a:pt x="1014" y="736"/>
                  </a:lnTo>
                  <a:lnTo>
                    <a:pt x="1257" y="1618"/>
                  </a:lnTo>
                  <a:lnTo>
                    <a:pt x="1259" y="1633"/>
                  </a:lnTo>
                  <a:lnTo>
                    <a:pt x="1257" y="1646"/>
                  </a:lnTo>
                  <a:lnTo>
                    <a:pt x="1252" y="1659"/>
                  </a:lnTo>
                  <a:lnTo>
                    <a:pt x="1244" y="1671"/>
                  </a:lnTo>
                  <a:lnTo>
                    <a:pt x="1231" y="1683"/>
                  </a:lnTo>
                  <a:lnTo>
                    <a:pt x="1214" y="1690"/>
                  </a:lnTo>
                  <a:lnTo>
                    <a:pt x="1196" y="1694"/>
                  </a:lnTo>
                  <a:lnTo>
                    <a:pt x="995" y="1694"/>
                  </a:lnTo>
                  <a:lnTo>
                    <a:pt x="950" y="2512"/>
                  </a:lnTo>
                  <a:lnTo>
                    <a:pt x="946" y="2539"/>
                  </a:lnTo>
                  <a:lnTo>
                    <a:pt x="936" y="2563"/>
                  </a:lnTo>
                  <a:lnTo>
                    <a:pt x="921" y="2585"/>
                  </a:lnTo>
                  <a:lnTo>
                    <a:pt x="901" y="2603"/>
                  </a:lnTo>
                  <a:lnTo>
                    <a:pt x="879" y="2616"/>
                  </a:lnTo>
                  <a:lnTo>
                    <a:pt x="855" y="2625"/>
                  </a:lnTo>
                  <a:lnTo>
                    <a:pt x="828" y="2628"/>
                  </a:lnTo>
                  <a:lnTo>
                    <a:pt x="801" y="2625"/>
                  </a:lnTo>
                  <a:lnTo>
                    <a:pt x="776" y="2616"/>
                  </a:lnTo>
                  <a:lnTo>
                    <a:pt x="754" y="2602"/>
                  </a:lnTo>
                  <a:lnTo>
                    <a:pt x="735" y="2584"/>
                  </a:lnTo>
                  <a:lnTo>
                    <a:pt x="721" y="2562"/>
                  </a:lnTo>
                  <a:lnTo>
                    <a:pt x="711" y="2538"/>
                  </a:lnTo>
                  <a:lnTo>
                    <a:pt x="707" y="2511"/>
                  </a:lnTo>
                  <a:lnTo>
                    <a:pt x="669" y="1694"/>
                  </a:lnTo>
                  <a:lnTo>
                    <a:pt x="659" y="1694"/>
                  </a:lnTo>
                  <a:lnTo>
                    <a:pt x="614" y="2512"/>
                  </a:lnTo>
                  <a:lnTo>
                    <a:pt x="609" y="2539"/>
                  </a:lnTo>
                  <a:lnTo>
                    <a:pt x="599" y="2563"/>
                  </a:lnTo>
                  <a:lnTo>
                    <a:pt x="585" y="2585"/>
                  </a:lnTo>
                  <a:lnTo>
                    <a:pt x="566" y="2603"/>
                  </a:lnTo>
                  <a:lnTo>
                    <a:pt x="543" y="2616"/>
                  </a:lnTo>
                  <a:lnTo>
                    <a:pt x="519" y="2625"/>
                  </a:lnTo>
                  <a:lnTo>
                    <a:pt x="492" y="2628"/>
                  </a:lnTo>
                  <a:lnTo>
                    <a:pt x="466" y="2625"/>
                  </a:lnTo>
                  <a:lnTo>
                    <a:pt x="440" y="2616"/>
                  </a:lnTo>
                  <a:lnTo>
                    <a:pt x="418" y="2602"/>
                  </a:lnTo>
                  <a:lnTo>
                    <a:pt x="399" y="2584"/>
                  </a:lnTo>
                  <a:lnTo>
                    <a:pt x="385" y="2562"/>
                  </a:lnTo>
                  <a:lnTo>
                    <a:pt x="375" y="2538"/>
                  </a:lnTo>
                  <a:lnTo>
                    <a:pt x="371" y="2511"/>
                  </a:lnTo>
                  <a:lnTo>
                    <a:pt x="333" y="1694"/>
                  </a:lnTo>
                  <a:lnTo>
                    <a:pt x="129" y="1694"/>
                  </a:lnTo>
                  <a:lnTo>
                    <a:pt x="112" y="1690"/>
                  </a:lnTo>
                  <a:lnTo>
                    <a:pt x="95" y="1683"/>
                  </a:lnTo>
                  <a:lnTo>
                    <a:pt x="81" y="1671"/>
                  </a:lnTo>
                  <a:lnTo>
                    <a:pt x="72" y="1654"/>
                  </a:lnTo>
                  <a:lnTo>
                    <a:pt x="66" y="1636"/>
                  </a:lnTo>
                  <a:lnTo>
                    <a:pt x="67" y="1619"/>
                  </a:lnTo>
                  <a:lnTo>
                    <a:pt x="312" y="725"/>
                  </a:lnTo>
                  <a:lnTo>
                    <a:pt x="312" y="594"/>
                  </a:lnTo>
                  <a:lnTo>
                    <a:pt x="288" y="637"/>
                  </a:lnTo>
                  <a:lnTo>
                    <a:pt x="267" y="682"/>
                  </a:lnTo>
                  <a:lnTo>
                    <a:pt x="248" y="728"/>
                  </a:lnTo>
                  <a:lnTo>
                    <a:pt x="233" y="776"/>
                  </a:lnTo>
                  <a:lnTo>
                    <a:pt x="222" y="824"/>
                  </a:lnTo>
                  <a:lnTo>
                    <a:pt x="215" y="873"/>
                  </a:lnTo>
                  <a:lnTo>
                    <a:pt x="209" y="923"/>
                  </a:lnTo>
                  <a:lnTo>
                    <a:pt x="204" y="946"/>
                  </a:lnTo>
                  <a:lnTo>
                    <a:pt x="194" y="966"/>
                  </a:lnTo>
                  <a:lnTo>
                    <a:pt x="180" y="983"/>
                  </a:lnTo>
                  <a:lnTo>
                    <a:pt x="164" y="998"/>
                  </a:lnTo>
                  <a:lnTo>
                    <a:pt x="144" y="1009"/>
                  </a:lnTo>
                  <a:lnTo>
                    <a:pt x="123" y="1014"/>
                  </a:lnTo>
                  <a:lnTo>
                    <a:pt x="100" y="1017"/>
                  </a:lnTo>
                  <a:lnTo>
                    <a:pt x="77" y="1012"/>
                  </a:lnTo>
                  <a:lnTo>
                    <a:pt x="56" y="1004"/>
                  </a:lnTo>
                  <a:lnTo>
                    <a:pt x="38" y="991"/>
                  </a:lnTo>
                  <a:lnTo>
                    <a:pt x="22" y="976"/>
                  </a:lnTo>
                  <a:lnTo>
                    <a:pt x="10" y="957"/>
                  </a:lnTo>
                  <a:lnTo>
                    <a:pt x="3" y="936"/>
                  </a:lnTo>
                  <a:lnTo>
                    <a:pt x="0" y="913"/>
                  </a:lnTo>
                  <a:lnTo>
                    <a:pt x="0" y="912"/>
                  </a:lnTo>
                  <a:lnTo>
                    <a:pt x="0" y="855"/>
                  </a:lnTo>
                  <a:lnTo>
                    <a:pt x="2" y="800"/>
                  </a:lnTo>
                  <a:lnTo>
                    <a:pt x="11" y="729"/>
                  </a:lnTo>
                  <a:lnTo>
                    <a:pt x="23" y="661"/>
                  </a:lnTo>
                  <a:lnTo>
                    <a:pt x="35" y="615"/>
                  </a:lnTo>
                  <a:lnTo>
                    <a:pt x="50" y="569"/>
                  </a:lnTo>
                  <a:lnTo>
                    <a:pt x="66" y="525"/>
                  </a:lnTo>
                  <a:lnTo>
                    <a:pt x="85" y="480"/>
                  </a:lnTo>
                  <a:lnTo>
                    <a:pt x="106" y="437"/>
                  </a:lnTo>
                  <a:lnTo>
                    <a:pt x="131" y="395"/>
                  </a:lnTo>
                  <a:lnTo>
                    <a:pt x="169" y="334"/>
                  </a:lnTo>
                  <a:lnTo>
                    <a:pt x="212" y="277"/>
                  </a:lnTo>
                  <a:lnTo>
                    <a:pt x="260" y="222"/>
                  </a:lnTo>
                  <a:lnTo>
                    <a:pt x="312" y="172"/>
                  </a:lnTo>
                  <a:lnTo>
                    <a:pt x="363" y="127"/>
                  </a:lnTo>
                  <a:lnTo>
                    <a:pt x="417" y="88"/>
                  </a:lnTo>
                  <a:lnTo>
                    <a:pt x="448" y="67"/>
                  </a:lnTo>
                  <a:lnTo>
                    <a:pt x="479" y="48"/>
                  </a:lnTo>
                  <a:lnTo>
                    <a:pt x="512" y="34"/>
                  </a:lnTo>
                  <a:lnTo>
                    <a:pt x="554" y="17"/>
                  </a:lnTo>
                  <a:lnTo>
                    <a:pt x="597" y="6"/>
                  </a:lnTo>
                  <a:lnTo>
                    <a:pt x="6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3" name="Group 62"/>
          <p:cNvGrpSpPr>
            <a:grpSpLocks noChangeAspect="1"/>
          </p:cNvGrpSpPr>
          <p:nvPr/>
        </p:nvGrpSpPr>
        <p:grpSpPr bwMode="auto">
          <a:xfrm>
            <a:off x="3732022" y="2509269"/>
            <a:ext cx="1045766" cy="1047300"/>
            <a:chOff x="2925" y="1204"/>
            <a:chExt cx="433" cy="451"/>
          </a:xfrm>
          <a:solidFill>
            <a:srgbClr val="255286"/>
          </a:solidFill>
          <a:effectLst/>
        </p:grpSpPr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2982" y="1204"/>
              <a:ext cx="319" cy="96"/>
            </a:xfrm>
            <a:custGeom>
              <a:avLst/>
              <a:gdLst>
                <a:gd name="T0" fmla="*/ 1376 w 2554"/>
                <a:gd name="T1" fmla="*/ 2 h 770"/>
                <a:gd name="T2" fmla="*/ 1570 w 2554"/>
                <a:gd name="T3" fmla="*/ 26 h 770"/>
                <a:gd name="T4" fmla="*/ 1757 w 2554"/>
                <a:gd name="T5" fmla="*/ 73 h 770"/>
                <a:gd name="T6" fmla="*/ 1936 w 2554"/>
                <a:gd name="T7" fmla="*/ 141 h 770"/>
                <a:gd name="T8" fmla="*/ 2105 w 2554"/>
                <a:gd name="T9" fmla="*/ 233 h 770"/>
                <a:gd name="T10" fmla="*/ 2262 w 2554"/>
                <a:gd name="T11" fmla="*/ 343 h 770"/>
                <a:gd name="T12" fmla="*/ 2406 w 2554"/>
                <a:gd name="T13" fmla="*/ 474 h 770"/>
                <a:gd name="T14" fmla="*/ 2536 w 2554"/>
                <a:gd name="T15" fmla="*/ 624 h 770"/>
                <a:gd name="T16" fmla="*/ 2552 w 2554"/>
                <a:gd name="T17" fmla="*/ 661 h 770"/>
                <a:gd name="T18" fmla="*/ 2551 w 2554"/>
                <a:gd name="T19" fmla="*/ 701 h 770"/>
                <a:gd name="T20" fmla="*/ 2534 w 2554"/>
                <a:gd name="T21" fmla="*/ 737 h 770"/>
                <a:gd name="T22" fmla="*/ 2501 w 2554"/>
                <a:gd name="T23" fmla="*/ 761 h 770"/>
                <a:gd name="T24" fmla="*/ 2463 w 2554"/>
                <a:gd name="T25" fmla="*/ 770 h 770"/>
                <a:gd name="T26" fmla="*/ 2424 w 2554"/>
                <a:gd name="T27" fmla="*/ 761 h 770"/>
                <a:gd name="T28" fmla="*/ 2391 w 2554"/>
                <a:gd name="T29" fmla="*/ 734 h 770"/>
                <a:gd name="T30" fmla="*/ 2276 w 2554"/>
                <a:gd name="T31" fmla="*/ 602 h 770"/>
                <a:gd name="T32" fmla="*/ 2149 w 2554"/>
                <a:gd name="T33" fmla="*/ 486 h 770"/>
                <a:gd name="T34" fmla="*/ 2010 w 2554"/>
                <a:gd name="T35" fmla="*/ 388 h 770"/>
                <a:gd name="T36" fmla="*/ 1860 w 2554"/>
                <a:gd name="T37" fmla="*/ 308 h 770"/>
                <a:gd name="T38" fmla="*/ 1702 w 2554"/>
                <a:gd name="T39" fmla="*/ 246 h 770"/>
                <a:gd name="T40" fmla="*/ 1536 w 2554"/>
                <a:gd name="T41" fmla="*/ 204 h 770"/>
                <a:gd name="T42" fmla="*/ 1365 w 2554"/>
                <a:gd name="T43" fmla="*/ 183 h 770"/>
                <a:gd name="T44" fmla="*/ 1189 w 2554"/>
                <a:gd name="T45" fmla="*/ 183 h 770"/>
                <a:gd name="T46" fmla="*/ 1018 w 2554"/>
                <a:gd name="T47" fmla="*/ 204 h 770"/>
                <a:gd name="T48" fmla="*/ 852 w 2554"/>
                <a:gd name="T49" fmla="*/ 246 h 770"/>
                <a:gd name="T50" fmla="*/ 694 w 2554"/>
                <a:gd name="T51" fmla="*/ 308 h 770"/>
                <a:gd name="T52" fmla="*/ 543 w 2554"/>
                <a:gd name="T53" fmla="*/ 388 h 770"/>
                <a:gd name="T54" fmla="*/ 404 w 2554"/>
                <a:gd name="T55" fmla="*/ 486 h 770"/>
                <a:gd name="T56" fmla="*/ 276 w 2554"/>
                <a:gd name="T57" fmla="*/ 602 h 770"/>
                <a:gd name="T58" fmla="*/ 162 w 2554"/>
                <a:gd name="T59" fmla="*/ 734 h 770"/>
                <a:gd name="T60" fmla="*/ 131 w 2554"/>
                <a:gd name="T61" fmla="*/ 760 h 770"/>
                <a:gd name="T62" fmla="*/ 93 w 2554"/>
                <a:gd name="T63" fmla="*/ 770 h 770"/>
                <a:gd name="T64" fmla="*/ 53 w 2554"/>
                <a:gd name="T65" fmla="*/ 762 h 770"/>
                <a:gd name="T66" fmla="*/ 20 w 2554"/>
                <a:gd name="T67" fmla="*/ 737 h 770"/>
                <a:gd name="T68" fmla="*/ 2 w 2554"/>
                <a:gd name="T69" fmla="*/ 701 h 770"/>
                <a:gd name="T70" fmla="*/ 2 w 2554"/>
                <a:gd name="T71" fmla="*/ 661 h 770"/>
                <a:gd name="T72" fmla="*/ 18 w 2554"/>
                <a:gd name="T73" fmla="*/ 624 h 770"/>
                <a:gd name="T74" fmla="*/ 147 w 2554"/>
                <a:gd name="T75" fmla="*/ 474 h 770"/>
                <a:gd name="T76" fmla="*/ 292 w 2554"/>
                <a:gd name="T77" fmla="*/ 343 h 770"/>
                <a:gd name="T78" fmla="*/ 449 w 2554"/>
                <a:gd name="T79" fmla="*/ 233 h 770"/>
                <a:gd name="T80" fmla="*/ 618 w 2554"/>
                <a:gd name="T81" fmla="*/ 141 h 770"/>
                <a:gd name="T82" fmla="*/ 797 w 2554"/>
                <a:gd name="T83" fmla="*/ 73 h 770"/>
                <a:gd name="T84" fmla="*/ 984 w 2554"/>
                <a:gd name="T85" fmla="*/ 26 h 770"/>
                <a:gd name="T86" fmla="*/ 1178 w 2554"/>
                <a:gd name="T87" fmla="*/ 2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54" h="770">
                  <a:moveTo>
                    <a:pt x="1277" y="0"/>
                  </a:moveTo>
                  <a:lnTo>
                    <a:pt x="1376" y="2"/>
                  </a:lnTo>
                  <a:lnTo>
                    <a:pt x="1474" y="11"/>
                  </a:lnTo>
                  <a:lnTo>
                    <a:pt x="1570" y="26"/>
                  </a:lnTo>
                  <a:lnTo>
                    <a:pt x="1665" y="47"/>
                  </a:lnTo>
                  <a:lnTo>
                    <a:pt x="1757" y="73"/>
                  </a:lnTo>
                  <a:lnTo>
                    <a:pt x="1848" y="104"/>
                  </a:lnTo>
                  <a:lnTo>
                    <a:pt x="1936" y="141"/>
                  </a:lnTo>
                  <a:lnTo>
                    <a:pt x="2022" y="184"/>
                  </a:lnTo>
                  <a:lnTo>
                    <a:pt x="2105" y="233"/>
                  </a:lnTo>
                  <a:lnTo>
                    <a:pt x="2185" y="286"/>
                  </a:lnTo>
                  <a:lnTo>
                    <a:pt x="2262" y="343"/>
                  </a:lnTo>
                  <a:lnTo>
                    <a:pt x="2336" y="407"/>
                  </a:lnTo>
                  <a:lnTo>
                    <a:pt x="2406" y="474"/>
                  </a:lnTo>
                  <a:lnTo>
                    <a:pt x="2473" y="547"/>
                  </a:lnTo>
                  <a:lnTo>
                    <a:pt x="2536" y="624"/>
                  </a:lnTo>
                  <a:lnTo>
                    <a:pt x="2547" y="642"/>
                  </a:lnTo>
                  <a:lnTo>
                    <a:pt x="2552" y="661"/>
                  </a:lnTo>
                  <a:lnTo>
                    <a:pt x="2554" y="681"/>
                  </a:lnTo>
                  <a:lnTo>
                    <a:pt x="2551" y="701"/>
                  </a:lnTo>
                  <a:lnTo>
                    <a:pt x="2544" y="719"/>
                  </a:lnTo>
                  <a:lnTo>
                    <a:pt x="2534" y="737"/>
                  </a:lnTo>
                  <a:lnTo>
                    <a:pt x="2518" y="751"/>
                  </a:lnTo>
                  <a:lnTo>
                    <a:pt x="2501" y="761"/>
                  </a:lnTo>
                  <a:lnTo>
                    <a:pt x="2483" y="768"/>
                  </a:lnTo>
                  <a:lnTo>
                    <a:pt x="2463" y="770"/>
                  </a:lnTo>
                  <a:lnTo>
                    <a:pt x="2443" y="768"/>
                  </a:lnTo>
                  <a:lnTo>
                    <a:pt x="2424" y="761"/>
                  </a:lnTo>
                  <a:lnTo>
                    <a:pt x="2406" y="749"/>
                  </a:lnTo>
                  <a:lnTo>
                    <a:pt x="2391" y="734"/>
                  </a:lnTo>
                  <a:lnTo>
                    <a:pt x="2336" y="665"/>
                  </a:lnTo>
                  <a:lnTo>
                    <a:pt x="2276" y="602"/>
                  </a:lnTo>
                  <a:lnTo>
                    <a:pt x="2215" y="541"/>
                  </a:lnTo>
                  <a:lnTo>
                    <a:pt x="2149" y="486"/>
                  </a:lnTo>
                  <a:lnTo>
                    <a:pt x="2081" y="434"/>
                  </a:lnTo>
                  <a:lnTo>
                    <a:pt x="2010" y="388"/>
                  </a:lnTo>
                  <a:lnTo>
                    <a:pt x="1936" y="345"/>
                  </a:lnTo>
                  <a:lnTo>
                    <a:pt x="1860" y="308"/>
                  </a:lnTo>
                  <a:lnTo>
                    <a:pt x="1782" y="275"/>
                  </a:lnTo>
                  <a:lnTo>
                    <a:pt x="1702" y="246"/>
                  </a:lnTo>
                  <a:lnTo>
                    <a:pt x="1620" y="223"/>
                  </a:lnTo>
                  <a:lnTo>
                    <a:pt x="1536" y="204"/>
                  </a:lnTo>
                  <a:lnTo>
                    <a:pt x="1451" y="191"/>
                  </a:lnTo>
                  <a:lnTo>
                    <a:pt x="1365" y="183"/>
                  </a:lnTo>
                  <a:lnTo>
                    <a:pt x="1277" y="181"/>
                  </a:lnTo>
                  <a:lnTo>
                    <a:pt x="1189" y="183"/>
                  </a:lnTo>
                  <a:lnTo>
                    <a:pt x="1102" y="191"/>
                  </a:lnTo>
                  <a:lnTo>
                    <a:pt x="1018" y="204"/>
                  </a:lnTo>
                  <a:lnTo>
                    <a:pt x="934" y="223"/>
                  </a:lnTo>
                  <a:lnTo>
                    <a:pt x="852" y="246"/>
                  </a:lnTo>
                  <a:lnTo>
                    <a:pt x="772" y="275"/>
                  </a:lnTo>
                  <a:lnTo>
                    <a:pt x="694" y="308"/>
                  </a:lnTo>
                  <a:lnTo>
                    <a:pt x="617" y="345"/>
                  </a:lnTo>
                  <a:lnTo>
                    <a:pt x="543" y="388"/>
                  </a:lnTo>
                  <a:lnTo>
                    <a:pt x="473" y="434"/>
                  </a:lnTo>
                  <a:lnTo>
                    <a:pt x="404" y="486"/>
                  </a:lnTo>
                  <a:lnTo>
                    <a:pt x="339" y="541"/>
                  </a:lnTo>
                  <a:lnTo>
                    <a:pt x="276" y="602"/>
                  </a:lnTo>
                  <a:lnTo>
                    <a:pt x="218" y="665"/>
                  </a:lnTo>
                  <a:lnTo>
                    <a:pt x="162" y="734"/>
                  </a:lnTo>
                  <a:lnTo>
                    <a:pt x="148" y="749"/>
                  </a:lnTo>
                  <a:lnTo>
                    <a:pt x="131" y="760"/>
                  </a:lnTo>
                  <a:lnTo>
                    <a:pt x="113" y="767"/>
                  </a:lnTo>
                  <a:lnTo>
                    <a:pt x="93" y="770"/>
                  </a:lnTo>
                  <a:lnTo>
                    <a:pt x="73" y="768"/>
                  </a:lnTo>
                  <a:lnTo>
                    <a:pt x="53" y="762"/>
                  </a:lnTo>
                  <a:lnTo>
                    <a:pt x="36" y="751"/>
                  </a:lnTo>
                  <a:lnTo>
                    <a:pt x="20" y="737"/>
                  </a:lnTo>
                  <a:lnTo>
                    <a:pt x="9" y="719"/>
                  </a:lnTo>
                  <a:lnTo>
                    <a:pt x="2" y="701"/>
                  </a:lnTo>
                  <a:lnTo>
                    <a:pt x="0" y="681"/>
                  </a:lnTo>
                  <a:lnTo>
                    <a:pt x="2" y="661"/>
                  </a:lnTo>
                  <a:lnTo>
                    <a:pt x="7" y="642"/>
                  </a:lnTo>
                  <a:lnTo>
                    <a:pt x="18" y="624"/>
                  </a:lnTo>
                  <a:lnTo>
                    <a:pt x="81" y="547"/>
                  </a:lnTo>
                  <a:lnTo>
                    <a:pt x="147" y="474"/>
                  </a:lnTo>
                  <a:lnTo>
                    <a:pt x="217" y="407"/>
                  </a:lnTo>
                  <a:lnTo>
                    <a:pt x="292" y="343"/>
                  </a:lnTo>
                  <a:lnTo>
                    <a:pt x="369" y="286"/>
                  </a:lnTo>
                  <a:lnTo>
                    <a:pt x="449" y="233"/>
                  </a:lnTo>
                  <a:lnTo>
                    <a:pt x="532" y="184"/>
                  </a:lnTo>
                  <a:lnTo>
                    <a:pt x="618" y="141"/>
                  </a:lnTo>
                  <a:lnTo>
                    <a:pt x="706" y="104"/>
                  </a:lnTo>
                  <a:lnTo>
                    <a:pt x="797" y="73"/>
                  </a:lnTo>
                  <a:lnTo>
                    <a:pt x="889" y="47"/>
                  </a:lnTo>
                  <a:lnTo>
                    <a:pt x="984" y="26"/>
                  </a:lnTo>
                  <a:lnTo>
                    <a:pt x="1080" y="11"/>
                  </a:lnTo>
                  <a:lnTo>
                    <a:pt x="1178" y="2"/>
                  </a:lnTo>
                  <a:lnTo>
                    <a:pt x="12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k-UA" sz="1463" dirty="0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3262" y="1323"/>
              <a:ext cx="71" cy="71"/>
            </a:xfrm>
            <a:custGeom>
              <a:avLst/>
              <a:gdLst>
                <a:gd name="T0" fmla="*/ 285 w 568"/>
                <a:gd name="T1" fmla="*/ 0 h 568"/>
                <a:gd name="T2" fmla="*/ 327 w 568"/>
                <a:gd name="T3" fmla="*/ 3 h 568"/>
                <a:gd name="T4" fmla="*/ 366 w 568"/>
                <a:gd name="T5" fmla="*/ 12 h 568"/>
                <a:gd name="T6" fmla="*/ 403 w 568"/>
                <a:gd name="T7" fmla="*/ 26 h 568"/>
                <a:gd name="T8" fmla="*/ 439 w 568"/>
                <a:gd name="T9" fmla="*/ 45 h 568"/>
                <a:gd name="T10" fmla="*/ 470 w 568"/>
                <a:gd name="T11" fmla="*/ 69 h 568"/>
                <a:gd name="T12" fmla="*/ 498 w 568"/>
                <a:gd name="T13" fmla="*/ 98 h 568"/>
                <a:gd name="T14" fmla="*/ 522 w 568"/>
                <a:gd name="T15" fmla="*/ 128 h 568"/>
                <a:gd name="T16" fmla="*/ 542 w 568"/>
                <a:gd name="T17" fmla="*/ 164 h 568"/>
                <a:gd name="T18" fmla="*/ 556 w 568"/>
                <a:gd name="T19" fmla="*/ 201 h 568"/>
                <a:gd name="T20" fmla="*/ 565 w 568"/>
                <a:gd name="T21" fmla="*/ 242 h 568"/>
                <a:gd name="T22" fmla="*/ 568 w 568"/>
                <a:gd name="T23" fmla="*/ 284 h 568"/>
                <a:gd name="T24" fmla="*/ 565 w 568"/>
                <a:gd name="T25" fmla="*/ 325 h 568"/>
                <a:gd name="T26" fmla="*/ 556 w 568"/>
                <a:gd name="T27" fmla="*/ 365 h 568"/>
                <a:gd name="T28" fmla="*/ 542 w 568"/>
                <a:gd name="T29" fmla="*/ 404 h 568"/>
                <a:gd name="T30" fmla="*/ 522 w 568"/>
                <a:gd name="T31" fmla="*/ 438 h 568"/>
                <a:gd name="T32" fmla="*/ 498 w 568"/>
                <a:gd name="T33" fmla="*/ 470 h 568"/>
                <a:gd name="T34" fmla="*/ 470 w 568"/>
                <a:gd name="T35" fmla="*/ 498 h 568"/>
                <a:gd name="T36" fmla="*/ 439 w 568"/>
                <a:gd name="T37" fmla="*/ 521 h 568"/>
                <a:gd name="T38" fmla="*/ 403 w 568"/>
                <a:gd name="T39" fmla="*/ 541 h 568"/>
                <a:gd name="T40" fmla="*/ 366 w 568"/>
                <a:gd name="T41" fmla="*/ 555 h 568"/>
                <a:gd name="T42" fmla="*/ 327 w 568"/>
                <a:gd name="T43" fmla="*/ 564 h 568"/>
                <a:gd name="T44" fmla="*/ 285 w 568"/>
                <a:gd name="T45" fmla="*/ 568 h 568"/>
                <a:gd name="T46" fmla="*/ 242 w 568"/>
                <a:gd name="T47" fmla="*/ 564 h 568"/>
                <a:gd name="T48" fmla="*/ 202 w 568"/>
                <a:gd name="T49" fmla="*/ 555 h 568"/>
                <a:gd name="T50" fmla="*/ 165 w 568"/>
                <a:gd name="T51" fmla="*/ 541 h 568"/>
                <a:gd name="T52" fmla="*/ 130 w 568"/>
                <a:gd name="T53" fmla="*/ 521 h 568"/>
                <a:gd name="T54" fmla="*/ 98 w 568"/>
                <a:gd name="T55" fmla="*/ 498 h 568"/>
                <a:gd name="T56" fmla="*/ 71 w 568"/>
                <a:gd name="T57" fmla="*/ 470 h 568"/>
                <a:gd name="T58" fmla="*/ 46 w 568"/>
                <a:gd name="T59" fmla="*/ 438 h 568"/>
                <a:gd name="T60" fmla="*/ 27 w 568"/>
                <a:gd name="T61" fmla="*/ 404 h 568"/>
                <a:gd name="T62" fmla="*/ 12 w 568"/>
                <a:gd name="T63" fmla="*/ 365 h 568"/>
                <a:gd name="T64" fmla="*/ 4 w 568"/>
                <a:gd name="T65" fmla="*/ 325 h 568"/>
                <a:gd name="T66" fmla="*/ 0 w 568"/>
                <a:gd name="T67" fmla="*/ 284 h 568"/>
                <a:gd name="T68" fmla="*/ 4 w 568"/>
                <a:gd name="T69" fmla="*/ 242 h 568"/>
                <a:gd name="T70" fmla="*/ 12 w 568"/>
                <a:gd name="T71" fmla="*/ 201 h 568"/>
                <a:gd name="T72" fmla="*/ 27 w 568"/>
                <a:gd name="T73" fmla="*/ 164 h 568"/>
                <a:gd name="T74" fmla="*/ 46 w 568"/>
                <a:gd name="T75" fmla="*/ 128 h 568"/>
                <a:gd name="T76" fmla="*/ 71 w 568"/>
                <a:gd name="T77" fmla="*/ 98 h 568"/>
                <a:gd name="T78" fmla="*/ 98 w 568"/>
                <a:gd name="T79" fmla="*/ 69 h 568"/>
                <a:gd name="T80" fmla="*/ 130 w 568"/>
                <a:gd name="T81" fmla="*/ 45 h 568"/>
                <a:gd name="T82" fmla="*/ 165 w 568"/>
                <a:gd name="T83" fmla="*/ 26 h 568"/>
                <a:gd name="T84" fmla="*/ 202 w 568"/>
                <a:gd name="T85" fmla="*/ 12 h 568"/>
                <a:gd name="T86" fmla="*/ 242 w 568"/>
                <a:gd name="T87" fmla="*/ 3 h 568"/>
                <a:gd name="T88" fmla="*/ 285 w 568"/>
                <a:gd name="T89" fmla="*/ 0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68" h="568">
                  <a:moveTo>
                    <a:pt x="285" y="0"/>
                  </a:moveTo>
                  <a:lnTo>
                    <a:pt x="327" y="3"/>
                  </a:lnTo>
                  <a:lnTo>
                    <a:pt x="366" y="12"/>
                  </a:lnTo>
                  <a:lnTo>
                    <a:pt x="403" y="26"/>
                  </a:lnTo>
                  <a:lnTo>
                    <a:pt x="439" y="45"/>
                  </a:lnTo>
                  <a:lnTo>
                    <a:pt x="470" y="69"/>
                  </a:lnTo>
                  <a:lnTo>
                    <a:pt x="498" y="98"/>
                  </a:lnTo>
                  <a:lnTo>
                    <a:pt x="522" y="128"/>
                  </a:lnTo>
                  <a:lnTo>
                    <a:pt x="542" y="164"/>
                  </a:lnTo>
                  <a:lnTo>
                    <a:pt x="556" y="201"/>
                  </a:lnTo>
                  <a:lnTo>
                    <a:pt x="565" y="242"/>
                  </a:lnTo>
                  <a:lnTo>
                    <a:pt x="568" y="284"/>
                  </a:lnTo>
                  <a:lnTo>
                    <a:pt x="565" y="325"/>
                  </a:lnTo>
                  <a:lnTo>
                    <a:pt x="556" y="365"/>
                  </a:lnTo>
                  <a:lnTo>
                    <a:pt x="542" y="404"/>
                  </a:lnTo>
                  <a:lnTo>
                    <a:pt x="522" y="438"/>
                  </a:lnTo>
                  <a:lnTo>
                    <a:pt x="498" y="470"/>
                  </a:lnTo>
                  <a:lnTo>
                    <a:pt x="470" y="498"/>
                  </a:lnTo>
                  <a:lnTo>
                    <a:pt x="439" y="521"/>
                  </a:lnTo>
                  <a:lnTo>
                    <a:pt x="403" y="541"/>
                  </a:lnTo>
                  <a:lnTo>
                    <a:pt x="366" y="555"/>
                  </a:lnTo>
                  <a:lnTo>
                    <a:pt x="327" y="564"/>
                  </a:lnTo>
                  <a:lnTo>
                    <a:pt x="285" y="568"/>
                  </a:lnTo>
                  <a:lnTo>
                    <a:pt x="242" y="564"/>
                  </a:lnTo>
                  <a:lnTo>
                    <a:pt x="202" y="555"/>
                  </a:lnTo>
                  <a:lnTo>
                    <a:pt x="165" y="541"/>
                  </a:lnTo>
                  <a:lnTo>
                    <a:pt x="130" y="521"/>
                  </a:lnTo>
                  <a:lnTo>
                    <a:pt x="98" y="498"/>
                  </a:lnTo>
                  <a:lnTo>
                    <a:pt x="71" y="470"/>
                  </a:lnTo>
                  <a:lnTo>
                    <a:pt x="46" y="438"/>
                  </a:lnTo>
                  <a:lnTo>
                    <a:pt x="27" y="404"/>
                  </a:lnTo>
                  <a:lnTo>
                    <a:pt x="12" y="365"/>
                  </a:lnTo>
                  <a:lnTo>
                    <a:pt x="4" y="325"/>
                  </a:lnTo>
                  <a:lnTo>
                    <a:pt x="0" y="284"/>
                  </a:lnTo>
                  <a:lnTo>
                    <a:pt x="4" y="242"/>
                  </a:lnTo>
                  <a:lnTo>
                    <a:pt x="12" y="201"/>
                  </a:lnTo>
                  <a:lnTo>
                    <a:pt x="27" y="164"/>
                  </a:lnTo>
                  <a:lnTo>
                    <a:pt x="46" y="128"/>
                  </a:lnTo>
                  <a:lnTo>
                    <a:pt x="71" y="98"/>
                  </a:lnTo>
                  <a:lnTo>
                    <a:pt x="98" y="69"/>
                  </a:lnTo>
                  <a:lnTo>
                    <a:pt x="130" y="45"/>
                  </a:lnTo>
                  <a:lnTo>
                    <a:pt x="165" y="26"/>
                  </a:lnTo>
                  <a:lnTo>
                    <a:pt x="202" y="12"/>
                  </a:lnTo>
                  <a:lnTo>
                    <a:pt x="242" y="3"/>
                  </a:lnTo>
                  <a:lnTo>
                    <a:pt x="2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k-UA" sz="1463" dirty="0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3237" y="1402"/>
              <a:ext cx="121" cy="206"/>
            </a:xfrm>
            <a:custGeom>
              <a:avLst/>
              <a:gdLst>
                <a:gd name="T0" fmla="*/ 304 w 965"/>
                <a:gd name="T1" fmla="*/ 1 h 1648"/>
                <a:gd name="T2" fmla="*/ 340 w 965"/>
                <a:gd name="T3" fmla="*/ 17 h 1648"/>
                <a:gd name="T4" fmla="*/ 625 w 965"/>
                <a:gd name="T5" fmla="*/ 17 h 1648"/>
                <a:gd name="T6" fmla="*/ 661 w 965"/>
                <a:gd name="T7" fmla="*/ 1 h 1648"/>
                <a:gd name="T8" fmla="*/ 700 w 965"/>
                <a:gd name="T9" fmla="*/ 3 h 1648"/>
                <a:gd name="T10" fmla="*/ 711 w 965"/>
                <a:gd name="T11" fmla="*/ 7 h 1648"/>
                <a:gd name="T12" fmla="*/ 737 w 965"/>
                <a:gd name="T13" fmla="*/ 14 h 1648"/>
                <a:gd name="T14" fmla="*/ 761 w 965"/>
                <a:gd name="T15" fmla="*/ 22 h 1648"/>
                <a:gd name="T16" fmla="*/ 773 w 965"/>
                <a:gd name="T17" fmla="*/ 26 h 1648"/>
                <a:gd name="T18" fmla="*/ 843 w 965"/>
                <a:gd name="T19" fmla="*/ 61 h 1648"/>
                <a:gd name="T20" fmla="*/ 900 w 965"/>
                <a:gd name="T21" fmla="*/ 113 h 1648"/>
                <a:gd name="T22" fmla="*/ 941 w 965"/>
                <a:gd name="T23" fmla="*/ 178 h 1648"/>
                <a:gd name="T24" fmla="*/ 962 w 965"/>
                <a:gd name="T25" fmla="*/ 253 h 1648"/>
                <a:gd name="T26" fmla="*/ 965 w 965"/>
                <a:gd name="T27" fmla="*/ 723 h 1648"/>
                <a:gd name="T28" fmla="*/ 958 w 965"/>
                <a:gd name="T29" fmla="*/ 755 h 1648"/>
                <a:gd name="T30" fmla="*/ 807 w 965"/>
                <a:gd name="T31" fmla="*/ 988 h 1648"/>
                <a:gd name="T32" fmla="*/ 804 w 965"/>
                <a:gd name="T33" fmla="*/ 1587 h 1648"/>
                <a:gd name="T34" fmla="*/ 783 w 965"/>
                <a:gd name="T35" fmla="*/ 1624 h 1648"/>
                <a:gd name="T36" fmla="*/ 745 w 965"/>
                <a:gd name="T37" fmla="*/ 1646 h 1648"/>
                <a:gd name="T38" fmla="*/ 242 w 965"/>
                <a:gd name="T39" fmla="*/ 1648 h 1648"/>
                <a:gd name="T40" fmla="*/ 199 w 965"/>
                <a:gd name="T41" fmla="*/ 1637 h 1648"/>
                <a:gd name="T42" fmla="*/ 170 w 965"/>
                <a:gd name="T43" fmla="*/ 1607 h 1648"/>
                <a:gd name="T44" fmla="*/ 158 w 965"/>
                <a:gd name="T45" fmla="*/ 1564 h 1648"/>
                <a:gd name="T46" fmla="*/ 14 w 965"/>
                <a:gd name="T47" fmla="*/ 769 h 1648"/>
                <a:gd name="T48" fmla="*/ 2 w 965"/>
                <a:gd name="T49" fmla="*/ 739 h 1648"/>
                <a:gd name="T50" fmla="*/ 0 w 965"/>
                <a:gd name="T51" fmla="*/ 293 h 1648"/>
                <a:gd name="T52" fmla="*/ 11 w 965"/>
                <a:gd name="T53" fmla="*/ 214 h 1648"/>
                <a:gd name="T54" fmla="*/ 42 w 965"/>
                <a:gd name="T55" fmla="*/ 144 h 1648"/>
                <a:gd name="T56" fmla="*/ 92 w 965"/>
                <a:gd name="T57" fmla="*/ 86 h 1648"/>
                <a:gd name="T58" fmla="*/ 156 w 965"/>
                <a:gd name="T59" fmla="*/ 42 h 1648"/>
                <a:gd name="T60" fmla="*/ 195 w 965"/>
                <a:gd name="T61" fmla="*/ 25 h 1648"/>
                <a:gd name="T62" fmla="*/ 215 w 965"/>
                <a:gd name="T63" fmla="*/ 18 h 1648"/>
                <a:gd name="T64" fmla="*/ 241 w 965"/>
                <a:gd name="T65" fmla="*/ 11 h 1648"/>
                <a:gd name="T66" fmla="*/ 261 w 965"/>
                <a:gd name="T67" fmla="*/ 4 h 1648"/>
                <a:gd name="T68" fmla="*/ 284 w 965"/>
                <a:gd name="T69" fmla="*/ 0 h 1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65" h="1648">
                  <a:moveTo>
                    <a:pt x="284" y="0"/>
                  </a:moveTo>
                  <a:lnTo>
                    <a:pt x="304" y="1"/>
                  </a:lnTo>
                  <a:lnTo>
                    <a:pt x="322" y="6"/>
                  </a:lnTo>
                  <a:lnTo>
                    <a:pt x="340" y="17"/>
                  </a:lnTo>
                  <a:lnTo>
                    <a:pt x="483" y="124"/>
                  </a:lnTo>
                  <a:lnTo>
                    <a:pt x="625" y="17"/>
                  </a:lnTo>
                  <a:lnTo>
                    <a:pt x="642" y="6"/>
                  </a:lnTo>
                  <a:lnTo>
                    <a:pt x="661" y="1"/>
                  </a:lnTo>
                  <a:lnTo>
                    <a:pt x="681" y="0"/>
                  </a:lnTo>
                  <a:lnTo>
                    <a:pt x="700" y="3"/>
                  </a:lnTo>
                  <a:lnTo>
                    <a:pt x="704" y="4"/>
                  </a:lnTo>
                  <a:lnTo>
                    <a:pt x="711" y="7"/>
                  </a:lnTo>
                  <a:lnTo>
                    <a:pt x="723" y="11"/>
                  </a:lnTo>
                  <a:lnTo>
                    <a:pt x="737" y="14"/>
                  </a:lnTo>
                  <a:lnTo>
                    <a:pt x="750" y="18"/>
                  </a:lnTo>
                  <a:lnTo>
                    <a:pt x="761" y="22"/>
                  </a:lnTo>
                  <a:lnTo>
                    <a:pt x="770" y="25"/>
                  </a:lnTo>
                  <a:lnTo>
                    <a:pt x="773" y="26"/>
                  </a:lnTo>
                  <a:lnTo>
                    <a:pt x="809" y="42"/>
                  </a:lnTo>
                  <a:lnTo>
                    <a:pt x="843" y="61"/>
                  </a:lnTo>
                  <a:lnTo>
                    <a:pt x="874" y="86"/>
                  </a:lnTo>
                  <a:lnTo>
                    <a:pt x="900" y="113"/>
                  </a:lnTo>
                  <a:lnTo>
                    <a:pt x="922" y="144"/>
                  </a:lnTo>
                  <a:lnTo>
                    <a:pt x="941" y="178"/>
                  </a:lnTo>
                  <a:lnTo>
                    <a:pt x="954" y="214"/>
                  </a:lnTo>
                  <a:lnTo>
                    <a:pt x="962" y="253"/>
                  </a:lnTo>
                  <a:lnTo>
                    <a:pt x="965" y="293"/>
                  </a:lnTo>
                  <a:lnTo>
                    <a:pt x="965" y="723"/>
                  </a:lnTo>
                  <a:lnTo>
                    <a:pt x="963" y="739"/>
                  </a:lnTo>
                  <a:lnTo>
                    <a:pt x="958" y="755"/>
                  </a:lnTo>
                  <a:lnTo>
                    <a:pt x="951" y="769"/>
                  </a:lnTo>
                  <a:lnTo>
                    <a:pt x="807" y="988"/>
                  </a:lnTo>
                  <a:lnTo>
                    <a:pt x="807" y="1564"/>
                  </a:lnTo>
                  <a:lnTo>
                    <a:pt x="804" y="1587"/>
                  </a:lnTo>
                  <a:lnTo>
                    <a:pt x="796" y="1607"/>
                  </a:lnTo>
                  <a:lnTo>
                    <a:pt x="783" y="1624"/>
                  </a:lnTo>
                  <a:lnTo>
                    <a:pt x="765" y="1637"/>
                  </a:lnTo>
                  <a:lnTo>
                    <a:pt x="745" y="1646"/>
                  </a:lnTo>
                  <a:lnTo>
                    <a:pt x="722" y="1648"/>
                  </a:lnTo>
                  <a:lnTo>
                    <a:pt x="242" y="1648"/>
                  </a:lnTo>
                  <a:lnTo>
                    <a:pt x="220" y="1646"/>
                  </a:lnTo>
                  <a:lnTo>
                    <a:pt x="199" y="1637"/>
                  </a:lnTo>
                  <a:lnTo>
                    <a:pt x="183" y="1624"/>
                  </a:lnTo>
                  <a:lnTo>
                    <a:pt x="170" y="1607"/>
                  </a:lnTo>
                  <a:lnTo>
                    <a:pt x="161" y="1587"/>
                  </a:lnTo>
                  <a:lnTo>
                    <a:pt x="158" y="1564"/>
                  </a:lnTo>
                  <a:lnTo>
                    <a:pt x="158" y="988"/>
                  </a:lnTo>
                  <a:lnTo>
                    <a:pt x="14" y="769"/>
                  </a:lnTo>
                  <a:lnTo>
                    <a:pt x="6" y="755"/>
                  </a:lnTo>
                  <a:lnTo>
                    <a:pt x="2" y="739"/>
                  </a:lnTo>
                  <a:lnTo>
                    <a:pt x="0" y="723"/>
                  </a:lnTo>
                  <a:lnTo>
                    <a:pt x="0" y="293"/>
                  </a:lnTo>
                  <a:lnTo>
                    <a:pt x="3" y="253"/>
                  </a:lnTo>
                  <a:lnTo>
                    <a:pt x="11" y="214"/>
                  </a:lnTo>
                  <a:lnTo>
                    <a:pt x="25" y="178"/>
                  </a:lnTo>
                  <a:lnTo>
                    <a:pt x="42" y="144"/>
                  </a:lnTo>
                  <a:lnTo>
                    <a:pt x="64" y="113"/>
                  </a:lnTo>
                  <a:lnTo>
                    <a:pt x="92" y="86"/>
                  </a:lnTo>
                  <a:lnTo>
                    <a:pt x="121" y="61"/>
                  </a:lnTo>
                  <a:lnTo>
                    <a:pt x="156" y="42"/>
                  </a:lnTo>
                  <a:lnTo>
                    <a:pt x="192" y="26"/>
                  </a:lnTo>
                  <a:lnTo>
                    <a:pt x="195" y="25"/>
                  </a:lnTo>
                  <a:lnTo>
                    <a:pt x="204" y="22"/>
                  </a:lnTo>
                  <a:lnTo>
                    <a:pt x="215" y="18"/>
                  </a:lnTo>
                  <a:lnTo>
                    <a:pt x="228" y="14"/>
                  </a:lnTo>
                  <a:lnTo>
                    <a:pt x="241" y="11"/>
                  </a:lnTo>
                  <a:lnTo>
                    <a:pt x="253" y="7"/>
                  </a:lnTo>
                  <a:lnTo>
                    <a:pt x="261" y="4"/>
                  </a:lnTo>
                  <a:lnTo>
                    <a:pt x="264" y="3"/>
                  </a:lnTo>
                  <a:lnTo>
                    <a:pt x="2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k-UA" sz="1463" dirty="0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2950" y="1323"/>
              <a:ext cx="71" cy="71"/>
            </a:xfrm>
            <a:custGeom>
              <a:avLst/>
              <a:gdLst>
                <a:gd name="T0" fmla="*/ 283 w 566"/>
                <a:gd name="T1" fmla="*/ 0 h 568"/>
                <a:gd name="T2" fmla="*/ 325 w 566"/>
                <a:gd name="T3" fmla="*/ 3 h 568"/>
                <a:gd name="T4" fmla="*/ 365 w 566"/>
                <a:gd name="T5" fmla="*/ 12 h 568"/>
                <a:gd name="T6" fmla="*/ 403 w 566"/>
                <a:gd name="T7" fmla="*/ 26 h 568"/>
                <a:gd name="T8" fmla="*/ 438 w 566"/>
                <a:gd name="T9" fmla="*/ 45 h 568"/>
                <a:gd name="T10" fmla="*/ 469 w 566"/>
                <a:gd name="T11" fmla="*/ 69 h 568"/>
                <a:gd name="T12" fmla="*/ 497 w 566"/>
                <a:gd name="T13" fmla="*/ 98 h 568"/>
                <a:gd name="T14" fmla="*/ 521 w 566"/>
                <a:gd name="T15" fmla="*/ 128 h 568"/>
                <a:gd name="T16" fmla="*/ 540 w 566"/>
                <a:gd name="T17" fmla="*/ 164 h 568"/>
                <a:gd name="T18" fmla="*/ 554 w 566"/>
                <a:gd name="T19" fmla="*/ 201 h 568"/>
                <a:gd name="T20" fmla="*/ 564 w 566"/>
                <a:gd name="T21" fmla="*/ 242 h 568"/>
                <a:gd name="T22" fmla="*/ 566 w 566"/>
                <a:gd name="T23" fmla="*/ 284 h 568"/>
                <a:gd name="T24" fmla="*/ 564 w 566"/>
                <a:gd name="T25" fmla="*/ 325 h 568"/>
                <a:gd name="T26" fmla="*/ 554 w 566"/>
                <a:gd name="T27" fmla="*/ 365 h 568"/>
                <a:gd name="T28" fmla="*/ 540 w 566"/>
                <a:gd name="T29" fmla="*/ 404 h 568"/>
                <a:gd name="T30" fmla="*/ 521 w 566"/>
                <a:gd name="T31" fmla="*/ 438 h 568"/>
                <a:gd name="T32" fmla="*/ 497 w 566"/>
                <a:gd name="T33" fmla="*/ 470 h 568"/>
                <a:gd name="T34" fmla="*/ 469 w 566"/>
                <a:gd name="T35" fmla="*/ 498 h 568"/>
                <a:gd name="T36" fmla="*/ 438 w 566"/>
                <a:gd name="T37" fmla="*/ 521 h 568"/>
                <a:gd name="T38" fmla="*/ 403 w 566"/>
                <a:gd name="T39" fmla="*/ 541 h 568"/>
                <a:gd name="T40" fmla="*/ 365 w 566"/>
                <a:gd name="T41" fmla="*/ 555 h 568"/>
                <a:gd name="T42" fmla="*/ 325 w 566"/>
                <a:gd name="T43" fmla="*/ 564 h 568"/>
                <a:gd name="T44" fmla="*/ 283 w 566"/>
                <a:gd name="T45" fmla="*/ 568 h 568"/>
                <a:gd name="T46" fmla="*/ 241 w 566"/>
                <a:gd name="T47" fmla="*/ 564 h 568"/>
                <a:gd name="T48" fmla="*/ 202 w 566"/>
                <a:gd name="T49" fmla="*/ 555 h 568"/>
                <a:gd name="T50" fmla="*/ 163 w 566"/>
                <a:gd name="T51" fmla="*/ 541 h 568"/>
                <a:gd name="T52" fmla="*/ 129 w 566"/>
                <a:gd name="T53" fmla="*/ 521 h 568"/>
                <a:gd name="T54" fmla="*/ 97 w 566"/>
                <a:gd name="T55" fmla="*/ 498 h 568"/>
                <a:gd name="T56" fmla="*/ 69 w 566"/>
                <a:gd name="T57" fmla="*/ 470 h 568"/>
                <a:gd name="T58" fmla="*/ 46 w 566"/>
                <a:gd name="T59" fmla="*/ 438 h 568"/>
                <a:gd name="T60" fmla="*/ 26 w 566"/>
                <a:gd name="T61" fmla="*/ 404 h 568"/>
                <a:gd name="T62" fmla="*/ 12 w 566"/>
                <a:gd name="T63" fmla="*/ 365 h 568"/>
                <a:gd name="T64" fmla="*/ 3 w 566"/>
                <a:gd name="T65" fmla="*/ 325 h 568"/>
                <a:gd name="T66" fmla="*/ 0 w 566"/>
                <a:gd name="T67" fmla="*/ 284 h 568"/>
                <a:gd name="T68" fmla="*/ 3 w 566"/>
                <a:gd name="T69" fmla="*/ 242 h 568"/>
                <a:gd name="T70" fmla="*/ 12 w 566"/>
                <a:gd name="T71" fmla="*/ 201 h 568"/>
                <a:gd name="T72" fmla="*/ 26 w 566"/>
                <a:gd name="T73" fmla="*/ 164 h 568"/>
                <a:gd name="T74" fmla="*/ 46 w 566"/>
                <a:gd name="T75" fmla="*/ 128 h 568"/>
                <a:gd name="T76" fmla="*/ 69 w 566"/>
                <a:gd name="T77" fmla="*/ 98 h 568"/>
                <a:gd name="T78" fmla="*/ 97 w 566"/>
                <a:gd name="T79" fmla="*/ 69 h 568"/>
                <a:gd name="T80" fmla="*/ 129 w 566"/>
                <a:gd name="T81" fmla="*/ 45 h 568"/>
                <a:gd name="T82" fmla="*/ 163 w 566"/>
                <a:gd name="T83" fmla="*/ 26 h 568"/>
                <a:gd name="T84" fmla="*/ 202 w 566"/>
                <a:gd name="T85" fmla="*/ 12 h 568"/>
                <a:gd name="T86" fmla="*/ 241 w 566"/>
                <a:gd name="T87" fmla="*/ 3 h 568"/>
                <a:gd name="T88" fmla="*/ 283 w 566"/>
                <a:gd name="T89" fmla="*/ 0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66" h="568">
                  <a:moveTo>
                    <a:pt x="283" y="0"/>
                  </a:moveTo>
                  <a:lnTo>
                    <a:pt x="325" y="3"/>
                  </a:lnTo>
                  <a:lnTo>
                    <a:pt x="365" y="12"/>
                  </a:lnTo>
                  <a:lnTo>
                    <a:pt x="403" y="26"/>
                  </a:lnTo>
                  <a:lnTo>
                    <a:pt x="438" y="45"/>
                  </a:lnTo>
                  <a:lnTo>
                    <a:pt x="469" y="69"/>
                  </a:lnTo>
                  <a:lnTo>
                    <a:pt x="497" y="98"/>
                  </a:lnTo>
                  <a:lnTo>
                    <a:pt x="521" y="128"/>
                  </a:lnTo>
                  <a:lnTo>
                    <a:pt x="540" y="164"/>
                  </a:lnTo>
                  <a:lnTo>
                    <a:pt x="554" y="201"/>
                  </a:lnTo>
                  <a:lnTo>
                    <a:pt x="564" y="242"/>
                  </a:lnTo>
                  <a:lnTo>
                    <a:pt x="566" y="284"/>
                  </a:lnTo>
                  <a:lnTo>
                    <a:pt x="564" y="325"/>
                  </a:lnTo>
                  <a:lnTo>
                    <a:pt x="554" y="365"/>
                  </a:lnTo>
                  <a:lnTo>
                    <a:pt x="540" y="404"/>
                  </a:lnTo>
                  <a:lnTo>
                    <a:pt x="521" y="438"/>
                  </a:lnTo>
                  <a:lnTo>
                    <a:pt x="497" y="470"/>
                  </a:lnTo>
                  <a:lnTo>
                    <a:pt x="469" y="498"/>
                  </a:lnTo>
                  <a:lnTo>
                    <a:pt x="438" y="521"/>
                  </a:lnTo>
                  <a:lnTo>
                    <a:pt x="403" y="541"/>
                  </a:lnTo>
                  <a:lnTo>
                    <a:pt x="365" y="555"/>
                  </a:lnTo>
                  <a:lnTo>
                    <a:pt x="325" y="564"/>
                  </a:lnTo>
                  <a:lnTo>
                    <a:pt x="283" y="568"/>
                  </a:lnTo>
                  <a:lnTo>
                    <a:pt x="241" y="564"/>
                  </a:lnTo>
                  <a:lnTo>
                    <a:pt x="202" y="555"/>
                  </a:lnTo>
                  <a:lnTo>
                    <a:pt x="163" y="541"/>
                  </a:lnTo>
                  <a:lnTo>
                    <a:pt x="129" y="521"/>
                  </a:lnTo>
                  <a:lnTo>
                    <a:pt x="97" y="498"/>
                  </a:lnTo>
                  <a:lnTo>
                    <a:pt x="69" y="470"/>
                  </a:lnTo>
                  <a:lnTo>
                    <a:pt x="46" y="438"/>
                  </a:lnTo>
                  <a:lnTo>
                    <a:pt x="26" y="404"/>
                  </a:lnTo>
                  <a:lnTo>
                    <a:pt x="12" y="365"/>
                  </a:lnTo>
                  <a:lnTo>
                    <a:pt x="3" y="325"/>
                  </a:lnTo>
                  <a:lnTo>
                    <a:pt x="0" y="284"/>
                  </a:lnTo>
                  <a:lnTo>
                    <a:pt x="3" y="242"/>
                  </a:lnTo>
                  <a:lnTo>
                    <a:pt x="12" y="201"/>
                  </a:lnTo>
                  <a:lnTo>
                    <a:pt x="26" y="164"/>
                  </a:lnTo>
                  <a:lnTo>
                    <a:pt x="46" y="128"/>
                  </a:lnTo>
                  <a:lnTo>
                    <a:pt x="69" y="98"/>
                  </a:lnTo>
                  <a:lnTo>
                    <a:pt x="97" y="69"/>
                  </a:lnTo>
                  <a:lnTo>
                    <a:pt x="129" y="45"/>
                  </a:lnTo>
                  <a:lnTo>
                    <a:pt x="163" y="26"/>
                  </a:lnTo>
                  <a:lnTo>
                    <a:pt x="202" y="12"/>
                  </a:lnTo>
                  <a:lnTo>
                    <a:pt x="241" y="3"/>
                  </a:lnTo>
                  <a:lnTo>
                    <a:pt x="2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k-UA" sz="1463" dirty="0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2925" y="1402"/>
              <a:ext cx="120" cy="206"/>
            </a:xfrm>
            <a:custGeom>
              <a:avLst/>
              <a:gdLst>
                <a:gd name="T0" fmla="*/ 303 w 964"/>
                <a:gd name="T1" fmla="*/ 1 h 1648"/>
                <a:gd name="T2" fmla="*/ 339 w 964"/>
                <a:gd name="T3" fmla="*/ 17 h 1648"/>
                <a:gd name="T4" fmla="*/ 625 w 964"/>
                <a:gd name="T5" fmla="*/ 17 h 1648"/>
                <a:gd name="T6" fmla="*/ 661 w 964"/>
                <a:gd name="T7" fmla="*/ 1 h 1648"/>
                <a:gd name="T8" fmla="*/ 701 w 964"/>
                <a:gd name="T9" fmla="*/ 3 h 1648"/>
                <a:gd name="T10" fmla="*/ 712 w 964"/>
                <a:gd name="T11" fmla="*/ 7 h 1648"/>
                <a:gd name="T12" fmla="*/ 736 w 964"/>
                <a:gd name="T13" fmla="*/ 14 h 1648"/>
                <a:gd name="T14" fmla="*/ 761 w 964"/>
                <a:gd name="T15" fmla="*/ 22 h 1648"/>
                <a:gd name="T16" fmla="*/ 772 w 964"/>
                <a:gd name="T17" fmla="*/ 26 h 1648"/>
                <a:gd name="T18" fmla="*/ 843 w 964"/>
                <a:gd name="T19" fmla="*/ 61 h 1648"/>
                <a:gd name="T20" fmla="*/ 899 w 964"/>
                <a:gd name="T21" fmla="*/ 113 h 1648"/>
                <a:gd name="T22" fmla="*/ 940 w 964"/>
                <a:gd name="T23" fmla="*/ 178 h 1648"/>
                <a:gd name="T24" fmla="*/ 962 w 964"/>
                <a:gd name="T25" fmla="*/ 253 h 1648"/>
                <a:gd name="T26" fmla="*/ 964 w 964"/>
                <a:gd name="T27" fmla="*/ 723 h 1648"/>
                <a:gd name="T28" fmla="*/ 959 w 964"/>
                <a:gd name="T29" fmla="*/ 755 h 1648"/>
                <a:gd name="T30" fmla="*/ 807 w 964"/>
                <a:gd name="T31" fmla="*/ 988 h 1648"/>
                <a:gd name="T32" fmla="*/ 804 w 964"/>
                <a:gd name="T33" fmla="*/ 1587 h 1648"/>
                <a:gd name="T34" fmla="*/ 782 w 964"/>
                <a:gd name="T35" fmla="*/ 1624 h 1648"/>
                <a:gd name="T36" fmla="*/ 745 w 964"/>
                <a:gd name="T37" fmla="*/ 1646 h 1648"/>
                <a:gd name="T38" fmla="*/ 243 w 964"/>
                <a:gd name="T39" fmla="*/ 1648 h 1648"/>
                <a:gd name="T40" fmla="*/ 200 w 964"/>
                <a:gd name="T41" fmla="*/ 1637 h 1648"/>
                <a:gd name="T42" fmla="*/ 169 w 964"/>
                <a:gd name="T43" fmla="*/ 1607 h 1648"/>
                <a:gd name="T44" fmla="*/ 158 w 964"/>
                <a:gd name="T45" fmla="*/ 1564 h 1648"/>
                <a:gd name="T46" fmla="*/ 14 w 964"/>
                <a:gd name="T47" fmla="*/ 769 h 1648"/>
                <a:gd name="T48" fmla="*/ 1 w 964"/>
                <a:gd name="T49" fmla="*/ 739 h 1648"/>
                <a:gd name="T50" fmla="*/ 0 w 964"/>
                <a:gd name="T51" fmla="*/ 293 h 1648"/>
                <a:gd name="T52" fmla="*/ 11 w 964"/>
                <a:gd name="T53" fmla="*/ 214 h 1648"/>
                <a:gd name="T54" fmla="*/ 43 w 964"/>
                <a:gd name="T55" fmla="*/ 144 h 1648"/>
                <a:gd name="T56" fmla="*/ 91 w 964"/>
                <a:gd name="T57" fmla="*/ 86 h 1648"/>
                <a:gd name="T58" fmla="*/ 155 w 964"/>
                <a:gd name="T59" fmla="*/ 42 h 1648"/>
                <a:gd name="T60" fmla="*/ 195 w 964"/>
                <a:gd name="T61" fmla="*/ 25 h 1648"/>
                <a:gd name="T62" fmla="*/ 215 w 964"/>
                <a:gd name="T63" fmla="*/ 18 h 1648"/>
                <a:gd name="T64" fmla="*/ 242 w 964"/>
                <a:gd name="T65" fmla="*/ 11 h 1648"/>
                <a:gd name="T66" fmla="*/ 261 w 964"/>
                <a:gd name="T67" fmla="*/ 4 h 1648"/>
                <a:gd name="T68" fmla="*/ 284 w 964"/>
                <a:gd name="T69" fmla="*/ 0 h 1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64" h="1648">
                  <a:moveTo>
                    <a:pt x="284" y="0"/>
                  </a:moveTo>
                  <a:lnTo>
                    <a:pt x="303" y="1"/>
                  </a:lnTo>
                  <a:lnTo>
                    <a:pt x="323" y="6"/>
                  </a:lnTo>
                  <a:lnTo>
                    <a:pt x="339" y="17"/>
                  </a:lnTo>
                  <a:lnTo>
                    <a:pt x="482" y="124"/>
                  </a:lnTo>
                  <a:lnTo>
                    <a:pt x="625" y="17"/>
                  </a:lnTo>
                  <a:lnTo>
                    <a:pt x="642" y="6"/>
                  </a:lnTo>
                  <a:lnTo>
                    <a:pt x="661" y="1"/>
                  </a:lnTo>
                  <a:lnTo>
                    <a:pt x="681" y="0"/>
                  </a:lnTo>
                  <a:lnTo>
                    <a:pt x="701" y="3"/>
                  </a:lnTo>
                  <a:lnTo>
                    <a:pt x="704" y="4"/>
                  </a:lnTo>
                  <a:lnTo>
                    <a:pt x="712" y="7"/>
                  </a:lnTo>
                  <a:lnTo>
                    <a:pt x="723" y="11"/>
                  </a:lnTo>
                  <a:lnTo>
                    <a:pt x="736" y="14"/>
                  </a:lnTo>
                  <a:lnTo>
                    <a:pt x="749" y="18"/>
                  </a:lnTo>
                  <a:lnTo>
                    <a:pt x="761" y="22"/>
                  </a:lnTo>
                  <a:lnTo>
                    <a:pt x="769" y="25"/>
                  </a:lnTo>
                  <a:lnTo>
                    <a:pt x="772" y="26"/>
                  </a:lnTo>
                  <a:lnTo>
                    <a:pt x="809" y="42"/>
                  </a:lnTo>
                  <a:lnTo>
                    <a:pt x="843" y="61"/>
                  </a:lnTo>
                  <a:lnTo>
                    <a:pt x="873" y="86"/>
                  </a:lnTo>
                  <a:lnTo>
                    <a:pt x="899" y="113"/>
                  </a:lnTo>
                  <a:lnTo>
                    <a:pt x="923" y="144"/>
                  </a:lnTo>
                  <a:lnTo>
                    <a:pt x="940" y="178"/>
                  </a:lnTo>
                  <a:lnTo>
                    <a:pt x="953" y="214"/>
                  </a:lnTo>
                  <a:lnTo>
                    <a:pt x="962" y="253"/>
                  </a:lnTo>
                  <a:lnTo>
                    <a:pt x="964" y="293"/>
                  </a:lnTo>
                  <a:lnTo>
                    <a:pt x="964" y="723"/>
                  </a:lnTo>
                  <a:lnTo>
                    <a:pt x="963" y="739"/>
                  </a:lnTo>
                  <a:lnTo>
                    <a:pt x="959" y="755"/>
                  </a:lnTo>
                  <a:lnTo>
                    <a:pt x="951" y="769"/>
                  </a:lnTo>
                  <a:lnTo>
                    <a:pt x="807" y="988"/>
                  </a:lnTo>
                  <a:lnTo>
                    <a:pt x="807" y="1564"/>
                  </a:lnTo>
                  <a:lnTo>
                    <a:pt x="804" y="1587"/>
                  </a:lnTo>
                  <a:lnTo>
                    <a:pt x="795" y="1607"/>
                  </a:lnTo>
                  <a:lnTo>
                    <a:pt x="782" y="1624"/>
                  </a:lnTo>
                  <a:lnTo>
                    <a:pt x="765" y="1637"/>
                  </a:lnTo>
                  <a:lnTo>
                    <a:pt x="745" y="1646"/>
                  </a:lnTo>
                  <a:lnTo>
                    <a:pt x="723" y="1648"/>
                  </a:lnTo>
                  <a:lnTo>
                    <a:pt x="243" y="1648"/>
                  </a:lnTo>
                  <a:lnTo>
                    <a:pt x="220" y="1646"/>
                  </a:lnTo>
                  <a:lnTo>
                    <a:pt x="200" y="1637"/>
                  </a:lnTo>
                  <a:lnTo>
                    <a:pt x="182" y="1624"/>
                  </a:lnTo>
                  <a:lnTo>
                    <a:pt x="169" y="1607"/>
                  </a:lnTo>
                  <a:lnTo>
                    <a:pt x="160" y="1587"/>
                  </a:lnTo>
                  <a:lnTo>
                    <a:pt x="158" y="1564"/>
                  </a:lnTo>
                  <a:lnTo>
                    <a:pt x="158" y="988"/>
                  </a:lnTo>
                  <a:lnTo>
                    <a:pt x="14" y="769"/>
                  </a:lnTo>
                  <a:lnTo>
                    <a:pt x="6" y="755"/>
                  </a:lnTo>
                  <a:lnTo>
                    <a:pt x="1" y="739"/>
                  </a:lnTo>
                  <a:lnTo>
                    <a:pt x="0" y="723"/>
                  </a:lnTo>
                  <a:lnTo>
                    <a:pt x="0" y="293"/>
                  </a:lnTo>
                  <a:lnTo>
                    <a:pt x="3" y="253"/>
                  </a:lnTo>
                  <a:lnTo>
                    <a:pt x="11" y="214"/>
                  </a:lnTo>
                  <a:lnTo>
                    <a:pt x="24" y="178"/>
                  </a:lnTo>
                  <a:lnTo>
                    <a:pt x="43" y="144"/>
                  </a:lnTo>
                  <a:lnTo>
                    <a:pt x="65" y="113"/>
                  </a:lnTo>
                  <a:lnTo>
                    <a:pt x="91" y="86"/>
                  </a:lnTo>
                  <a:lnTo>
                    <a:pt x="122" y="61"/>
                  </a:lnTo>
                  <a:lnTo>
                    <a:pt x="155" y="42"/>
                  </a:lnTo>
                  <a:lnTo>
                    <a:pt x="192" y="26"/>
                  </a:lnTo>
                  <a:lnTo>
                    <a:pt x="195" y="25"/>
                  </a:lnTo>
                  <a:lnTo>
                    <a:pt x="204" y="22"/>
                  </a:lnTo>
                  <a:lnTo>
                    <a:pt x="215" y="18"/>
                  </a:lnTo>
                  <a:lnTo>
                    <a:pt x="228" y="14"/>
                  </a:lnTo>
                  <a:lnTo>
                    <a:pt x="242" y="11"/>
                  </a:lnTo>
                  <a:lnTo>
                    <a:pt x="253" y="7"/>
                  </a:lnTo>
                  <a:lnTo>
                    <a:pt x="261" y="4"/>
                  </a:lnTo>
                  <a:lnTo>
                    <a:pt x="265" y="3"/>
                  </a:lnTo>
                  <a:lnTo>
                    <a:pt x="2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k-UA" sz="1463" dirty="0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3096" y="1262"/>
              <a:ext cx="91" cy="92"/>
            </a:xfrm>
            <a:custGeom>
              <a:avLst/>
              <a:gdLst>
                <a:gd name="T0" fmla="*/ 366 w 732"/>
                <a:gd name="T1" fmla="*/ 0 h 733"/>
                <a:gd name="T2" fmla="*/ 415 w 732"/>
                <a:gd name="T3" fmla="*/ 4 h 733"/>
                <a:gd name="T4" fmla="*/ 463 w 732"/>
                <a:gd name="T5" fmla="*/ 14 h 733"/>
                <a:gd name="T6" fmla="*/ 508 w 732"/>
                <a:gd name="T7" fmla="*/ 29 h 733"/>
                <a:gd name="T8" fmla="*/ 550 w 732"/>
                <a:gd name="T9" fmla="*/ 51 h 733"/>
                <a:gd name="T10" fmla="*/ 589 w 732"/>
                <a:gd name="T11" fmla="*/ 78 h 733"/>
                <a:gd name="T12" fmla="*/ 624 w 732"/>
                <a:gd name="T13" fmla="*/ 108 h 733"/>
                <a:gd name="T14" fmla="*/ 655 w 732"/>
                <a:gd name="T15" fmla="*/ 144 h 733"/>
                <a:gd name="T16" fmla="*/ 681 w 732"/>
                <a:gd name="T17" fmla="*/ 182 h 733"/>
                <a:gd name="T18" fmla="*/ 703 w 732"/>
                <a:gd name="T19" fmla="*/ 225 h 733"/>
                <a:gd name="T20" fmla="*/ 719 w 732"/>
                <a:gd name="T21" fmla="*/ 270 h 733"/>
                <a:gd name="T22" fmla="*/ 728 w 732"/>
                <a:gd name="T23" fmla="*/ 317 h 733"/>
                <a:gd name="T24" fmla="*/ 732 w 732"/>
                <a:gd name="T25" fmla="*/ 367 h 733"/>
                <a:gd name="T26" fmla="*/ 728 w 732"/>
                <a:gd name="T27" fmla="*/ 416 h 733"/>
                <a:gd name="T28" fmla="*/ 719 w 732"/>
                <a:gd name="T29" fmla="*/ 464 h 733"/>
                <a:gd name="T30" fmla="*/ 703 w 732"/>
                <a:gd name="T31" fmla="*/ 510 h 733"/>
                <a:gd name="T32" fmla="*/ 681 w 732"/>
                <a:gd name="T33" fmla="*/ 552 h 733"/>
                <a:gd name="T34" fmla="*/ 655 w 732"/>
                <a:gd name="T35" fmla="*/ 590 h 733"/>
                <a:gd name="T36" fmla="*/ 624 w 732"/>
                <a:gd name="T37" fmla="*/ 626 h 733"/>
                <a:gd name="T38" fmla="*/ 589 w 732"/>
                <a:gd name="T39" fmla="*/ 658 h 733"/>
                <a:gd name="T40" fmla="*/ 550 w 732"/>
                <a:gd name="T41" fmla="*/ 683 h 733"/>
                <a:gd name="T42" fmla="*/ 508 w 732"/>
                <a:gd name="T43" fmla="*/ 705 h 733"/>
                <a:gd name="T44" fmla="*/ 463 w 732"/>
                <a:gd name="T45" fmla="*/ 720 h 733"/>
                <a:gd name="T46" fmla="*/ 415 w 732"/>
                <a:gd name="T47" fmla="*/ 730 h 733"/>
                <a:gd name="T48" fmla="*/ 366 w 732"/>
                <a:gd name="T49" fmla="*/ 733 h 733"/>
                <a:gd name="T50" fmla="*/ 317 w 732"/>
                <a:gd name="T51" fmla="*/ 730 h 733"/>
                <a:gd name="T52" fmla="*/ 268 w 732"/>
                <a:gd name="T53" fmla="*/ 720 h 733"/>
                <a:gd name="T54" fmla="*/ 223 w 732"/>
                <a:gd name="T55" fmla="*/ 705 h 733"/>
                <a:gd name="T56" fmla="*/ 181 w 732"/>
                <a:gd name="T57" fmla="*/ 683 h 733"/>
                <a:gd name="T58" fmla="*/ 143 w 732"/>
                <a:gd name="T59" fmla="*/ 658 h 733"/>
                <a:gd name="T60" fmla="*/ 108 w 732"/>
                <a:gd name="T61" fmla="*/ 626 h 733"/>
                <a:gd name="T62" fmla="*/ 76 w 732"/>
                <a:gd name="T63" fmla="*/ 590 h 733"/>
                <a:gd name="T64" fmla="*/ 50 w 732"/>
                <a:gd name="T65" fmla="*/ 552 h 733"/>
                <a:gd name="T66" fmla="*/ 29 w 732"/>
                <a:gd name="T67" fmla="*/ 510 h 733"/>
                <a:gd name="T68" fmla="*/ 13 w 732"/>
                <a:gd name="T69" fmla="*/ 464 h 733"/>
                <a:gd name="T70" fmla="*/ 3 w 732"/>
                <a:gd name="T71" fmla="*/ 416 h 733"/>
                <a:gd name="T72" fmla="*/ 0 w 732"/>
                <a:gd name="T73" fmla="*/ 367 h 733"/>
                <a:gd name="T74" fmla="*/ 3 w 732"/>
                <a:gd name="T75" fmla="*/ 317 h 733"/>
                <a:gd name="T76" fmla="*/ 13 w 732"/>
                <a:gd name="T77" fmla="*/ 270 h 733"/>
                <a:gd name="T78" fmla="*/ 29 w 732"/>
                <a:gd name="T79" fmla="*/ 225 h 733"/>
                <a:gd name="T80" fmla="*/ 50 w 732"/>
                <a:gd name="T81" fmla="*/ 182 h 733"/>
                <a:gd name="T82" fmla="*/ 76 w 732"/>
                <a:gd name="T83" fmla="*/ 144 h 733"/>
                <a:gd name="T84" fmla="*/ 108 w 732"/>
                <a:gd name="T85" fmla="*/ 108 h 733"/>
                <a:gd name="T86" fmla="*/ 143 w 732"/>
                <a:gd name="T87" fmla="*/ 78 h 733"/>
                <a:gd name="T88" fmla="*/ 181 w 732"/>
                <a:gd name="T89" fmla="*/ 51 h 733"/>
                <a:gd name="T90" fmla="*/ 223 w 732"/>
                <a:gd name="T91" fmla="*/ 29 h 733"/>
                <a:gd name="T92" fmla="*/ 268 w 732"/>
                <a:gd name="T93" fmla="*/ 14 h 733"/>
                <a:gd name="T94" fmla="*/ 317 w 732"/>
                <a:gd name="T95" fmla="*/ 4 h 733"/>
                <a:gd name="T96" fmla="*/ 366 w 732"/>
                <a:gd name="T97" fmla="*/ 0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32" h="733">
                  <a:moveTo>
                    <a:pt x="366" y="0"/>
                  </a:moveTo>
                  <a:lnTo>
                    <a:pt x="415" y="4"/>
                  </a:lnTo>
                  <a:lnTo>
                    <a:pt x="463" y="14"/>
                  </a:lnTo>
                  <a:lnTo>
                    <a:pt x="508" y="29"/>
                  </a:lnTo>
                  <a:lnTo>
                    <a:pt x="550" y="51"/>
                  </a:lnTo>
                  <a:lnTo>
                    <a:pt x="589" y="78"/>
                  </a:lnTo>
                  <a:lnTo>
                    <a:pt x="624" y="108"/>
                  </a:lnTo>
                  <a:lnTo>
                    <a:pt x="655" y="144"/>
                  </a:lnTo>
                  <a:lnTo>
                    <a:pt x="681" y="182"/>
                  </a:lnTo>
                  <a:lnTo>
                    <a:pt x="703" y="225"/>
                  </a:lnTo>
                  <a:lnTo>
                    <a:pt x="719" y="270"/>
                  </a:lnTo>
                  <a:lnTo>
                    <a:pt x="728" y="317"/>
                  </a:lnTo>
                  <a:lnTo>
                    <a:pt x="732" y="367"/>
                  </a:lnTo>
                  <a:lnTo>
                    <a:pt x="728" y="416"/>
                  </a:lnTo>
                  <a:lnTo>
                    <a:pt x="719" y="464"/>
                  </a:lnTo>
                  <a:lnTo>
                    <a:pt x="703" y="510"/>
                  </a:lnTo>
                  <a:lnTo>
                    <a:pt x="681" y="552"/>
                  </a:lnTo>
                  <a:lnTo>
                    <a:pt x="655" y="590"/>
                  </a:lnTo>
                  <a:lnTo>
                    <a:pt x="624" y="626"/>
                  </a:lnTo>
                  <a:lnTo>
                    <a:pt x="589" y="658"/>
                  </a:lnTo>
                  <a:lnTo>
                    <a:pt x="550" y="683"/>
                  </a:lnTo>
                  <a:lnTo>
                    <a:pt x="508" y="705"/>
                  </a:lnTo>
                  <a:lnTo>
                    <a:pt x="463" y="720"/>
                  </a:lnTo>
                  <a:lnTo>
                    <a:pt x="415" y="730"/>
                  </a:lnTo>
                  <a:lnTo>
                    <a:pt x="366" y="733"/>
                  </a:lnTo>
                  <a:lnTo>
                    <a:pt x="317" y="730"/>
                  </a:lnTo>
                  <a:lnTo>
                    <a:pt x="268" y="720"/>
                  </a:lnTo>
                  <a:lnTo>
                    <a:pt x="223" y="705"/>
                  </a:lnTo>
                  <a:lnTo>
                    <a:pt x="181" y="683"/>
                  </a:lnTo>
                  <a:lnTo>
                    <a:pt x="143" y="658"/>
                  </a:lnTo>
                  <a:lnTo>
                    <a:pt x="108" y="626"/>
                  </a:lnTo>
                  <a:lnTo>
                    <a:pt x="76" y="590"/>
                  </a:lnTo>
                  <a:lnTo>
                    <a:pt x="50" y="552"/>
                  </a:lnTo>
                  <a:lnTo>
                    <a:pt x="29" y="510"/>
                  </a:lnTo>
                  <a:lnTo>
                    <a:pt x="13" y="464"/>
                  </a:lnTo>
                  <a:lnTo>
                    <a:pt x="3" y="416"/>
                  </a:lnTo>
                  <a:lnTo>
                    <a:pt x="0" y="367"/>
                  </a:lnTo>
                  <a:lnTo>
                    <a:pt x="3" y="317"/>
                  </a:lnTo>
                  <a:lnTo>
                    <a:pt x="13" y="270"/>
                  </a:lnTo>
                  <a:lnTo>
                    <a:pt x="29" y="225"/>
                  </a:lnTo>
                  <a:lnTo>
                    <a:pt x="50" y="182"/>
                  </a:lnTo>
                  <a:lnTo>
                    <a:pt x="76" y="144"/>
                  </a:lnTo>
                  <a:lnTo>
                    <a:pt x="108" y="108"/>
                  </a:lnTo>
                  <a:lnTo>
                    <a:pt x="143" y="78"/>
                  </a:lnTo>
                  <a:lnTo>
                    <a:pt x="181" y="51"/>
                  </a:lnTo>
                  <a:lnTo>
                    <a:pt x="223" y="29"/>
                  </a:lnTo>
                  <a:lnTo>
                    <a:pt x="268" y="14"/>
                  </a:lnTo>
                  <a:lnTo>
                    <a:pt x="317" y="4"/>
                  </a:lnTo>
                  <a:lnTo>
                    <a:pt x="3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k-UA" sz="1463" dirty="0"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3063" y="1372"/>
              <a:ext cx="156" cy="283"/>
            </a:xfrm>
            <a:custGeom>
              <a:avLst/>
              <a:gdLst>
                <a:gd name="T0" fmla="*/ 349 w 1247"/>
                <a:gd name="T1" fmla="*/ 2 h 2262"/>
                <a:gd name="T2" fmla="*/ 367 w 1247"/>
                <a:gd name="T3" fmla="*/ 21 h 2262"/>
                <a:gd name="T4" fmla="*/ 594 w 1247"/>
                <a:gd name="T5" fmla="*/ 637 h 2262"/>
                <a:gd name="T6" fmla="*/ 617 w 1247"/>
                <a:gd name="T7" fmla="*/ 650 h 2262"/>
                <a:gd name="T8" fmla="*/ 643 w 1247"/>
                <a:gd name="T9" fmla="*/ 646 h 2262"/>
                <a:gd name="T10" fmla="*/ 661 w 1247"/>
                <a:gd name="T11" fmla="*/ 624 h 2262"/>
                <a:gd name="T12" fmla="*/ 886 w 1247"/>
                <a:gd name="T13" fmla="*/ 10 h 2262"/>
                <a:gd name="T14" fmla="*/ 908 w 1247"/>
                <a:gd name="T15" fmla="*/ 0 h 2262"/>
                <a:gd name="T16" fmla="*/ 1025 w 1247"/>
                <a:gd name="T17" fmla="*/ 33 h 2262"/>
                <a:gd name="T18" fmla="*/ 1063 w 1247"/>
                <a:gd name="T19" fmla="*/ 48 h 2262"/>
                <a:gd name="T20" fmla="*/ 1131 w 1247"/>
                <a:gd name="T21" fmla="*/ 92 h 2262"/>
                <a:gd name="T22" fmla="*/ 1186 w 1247"/>
                <a:gd name="T23" fmla="*/ 150 h 2262"/>
                <a:gd name="T24" fmla="*/ 1225 w 1247"/>
                <a:gd name="T25" fmla="*/ 220 h 2262"/>
                <a:gd name="T26" fmla="*/ 1245 w 1247"/>
                <a:gd name="T27" fmla="*/ 298 h 2262"/>
                <a:gd name="T28" fmla="*/ 1247 w 1247"/>
                <a:gd name="T29" fmla="*/ 979 h 2262"/>
                <a:gd name="T30" fmla="*/ 1242 w 1247"/>
                <a:gd name="T31" fmla="*/ 998 h 2262"/>
                <a:gd name="T32" fmla="*/ 1013 w 1247"/>
                <a:gd name="T33" fmla="*/ 2231 h 2262"/>
                <a:gd name="T34" fmla="*/ 1003 w 1247"/>
                <a:gd name="T35" fmla="*/ 2254 h 2262"/>
                <a:gd name="T36" fmla="*/ 981 w 1247"/>
                <a:gd name="T37" fmla="*/ 2262 h 2262"/>
                <a:gd name="T38" fmla="*/ 255 w 1247"/>
                <a:gd name="T39" fmla="*/ 2260 h 2262"/>
                <a:gd name="T40" fmla="*/ 237 w 1247"/>
                <a:gd name="T41" fmla="*/ 2243 h 2262"/>
                <a:gd name="T42" fmla="*/ 235 w 1247"/>
                <a:gd name="T43" fmla="*/ 1347 h 2262"/>
                <a:gd name="T44" fmla="*/ 2 w 1247"/>
                <a:gd name="T45" fmla="*/ 989 h 2262"/>
                <a:gd name="T46" fmla="*/ 0 w 1247"/>
                <a:gd name="T47" fmla="*/ 341 h 2262"/>
                <a:gd name="T48" fmla="*/ 11 w 1247"/>
                <a:gd name="T49" fmla="*/ 259 h 2262"/>
                <a:gd name="T50" fmla="*/ 41 w 1247"/>
                <a:gd name="T51" fmla="*/ 185 h 2262"/>
                <a:gd name="T52" fmla="*/ 87 w 1247"/>
                <a:gd name="T53" fmla="*/ 121 h 2262"/>
                <a:gd name="T54" fmla="*/ 148 w 1247"/>
                <a:gd name="T55" fmla="*/ 69 h 2262"/>
                <a:gd name="T56" fmla="*/ 223 w 1247"/>
                <a:gd name="T57" fmla="*/ 33 h 2262"/>
                <a:gd name="T58" fmla="*/ 234 w 1247"/>
                <a:gd name="T59" fmla="*/ 29 h 2262"/>
                <a:gd name="T60" fmla="*/ 261 w 1247"/>
                <a:gd name="T61" fmla="*/ 21 h 2262"/>
                <a:gd name="T62" fmla="*/ 296 w 1247"/>
                <a:gd name="T63" fmla="*/ 11 h 2262"/>
                <a:gd name="T64" fmla="*/ 324 w 1247"/>
                <a:gd name="T65" fmla="*/ 3 h 2262"/>
                <a:gd name="T66" fmla="*/ 336 w 1247"/>
                <a:gd name="T67" fmla="*/ 0 h 2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7" h="2262">
                  <a:moveTo>
                    <a:pt x="336" y="0"/>
                  </a:moveTo>
                  <a:lnTo>
                    <a:pt x="349" y="2"/>
                  </a:lnTo>
                  <a:lnTo>
                    <a:pt x="360" y="10"/>
                  </a:lnTo>
                  <a:lnTo>
                    <a:pt x="367" y="21"/>
                  </a:lnTo>
                  <a:lnTo>
                    <a:pt x="587" y="624"/>
                  </a:lnTo>
                  <a:lnTo>
                    <a:pt x="594" y="637"/>
                  </a:lnTo>
                  <a:lnTo>
                    <a:pt x="604" y="646"/>
                  </a:lnTo>
                  <a:lnTo>
                    <a:pt x="617" y="650"/>
                  </a:lnTo>
                  <a:lnTo>
                    <a:pt x="631" y="650"/>
                  </a:lnTo>
                  <a:lnTo>
                    <a:pt x="643" y="646"/>
                  </a:lnTo>
                  <a:lnTo>
                    <a:pt x="654" y="637"/>
                  </a:lnTo>
                  <a:lnTo>
                    <a:pt x="661" y="624"/>
                  </a:lnTo>
                  <a:lnTo>
                    <a:pt x="881" y="21"/>
                  </a:lnTo>
                  <a:lnTo>
                    <a:pt x="886" y="10"/>
                  </a:lnTo>
                  <a:lnTo>
                    <a:pt x="896" y="3"/>
                  </a:lnTo>
                  <a:lnTo>
                    <a:pt x="908" y="0"/>
                  </a:lnTo>
                  <a:lnTo>
                    <a:pt x="921" y="1"/>
                  </a:lnTo>
                  <a:lnTo>
                    <a:pt x="1025" y="33"/>
                  </a:lnTo>
                  <a:lnTo>
                    <a:pt x="1026" y="33"/>
                  </a:lnTo>
                  <a:lnTo>
                    <a:pt x="1063" y="48"/>
                  </a:lnTo>
                  <a:lnTo>
                    <a:pt x="1100" y="68"/>
                  </a:lnTo>
                  <a:lnTo>
                    <a:pt x="1131" y="92"/>
                  </a:lnTo>
                  <a:lnTo>
                    <a:pt x="1161" y="120"/>
                  </a:lnTo>
                  <a:lnTo>
                    <a:pt x="1186" y="150"/>
                  </a:lnTo>
                  <a:lnTo>
                    <a:pt x="1207" y="183"/>
                  </a:lnTo>
                  <a:lnTo>
                    <a:pt x="1225" y="220"/>
                  </a:lnTo>
                  <a:lnTo>
                    <a:pt x="1237" y="258"/>
                  </a:lnTo>
                  <a:lnTo>
                    <a:pt x="1245" y="298"/>
                  </a:lnTo>
                  <a:lnTo>
                    <a:pt x="1247" y="340"/>
                  </a:lnTo>
                  <a:lnTo>
                    <a:pt x="1247" y="979"/>
                  </a:lnTo>
                  <a:lnTo>
                    <a:pt x="1246" y="989"/>
                  </a:lnTo>
                  <a:lnTo>
                    <a:pt x="1242" y="998"/>
                  </a:lnTo>
                  <a:lnTo>
                    <a:pt x="1013" y="1347"/>
                  </a:lnTo>
                  <a:lnTo>
                    <a:pt x="1013" y="2231"/>
                  </a:lnTo>
                  <a:lnTo>
                    <a:pt x="1011" y="2243"/>
                  </a:lnTo>
                  <a:lnTo>
                    <a:pt x="1003" y="2254"/>
                  </a:lnTo>
                  <a:lnTo>
                    <a:pt x="993" y="2260"/>
                  </a:lnTo>
                  <a:lnTo>
                    <a:pt x="981" y="2262"/>
                  </a:lnTo>
                  <a:lnTo>
                    <a:pt x="267" y="2262"/>
                  </a:lnTo>
                  <a:lnTo>
                    <a:pt x="255" y="2260"/>
                  </a:lnTo>
                  <a:lnTo>
                    <a:pt x="244" y="2254"/>
                  </a:lnTo>
                  <a:lnTo>
                    <a:pt x="237" y="2243"/>
                  </a:lnTo>
                  <a:lnTo>
                    <a:pt x="235" y="2231"/>
                  </a:lnTo>
                  <a:lnTo>
                    <a:pt x="235" y="1347"/>
                  </a:lnTo>
                  <a:lnTo>
                    <a:pt x="6" y="998"/>
                  </a:lnTo>
                  <a:lnTo>
                    <a:pt x="2" y="989"/>
                  </a:lnTo>
                  <a:lnTo>
                    <a:pt x="0" y="979"/>
                  </a:lnTo>
                  <a:lnTo>
                    <a:pt x="0" y="341"/>
                  </a:lnTo>
                  <a:lnTo>
                    <a:pt x="3" y="300"/>
                  </a:lnTo>
                  <a:lnTo>
                    <a:pt x="11" y="259"/>
                  </a:lnTo>
                  <a:lnTo>
                    <a:pt x="23" y="221"/>
                  </a:lnTo>
                  <a:lnTo>
                    <a:pt x="41" y="185"/>
                  </a:lnTo>
                  <a:lnTo>
                    <a:pt x="62" y="152"/>
                  </a:lnTo>
                  <a:lnTo>
                    <a:pt x="87" y="121"/>
                  </a:lnTo>
                  <a:lnTo>
                    <a:pt x="117" y="92"/>
                  </a:lnTo>
                  <a:lnTo>
                    <a:pt x="148" y="69"/>
                  </a:lnTo>
                  <a:lnTo>
                    <a:pt x="185" y="48"/>
                  </a:lnTo>
                  <a:lnTo>
                    <a:pt x="223" y="33"/>
                  </a:lnTo>
                  <a:lnTo>
                    <a:pt x="226" y="32"/>
                  </a:lnTo>
                  <a:lnTo>
                    <a:pt x="234" y="29"/>
                  </a:lnTo>
                  <a:lnTo>
                    <a:pt x="247" y="26"/>
                  </a:lnTo>
                  <a:lnTo>
                    <a:pt x="261" y="21"/>
                  </a:lnTo>
                  <a:lnTo>
                    <a:pt x="279" y="16"/>
                  </a:lnTo>
                  <a:lnTo>
                    <a:pt x="296" y="11"/>
                  </a:lnTo>
                  <a:lnTo>
                    <a:pt x="311" y="6"/>
                  </a:lnTo>
                  <a:lnTo>
                    <a:pt x="324" y="3"/>
                  </a:lnTo>
                  <a:lnTo>
                    <a:pt x="333" y="1"/>
                  </a:lnTo>
                  <a:lnTo>
                    <a:pt x="3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k-UA" sz="1463" dirty="0"/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3129" y="1373"/>
              <a:ext cx="24" cy="63"/>
            </a:xfrm>
            <a:custGeom>
              <a:avLst/>
              <a:gdLst>
                <a:gd name="T0" fmla="*/ 47 w 196"/>
                <a:gd name="T1" fmla="*/ 0 h 503"/>
                <a:gd name="T2" fmla="*/ 147 w 196"/>
                <a:gd name="T3" fmla="*/ 0 h 503"/>
                <a:gd name="T4" fmla="*/ 161 w 196"/>
                <a:gd name="T5" fmla="*/ 2 h 503"/>
                <a:gd name="T6" fmla="*/ 174 w 196"/>
                <a:gd name="T7" fmla="*/ 7 h 503"/>
                <a:gd name="T8" fmla="*/ 184 w 196"/>
                <a:gd name="T9" fmla="*/ 16 h 503"/>
                <a:gd name="T10" fmla="*/ 191 w 196"/>
                <a:gd name="T11" fmla="*/ 28 h 503"/>
                <a:gd name="T12" fmla="*/ 196 w 196"/>
                <a:gd name="T13" fmla="*/ 42 h 503"/>
                <a:gd name="T14" fmla="*/ 195 w 196"/>
                <a:gd name="T15" fmla="*/ 56 h 503"/>
                <a:gd name="T16" fmla="*/ 190 w 196"/>
                <a:gd name="T17" fmla="*/ 71 h 503"/>
                <a:gd name="T18" fmla="*/ 136 w 196"/>
                <a:gd name="T19" fmla="*/ 151 h 503"/>
                <a:gd name="T20" fmla="*/ 162 w 196"/>
                <a:gd name="T21" fmla="*/ 362 h 503"/>
                <a:gd name="T22" fmla="*/ 112 w 196"/>
                <a:gd name="T23" fmla="*/ 494 h 503"/>
                <a:gd name="T24" fmla="*/ 108 w 196"/>
                <a:gd name="T25" fmla="*/ 500 h 503"/>
                <a:gd name="T26" fmla="*/ 101 w 196"/>
                <a:gd name="T27" fmla="*/ 503 h 503"/>
                <a:gd name="T28" fmla="*/ 95 w 196"/>
                <a:gd name="T29" fmla="*/ 503 h 503"/>
                <a:gd name="T30" fmla="*/ 88 w 196"/>
                <a:gd name="T31" fmla="*/ 500 h 503"/>
                <a:gd name="T32" fmla="*/ 84 w 196"/>
                <a:gd name="T33" fmla="*/ 494 h 503"/>
                <a:gd name="T34" fmla="*/ 34 w 196"/>
                <a:gd name="T35" fmla="*/ 362 h 503"/>
                <a:gd name="T36" fmla="*/ 60 w 196"/>
                <a:gd name="T37" fmla="*/ 151 h 503"/>
                <a:gd name="T38" fmla="*/ 6 w 196"/>
                <a:gd name="T39" fmla="*/ 71 h 503"/>
                <a:gd name="T40" fmla="*/ 0 w 196"/>
                <a:gd name="T41" fmla="*/ 56 h 503"/>
                <a:gd name="T42" fmla="*/ 0 w 196"/>
                <a:gd name="T43" fmla="*/ 42 h 503"/>
                <a:gd name="T44" fmla="*/ 3 w 196"/>
                <a:gd name="T45" fmla="*/ 28 h 503"/>
                <a:gd name="T46" fmla="*/ 12 w 196"/>
                <a:gd name="T47" fmla="*/ 16 h 503"/>
                <a:gd name="T48" fmla="*/ 22 w 196"/>
                <a:gd name="T49" fmla="*/ 7 h 503"/>
                <a:gd name="T50" fmla="*/ 34 w 196"/>
                <a:gd name="T51" fmla="*/ 2 h 503"/>
                <a:gd name="T52" fmla="*/ 47 w 196"/>
                <a:gd name="T53" fmla="*/ 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6" h="503">
                  <a:moveTo>
                    <a:pt x="47" y="0"/>
                  </a:moveTo>
                  <a:lnTo>
                    <a:pt x="147" y="0"/>
                  </a:lnTo>
                  <a:lnTo>
                    <a:pt x="161" y="2"/>
                  </a:lnTo>
                  <a:lnTo>
                    <a:pt x="174" y="7"/>
                  </a:lnTo>
                  <a:lnTo>
                    <a:pt x="184" y="16"/>
                  </a:lnTo>
                  <a:lnTo>
                    <a:pt x="191" y="28"/>
                  </a:lnTo>
                  <a:lnTo>
                    <a:pt x="196" y="42"/>
                  </a:lnTo>
                  <a:lnTo>
                    <a:pt x="195" y="56"/>
                  </a:lnTo>
                  <a:lnTo>
                    <a:pt x="190" y="71"/>
                  </a:lnTo>
                  <a:lnTo>
                    <a:pt x="136" y="151"/>
                  </a:lnTo>
                  <a:lnTo>
                    <a:pt x="162" y="362"/>
                  </a:lnTo>
                  <a:lnTo>
                    <a:pt x="112" y="494"/>
                  </a:lnTo>
                  <a:lnTo>
                    <a:pt x="108" y="500"/>
                  </a:lnTo>
                  <a:lnTo>
                    <a:pt x="101" y="503"/>
                  </a:lnTo>
                  <a:lnTo>
                    <a:pt x="95" y="503"/>
                  </a:lnTo>
                  <a:lnTo>
                    <a:pt x="88" y="500"/>
                  </a:lnTo>
                  <a:lnTo>
                    <a:pt x="84" y="494"/>
                  </a:lnTo>
                  <a:lnTo>
                    <a:pt x="34" y="362"/>
                  </a:lnTo>
                  <a:lnTo>
                    <a:pt x="60" y="151"/>
                  </a:lnTo>
                  <a:lnTo>
                    <a:pt x="6" y="71"/>
                  </a:lnTo>
                  <a:lnTo>
                    <a:pt x="0" y="56"/>
                  </a:lnTo>
                  <a:lnTo>
                    <a:pt x="0" y="42"/>
                  </a:lnTo>
                  <a:lnTo>
                    <a:pt x="3" y="28"/>
                  </a:lnTo>
                  <a:lnTo>
                    <a:pt x="12" y="16"/>
                  </a:lnTo>
                  <a:lnTo>
                    <a:pt x="22" y="7"/>
                  </a:lnTo>
                  <a:lnTo>
                    <a:pt x="34" y="2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uk-UA" sz="1463" dirty="0"/>
            </a:p>
          </p:txBody>
        </p:sp>
      </p:grpSp>
      <p:sp>
        <p:nvSpPr>
          <p:cNvPr id="80" name="object 7"/>
          <p:cNvSpPr txBox="1"/>
          <p:nvPr/>
        </p:nvSpPr>
        <p:spPr>
          <a:xfrm>
            <a:off x="1152921" y="714670"/>
            <a:ext cx="8297869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ru-RU" sz="3200" dirty="0">
                <a:solidFill>
                  <a:srgbClr val="255286"/>
                </a:solidFill>
                <a:cs typeface="HMOCSI+Roboto-Bold"/>
              </a:rPr>
              <a:t>ПІДТРИМКА </a:t>
            </a:r>
            <a:r>
              <a:rPr lang="ru-RU" sz="3200" dirty="0" smtClean="0">
                <a:solidFill>
                  <a:srgbClr val="255286"/>
                </a:solidFill>
                <a:cs typeface="HMOCSI+Roboto-Bold"/>
              </a:rPr>
              <a:t>І ЗАХИСТ КОЖНОГО УКРАЇНЦЯ</a:t>
            </a:r>
            <a:endParaRPr lang="ru-RU" sz="3200" dirty="0">
              <a:solidFill>
                <a:srgbClr val="255286"/>
              </a:solidFill>
              <a:cs typeface="HMOCSI+Roboto-Bold"/>
            </a:endParaRPr>
          </a:p>
        </p:txBody>
      </p:sp>
      <p:sp>
        <p:nvSpPr>
          <p:cNvPr id="92" name="Стрелка вправо 91"/>
          <p:cNvSpPr/>
          <p:nvPr/>
        </p:nvSpPr>
        <p:spPr>
          <a:xfrm>
            <a:off x="179682" y="509959"/>
            <a:ext cx="9644652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3057258" y="226870"/>
            <a:ext cx="4152868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0"/>
              </a:lnSpc>
              <a:tabLst>
                <a:tab pos="2598738" algn="l"/>
              </a:tabLst>
            </a:pPr>
            <a:r>
              <a:rPr lang="uk-UA" sz="3200" b="1" dirty="0">
                <a:solidFill>
                  <a:srgbClr val="C43D59"/>
                </a:solidFill>
                <a:cs typeface="HMOCSI+Roboto-Bold"/>
              </a:rPr>
              <a:t>ЕНЕРГОЕФЕКТИВНІСТЬ</a:t>
            </a:r>
            <a:endParaRPr lang="ru-RU" sz="3200" b="1" dirty="0">
              <a:solidFill>
                <a:srgbClr val="C43D59"/>
              </a:solidFill>
              <a:cs typeface="HMOCSI+Roboto-Bold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9846030" y="577010"/>
            <a:ext cx="562034" cy="723501"/>
            <a:chOff x="460042" y="388558"/>
            <a:chExt cx="562034" cy="723501"/>
          </a:xfrm>
        </p:grpSpPr>
        <p:sp>
          <p:nvSpPr>
            <p:cNvPr id="95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6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7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8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9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0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1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3" name="Группа 102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107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1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2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3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4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5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6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42" name="TextBox 141"/>
          <p:cNvSpPr txBox="1"/>
          <p:nvPr/>
        </p:nvSpPr>
        <p:spPr>
          <a:xfrm>
            <a:off x="179682" y="5804816"/>
            <a:ext cx="42029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rgbClr val="2E7D6E"/>
                </a:solidFill>
              </a:defRPr>
            </a:lvl1pPr>
          </a:lstStyle>
          <a:p>
            <a:pPr algn="r"/>
            <a:r>
              <a:rPr lang="ru-RU" dirty="0"/>
              <a:t>УКРАЇНЦІ ОБ</a:t>
            </a:r>
            <a:r>
              <a:rPr lang="en-US" dirty="0"/>
              <a:t>’</a:t>
            </a:r>
            <a:r>
              <a:rPr lang="ru-RU" dirty="0"/>
              <a:t>ЄДНУЮТЬСЯ, ЩОБ САМОСТІЙНО </a:t>
            </a:r>
            <a:r>
              <a:rPr lang="uk-UA" dirty="0"/>
              <a:t>УПРАВЛЯТИ ВЛАСНИМ ЖИТЛОМ</a:t>
            </a:r>
            <a:endParaRPr lang="ru-RU" dirty="0"/>
          </a:p>
        </p:txBody>
      </p:sp>
      <p:grpSp>
        <p:nvGrpSpPr>
          <p:cNvPr id="81" name="Группа 80"/>
          <p:cNvGrpSpPr/>
          <p:nvPr/>
        </p:nvGrpSpPr>
        <p:grpSpPr>
          <a:xfrm>
            <a:off x="4719826" y="5512429"/>
            <a:ext cx="5197972" cy="2082289"/>
            <a:chOff x="773528" y="2385068"/>
            <a:chExt cx="10887172" cy="5545984"/>
          </a:xfrm>
        </p:grpSpPr>
        <p:sp>
          <p:nvSpPr>
            <p:cNvPr id="84" name="Freeform 6"/>
            <p:cNvSpPr>
              <a:spLocks noEditPoints="1"/>
            </p:cNvSpPr>
            <p:nvPr/>
          </p:nvSpPr>
          <p:spPr bwMode="auto">
            <a:xfrm>
              <a:off x="3529001" y="4650375"/>
              <a:ext cx="957263" cy="1687513"/>
            </a:xfrm>
            <a:custGeom>
              <a:avLst/>
              <a:gdLst>
                <a:gd name="T0" fmla="*/ 1032 w 1811"/>
                <a:gd name="T1" fmla="*/ 1722 h 3189"/>
                <a:gd name="T2" fmla="*/ 1032 w 1811"/>
                <a:gd name="T3" fmla="*/ 2140 h 3189"/>
                <a:gd name="T4" fmla="*/ 1452 w 1811"/>
                <a:gd name="T5" fmla="*/ 2140 h 3189"/>
                <a:gd name="T6" fmla="*/ 1452 w 1811"/>
                <a:gd name="T7" fmla="*/ 1722 h 3189"/>
                <a:gd name="T8" fmla="*/ 1032 w 1811"/>
                <a:gd name="T9" fmla="*/ 1722 h 3189"/>
                <a:gd name="T10" fmla="*/ 361 w 1811"/>
                <a:gd name="T11" fmla="*/ 1722 h 3189"/>
                <a:gd name="T12" fmla="*/ 361 w 1811"/>
                <a:gd name="T13" fmla="*/ 2140 h 3189"/>
                <a:gd name="T14" fmla="*/ 779 w 1811"/>
                <a:gd name="T15" fmla="*/ 2140 h 3189"/>
                <a:gd name="T16" fmla="*/ 779 w 1811"/>
                <a:gd name="T17" fmla="*/ 1722 h 3189"/>
                <a:gd name="T18" fmla="*/ 361 w 1811"/>
                <a:gd name="T19" fmla="*/ 1722 h 3189"/>
                <a:gd name="T20" fmla="*/ 1032 w 1811"/>
                <a:gd name="T21" fmla="*/ 1048 h 3189"/>
                <a:gd name="T22" fmla="*/ 1032 w 1811"/>
                <a:gd name="T23" fmla="*/ 1467 h 3189"/>
                <a:gd name="T24" fmla="*/ 1452 w 1811"/>
                <a:gd name="T25" fmla="*/ 1467 h 3189"/>
                <a:gd name="T26" fmla="*/ 1452 w 1811"/>
                <a:gd name="T27" fmla="*/ 1048 h 3189"/>
                <a:gd name="T28" fmla="*/ 1032 w 1811"/>
                <a:gd name="T29" fmla="*/ 1048 h 3189"/>
                <a:gd name="T30" fmla="*/ 361 w 1811"/>
                <a:gd name="T31" fmla="*/ 1048 h 3189"/>
                <a:gd name="T32" fmla="*/ 361 w 1811"/>
                <a:gd name="T33" fmla="*/ 1467 h 3189"/>
                <a:gd name="T34" fmla="*/ 779 w 1811"/>
                <a:gd name="T35" fmla="*/ 1467 h 3189"/>
                <a:gd name="T36" fmla="*/ 779 w 1811"/>
                <a:gd name="T37" fmla="*/ 1048 h 3189"/>
                <a:gd name="T38" fmla="*/ 361 w 1811"/>
                <a:gd name="T39" fmla="*/ 1048 h 3189"/>
                <a:gd name="T40" fmla="*/ 1032 w 1811"/>
                <a:gd name="T41" fmla="*/ 375 h 3189"/>
                <a:gd name="T42" fmla="*/ 1032 w 1811"/>
                <a:gd name="T43" fmla="*/ 794 h 3189"/>
                <a:gd name="T44" fmla="*/ 1452 w 1811"/>
                <a:gd name="T45" fmla="*/ 794 h 3189"/>
                <a:gd name="T46" fmla="*/ 1452 w 1811"/>
                <a:gd name="T47" fmla="*/ 375 h 3189"/>
                <a:gd name="T48" fmla="*/ 1032 w 1811"/>
                <a:gd name="T49" fmla="*/ 375 h 3189"/>
                <a:gd name="T50" fmla="*/ 361 w 1811"/>
                <a:gd name="T51" fmla="*/ 375 h 3189"/>
                <a:gd name="T52" fmla="*/ 361 w 1811"/>
                <a:gd name="T53" fmla="*/ 794 h 3189"/>
                <a:gd name="T54" fmla="*/ 779 w 1811"/>
                <a:gd name="T55" fmla="*/ 794 h 3189"/>
                <a:gd name="T56" fmla="*/ 779 w 1811"/>
                <a:gd name="T57" fmla="*/ 375 h 3189"/>
                <a:gd name="T58" fmla="*/ 361 w 1811"/>
                <a:gd name="T59" fmla="*/ 375 h 3189"/>
                <a:gd name="T60" fmla="*/ 0 w 1811"/>
                <a:gd name="T61" fmla="*/ 0 h 3189"/>
                <a:gd name="T62" fmla="*/ 1811 w 1811"/>
                <a:gd name="T63" fmla="*/ 0 h 3189"/>
                <a:gd name="T64" fmla="*/ 1811 w 1811"/>
                <a:gd name="T65" fmla="*/ 3189 h 3189"/>
                <a:gd name="T66" fmla="*/ 1115 w 1811"/>
                <a:gd name="T67" fmla="*/ 3189 h 3189"/>
                <a:gd name="T68" fmla="*/ 1115 w 1811"/>
                <a:gd name="T69" fmla="*/ 2476 h 3189"/>
                <a:gd name="T70" fmla="*/ 697 w 1811"/>
                <a:gd name="T71" fmla="*/ 2476 h 3189"/>
                <a:gd name="T72" fmla="*/ 697 w 1811"/>
                <a:gd name="T73" fmla="*/ 3189 h 3189"/>
                <a:gd name="T74" fmla="*/ 0 w 1811"/>
                <a:gd name="T75" fmla="*/ 3189 h 3189"/>
                <a:gd name="T76" fmla="*/ 0 w 1811"/>
                <a:gd name="T77" fmla="*/ 0 h 3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11" h="3189">
                  <a:moveTo>
                    <a:pt x="1032" y="1722"/>
                  </a:moveTo>
                  <a:lnTo>
                    <a:pt x="1032" y="2140"/>
                  </a:lnTo>
                  <a:lnTo>
                    <a:pt x="1452" y="2140"/>
                  </a:lnTo>
                  <a:lnTo>
                    <a:pt x="1452" y="1722"/>
                  </a:lnTo>
                  <a:lnTo>
                    <a:pt x="1032" y="1722"/>
                  </a:lnTo>
                  <a:close/>
                  <a:moveTo>
                    <a:pt x="361" y="1722"/>
                  </a:moveTo>
                  <a:lnTo>
                    <a:pt x="361" y="2140"/>
                  </a:lnTo>
                  <a:lnTo>
                    <a:pt x="779" y="2140"/>
                  </a:lnTo>
                  <a:lnTo>
                    <a:pt x="779" y="1722"/>
                  </a:lnTo>
                  <a:lnTo>
                    <a:pt x="361" y="1722"/>
                  </a:lnTo>
                  <a:close/>
                  <a:moveTo>
                    <a:pt x="1032" y="1048"/>
                  </a:moveTo>
                  <a:lnTo>
                    <a:pt x="1032" y="1467"/>
                  </a:lnTo>
                  <a:lnTo>
                    <a:pt x="1452" y="1467"/>
                  </a:lnTo>
                  <a:lnTo>
                    <a:pt x="1452" y="1048"/>
                  </a:lnTo>
                  <a:lnTo>
                    <a:pt x="1032" y="1048"/>
                  </a:lnTo>
                  <a:close/>
                  <a:moveTo>
                    <a:pt x="361" y="1048"/>
                  </a:moveTo>
                  <a:lnTo>
                    <a:pt x="361" y="1467"/>
                  </a:lnTo>
                  <a:lnTo>
                    <a:pt x="779" y="1467"/>
                  </a:lnTo>
                  <a:lnTo>
                    <a:pt x="779" y="1048"/>
                  </a:lnTo>
                  <a:lnTo>
                    <a:pt x="361" y="1048"/>
                  </a:lnTo>
                  <a:close/>
                  <a:moveTo>
                    <a:pt x="1032" y="375"/>
                  </a:moveTo>
                  <a:lnTo>
                    <a:pt x="1032" y="794"/>
                  </a:lnTo>
                  <a:lnTo>
                    <a:pt x="1452" y="794"/>
                  </a:lnTo>
                  <a:lnTo>
                    <a:pt x="1452" y="375"/>
                  </a:lnTo>
                  <a:lnTo>
                    <a:pt x="1032" y="375"/>
                  </a:lnTo>
                  <a:close/>
                  <a:moveTo>
                    <a:pt x="361" y="375"/>
                  </a:moveTo>
                  <a:lnTo>
                    <a:pt x="361" y="794"/>
                  </a:lnTo>
                  <a:lnTo>
                    <a:pt x="779" y="794"/>
                  </a:lnTo>
                  <a:lnTo>
                    <a:pt x="779" y="375"/>
                  </a:lnTo>
                  <a:lnTo>
                    <a:pt x="361" y="375"/>
                  </a:lnTo>
                  <a:close/>
                  <a:moveTo>
                    <a:pt x="0" y="0"/>
                  </a:moveTo>
                  <a:lnTo>
                    <a:pt x="1811" y="0"/>
                  </a:lnTo>
                  <a:lnTo>
                    <a:pt x="1811" y="3189"/>
                  </a:lnTo>
                  <a:lnTo>
                    <a:pt x="1115" y="3189"/>
                  </a:lnTo>
                  <a:lnTo>
                    <a:pt x="1115" y="2476"/>
                  </a:lnTo>
                  <a:lnTo>
                    <a:pt x="697" y="2476"/>
                  </a:lnTo>
                  <a:lnTo>
                    <a:pt x="697" y="3189"/>
                  </a:lnTo>
                  <a:lnTo>
                    <a:pt x="0" y="3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528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cxnSp>
          <p:nvCxnSpPr>
            <p:cNvPr id="85" name="Прямая соединительная линия 84"/>
            <p:cNvCxnSpPr/>
            <p:nvPr/>
          </p:nvCxnSpPr>
          <p:spPr>
            <a:xfrm flipV="1">
              <a:off x="990600" y="6571248"/>
              <a:ext cx="8606083" cy="38100"/>
            </a:xfrm>
            <a:prstGeom prst="line">
              <a:avLst/>
            </a:prstGeom>
            <a:ln w="28575">
              <a:solidFill>
                <a:srgbClr val="2552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Freeform 6"/>
            <p:cNvSpPr>
              <a:spLocks noEditPoints="1"/>
            </p:cNvSpPr>
            <p:nvPr/>
          </p:nvSpPr>
          <p:spPr bwMode="auto">
            <a:xfrm>
              <a:off x="5653841" y="4394126"/>
              <a:ext cx="1018381" cy="1943762"/>
            </a:xfrm>
            <a:custGeom>
              <a:avLst/>
              <a:gdLst>
                <a:gd name="T0" fmla="*/ 1032 w 1811"/>
                <a:gd name="T1" fmla="*/ 1722 h 3189"/>
                <a:gd name="T2" fmla="*/ 1032 w 1811"/>
                <a:gd name="T3" fmla="*/ 2140 h 3189"/>
                <a:gd name="T4" fmla="*/ 1452 w 1811"/>
                <a:gd name="T5" fmla="*/ 2140 h 3189"/>
                <a:gd name="T6" fmla="*/ 1452 w 1811"/>
                <a:gd name="T7" fmla="*/ 1722 h 3189"/>
                <a:gd name="T8" fmla="*/ 1032 w 1811"/>
                <a:gd name="T9" fmla="*/ 1722 h 3189"/>
                <a:gd name="T10" fmla="*/ 361 w 1811"/>
                <a:gd name="T11" fmla="*/ 1722 h 3189"/>
                <a:gd name="T12" fmla="*/ 361 w 1811"/>
                <a:gd name="T13" fmla="*/ 2140 h 3189"/>
                <a:gd name="T14" fmla="*/ 779 w 1811"/>
                <a:gd name="T15" fmla="*/ 2140 h 3189"/>
                <a:gd name="T16" fmla="*/ 779 w 1811"/>
                <a:gd name="T17" fmla="*/ 1722 h 3189"/>
                <a:gd name="T18" fmla="*/ 361 w 1811"/>
                <a:gd name="T19" fmla="*/ 1722 h 3189"/>
                <a:gd name="T20" fmla="*/ 1032 w 1811"/>
                <a:gd name="T21" fmla="*/ 1048 h 3189"/>
                <a:gd name="T22" fmla="*/ 1032 w 1811"/>
                <a:gd name="T23" fmla="*/ 1467 h 3189"/>
                <a:gd name="T24" fmla="*/ 1452 w 1811"/>
                <a:gd name="T25" fmla="*/ 1467 h 3189"/>
                <a:gd name="T26" fmla="*/ 1452 w 1811"/>
                <a:gd name="T27" fmla="*/ 1048 h 3189"/>
                <a:gd name="T28" fmla="*/ 1032 w 1811"/>
                <a:gd name="T29" fmla="*/ 1048 h 3189"/>
                <a:gd name="T30" fmla="*/ 361 w 1811"/>
                <a:gd name="T31" fmla="*/ 1048 h 3189"/>
                <a:gd name="T32" fmla="*/ 361 w 1811"/>
                <a:gd name="T33" fmla="*/ 1467 h 3189"/>
                <a:gd name="T34" fmla="*/ 779 w 1811"/>
                <a:gd name="T35" fmla="*/ 1467 h 3189"/>
                <a:gd name="T36" fmla="*/ 779 w 1811"/>
                <a:gd name="T37" fmla="*/ 1048 h 3189"/>
                <a:gd name="T38" fmla="*/ 361 w 1811"/>
                <a:gd name="T39" fmla="*/ 1048 h 3189"/>
                <a:gd name="T40" fmla="*/ 1032 w 1811"/>
                <a:gd name="T41" fmla="*/ 375 h 3189"/>
                <a:gd name="T42" fmla="*/ 1032 w 1811"/>
                <a:gd name="T43" fmla="*/ 794 h 3189"/>
                <a:gd name="T44" fmla="*/ 1452 w 1811"/>
                <a:gd name="T45" fmla="*/ 794 h 3189"/>
                <a:gd name="T46" fmla="*/ 1452 w 1811"/>
                <a:gd name="T47" fmla="*/ 375 h 3189"/>
                <a:gd name="T48" fmla="*/ 1032 w 1811"/>
                <a:gd name="T49" fmla="*/ 375 h 3189"/>
                <a:gd name="T50" fmla="*/ 361 w 1811"/>
                <a:gd name="T51" fmla="*/ 375 h 3189"/>
                <a:gd name="T52" fmla="*/ 361 w 1811"/>
                <a:gd name="T53" fmla="*/ 794 h 3189"/>
                <a:gd name="T54" fmla="*/ 779 w 1811"/>
                <a:gd name="T55" fmla="*/ 794 h 3189"/>
                <a:gd name="T56" fmla="*/ 779 w 1811"/>
                <a:gd name="T57" fmla="*/ 375 h 3189"/>
                <a:gd name="T58" fmla="*/ 361 w 1811"/>
                <a:gd name="T59" fmla="*/ 375 h 3189"/>
                <a:gd name="T60" fmla="*/ 0 w 1811"/>
                <a:gd name="T61" fmla="*/ 0 h 3189"/>
                <a:gd name="T62" fmla="*/ 1811 w 1811"/>
                <a:gd name="T63" fmla="*/ 0 h 3189"/>
                <a:gd name="T64" fmla="*/ 1811 w 1811"/>
                <a:gd name="T65" fmla="*/ 3189 h 3189"/>
                <a:gd name="T66" fmla="*/ 1115 w 1811"/>
                <a:gd name="T67" fmla="*/ 3189 h 3189"/>
                <a:gd name="T68" fmla="*/ 1115 w 1811"/>
                <a:gd name="T69" fmla="*/ 2476 h 3189"/>
                <a:gd name="T70" fmla="*/ 697 w 1811"/>
                <a:gd name="T71" fmla="*/ 2476 h 3189"/>
                <a:gd name="T72" fmla="*/ 697 w 1811"/>
                <a:gd name="T73" fmla="*/ 3189 h 3189"/>
                <a:gd name="T74" fmla="*/ 0 w 1811"/>
                <a:gd name="T75" fmla="*/ 3189 h 3189"/>
                <a:gd name="T76" fmla="*/ 0 w 1811"/>
                <a:gd name="T77" fmla="*/ 0 h 3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11" h="3189">
                  <a:moveTo>
                    <a:pt x="1032" y="1722"/>
                  </a:moveTo>
                  <a:lnTo>
                    <a:pt x="1032" y="2140"/>
                  </a:lnTo>
                  <a:lnTo>
                    <a:pt x="1452" y="2140"/>
                  </a:lnTo>
                  <a:lnTo>
                    <a:pt x="1452" y="1722"/>
                  </a:lnTo>
                  <a:lnTo>
                    <a:pt x="1032" y="1722"/>
                  </a:lnTo>
                  <a:close/>
                  <a:moveTo>
                    <a:pt x="361" y="1722"/>
                  </a:moveTo>
                  <a:lnTo>
                    <a:pt x="361" y="2140"/>
                  </a:lnTo>
                  <a:lnTo>
                    <a:pt x="779" y="2140"/>
                  </a:lnTo>
                  <a:lnTo>
                    <a:pt x="779" y="1722"/>
                  </a:lnTo>
                  <a:lnTo>
                    <a:pt x="361" y="1722"/>
                  </a:lnTo>
                  <a:close/>
                  <a:moveTo>
                    <a:pt x="1032" y="1048"/>
                  </a:moveTo>
                  <a:lnTo>
                    <a:pt x="1032" y="1467"/>
                  </a:lnTo>
                  <a:lnTo>
                    <a:pt x="1452" y="1467"/>
                  </a:lnTo>
                  <a:lnTo>
                    <a:pt x="1452" y="1048"/>
                  </a:lnTo>
                  <a:lnTo>
                    <a:pt x="1032" y="1048"/>
                  </a:lnTo>
                  <a:close/>
                  <a:moveTo>
                    <a:pt x="361" y="1048"/>
                  </a:moveTo>
                  <a:lnTo>
                    <a:pt x="361" y="1467"/>
                  </a:lnTo>
                  <a:lnTo>
                    <a:pt x="779" y="1467"/>
                  </a:lnTo>
                  <a:lnTo>
                    <a:pt x="779" y="1048"/>
                  </a:lnTo>
                  <a:lnTo>
                    <a:pt x="361" y="1048"/>
                  </a:lnTo>
                  <a:close/>
                  <a:moveTo>
                    <a:pt x="1032" y="375"/>
                  </a:moveTo>
                  <a:lnTo>
                    <a:pt x="1032" y="794"/>
                  </a:lnTo>
                  <a:lnTo>
                    <a:pt x="1452" y="794"/>
                  </a:lnTo>
                  <a:lnTo>
                    <a:pt x="1452" y="375"/>
                  </a:lnTo>
                  <a:lnTo>
                    <a:pt x="1032" y="375"/>
                  </a:lnTo>
                  <a:close/>
                  <a:moveTo>
                    <a:pt x="361" y="375"/>
                  </a:moveTo>
                  <a:lnTo>
                    <a:pt x="361" y="794"/>
                  </a:lnTo>
                  <a:lnTo>
                    <a:pt x="779" y="794"/>
                  </a:lnTo>
                  <a:lnTo>
                    <a:pt x="779" y="375"/>
                  </a:lnTo>
                  <a:lnTo>
                    <a:pt x="361" y="375"/>
                  </a:lnTo>
                  <a:close/>
                  <a:moveTo>
                    <a:pt x="0" y="0"/>
                  </a:moveTo>
                  <a:lnTo>
                    <a:pt x="1811" y="0"/>
                  </a:lnTo>
                  <a:lnTo>
                    <a:pt x="1811" y="3189"/>
                  </a:lnTo>
                  <a:lnTo>
                    <a:pt x="1115" y="3189"/>
                  </a:lnTo>
                  <a:lnTo>
                    <a:pt x="1115" y="2476"/>
                  </a:lnTo>
                  <a:lnTo>
                    <a:pt x="697" y="2476"/>
                  </a:lnTo>
                  <a:lnTo>
                    <a:pt x="697" y="3189"/>
                  </a:lnTo>
                  <a:lnTo>
                    <a:pt x="0" y="3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528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73528" y="6537504"/>
              <a:ext cx="2035858" cy="139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1.01.2015</a:t>
              </a:r>
              <a:endParaRPr lang="uk-UA" sz="1400" b="1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2965535" y="6537504"/>
              <a:ext cx="2035858" cy="139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1.01.2016</a:t>
              </a:r>
              <a:endParaRPr lang="uk-UA" sz="1400" b="1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140581" y="6537504"/>
              <a:ext cx="2035858" cy="139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1.07.2016</a:t>
              </a:r>
              <a:endParaRPr lang="uk-UA" sz="1400" b="1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804665" y="4058197"/>
              <a:ext cx="2072821" cy="983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255286"/>
                  </a:solidFill>
                </a:rPr>
                <a:t>13 769</a:t>
              </a:r>
              <a:endParaRPr lang="uk-UA" b="1" dirty="0">
                <a:solidFill>
                  <a:srgbClr val="255286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009714" y="3722173"/>
              <a:ext cx="2072821" cy="983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255286"/>
                  </a:solidFill>
                </a:rPr>
                <a:t>14 822</a:t>
              </a:r>
              <a:endParaRPr lang="uk-UA" b="1" dirty="0">
                <a:solidFill>
                  <a:srgbClr val="255286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780307" y="3468856"/>
              <a:ext cx="2845287" cy="983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255286"/>
                  </a:solidFill>
                </a:rPr>
                <a:t>18 880</a:t>
              </a:r>
            </a:p>
          </p:txBody>
        </p:sp>
        <p:sp>
          <p:nvSpPr>
            <p:cNvPr id="137" name="Freeform 6"/>
            <p:cNvSpPr>
              <a:spLocks noEditPoints="1"/>
            </p:cNvSpPr>
            <p:nvPr/>
          </p:nvSpPr>
          <p:spPr bwMode="auto">
            <a:xfrm>
              <a:off x="7732623" y="3886202"/>
              <a:ext cx="1316831" cy="2395540"/>
            </a:xfrm>
            <a:custGeom>
              <a:avLst/>
              <a:gdLst>
                <a:gd name="T0" fmla="*/ 1032 w 1811"/>
                <a:gd name="T1" fmla="*/ 1722 h 3189"/>
                <a:gd name="T2" fmla="*/ 1032 w 1811"/>
                <a:gd name="T3" fmla="*/ 2140 h 3189"/>
                <a:gd name="T4" fmla="*/ 1452 w 1811"/>
                <a:gd name="T5" fmla="*/ 2140 h 3189"/>
                <a:gd name="T6" fmla="*/ 1452 w 1811"/>
                <a:gd name="T7" fmla="*/ 1722 h 3189"/>
                <a:gd name="T8" fmla="*/ 1032 w 1811"/>
                <a:gd name="T9" fmla="*/ 1722 h 3189"/>
                <a:gd name="T10" fmla="*/ 361 w 1811"/>
                <a:gd name="T11" fmla="*/ 1722 h 3189"/>
                <a:gd name="T12" fmla="*/ 361 w 1811"/>
                <a:gd name="T13" fmla="*/ 2140 h 3189"/>
                <a:gd name="T14" fmla="*/ 779 w 1811"/>
                <a:gd name="T15" fmla="*/ 2140 h 3189"/>
                <a:gd name="T16" fmla="*/ 779 w 1811"/>
                <a:gd name="T17" fmla="*/ 1722 h 3189"/>
                <a:gd name="T18" fmla="*/ 361 w 1811"/>
                <a:gd name="T19" fmla="*/ 1722 h 3189"/>
                <a:gd name="T20" fmla="*/ 1032 w 1811"/>
                <a:gd name="T21" fmla="*/ 1048 h 3189"/>
                <a:gd name="T22" fmla="*/ 1032 w 1811"/>
                <a:gd name="T23" fmla="*/ 1467 h 3189"/>
                <a:gd name="T24" fmla="*/ 1452 w 1811"/>
                <a:gd name="T25" fmla="*/ 1467 h 3189"/>
                <a:gd name="T26" fmla="*/ 1452 w 1811"/>
                <a:gd name="T27" fmla="*/ 1048 h 3189"/>
                <a:gd name="T28" fmla="*/ 1032 w 1811"/>
                <a:gd name="T29" fmla="*/ 1048 h 3189"/>
                <a:gd name="T30" fmla="*/ 361 w 1811"/>
                <a:gd name="T31" fmla="*/ 1048 h 3189"/>
                <a:gd name="T32" fmla="*/ 361 w 1811"/>
                <a:gd name="T33" fmla="*/ 1467 h 3189"/>
                <a:gd name="T34" fmla="*/ 779 w 1811"/>
                <a:gd name="T35" fmla="*/ 1467 h 3189"/>
                <a:gd name="T36" fmla="*/ 779 w 1811"/>
                <a:gd name="T37" fmla="*/ 1048 h 3189"/>
                <a:gd name="T38" fmla="*/ 361 w 1811"/>
                <a:gd name="T39" fmla="*/ 1048 h 3189"/>
                <a:gd name="T40" fmla="*/ 1032 w 1811"/>
                <a:gd name="T41" fmla="*/ 375 h 3189"/>
                <a:gd name="T42" fmla="*/ 1032 w 1811"/>
                <a:gd name="T43" fmla="*/ 794 h 3189"/>
                <a:gd name="T44" fmla="*/ 1452 w 1811"/>
                <a:gd name="T45" fmla="*/ 794 h 3189"/>
                <a:gd name="T46" fmla="*/ 1452 w 1811"/>
                <a:gd name="T47" fmla="*/ 375 h 3189"/>
                <a:gd name="T48" fmla="*/ 1032 w 1811"/>
                <a:gd name="T49" fmla="*/ 375 h 3189"/>
                <a:gd name="T50" fmla="*/ 361 w 1811"/>
                <a:gd name="T51" fmla="*/ 375 h 3189"/>
                <a:gd name="T52" fmla="*/ 361 w 1811"/>
                <a:gd name="T53" fmla="*/ 794 h 3189"/>
                <a:gd name="T54" fmla="*/ 779 w 1811"/>
                <a:gd name="T55" fmla="*/ 794 h 3189"/>
                <a:gd name="T56" fmla="*/ 779 w 1811"/>
                <a:gd name="T57" fmla="*/ 375 h 3189"/>
                <a:gd name="T58" fmla="*/ 361 w 1811"/>
                <a:gd name="T59" fmla="*/ 375 h 3189"/>
                <a:gd name="T60" fmla="*/ 0 w 1811"/>
                <a:gd name="T61" fmla="*/ 0 h 3189"/>
                <a:gd name="T62" fmla="*/ 1811 w 1811"/>
                <a:gd name="T63" fmla="*/ 0 h 3189"/>
                <a:gd name="T64" fmla="*/ 1811 w 1811"/>
                <a:gd name="T65" fmla="*/ 3189 h 3189"/>
                <a:gd name="T66" fmla="*/ 1115 w 1811"/>
                <a:gd name="T67" fmla="*/ 3189 h 3189"/>
                <a:gd name="T68" fmla="*/ 1115 w 1811"/>
                <a:gd name="T69" fmla="*/ 2476 h 3189"/>
                <a:gd name="T70" fmla="*/ 697 w 1811"/>
                <a:gd name="T71" fmla="*/ 2476 h 3189"/>
                <a:gd name="T72" fmla="*/ 697 w 1811"/>
                <a:gd name="T73" fmla="*/ 3189 h 3189"/>
                <a:gd name="T74" fmla="*/ 0 w 1811"/>
                <a:gd name="T75" fmla="*/ 3189 h 3189"/>
                <a:gd name="T76" fmla="*/ 0 w 1811"/>
                <a:gd name="T77" fmla="*/ 0 h 3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11" h="3189">
                  <a:moveTo>
                    <a:pt x="1032" y="1722"/>
                  </a:moveTo>
                  <a:lnTo>
                    <a:pt x="1032" y="2140"/>
                  </a:lnTo>
                  <a:lnTo>
                    <a:pt x="1452" y="2140"/>
                  </a:lnTo>
                  <a:lnTo>
                    <a:pt x="1452" y="1722"/>
                  </a:lnTo>
                  <a:lnTo>
                    <a:pt x="1032" y="1722"/>
                  </a:lnTo>
                  <a:close/>
                  <a:moveTo>
                    <a:pt x="361" y="1722"/>
                  </a:moveTo>
                  <a:lnTo>
                    <a:pt x="361" y="2140"/>
                  </a:lnTo>
                  <a:lnTo>
                    <a:pt x="779" y="2140"/>
                  </a:lnTo>
                  <a:lnTo>
                    <a:pt x="779" y="1722"/>
                  </a:lnTo>
                  <a:lnTo>
                    <a:pt x="361" y="1722"/>
                  </a:lnTo>
                  <a:close/>
                  <a:moveTo>
                    <a:pt x="1032" y="1048"/>
                  </a:moveTo>
                  <a:lnTo>
                    <a:pt x="1032" y="1467"/>
                  </a:lnTo>
                  <a:lnTo>
                    <a:pt x="1452" y="1467"/>
                  </a:lnTo>
                  <a:lnTo>
                    <a:pt x="1452" y="1048"/>
                  </a:lnTo>
                  <a:lnTo>
                    <a:pt x="1032" y="1048"/>
                  </a:lnTo>
                  <a:close/>
                  <a:moveTo>
                    <a:pt x="361" y="1048"/>
                  </a:moveTo>
                  <a:lnTo>
                    <a:pt x="361" y="1467"/>
                  </a:lnTo>
                  <a:lnTo>
                    <a:pt x="779" y="1467"/>
                  </a:lnTo>
                  <a:lnTo>
                    <a:pt x="779" y="1048"/>
                  </a:lnTo>
                  <a:lnTo>
                    <a:pt x="361" y="1048"/>
                  </a:lnTo>
                  <a:close/>
                  <a:moveTo>
                    <a:pt x="1032" y="375"/>
                  </a:moveTo>
                  <a:lnTo>
                    <a:pt x="1032" y="794"/>
                  </a:lnTo>
                  <a:lnTo>
                    <a:pt x="1452" y="794"/>
                  </a:lnTo>
                  <a:lnTo>
                    <a:pt x="1452" y="375"/>
                  </a:lnTo>
                  <a:lnTo>
                    <a:pt x="1032" y="375"/>
                  </a:lnTo>
                  <a:close/>
                  <a:moveTo>
                    <a:pt x="361" y="375"/>
                  </a:moveTo>
                  <a:lnTo>
                    <a:pt x="361" y="794"/>
                  </a:lnTo>
                  <a:lnTo>
                    <a:pt x="779" y="794"/>
                  </a:lnTo>
                  <a:lnTo>
                    <a:pt x="779" y="375"/>
                  </a:lnTo>
                  <a:lnTo>
                    <a:pt x="361" y="375"/>
                  </a:lnTo>
                  <a:close/>
                  <a:moveTo>
                    <a:pt x="0" y="0"/>
                  </a:moveTo>
                  <a:lnTo>
                    <a:pt x="1811" y="0"/>
                  </a:lnTo>
                  <a:lnTo>
                    <a:pt x="1811" y="3189"/>
                  </a:lnTo>
                  <a:lnTo>
                    <a:pt x="1115" y="3189"/>
                  </a:lnTo>
                  <a:lnTo>
                    <a:pt x="1115" y="2476"/>
                  </a:lnTo>
                  <a:lnTo>
                    <a:pt x="697" y="2476"/>
                  </a:lnTo>
                  <a:lnTo>
                    <a:pt x="697" y="3189"/>
                  </a:lnTo>
                  <a:lnTo>
                    <a:pt x="0" y="3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528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7379394" y="6529485"/>
              <a:ext cx="2035858" cy="1393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1.12.2016</a:t>
              </a:r>
              <a:endParaRPr lang="uk-UA" sz="1400" b="1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835885" y="2385068"/>
              <a:ext cx="4824815" cy="1557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b="1" dirty="0" smtClean="0">
                  <a:solidFill>
                    <a:srgbClr val="C43D59"/>
                  </a:solidFill>
                </a:rPr>
                <a:t>25 800 </a:t>
              </a:r>
              <a:r>
                <a:rPr lang="ru-RU" sz="2000" dirty="0" smtClean="0"/>
                <a:t>ОСББ</a:t>
              </a:r>
              <a:endParaRPr lang="ru-RU" sz="3200" dirty="0" smtClean="0"/>
            </a:p>
          </p:txBody>
        </p:sp>
        <p:sp>
          <p:nvSpPr>
            <p:cNvPr id="141" name="Freeform 6"/>
            <p:cNvSpPr>
              <a:spLocks noEditPoints="1"/>
            </p:cNvSpPr>
            <p:nvPr/>
          </p:nvSpPr>
          <p:spPr bwMode="auto">
            <a:xfrm>
              <a:off x="1389995" y="5027876"/>
              <a:ext cx="781166" cy="1304060"/>
            </a:xfrm>
            <a:custGeom>
              <a:avLst/>
              <a:gdLst>
                <a:gd name="T0" fmla="*/ 1032 w 1811"/>
                <a:gd name="T1" fmla="*/ 1722 h 3189"/>
                <a:gd name="T2" fmla="*/ 1032 w 1811"/>
                <a:gd name="T3" fmla="*/ 2140 h 3189"/>
                <a:gd name="T4" fmla="*/ 1452 w 1811"/>
                <a:gd name="T5" fmla="*/ 2140 h 3189"/>
                <a:gd name="T6" fmla="*/ 1452 w 1811"/>
                <a:gd name="T7" fmla="*/ 1722 h 3189"/>
                <a:gd name="T8" fmla="*/ 1032 w 1811"/>
                <a:gd name="T9" fmla="*/ 1722 h 3189"/>
                <a:gd name="T10" fmla="*/ 361 w 1811"/>
                <a:gd name="T11" fmla="*/ 1722 h 3189"/>
                <a:gd name="T12" fmla="*/ 361 w 1811"/>
                <a:gd name="T13" fmla="*/ 2140 h 3189"/>
                <a:gd name="T14" fmla="*/ 779 w 1811"/>
                <a:gd name="T15" fmla="*/ 2140 h 3189"/>
                <a:gd name="T16" fmla="*/ 779 w 1811"/>
                <a:gd name="T17" fmla="*/ 1722 h 3189"/>
                <a:gd name="T18" fmla="*/ 361 w 1811"/>
                <a:gd name="T19" fmla="*/ 1722 h 3189"/>
                <a:gd name="T20" fmla="*/ 1032 w 1811"/>
                <a:gd name="T21" fmla="*/ 1048 h 3189"/>
                <a:gd name="T22" fmla="*/ 1032 w 1811"/>
                <a:gd name="T23" fmla="*/ 1467 h 3189"/>
                <a:gd name="T24" fmla="*/ 1452 w 1811"/>
                <a:gd name="T25" fmla="*/ 1467 h 3189"/>
                <a:gd name="T26" fmla="*/ 1452 w 1811"/>
                <a:gd name="T27" fmla="*/ 1048 h 3189"/>
                <a:gd name="T28" fmla="*/ 1032 w 1811"/>
                <a:gd name="T29" fmla="*/ 1048 h 3189"/>
                <a:gd name="T30" fmla="*/ 361 w 1811"/>
                <a:gd name="T31" fmla="*/ 1048 h 3189"/>
                <a:gd name="T32" fmla="*/ 361 w 1811"/>
                <a:gd name="T33" fmla="*/ 1467 h 3189"/>
                <a:gd name="T34" fmla="*/ 779 w 1811"/>
                <a:gd name="T35" fmla="*/ 1467 h 3189"/>
                <a:gd name="T36" fmla="*/ 779 w 1811"/>
                <a:gd name="T37" fmla="*/ 1048 h 3189"/>
                <a:gd name="T38" fmla="*/ 361 w 1811"/>
                <a:gd name="T39" fmla="*/ 1048 h 3189"/>
                <a:gd name="T40" fmla="*/ 1032 w 1811"/>
                <a:gd name="T41" fmla="*/ 375 h 3189"/>
                <a:gd name="T42" fmla="*/ 1032 w 1811"/>
                <a:gd name="T43" fmla="*/ 794 h 3189"/>
                <a:gd name="T44" fmla="*/ 1452 w 1811"/>
                <a:gd name="T45" fmla="*/ 794 h 3189"/>
                <a:gd name="T46" fmla="*/ 1452 w 1811"/>
                <a:gd name="T47" fmla="*/ 375 h 3189"/>
                <a:gd name="T48" fmla="*/ 1032 w 1811"/>
                <a:gd name="T49" fmla="*/ 375 h 3189"/>
                <a:gd name="T50" fmla="*/ 361 w 1811"/>
                <a:gd name="T51" fmla="*/ 375 h 3189"/>
                <a:gd name="T52" fmla="*/ 361 w 1811"/>
                <a:gd name="T53" fmla="*/ 794 h 3189"/>
                <a:gd name="T54" fmla="*/ 779 w 1811"/>
                <a:gd name="T55" fmla="*/ 794 h 3189"/>
                <a:gd name="T56" fmla="*/ 779 w 1811"/>
                <a:gd name="T57" fmla="*/ 375 h 3189"/>
                <a:gd name="T58" fmla="*/ 361 w 1811"/>
                <a:gd name="T59" fmla="*/ 375 h 3189"/>
                <a:gd name="T60" fmla="*/ 0 w 1811"/>
                <a:gd name="T61" fmla="*/ 0 h 3189"/>
                <a:gd name="T62" fmla="*/ 1811 w 1811"/>
                <a:gd name="T63" fmla="*/ 0 h 3189"/>
                <a:gd name="T64" fmla="*/ 1811 w 1811"/>
                <a:gd name="T65" fmla="*/ 3189 h 3189"/>
                <a:gd name="T66" fmla="*/ 1115 w 1811"/>
                <a:gd name="T67" fmla="*/ 3189 h 3189"/>
                <a:gd name="T68" fmla="*/ 1115 w 1811"/>
                <a:gd name="T69" fmla="*/ 2476 h 3189"/>
                <a:gd name="T70" fmla="*/ 697 w 1811"/>
                <a:gd name="T71" fmla="*/ 2476 h 3189"/>
                <a:gd name="T72" fmla="*/ 697 w 1811"/>
                <a:gd name="T73" fmla="*/ 3189 h 3189"/>
                <a:gd name="T74" fmla="*/ 0 w 1811"/>
                <a:gd name="T75" fmla="*/ 3189 h 3189"/>
                <a:gd name="T76" fmla="*/ 0 w 1811"/>
                <a:gd name="T77" fmla="*/ 0 h 3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11" h="3189">
                  <a:moveTo>
                    <a:pt x="1032" y="1722"/>
                  </a:moveTo>
                  <a:lnTo>
                    <a:pt x="1032" y="2140"/>
                  </a:lnTo>
                  <a:lnTo>
                    <a:pt x="1452" y="2140"/>
                  </a:lnTo>
                  <a:lnTo>
                    <a:pt x="1452" y="1722"/>
                  </a:lnTo>
                  <a:lnTo>
                    <a:pt x="1032" y="1722"/>
                  </a:lnTo>
                  <a:close/>
                  <a:moveTo>
                    <a:pt x="361" y="1722"/>
                  </a:moveTo>
                  <a:lnTo>
                    <a:pt x="361" y="2140"/>
                  </a:lnTo>
                  <a:lnTo>
                    <a:pt x="779" y="2140"/>
                  </a:lnTo>
                  <a:lnTo>
                    <a:pt x="779" y="1722"/>
                  </a:lnTo>
                  <a:lnTo>
                    <a:pt x="361" y="1722"/>
                  </a:lnTo>
                  <a:close/>
                  <a:moveTo>
                    <a:pt x="1032" y="1048"/>
                  </a:moveTo>
                  <a:lnTo>
                    <a:pt x="1032" y="1467"/>
                  </a:lnTo>
                  <a:lnTo>
                    <a:pt x="1452" y="1467"/>
                  </a:lnTo>
                  <a:lnTo>
                    <a:pt x="1452" y="1048"/>
                  </a:lnTo>
                  <a:lnTo>
                    <a:pt x="1032" y="1048"/>
                  </a:lnTo>
                  <a:close/>
                  <a:moveTo>
                    <a:pt x="361" y="1048"/>
                  </a:moveTo>
                  <a:lnTo>
                    <a:pt x="361" y="1467"/>
                  </a:lnTo>
                  <a:lnTo>
                    <a:pt x="779" y="1467"/>
                  </a:lnTo>
                  <a:lnTo>
                    <a:pt x="779" y="1048"/>
                  </a:lnTo>
                  <a:lnTo>
                    <a:pt x="361" y="1048"/>
                  </a:lnTo>
                  <a:close/>
                  <a:moveTo>
                    <a:pt x="1032" y="375"/>
                  </a:moveTo>
                  <a:lnTo>
                    <a:pt x="1032" y="794"/>
                  </a:lnTo>
                  <a:lnTo>
                    <a:pt x="1452" y="794"/>
                  </a:lnTo>
                  <a:lnTo>
                    <a:pt x="1452" y="375"/>
                  </a:lnTo>
                  <a:lnTo>
                    <a:pt x="1032" y="375"/>
                  </a:lnTo>
                  <a:close/>
                  <a:moveTo>
                    <a:pt x="361" y="375"/>
                  </a:moveTo>
                  <a:lnTo>
                    <a:pt x="361" y="794"/>
                  </a:lnTo>
                  <a:lnTo>
                    <a:pt x="779" y="794"/>
                  </a:lnTo>
                  <a:lnTo>
                    <a:pt x="779" y="375"/>
                  </a:lnTo>
                  <a:lnTo>
                    <a:pt x="361" y="375"/>
                  </a:lnTo>
                  <a:close/>
                  <a:moveTo>
                    <a:pt x="0" y="0"/>
                  </a:moveTo>
                  <a:lnTo>
                    <a:pt x="1811" y="0"/>
                  </a:lnTo>
                  <a:lnTo>
                    <a:pt x="1811" y="3189"/>
                  </a:lnTo>
                  <a:lnTo>
                    <a:pt x="1115" y="3189"/>
                  </a:lnTo>
                  <a:lnTo>
                    <a:pt x="1115" y="2476"/>
                  </a:lnTo>
                  <a:lnTo>
                    <a:pt x="697" y="2476"/>
                  </a:lnTo>
                  <a:lnTo>
                    <a:pt x="697" y="3189"/>
                  </a:lnTo>
                  <a:lnTo>
                    <a:pt x="0" y="3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528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grpSp>
        <p:nvGrpSpPr>
          <p:cNvPr id="143" name="Группа 31"/>
          <p:cNvGrpSpPr/>
          <p:nvPr/>
        </p:nvGrpSpPr>
        <p:grpSpPr>
          <a:xfrm>
            <a:off x="47542" y="29911"/>
            <a:ext cx="1504095" cy="1135395"/>
            <a:chOff x="10628738" y="180218"/>
            <a:chExt cx="1332000" cy="1027035"/>
          </a:xfrm>
        </p:grpSpPr>
        <p:grpSp>
          <p:nvGrpSpPr>
            <p:cNvPr id="144" name="Группа 33"/>
            <p:cNvGrpSpPr/>
            <p:nvPr/>
          </p:nvGrpSpPr>
          <p:grpSpPr>
            <a:xfrm>
              <a:off x="10628738" y="180218"/>
              <a:ext cx="1332000" cy="1027035"/>
              <a:chOff x="6078429" y="850740"/>
              <a:chExt cx="1449115" cy="1091575"/>
            </a:xfrm>
            <a:effectLst/>
          </p:grpSpPr>
          <p:grpSp>
            <p:nvGrpSpPr>
              <p:cNvPr id="146" name="Группа 35"/>
              <p:cNvGrpSpPr/>
              <p:nvPr/>
            </p:nvGrpSpPr>
            <p:grpSpPr>
              <a:xfrm>
                <a:off x="6078429" y="873510"/>
                <a:ext cx="1449115" cy="1068805"/>
                <a:chOff x="6078429" y="873510"/>
                <a:chExt cx="1449115" cy="1068805"/>
              </a:xfrm>
            </p:grpSpPr>
            <p:grpSp>
              <p:nvGrpSpPr>
                <p:cNvPr id="148" name="Группа 49"/>
                <p:cNvGrpSpPr/>
                <p:nvPr/>
              </p:nvGrpSpPr>
              <p:grpSpPr>
                <a:xfrm>
                  <a:off x="6078429" y="876300"/>
                  <a:ext cx="1449115" cy="996461"/>
                  <a:chOff x="5535567" y="1337481"/>
                  <a:chExt cx="2969251" cy="2127600"/>
                </a:xfrm>
              </p:grpSpPr>
              <p:sp>
                <p:nvSpPr>
                  <p:cNvPr id="150" name="Овал 51"/>
                  <p:cNvSpPr/>
                  <p:nvPr/>
                </p:nvSpPr>
                <p:spPr>
                  <a:xfrm>
                    <a:off x="5957802" y="1337481"/>
                    <a:ext cx="2129051" cy="21276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151" name="Овал 52"/>
                  <p:cNvSpPr/>
                  <p:nvPr/>
                </p:nvSpPr>
                <p:spPr>
                  <a:xfrm>
                    <a:off x="6497738" y="1823861"/>
                    <a:ext cx="1106466" cy="1152984"/>
                  </a:xfrm>
                  <a:prstGeom prst="ellipse">
                    <a:avLst/>
                  </a:prstGeom>
                  <a:noFill/>
                  <a:ln w="28575" cap="sq" cmpd="sng">
                    <a:solidFill>
                      <a:srgbClr val="002F53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152" name="Скругленный прямоугольник 53"/>
                  <p:cNvSpPr/>
                  <p:nvPr/>
                </p:nvSpPr>
                <p:spPr>
                  <a:xfrm rot="671619">
                    <a:off x="5535567" y="2023299"/>
                    <a:ext cx="2969251" cy="742338"/>
                  </a:xfrm>
                  <a:prstGeom prst="roundRect">
                    <a:avLst>
                      <a:gd name="adj" fmla="val 17180"/>
                    </a:avLst>
                  </a:prstGeom>
                  <a:solidFill>
                    <a:schemeClr val="bg1"/>
                  </a:solidFill>
                  <a:ln w="28575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900" dirty="0">
                      <a:solidFill>
                        <a:srgbClr val="002F53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149" name="Овал 50"/>
                <p:cNvSpPr/>
                <p:nvPr/>
              </p:nvSpPr>
              <p:spPr>
                <a:xfrm rot="932796">
                  <a:off x="6277898" y="873510"/>
                  <a:ext cx="1040927" cy="106880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prstTxWarp prst="textArchUp">
                    <a:avLst/>
                  </a:prstTxWarp>
                </a:bodyPr>
                <a:lstStyle/>
                <a:p>
                  <a:pPr algn="ctr"/>
                  <a:endParaRPr lang="uk-UA" sz="1400" dirty="0">
                    <a:solidFill>
                      <a:srgbClr val="002F53"/>
                    </a:solidFill>
                  </a:endParaRPr>
                </a:p>
              </p:txBody>
            </p:sp>
          </p:grpSp>
          <p:sp>
            <p:nvSpPr>
              <p:cNvPr id="147" name="Овал 48"/>
              <p:cNvSpPr/>
              <p:nvPr/>
            </p:nvSpPr>
            <p:spPr>
              <a:xfrm rot="453325">
                <a:off x="6209986" y="850740"/>
                <a:ext cx="1204691" cy="106880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1" vertOverflow="overflow" horzOverflow="overflow" vert="horz" wrap="square" lIns="74295" tIns="37148" rIns="74295" bIns="37148" numCol="1" spcCol="0" rtlCol="0" fromWordArt="0" anchor="ctr" anchorCtr="0" forceAA="0" compatLnSpc="1">
                <a:prstTxWarp prst="textArchDown">
                  <a:avLst>
                    <a:gd name="adj" fmla="val 43126"/>
                  </a:avLst>
                </a:prstTxWarp>
                <a:noAutofit/>
              </a:bodyPr>
              <a:lstStyle/>
              <a:p>
                <a:pPr algn="ctr"/>
                <a:endParaRPr lang="uk-UA" sz="1000" dirty="0">
                  <a:solidFill>
                    <a:srgbClr val="002F53"/>
                  </a:solidFill>
                </a:endParaRPr>
              </a:p>
            </p:txBody>
          </p:sp>
        </p:grpSp>
        <p:sp>
          <p:nvSpPr>
            <p:cNvPr id="145" name="Прямоугольник 34"/>
            <p:cNvSpPr/>
            <p:nvPr/>
          </p:nvSpPr>
          <p:spPr>
            <a:xfrm rot="691802">
              <a:off x="10736505" y="505490"/>
              <a:ext cx="1117503" cy="334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b="1" dirty="0" smtClean="0">
                  <a:solidFill>
                    <a:srgbClr val="002F53"/>
                  </a:solidFill>
                </a:rPr>
                <a:t>ЗРОБЛЕНО</a:t>
              </a:r>
              <a:endParaRPr lang="uk-UA" sz="1400" b="1" dirty="0">
                <a:solidFill>
                  <a:srgbClr val="002F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456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bject 7"/>
          <p:cNvSpPr txBox="1"/>
          <p:nvPr/>
        </p:nvSpPr>
        <p:spPr>
          <a:xfrm>
            <a:off x="1142406" y="714670"/>
            <a:ext cx="8297869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ru-RU" sz="3200" dirty="0">
                <a:solidFill>
                  <a:srgbClr val="255286"/>
                </a:solidFill>
                <a:cs typeface="HMOCSI+Roboto-Bold"/>
              </a:rPr>
              <a:t>ПІДТРИМКА </a:t>
            </a:r>
            <a:r>
              <a:rPr lang="ru-RU" sz="3200" dirty="0" smtClean="0">
                <a:solidFill>
                  <a:srgbClr val="255286"/>
                </a:solidFill>
                <a:cs typeface="HMOCSI+Roboto-Bold"/>
              </a:rPr>
              <a:t>І ЗАХИСТ КОЖНОГО УКРАЇНЦЯ</a:t>
            </a:r>
            <a:endParaRPr lang="ru-RU" sz="3200" dirty="0">
              <a:solidFill>
                <a:srgbClr val="255286"/>
              </a:solidFill>
              <a:cs typeface="HMOCSI+Roboto-Bold"/>
            </a:endParaRPr>
          </a:p>
        </p:txBody>
      </p:sp>
      <p:sp>
        <p:nvSpPr>
          <p:cNvPr id="56" name="Стрелка вправо 55"/>
          <p:cNvSpPr/>
          <p:nvPr/>
        </p:nvSpPr>
        <p:spPr>
          <a:xfrm>
            <a:off x="158750" y="509959"/>
            <a:ext cx="9665584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057258" y="226870"/>
            <a:ext cx="4152868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0"/>
              </a:lnSpc>
              <a:tabLst>
                <a:tab pos="2598738" algn="l"/>
              </a:tabLst>
            </a:pPr>
            <a:r>
              <a:rPr lang="uk-UA" sz="3200" b="1" dirty="0">
                <a:solidFill>
                  <a:srgbClr val="C43D59"/>
                </a:solidFill>
                <a:cs typeface="HMOCSI+Roboto-Bold"/>
              </a:rPr>
              <a:t>ЕНЕРГОЕФЕКТИВНІСТЬ</a:t>
            </a:r>
            <a:endParaRPr lang="ru-RU" sz="3200" b="1" dirty="0">
              <a:solidFill>
                <a:srgbClr val="C43D59"/>
              </a:solidFill>
              <a:cs typeface="HMOCSI+Roboto-Bold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9846030" y="577010"/>
            <a:ext cx="562034" cy="723501"/>
            <a:chOff x="460042" y="388558"/>
            <a:chExt cx="562034" cy="723501"/>
          </a:xfrm>
        </p:grpSpPr>
        <p:sp>
          <p:nvSpPr>
            <p:cNvPr id="59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0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9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0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1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2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3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74" name="Группа 73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75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6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77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1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2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3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4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5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6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95803" y="1545021"/>
            <a:ext cx="514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C43D59"/>
                </a:solidFill>
              </a:rPr>
              <a:t>ЖИТЛОВА РЕФОРМА</a:t>
            </a:r>
          </a:p>
          <a:p>
            <a:pPr algn="ctr"/>
            <a:r>
              <a:rPr lang="uk-UA" sz="2000" dirty="0" smtClean="0">
                <a:solidFill>
                  <a:srgbClr val="C43D59"/>
                </a:solidFill>
              </a:rPr>
              <a:t>ЕФЕКТИВНІСТЬ СПОЖИВАННЯ</a:t>
            </a:r>
            <a:endParaRPr lang="ru-RU" sz="2000" dirty="0">
              <a:solidFill>
                <a:srgbClr val="C43D59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39472" y="1556778"/>
            <a:ext cx="514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C43D59"/>
                </a:solidFill>
              </a:rPr>
              <a:t>РЕФОРМА ТЕПЛОПОСТАЧАННЯ</a:t>
            </a:r>
          </a:p>
          <a:p>
            <a:pPr algn="ctr"/>
            <a:r>
              <a:rPr lang="uk-UA" sz="2000" dirty="0" smtClean="0">
                <a:solidFill>
                  <a:srgbClr val="C43D59"/>
                </a:solidFill>
              </a:rPr>
              <a:t>ЕФЕКТИВНІСТЬ ПОСТАЧАННЯ</a:t>
            </a:r>
            <a:endParaRPr lang="ru-RU" sz="2000" dirty="0">
              <a:solidFill>
                <a:srgbClr val="C43D5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8916" y="2521775"/>
            <a:ext cx="4609147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uk-UA" sz="2400" dirty="0" smtClean="0"/>
              <a:t>ЗУ «ПРО РЕСТРУКТУРИЗАЦІЮ» </a:t>
            </a:r>
            <a:r>
              <a:rPr lang="uk-UA" sz="2000" dirty="0" smtClean="0">
                <a:solidFill>
                  <a:srgbClr val="2E7D6E"/>
                </a:solidFill>
              </a:rPr>
              <a:t>(</a:t>
            </a:r>
            <a:r>
              <a:rPr lang="uk-UA" sz="2000" b="1" dirty="0" smtClean="0">
                <a:solidFill>
                  <a:srgbClr val="2E7D6E"/>
                </a:solidFill>
              </a:rPr>
              <a:t>прийнято</a:t>
            </a:r>
            <a:r>
              <a:rPr lang="uk-UA" sz="2000" dirty="0" smtClean="0">
                <a:solidFill>
                  <a:srgbClr val="2E7D6E"/>
                </a:solidFill>
              </a:rPr>
              <a:t>)</a:t>
            </a:r>
          </a:p>
          <a:p>
            <a:pPr marL="742950" lvl="1" indent="-285750" algn="just">
              <a:spcAft>
                <a:spcPts val="600"/>
              </a:spcAft>
              <a:buFont typeface="Calibri" panose="020F0502020204030204" pitchFamily="34" charset="0"/>
              <a:buChar char="‐"/>
            </a:pPr>
            <a:r>
              <a:rPr lang="uk-UA" dirty="0" smtClean="0">
                <a:cs typeface="Calibri" panose="020F0502020204030204" pitchFamily="34" charset="0"/>
              </a:rPr>
              <a:t>Реструктуризація богів на 5 років</a:t>
            </a:r>
          </a:p>
          <a:p>
            <a:pPr marL="742950" lvl="1" indent="-285750" algn="just">
              <a:spcAft>
                <a:spcPts val="600"/>
              </a:spcAft>
              <a:buFont typeface="Calibri" panose="020F0502020204030204" pitchFamily="34" charset="0"/>
              <a:buChar char="‐"/>
            </a:pPr>
            <a:r>
              <a:rPr lang="uk-UA" dirty="0" smtClean="0">
                <a:cs typeface="Calibri" panose="020F0502020204030204" pitchFamily="34" charset="0"/>
              </a:rPr>
              <a:t>Списання штрафів та пені, за умови виконання договору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sz="2000" dirty="0" smtClean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sz="2000" dirty="0" smtClean="0"/>
          </a:p>
          <a:p>
            <a:pPr>
              <a:spcAft>
                <a:spcPts val="600"/>
              </a:spcAft>
            </a:pPr>
            <a:r>
              <a:rPr lang="uk-UA" sz="2400" dirty="0" smtClean="0"/>
              <a:t>ПЛАН РЕФОРМУВАННЯ  ТЕЛПОЕНЕРГЕТИКИ </a:t>
            </a:r>
            <a:r>
              <a:rPr lang="uk-UA" sz="2000" dirty="0" smtClean="0">
                <a:solidFill>
                  <a:srgbClr val="2E7D6E"/>
                </a:solidFill>
              </a:rPr>
              <a:t>(</a:t>
            </a:r>
            <a:r>
              <a:rPr lang="uk-UA" sz="2000" b="1" dirty="0" err="1" smtClean="0">
                <a:solidFill>
                  <a:srgbClr val="2E7D6E"/>
                </a:solidFill>
              </a:rPr>
              <a:t>розгл</a:t>
            </a:r>
            <a:r>
              <a:rPr lang="uk-UA" sz="2000" b="1" dirty="0" smtClean="0">
                <a:solidFill>
                  <a:srgbClr val="2E7D6E"/>
                </a:solidFill>
              </a:rPr>
              <a:t> ЦОВВ</a:t>
            </a:r>
            <a:r>
              <a:rPr lang="uk-UA" sz="2000" dirty="0" smtClean="0">
                <a:solidFill>
                  <a:srgbClr val="2E7D6E"/>
                </a:solidFill>
              </a:rPr>
              <a:t>)</a:t>
            </a:r>
          </a:p>
          <a:p>
            <a:pPr marL="742950" lvl="1" indent="-285750">
              <a:spcAft>
                <a:spcPts val="600"/>
              </a:spcAft>
              <a:buFont typeface="Calibri" panose="020F0502020204030204" pitchFamily="34" charset="0"/>
              <a:buChar char="‐"/>
            </a:pPr>
            <a:r>
              <a:rPr lang="uk-UA" dirty="0">
                <a:cs typeface="Calibri" panose="020F0502020204030204" pitchFamily="34" charset="0"/>
              </a:rPr>
              <a:t>Покращення інвестиційної </a:t>
            </a:r>
            <a:r>
              <a:rPr lang="uk-UA" dirty="0" smtClean="0">
                <a:cs typeface="Calibri" panose="020F0502020204030204" pitchFamily="34" charset="0"/>
              </a:rPr>
              <a:t>привабливості галузі</a:t>
            </a:r>
          </a:p>
          <a:p>
            <a:pPr marL="742950" lvl="1" indent="-285750" algn="just">
              <a:spcAft>
                <a:spcPts val="600"/>
              </a:spcAft>
              <a:buFont typeface="Calibri" panose="020F0502020204030204" pitchFamily="34" charset="0"/>
              <a:buChar char="‐"/>
            </a:pPr>
            <a:r>
              <a:rPr lang="uk-UA" dirty="0" smtClean="0">
                <a:cs typeface="Calibri" panose="020F0502020204030204" pitchFamily="34" charset="0"/>
              </a:rPr>
              <a:t>Забезпечення платіжної дисципліни</a:t>
            </a:r>
          </a:p>
          <a:p>
            <a:pPr marL="742950" lvl="1" indent="-285750">
              <a:spcAft>
                <a:spcPts val="600"/>
              </a:spcAft>
              <a:buFont typeface="Calibri" panose="020F0502020204030204" pitchFamily="34" charset="0"/>
              <a:buChar char="‐"/>
            </a:pPr>
            <a:r>
              <a:rPr lang="uk-UA" dirty="0" smtClean="0">
                <a:cs typeface="Calibri" panose="020F0502020204030204" pitchFamily="34" charset="0"/>
              </a:rPr>
              <a:t>Вдосконалення </a:t>
            </a:r>
            <a:r>
              <a:rPr lang="uk-UA" dirty="0" err="1">
                <a:cs typeface="Calibri" panose="020F0502020204030204" pitchFamily="34" charset="0"/>
              </a:rPr>
              <a:t>тарифоутворення</a:t>
            </a:r>
            <a:endParaRPr lang="uk-UA" dirty="0"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</a:pPr>
            <a:endParaRPr lang="uk-UA" dirty="0"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39377" y="2552552"/>
            <a:ext cx="479431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uk-UA" sz="2400" dirty="0" smtClean="0"/>
              <a:t>ЗУ «ПРО ОСОБЛИВОСТІ ПРАВА ВЛАСНОСТІ У БУДИНКУ» </a:t>
            </a:r>
            <a:r>
              <a:rPr lang="uk-UA" sz="2000" dirty="0" smtClean="0">
                <a:solidFill>
                  <a:srgbClr val="2E7D6E"/>
                </a:solidFill>
              </a:rPr>
              <a:t>(</a:t>
            </a:r>
            <a:r>
              <a:rPr lang="uk-UA" sz="2000" b="1" dirty="0" smtClean="0">
                <a:solidFill>
                  <a:srgbClr val="2E7D6E"/>
                </a:solidFill>
              </a:rPr>
              <a:t>прийнято</a:t>
            </a:r>
            <a:r>
              <a:rPr lang="uk-UA" sz="2000" dirty="0" smtClean="0">
                <a:solidFill>
                  <a:srgbClr val="2E7D6E"/>
                </a:solidFill>
              </a:rPr>
              <a:t>)</a:t>
            </a:r>
            <a:endParaRPr lang="uk-UA" sz="2000" dirty="0" smtClean="0"/>
          </a:p>
          <a:p>
            <a:pPr algn="just">
              <a:spcAft>
                <a:spcPts val="1800"/>
              </a:spcAft>
            </a:pPr>
            <a:r>
              <a:rPr lang="uk-UA" sz="2400" dirty="0" smtClean="0"/>
              <a:t>ЗУ «ПРО ЖКП» </a:t>
            </a:r>
            <a:r>
              <a:rPr lang="uk-UA" sz="2000" dirty="0" smtClean="0">
                <a:solidFill>
                  <a:srgbClr val="2E7D6E"/>
                </a:solidFill>
              </a:rPr>
              <a:t>(</a:t>
            </a:r>
            <a:r>
              <a:rPr lang="uk-UA" sz="2000" b="1" dirty="0" smtClean="0">
                <a:solidFill>
                  <a:srgbClr val="2E7D6E"/>
                </a:solidFill>
              </a:rPr>
              <a:t>2-ге читання ВРУ</a:t>
            </a:r>
            <a:r>
              <a:rPr lang="uk-UA" sz="2000" dirty="0" smtClean="0">
                <a:solidFill>
                  <a:srgbClr val="2E7D6E"/>
                </a:solidFill>
              </a:rPr>
              <a:t>)</a:t>
            </a:r>
            <a:endParaRPr lang="uk-UA" sz="2000" dirty="0" smtClean="0"/>
          </a:p>
          <a:p>
            <a:pPr algn="just">
              <a:spcAft>
                <a:spcPts val="1800"/>
              </a:spcAft>
            </a:pPr>
            <a:r>
              <a:rPr lang="uk-UA" sz="2400" dirty="0" smtClean="0"/>
              <a:t>ЗУ «ПРО КОМЕРЦІЙНИЙ ОБЛІК» </a:t>
            </a:r>
            <a:r>
              <a:rPr lang="uk-UA" sz="2000" dirty="0" smtClean="0">
                <a:solidFill>
                  <a:srgbClr val="2E7D6E"/>
                </a:solidFill>
              </a:rPr>
              <a:t>(</a:t>
            </a:r>
            <a:r>
              <a:rPr lang="uk-UA" sz="2000" b="1" dirty="0" smtClean="0">
                <a:solidFill>
                  <a:srgbClr val="2E7D6E"/>
                </a:solidFill>
              </a:rPr>
              <a:t>2-ге читання ВРУ</a:t>
            </a:r>
            <a:r>
              <a:rPr lang="uk-UA" sz="2000" dirty="0" smtClean="0">
                <a:solidFill>
                  <a:srgbClr val="2E7D6E"/>
                </a:solidFill>
              </a:rPr>
              <a:t>)</a:t>
            </a:r>
            <a:endParaRPr lang="uk-UA" sz="2000" dirty="0" smtClean="0"/>
          </a:p>
          <a:p>
            <a:pPr algn="just">
              <a:spcAft>
                <a:spcPts val="1800"/>
              </a:spcAft>
            </a:pPr>
            <a:r>
              <a:rPr lang="uk-UA" sz="2400" dirty="0" smtClean="0"/>
              <a:t>ЗУ «ПРО ЕНЕРГОЕФЕКТИВНІСТЬ БУДІВЕЛЬ» </a:t>
            </a:r>
            <a:r>
              <a:rPr lang="uk-UA" sz="2000" dirty="0" smtClean="0">
                <a:solidFill>
                  <a:srgbClr val="2E7D6E"/>
                </a:solidFill>
              </a:rPr>
              <a:t>(</a:t>
            </a:r>
            <a:r>
              <a:rPr lang="uk-UA" sz="2000" b="1" dirty="0" smtClean="0">
                <a:solidFill>
                  <a:srgbClr val="2E7D6E"/>
                </a:solidFill>
              </a:rPr>
              <a:t>2-ге </a:t>
            </a:r>
            <a:r>
              <a:rPr lang="uk-UA" sz="2000" b="1" dirty="0">
                <a:solidFill>
                  <a:srgbClr val="2E7D6E"/>
                </a:solidFill>
              </a:rPr>
              <a:t>читання ВРУ</a:t>
            </a:r>
            <a:r>
              <a:rPr lang="uk-UA" sz="2000" dirty="0" smtClean="0">
                <a:solidFill>
                  <a:srgbClr val="2E7D6E"/>
                </a:solidFill>
              </a:rPr>
              <a:t>)</a:t>
            </a:r>
          </a:p>
          <a:p>
            <a:pPr algn="just">
              <a:spcAft>
                <a:spcPts val="1800"/>
              </a:spcAft>
            </a:pPr>
            <a:r>
              <a:rPr lang="uk-UA" sz="2400" dirty="0"/>
              <a:t>ЗУ «ПРО ФОНД ЕЕ» </a:t>
            </a:r>
            <a:r>
              <a:rPr lang="uk-UA" sz="2000" dirty="0">
                <a:solidFill>
                  <a:srgbClr val="2E7D6E"/>
                </a:solidFill>
              </a:rPr>
              <a:t>(</a:t>
            </a:r>
            <a:r>
              <a:rPr lang="uk-UA" sz="2000" b="1" dirty="0">
                <a:solidFill>
                  <a:srgbClr val="2E7D6E"/>
                </a:solidFill>
              </a:rPr>
              <a:t>погоджено КМУ</a:t>
            </a:r>
            <a:r>
              <a:rPr lang="uk-UA" sz="2000" dirty="0" smtClean="0">
                <a:solidFill>
                  <a:srgbClr val="2E7D6E"/>
                </a:solidFill>
              </a:rPr>
              <a:t>)</a:t>
            </a:r>
            <a:endParaRPr lang="uk-UA" sz="2000" dirty="0">
              <a:solidFill>
                <a:srgbClr val="2E7D6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5207" y="6468889"/>
            <a:ext cx="48084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algn="ctr">
              <a:spcAft>
                <a:spcPts val="600"/>
              </a:spcAft>
            </a:pPr>
            <a:r>
              <a:rPr lang="uk-UA" sz="3200" b="1" dirty="0" smtClean="0">
                <a:solidFill>
                  <a:srgbClr val="255286"/>
                </a:solidFill>
              </a:rPr>
              <a:t>6</a:t>
            </a:r>
            <a:r>
              <a:rPr lang="en-US" sz="3200" b="1" dirty="0" smtClean="0">
                <a:solidFill>
                  <a:srgbClr val="255286"/>
                </a:solidFill>
              </a:rPr>
              <a:t>0</a:t>
            </a:r>
            <a:r>
              <a:rPr lang="uk-UA" sz="2000" b="1" dirty="0" smtClean="0">
                <a:solidFill>
                  <a:srgbClr val="255286"/>
                </a:solidFill>
              </a:rPr>
              <a:t> ПІДЗАКОННИХ АКТІВ</a:t>
            </a:r>
            <a:endParaRPr lang="uk-UA" sz="2000" b="1" dirty="0">
              <a:solidFill>
                <a:srgbClr val="255286"/>
              </a:solidFill>
            </a:endParaRPr>
          </a:p>
        </p:txBody>
      </p:sp>
      <p:sp>
        <p:nvSpPr>
          <p:cNvPr id="40" name="Прямоугольник 55"/>
          <p:cNvSpPr/>
          <p:nvPr/>
        </p:nvSpPr>
        <p:spPr>
          <a:xfrm>
            <a:off x="778205" y="6207279"/>
            <a:ext cx="6062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b="1" dirty="0">
                <a:solidFill>
                  <a:srgbClr val="255286"/>
                </a:solidFill>
              </a:rPr>
              <a:t>+</a:t>
            </a:r>
          </a:p>
        </p:txBody>
      </p:sp>
      <p:sp>
        <p:nvSpPr>
          <p:cNvPr id="41" name="Прямоугольник 3"/>
          <p:cNvSpPr/>
          <p:nvPr/>
        </p:nvSpPr>
        <p:spPr>
          <a:xfrm>
            <a:off x="5416751" y="4234015"/>
            <a:ext cx="48084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algn="ctr">
              <a:spcAft>
                <a:spcPts val="600"/>
              </a:spcAft>
            </a:pPr>
            <a:r>
              <a:rPr lang="en-US" sz="3200" b="1" dirty="0" smtClean="0">
                <a:solidFill>
                  <a:srgbClr val="255286"/>
                </a:solidFill>
              </a:rPr>
              <a:t>5</a:t>
            </a:r>
            <a:r>
              <a:rPr lang="uk-UA" sz="2000" b="1" dirty="0" smtClean="0">
                <a:solidFill>
                  <a:srgbClr val="255286"/>
                </a:solidFill>
              </a:rPr>
              <a:t> ПІДЗАКОННИХ АКТІВ</a:t>
            </a:r>
            <a:endParaRPr lang="uk-UA" sz="2000" b="1" dirty="0">
              <a:solidFill>
                <a:srgbClr val="255286"/>
              </a:solidFill>
            </a:endParaRPr>
          </a:p>
        </p:txBody>
      </p:sp>
      <p:sp>
        <p:nvSpPr>
          <p:cNvPr id="42" name="Прямоугольник 55"/>
          <p:cNvSpPr/>
          <p:nvPr/>
        </p:nvSpPr>
        <p:spPr>
          <a:xfrm>
            <a:off x="6078678" y="3926105"/>
            <a:ext cx="6062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600" b="1" dirty="0">
                <a:solidFill>
                  <a:srgbClr val="255286"/>
                </a:solidFill>
              </a:rPr>
              <a:t>+</a:t>
            </a:r>
          </a:p>
        </p:txBody>
      </p:sp>
      <p:grpSp>
        <p:nvGrpSpPr>
          <p:cNvPr id="33" name="Группа 31"/>
          <p:cNvGrpSpPr/>
          <p:nvPr/>
        </p:nvGrpSpPr>
        <p:grpSpPr>
          <a:xfrm>
            <a:off x="47542" y="29911"/>
            <a:ext cx="1504095" cy="1135395"/>
            <a:chOff x="10628738" y="180218"/>
            <a:chExt cx="1332000" cy="1027035"/>
          </a:xfrm>
        </p:grpSpPr>
        <p:grpSp>
          <p:nvGrpSpPr>
            <p:cNvPr id="34" name="Группа 33"/>
            <p:cNvGrpSpPr/>
            <p:nvPr/>
          </p:nvGrpSpPr>
          <p:grpSpPr>
            <a:xfrm>
              <a:off x="10628738" y="180218"/>
              <a:ext cx="1332000" cy="1027035"/>
              <a:chOff x="6078429" y="850740"/>
              <a:chExt cx="1449115" cy="1091575"/>
            </a:xfrm>
            <a:effectLst/>
          </p:grpSpPr>
          <p:grpSp>
            <p:nvGrpSpPr>
              <p:cNvPr id="36" name="Группа 35"/>
              <p:cNvGrpSpPr/>
              <p:nvPr/>
            </p:nvGrpSpPr>
            <p:grpSpPr>
              <a:xfrm>
                <a:off x="6078429" y="873510"/>
                <a:ext cx="1449115" cy="1068805"/>
                <a:chOff x="6078429" y="873510"/>
                <a:chExt cx="1449115" cy="1068805"/>
              </a:xfrm>
            </p:grpSpPr>
            <p:grpSp>
              <p:nvGrpSpPr>
                <p:cNvPr id="38" name="Группа 49"/>
                <p:cNvGrpSpPr/>
                <p:nvPr/>
              </p:nvGrpSpPr>
              <p:grpSpPr>
                <a:xfrm>
                  <a:off x="6078429" y="876300"/>
                  <a:ext cx="1449115" cy="996461"/>
                  <a:chOff x="5535567" y="1337481"/>
                  <a:chExt cx="2969251" cy="2127600"/>
                </a:xfrm>
              </p:grpSpPr>
              <p:sp>
                <p:nvSpPr>
                  <p:cNvPr id="43" name="Овал 51"/>
                  <p:cNvSpPr/>
                  <p:nvPr/>
                </p:nvSpPr>
                <p:spPr>
                  <a:xfrm>
                    <a:off x="5957802" y="1337481"/>
                    <a:ext cx="2129051" cy="21276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44" name="Овал 52"/>
                  <p:cNvSpPr/>
                  <p:nvPr/>
                </p:nvSpPr>
                <p:spPr>
                  <a:xfrm>
                    <a:off x="6497738" y="1823861"/>
                    <a:ext cx="1106466" cy="1152984"/>
                  </a:xfrm>
                  <a:prstGeom prst="ellipse">
                    <a:avLst/>
                  </a:prstGeom>
                  <a:noFill/>
                  <a:ln w="28575" cap="sq" cmpd="sng">
                    <a:solidFill>
                      <a:srgbClr val="002F53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45" name="Скругленный прямоугольник 53"/>
                  <p:cNvSpPr/>
                  <p:nvPr/>
                </p:nvSpPr>
                <p:spPr>
                  <a:xfrm rot="671619">
                    <a:off x="5535567" y="2023299"/>
                    <a:ext cx="2969251" cy="742338"/>
                  </a:xfrm>
                  <a:prstGeom prst="roundRect">
                    <a:avLst>
                      <a:gd name="adj" fmla="val 17180"/>
                    </a:avLst>
                  </a:prstGeom>
                  <a:solidFill>
                    <a:schemeClr val="bg1"/>
                  </a:solidFill>
                  <a:ln w="28575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900" dirty="0">
                      <a:solidFill>
                        <a:srgbClr val="002F53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39" name="Овал 50"/>
                <p:cNvSpPr/>
                <p:nvPr/>
              </p:nvSpPr>
              <p:spPr>
                <a:xfrm rot="932796">
                  <a:off x="6277898" y="873510"/>
                  <a:ext cx="1040927" cy="106880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prstTxWarp prst="textArchUp">
                    <a:avLst/>
                  </a:prstTxWarp>
                </a:bodyPr>
                <a:lstStyle/>
                <a:p>
                  <a:pPr algn="ctr"/>
                  <a:endParaRPr lang="uk-UA" sz="1400" dirty="0">
                    <a:solidFill>
                      <a:srgbClr val="002F53"/>
                    </a:solidFill>
                  </a:endParaRPr>
                </a:p>
              </p:txBody>
            </p:sp>
          </p:grpSp>
          <p:sp>
            <p:nvSpPr>
              <p:cNvPr id="37" name="Овал 48"/>
              <p:cNvSpPr/>
              <p:nvPr/>
            </p:nvSpPr>
            <p:spPr>
              <a:xfrm rot="453325">
                <a:off x="6209986" y="850740"/>
                <a:ext cx="1204691" cy="106880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1" vertOverflow="overflow" horzOverflow="overflow" vert="horz" wrap="square" lIns="74295" tIns="37148" rIns="74295" bIns="37148" numCol="1" spcCol="0" rtlCol="0" fromWordArt="0" anchor="ctr" anchorCtr="0" forceAA="0" compatLnSpc="1">
                <a:prstTxWarp prst="textArchDown">
                  <a:avLst>
                    <a:gd name="adj" fmla="val 43126"/>
                  </a:avLst>
                </a:prstTxWarp>
                <a:noAutofit/>
              </a:bodyPr>
              <a:lstStyle/>
              <a:p>
                <a:pPr algn="ctr"/>
                <a:endParaRPr lang="uk-UA" sz="1000" dirty="0">
                  <a:solidFill>
                    <a:srgbClr val="002F53"/>
                  </a:solidFill>
                </a:endParaRPr>
              </a:p>
            </p:txBody>
          </p:sp>
        </p:grpSp>
        <p:sp>
          <p:nvSpPr>
            <p:cNvPr id="35" name="Прямоугольник 34"/>
            <p:cNvSpPr/>
            <p:nvPr/>
          </p:nvSpPr>
          <p:spPr>
            <a:xfrm rot="691802">
              <a:off x="10736505" y="505490"/>
              <a:ext cx="1117503" cy="334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b="1" dirty="0" smtClean="0">
                  <a:solidFill>
                    <a:srgbClr val="002F53"/>
                  </a:solidFill>
                </a:rPr>
                <a:t>ЗРОБЛЕНО</a:t>
              </a:r>
              <a:endParaRPr lang="uk-UA" sz="1400" b="1" dirty="0">
                <a:solidFill>
                  <a:srgbClr val="002F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57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17867" y="1647382"/>
            <a:ext cx="10063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2E7D6E"/>
                </a:solidFill>
              </a:rPr>
              <a:t>НАЙБЛИЖЧ</a:t>
            </a:r>
            <a:r>
              <a:rPr lang="uk-UA" sz="2800" b="1" dirty="0" smtClean="0">
                <a:solidFill>
                  <a:srgbClr val="2E7D6E"/>
                </a:solidFill>
              </a:rPr>
              <a:t>І ЦІЛІ</a:t>
            </a:r>
            <a:endParaRPr lang="ru-RU" sz="2800" b="1" dirty="0">
              <a:solidFill>
                <a:srgbClr val="2E7D6E"/>
              </a:solidFill>
            </a:endParaRPr>
          </a:p>
        </p:txBody>
      </p:sp>
      <p:sp>
        <p:nvSpPr>
          <p:cNvPr id="30" name="object 14"/>
          <p:cNvSpPr txBox="1"/>
          <p:nvPr/>
        </p:nvSpPr>
        <p:spPr>
          <a:xfrm>
            <a:off x="1714187" y="2549247"/>
            <a:ext cx="656582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lang="uk-UA" sz="2000" b="1" dirty="0" smtClean="0">
                <a:solidFill>
                  <a:srgbClr val="255286"/>
                </a:solidFill>
                <a:cs typeface="IWQGQK+GothamProNarrow-Bold"/>
              </a:rPr>
              <a:t>СТВОРЕННЯ ФОНДУ ЕНЕРГОЕФЕКТИВНОСТІ</a:t>
            </a:r>
            <a:endParaRPr sz="2000" b="1" dirty="0">
              <a:solidFill>
                <a:srgbClr val="255286"/>
              </a:solidFill>
              <a:cs typeface="IWQGQK+GothamProNarrow-Bold"/>
            </a:endParaRPr>
          </a:p>
        </p:txBody>
      </p:sp>
      <p:sp>
        <p:nvSpPr>
          <p:cNvPr id="31" name="object 15"/>
          <p:cNvSpPr txBox="1"/>
          <p:nvPr/>
        </p:nvSpPr>
        <p:spPr>
          <a:xfrm>
            <a:off x="1701232" y="3497628"/>
            <a:ext cx="5081080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lang="uk-UA" sz="2000" b="1" dirty="0" smtClean="0">
                <a:solidFill>
                  <a:srgbClr val="255286"/>
                </a:solidFill>
                <a:cs typeface="IWQGQK+GothamProNarrow-Bold"/>
              </a:rPr>
              <a:t>ПРИЙНЯТТЯ ЗАКОНІВ:</a:t>
            </a:r>
            <a:endParaRPr sz="2000" b="1" dirty="0">
              <a:solidFill>
                <a:srgbClr val="255286"/>
              </a:solidFill>
              <a:cs typeface="IWQGQK+GothamProNarrow-Bold"/>
            </a:endParaRPr>
          </a:p>
        </p:txBody>
      </p:sp>
      <p:sp>
        <p:nvSpPr>
          <p:cNvPr id="32" name="object 16"/>
          <p:cNvSpPr txBox="1"/>
          <p:nvPr/>
        </p:nvSpPr>
        <p:spPr>
          <a:xfrm>
            <a:off x="1714187" y="5447987"/>
            <a:ext cx="833416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lang="ru-RU" sz="2000" b="1" dirty="0">
                <a:solidFill>
                  <a:srgbClr val="255286"/>
                </a:solidFill>
                <a:cs typeface="IWQGQK+GothamProNarrow-Bold"/>
              </a:rPr>
              <a:t>ЗАЛУЧЕННЯ ІНВЕСТИЦІЙ В СЕКТОР ТЕПЛОПОСТАЧАННЯ</a:t>
            </a: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45570" y="2463751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850935" y="3408448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38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1" name="Group 4"/>
          <p:cNvGrpSpPr>
            <a:grpSpLocks noChangeAspect="1"/>
          </p:cNvGrpSpPr>
          <p:nvPr/>
        </p:nvGrpSpPr>
        <p:grpSpPr bwMode="auto">
          <a:xfrm>
            <a:off x="845570" y="5357447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45" name="Прямая соединительная линия 44"/>
          <p:cNvCxnSpPr/>
          <p:nvPr/>
        </p:nvCxnSpPr>
        <p:spPr>
          <a:xfrm>
            <a:off x="1165114" y="2879223"/>
            <a:ext cx="8388000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173197" y="3819671"/>
            <a:ext cx="8388000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190780" y="5768123"/>
            <a:ext cx="8388000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ject 16"/>
          <p:cNvSpPr txBox="1"/>
          <p:nvPr/>
        </p:nvSpPr>
        <p:spPr>
          <a:xfrm>
            <a:off x="1714187" y="6397081"/>
            <a:ext cx="7178022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78"/>
              </a:lnSpc>
            </a:pPr>
            <a:r>
              <a:rPr lang="ru-RU" sz="2000" b="1" dirty="0" smtClean="0">
                <a:solidFill>
                  <a:srgbClr val="255286"/>
                </a:solidFill>
                <a:cs typeface="IWQGQK+GothamProNarrow-Bold"/>
              </a:rPr>
              <a:t>СТВОРЕННЯ ТА ВПРОВАДЖЕННЯ КОМПЛЕКСНИХ СТРАТЕГІЙ ЖКП</a:t>
            </a:r>
            <a:endParaRPr lang="ru-RU" sz="2000" b="1" dirty="0">
              <a:solidFill>
                <a:srgbClr val="255286"/>
              </a:solidFill>
              <a:cs typeface="IWQGQK+GothamProNarrow-Bold"/>
            </a:endParaRPr>
          </a:p>
        </p:txBody>
      </p:sp>
      <p:grpSp>
        <p:nvGrpSpPr>
          <p:cNvPr id="49" name="Group 4"/>
          <p:cNvGrpSpPr>
            <a:grpSpLocks noChangeAspect="1"/>
          </p:cNvGrpSpPr>
          <p:nvPr/>
        </p:nvGrpSpPr>
        <p:grpSpPr bwMode="auto">
          <a:xfrm>
            <a:off x="845570" y="6306541"/>
            <a:ext cx="739775" cy="739775"/>
            <a:chOff x="948" y="1347"/>
            <a:chExt cx="466" cy="466"/>
          </a:xfrm>
          <a:solidFill>
            <a:srgbClr val="255286"/>
          </a:solidFill>
        </p:grpSpPr>
        <p:sp>
          <p:nvSpPr>
            <p:cNvPr id="50" name="Freeform 6"/>
            <p:cNvSpPr>
              <a:spLocks/>
            </p:cNvSpPr>
            <p:nvPr/>
          </p:nvSpPr>
          <p:spPr bwMode="auto">
            <a:xfrm>
              <a:off x="1031" y="1490"/>
              <a:ext cx="240" cy="240"/>
            </a:xfrm>
            <a:custGeom>
              <a:avLst/>
              <a:gdLst>
                <a:gd name="T0" fmla="*/ 1034 w 1914"/>
                <a:gd name="T1" fmla="*/ 2 h 1914"/>
                <a:gd name="T2" fmla="*/ 1187 w 1914"/>
                <a:gd name="T3" fmla="*/ 27 h 1914"/>
                <a:gd name="T4" fmla="*/ 1181 w 1914"/>
                <a:gd name="T5" fmla="*/ 285 h 1914"/>
                <a:gd name="T6" fmla="*/ 1072 w 1914"/>
                <a:gd name="T7" fmla="*/ 258 h 1914"/>
                <a:gd name="T8" fmla="*/ 958 w 1914"/>
                <a:gd name="T9" fmla="*/ 249 h 1914"/>
                <a:gd name="T10" fmla="*/ 823 w 1914"/>
                <a:gd name="T11" fmla="*/ 262 h 1914"/>
                <a:gd name="T12" fmla="*/ 697 w 1914"/>
                <a:gd name="T13" fmla="*/ 299 h 1914"/>
                <a:gd name="T14" fmla="*/ 581 w 1914"/>
                <a:gd name="T15" fmla="*/ 357 h 1914"/>
                <a:gd name="T16" fmla="*/ 480 w 1914"/>
                <a:gd name="T17" fmla="*/ 435 h 1914"/>
                <a:gd name="T18" fmla="*/ 394 w 1914"/>
                <a:gd name="T19" fmla="*/ 528 h 1914"/>
                <a:gd name="T20" fmla="*/ 325 w 1914"/>
                <a:gd name="T21" fmla="*/ 638 h 1914"/>
                <a:gd name="T22" fmla="*/ 277 w 1914"/>
                <a:gd name="T23" fmla="*/ 759 h 1914"/>
                <a:gd name="T24" fmla="*/ 253 w 1914"/>
                <a:gd name="T25" fmla="*/ 889 h 1914"/>
                <a:gd name="T26" fmla="*/ 253 w 1914"/>
                <a:gd name="T27" fmla="*/ 1025 h 1914"/>
                <a:gd name="T28" fmla="*/ 277 w 1914"/>
                <a:gd name="T29" fmla="*/ 1155 h 1914"/>
                <a:gd name="T30" fmla="*/ 325 w 1914"/>
                <a:gd name="T31" fmla="*/ 1276 h 1914"/>
                <a:gd name="T32" fmla="*/ 394 w 1914"/>
                <a:gd name="T33" fmla="*/ 1385 h 1914"/>
                <a:gd name="T34" fmla="*/ 480 w 1914"/>
                <a:gd name="T35" fmla="*/ 1480 h 1914"/>
                <a:gd name="T36" fmla="*/ 581 w 1914"/>
                <a:gd name="T37" fmla="*/ 1557 h 1914"/>
                <a:gd name="T38" fmla="*/ 697 w 1914"/>
                <a:gd name="T39" fmla="*/ 1615 h 1914"/>
                <a:gd name="T40" fmla="*/ 823 w 1914"/>
                <a:gd name="T41" fmla="*/ 1652 h 1914"/>
                <a:gd name="T42" fmla="*/ 958 w 1914"/>
                <a:gd name="T43" fmla="*/ 1665 h 1914"/>
                <a:gd name="T44" fmla="*/ 1092 w 1914"/>
                <a:gd name="T45" fmla="*/ 1652 h 1914"/>
                <a:gd name="T46" fmla="*/ 1217 w 1914"/>
                <a:gd name="T47" fmla="*/ 1615 h 1914"/>
                <a:gd name="T48" fmla="*/ 1333 w 1914"/>
                <a:gd name="T49" fmla="*/ 1557 h 1914"/>
                <a:gd name="T50" fmla="*/ 1434 w 1914"/>
                <a:gd name="T51" fmla="*/ 1480 h 1914"/>
                <a:gd name="T52" fmla="*/ 1520 w 1914"/>
                <a:gd name="T53" fmla="*/ 1385 h 1914"/>
                <a:gd name="T54" fmla="*/ 1589 w 1914"/>
                <a:gd name="T55" fmla="*/ 1276 h 1914"/>
                <a:gd name="T56" fmla="*/ 1636 w 1914"/>
                <a:gd name="T57" fmla="*/ 1155 h 1914"/>
                <a:gd name="T58" fmla="*/ 1661 w 1914"/>
                <a:gd name="T59" fmla="*/ 1025 h 1914"/>
                <a:gd name="T60" fmla="*/ 1662 w 1914"/>
                <a:gd name="T61" fmla="*/ 901 h 1914"/>
                <a:gd name="T62" fmla="*/ 1645 w 1914"/>
                <a:gd name="T63" fmla="*/ 790 h 1914"/>
                <a:gd name="T64" fmla="*/ 1867 w 1914"/>
                <a:gd name="T65" fmla="*/ 658 h 1914"/>
                <a:gd name="T66" fmla="*/ 1903 w 1914"/>
                <a:gd name="T67" fmla="*/ 805 h 1914"/>
                <a:gd name="T68" fmla="*/ 1914 w 1914"/>
                <a:gd name="T69" fmla="*/ 956 h 1914"/>
                <a:gd name="T70" fmla="*/ 1901 w 1914"/>
                <a:gd name="T71" fmla="*/ 1120 h 1914"/>
                <a:gd name="T72" fmla="*/ 1861 w 1914"/>
                <a:gd name="T73" fmla="*/ 1274 h 1914"/>
                <a:gd name="T74" fmla="*/ 1797 w 1914"/>
                <a:gd name="T75" fmla="*/ 1417 h 1914"/>
                <a:gd name="T76" fmla="*/ 1711 w 1914"/>
                <a:gd name="T77" fmla="*/ 1547 h 1914"/>
                <a:gd name="T78" fmla="*/ 1606 w 1914"/>
                <a:gd name="T79" fmla="*/ 1660 h 1914"/>
                <a:gd name="T80" fmla="*/ 1484 w 1914"/>
                <a:gd name="T81" fmla="*/ 1756 h 1914"/>
                <a:gd name="T82" fmla="*/ 1347 w 1914"/>
                <a:gd name="T83" fmla="*/ 1832 h 1914"/>
                <a:gd name="T84" fmla="*/ 1198 w 1914"/>
                <a:gd name="T85" fmla="*/ 1884 h 1914"/>
                <a:gd name="T86" fmla="*/ 1040 w 1914"/>
                <a:gd name="T87" fmla="*/ 1911 h 1914"/>
                <a:gd name="T88" fmla="*/ 875 w 1914"/>
                <a:gd name="T89" fmla="*/ 1911 h 1914"/>
                <a:gd name="T90" fmla="*/ 716 w 1914"/>
                <a:gd name="T91" fmla="*/ 1884 h 1914"/>
                <a:gd name="T92" fmla="*/ 567 w 1914"/>
                <a:gd name="T93" fmla="*/ 1832 h 1914"/>
                <a:gd name="T94" fmla="*/ 430 w 1914"/>
                <a:gd name="T95" fmla="*/ 1756 h 1914"/>
                <a:gd name="T96" fmla="*/ 308 w 1914"/>
                <a:gd name="T97" fmla="*/ 1660 h 1914"/>
                <a:gd name="T98" fmla="*/ 203 w 1914"/>
                <a:gd name="T99" fmla="*/ 1547 h 1914"/>
                <a:gd name="T100" fmla="*/ 117 w 1914"/>
                <a:gd name="T101" fmla="*/ 1417 h 1914"/>
                <a:gd name="T102" fmla="*/ 54 w 1914"/>
                <a:gd name="T103" fmla="*/ 1274 h 1914"/>
                <a:gd name="T104" fmla="*/ 13 w 1914"/>
                <a:gd name="T105" fmla="*/ 1120 h 1914"/>
                <a:gd name="T106" fmla="*/ 0 w 1914"/>
                <a:gd name="T107" fmla="*/ 956 h 1914"/>
                <a:gd name="T108" fmla="*/ 13 w 1914"/>
                <a:gd name="T109" fmla="*/ 794 h 1914"/>
                <a:gd name="T110" fmla="*/ 54 w 1914"/>
                <a:gd name="T111" fmla="*/ 639 h 1914"/>
                <a:gd name="T112" fmla="*/ 117 w 1914"/>
                <a:gd name="T113" fmla="*/ 497 h 1914"/>
                <a:gd name="T114" fmla="*/ 203 w 1914"/>
                <a:gd name="T115" fmla="*/ 367 h 1914"/>
                <a:gd name="T116" fmla="*/ 308 w 1914"/>
                <a:gd name="T117" fmla="*/ 253 h 1914"/>
                <a:gd name="T118" fmla="*/ 430 w 1914"/>
                <a:gd name="T119" fmla="*/ 158 h 1914"/>
                <a:gd name="T120" fmla="*/ 567 w 1914"/>
                <a:gd name="T121" fmla="*/ 82 h 1914"/>
                <a:gd name="T122" fmla="*/ 716 w 1914"/>
                <a:gd name="T123" fmla="*/ 30 h 1914"/>
                <a:gd name="T124" fmla="*/ 875 w 1914"/>
                <a:gd name="T125" fmla="*/ 3 h 1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4" h="1914">
                  <a:moveTo>
                    <a:pt x="958" y="0"/>
                  </a:moveTo>
                  <a:lnTo>
                    <a:pt x="1034" y="2"/>
                  </a:lnTo>
                  <a:lnTo>
                    <a:pt x="1111" y="12"/>
                  </a:lnTo>
                  <a:lnTo>
                    <a:pt x="1187" y="27"/>
                  </a:lnTo>
                  <a:lnTo>
                    <a:pt x="1260" y="48"/>
                  </a:lnTo>
                  <a:lnTo>
                    <a:pt x="1181" y="285"/>
                  </a:lnTo>
                  <a:lnTo>
                    <a:pt x="1127" y="270"/>
                  </a:lnTo>
                  <a:lnTo>
                    <a:pt x="1072" y="258"/>
                  </a:lnTo>
                  <a:lnTo>
                    <a:pt x="1014" y="252"/>
                  </a:lnTo>
                  <a:lnTo>
                    <a:pt x="958" y="249"/>
                  </a:lnTo>
                  <a:lnTo>
                    <a:pt x="889" y="253"/>
                  </a:lnTo>
                  <a:lnTo>
                    <a:pt x="823" y="262"/>
                  </a:lnTo>
                  <a:lnTo>
                    <a:pt x="759" y="278"/>
                  </a:lnTo>
                  <a:lnTo>
                    <a:pt x="697" y="299"/>
                  </a:lnTo>
                  <a:lnTo>
                    <a:pt x="638" y="325"/>
                  </a:lnTo>
                  <a:lnTo>
                    <a:pt x="581" y="357"/>
                  </a:lnTo>
                  <a:lnTo>
                    <a:pt x="529" y="394"/>
                  </a:lnTo>
                  <a:lnTo>
                    <a:pt x="480" y="435"/>
                  </a:lnTo>
                  <a:lnTo>
                    <a:pt x="434" y="480"/>
                  </a:lnTo>
                  <a:lnTo>
                    <a:pt x="394" y="528"/>
                  </a:lnTo>
                  <a:lnTo>
                    <a:pt x="357" y="581"/>
                  </a:lnTo>
                  <a:lnTo>
                    <a:pt x="325" y="638"/>
                  </a:lnTo>
                  <a:lnTo>
                    <a:pt x="299" y="697"/>
                  </a:lnTo>
                  <a:lnTo>
                    <a:pt x="277" y="759"/>
                  </a:lnTo>
                  <a:lnTo>
                    <a:pt x="262" y="822"/>
                  </a:lnTo>
                  <a:lnTo>
                    <a:pt x="253" y="889"/>
                  </a:lnTo>
                  <a:lnTo>
                    <a:pt x="249" y="956"/>
                  </a:lnTo>
                  <a:lnTo>
                    <a:pt x="253" y="1025"/>
                  </a:lnTo>
                  <a:lnTo>
                    <a:pt x="262" y="1091"/>
                  </a:lnTo>
                  <a:lnTo>
                    <a:pt x="277" y="1155"/>
                  </a:lnTo>
                  <a:lnTo>
                    <a:pt x="299" y="1217"/>
                  </a:lnTo>
                  <a:lnTo>
                    <a:pt x="325" y="1276"/>
                  </a:lnTo>
                  <a:lnTo>
                    <a:pt x="357" y="1333"/>
                  </a:lnTo>
                  <a:lnTo>
                    <a:pt x="394" y="1385"/>
                  </a:lnTo>
                  <a:lnTo>
                    <a:pt x="434" y="1434"/>
                  </a:lnTo>
                  <a:lnTo>
                    <a:pt x="480" y="1480"/>
                  </a:lnTo>
                  <a:lnTo>
                    <a:pt x="529" y="1520"/>
                  </a:lnTo>
                  <a:lnTo>
                    <a:pt x="581" y="1557"/>
                  </a:lnTo>
                  <a:lnTo>
                    <a:pt x="638" y="1589"/>
                  </a:lnTo>
                  <a:lnTo>
                    <a:pt x="697" y="1615"/>
                  </a:lnTo>
                  <a:lnTo>
                    <a:pt x="759" y="1637"/>
                  </a:lnTo>
                  <a:lnTo>
                    <a:pt x="823" y="1652"/>
                  </a:lnTo>
                  <a:lnTo>
                    <a:pt x="889" y="1661"/>
                  </a:lnTo>
                  <a:lnTo>
                    <a:pt x="958" y="1665"/>
                  </a:lnTo>
                  <a:lnTo>
                    <a:pt x="1025" y="1661"/>
                  </a:lnTo>
                  <a:lnTo>
                    <a:pt x="1092" y="1652"/>
                  </a:lnTo>
                  <a:lnTo>
                    <a:pt x="1155" y="1637"/>
                  </a:lnTo>
                  <a:lnTo>
                    <a:pt x="1217" y="1615"/>
                  </a:lnTo>
                  <a:lnTo>
                    <a:pt x="1276" y="1589"/>
                  </a:lnTo>
                  <a:lnTo>
                    <a:pt x="1333" y="1557"/>
                  </a:lnTo>
                  <a:lnTo>
                    <a:pt x="1386" y="1520"/>
                  </a:lnTo>
                  <a:lnTo>
                    <a:pt x="1434" y="1480"/>
                  </a:lnTo>
                  <a:lnTo>
                    <a:pt x="1479" y="1434"/>
                  </a:lnTo>
                  <a:lnTo>
                    <a:pt x="1520" y="1385"/>
                  </a:lnTo>
                  <a:lnTo>
                    <a:pt x="1557" y="1333"/>
                  </a:lnTo>
                  <a:lnTo>
                    <a:pt x="1589" y="1276"/>
                  </a:lnTo>
                  <a:lnTo>
                    <a:pt x="1615" y="1217"/>
                  </a:lnTo>
                  <a:lnTo>
                    <a:pt x="1636" y="1155"/>
                  </a:lnTo>
                  <a:lnTo>
                    <a:pt x="1652" y="1091"/>
                  </a:lnTo>
                  <a:lnTo>
                    <a:pt x="1661" y="1025"/>
                  </a:lnTo>
                  <a:lnTo>
                    <a:pt x="1665" y="956"/>
                  </a:lnTo>
                  <a:lnTo>
                    <a:pt x="1662" y="901"/>
                  </a:lnTo>
                  <a:lnTo>
                    <a:pt x="1656" y="845"/>
                  </a:lnTo>
                  <a:lnTo>
                    <a:pt x="1645" y="790"/>
                  </a:lnTo>
                  <a:lnTo>
                    <a:pt x="1630" y="736"/>
                  </a:lnTo>
                  <a:lnTo>
                    <a:pt x="1867" y="658"/>
                  </a:lnTo>
                  <a:lnTo>
                    <a:pt x="1888" y="732"/>
                  </a:lnTo>
                  <a:lnTo>
                    <a:pt x="1903" y="805"/>
                  </a:lnTo>
                  <a:lnTo>
                    <a:pt x="1912" y="881"/>
                  </a:lnTo>
                  <a:lnTo>
                    <a:pt x="1914" y="956"/>
                  </a:lnTo>
                  <a:lnTo>
                    <a:pt x="1911" y="1039"/>
                  </a:lnTo>
                  <a:lnTo>
                    <a:pt x="1901" y="1120"/>
                  </a:lnTo>
                  <a:lnTo>
                    <a:pt x="1884" y="1198"/>
                  </a:lnTo>
                  <a:lnTo>
                    <a:pt x="1861" y="1274"/>
                  </a:lnTo>
                  <a:lnTo>
                    <a:pt x="1832" y="1347"/>
                  </a:lnTo>
                  <a:lnTo>
                    <a:pt x="1797" y="1417"/>
                  </a:lnTo>
                  <a:lnTo>
                    <a:pt x="1756" y="1484"/>
                  </a:lnTo>
                  <a:lnTo>
                    <a:pt x="1711" y="1547"/>
                  </a:lnTo>
                  <a:lnTo>
                    <a:pt x="1661" y="1606"/>
                  </a:lnTo>
                  <a:lnTo>
                    <a:pt x="1606" y="1660"/>
                  </a:lnTo>
                  <a:lnTo>
                    <a:pt x="1547" y="1711"/>
                  </a:lnTo>
                  <a:lnTo>
                    <a:pt x="1484" y="1756"/>
                  </a:lnTo>
                  <a:lnTo>
                    <a:pt x="1417" y="1797"/>
                  </a:lnTo>
                  <a:lnTo>
                    <a:pt x="1347" y="1832"/>
                  </a:lnTo>
                  <a:lnTo>
                    <a:pt x="1275" y="1860"/>
                  </a:lnTo>
                  <a:lnTo>
                    <a:pt x="1198" y="1884"/>
                  </a:lnTo>
                  <a:lnTo>
                    <a:pt x="1120" y="1901"/>
                  </a:lnTo>
                  <a:lnTo>
                    <a:pt x="1040" y="1911"/>
                  </a:lnTo>
                  <a:lnTo>
                    <a:pt x="958" y="1914"/>
                  </a:lnTo>
                  <a:lnTo>
                    <a:pt x="875" y="1911"/>
                  </a:lnTo>
                  <a:lnTo>
                    <a:pt x="794" y="1901"/>
                  </a:lnTo>
                  <a:lnTo>
                    <a:pt x="716" y="1884"/>
                  </a:lnTo>
                  <a:lnTo>
                    <a:pt x="640" y="1860"/>
                  </a:lnTo>
                  <a:lnTo>
                    <a:pt x="567" y="1832"/>
                  </a:lnTo>
                  <a:lnTo>
                    <a:pt x="497" y="1797"/>
                  </a:lnTo>
                  <a:lnTo>
                    <a:pt x="430" y="1756"/>
                  </a:lnTo>
                  <a:lnTo>
                    <a:pt x="367" y="1711"/>
                  </a:lnTo>
                  <a:lnTo>
                    <a:pt x="308" y="1660"/>
                  </a:lnTo>
                  <a:lnTo>
                    <a:pt x="254" y="1606"/>
                  </a:lnTo>
                  <a:lnTo>
                    <a:pt x="203" y="1547"/>
                  </a:lnTo>
                  <a:lnTo>
                    <a:pt x="158" y="1484"/>
                  </a:lnTo>
                  <a:lnTo>
                    <a:pt x="117" y="1417"/>
                  </a:lnTo>
                  <a:lnTo>
                    <a:pt x="82" y="1347"/>
                  </a:lnTo>
                  <a:lnTo>
                    <a:pt x="54" y="1274"/>
                  </a:lnTo>
                  <a:lnTo>
                    <a:pt x="30" y="1198"/>
                  </a:lnTo>
                  <a:lnTo>
                    <a:pt x="13" y="1120"/>
                  </a:lnTo>
                  <a:lnTo>
                    <a:pt x="3" y="1039"/>
                  </a:lnTo>
                  <a:lnTo>
                    <a:pt x="0" y="956"/>
                  </a:lnTo>
                  <a:lnTo>
                    <a:pt x="3" y="874"/>
                  </a:lnTo>
                  <a:lnTo>
                    <a:pt x="13" y="794"/>
                  </a:lnTo>
                  <a:lnTo>
                    <a:pt x="30" y="716"/>
                  </a:lnTo>
                  <a:lnTo>
                    <a:pt x="54" y="639"/>
                  </a:lnTo>
                  <a:lnTo>
                    <a:pt x="82" y="567"/>
                  </a:lnTo>
                  <a:lnTo>
                    <a:pt x="117" y="497"/>
                  </a:lnTo>
                  <a:lnTo>
                    <a:pt x="158" y="430"/>
                  </a:lnTo>
                  <a:lnTo>
                    <a:pt x="203" y="367"/>
                  </a:lnTo>
                  <a:lnTo>
                    <a:pt x="254" y="308"/>
                  </a:lnTo>
                  <a:lnTo>
                    <a:pt x="308" y="253"/>
                  </a:lnTo>
                  <a:lnTo>
                    <a:pt x="367" y="203"/>
                  </a:lnTo>
                  <a:lnTo>
                    <a:pt x="430" y="158"/>
                  </a:lnTo>
                  <a:lnTo>
                    <a:pt x="497" y="117"/>
                  </a:lnTo>
                  <a:lnTo>
                    <a:pt x="567" y="82"/>
                  </a:lnTo>
                  <a:lnTo>
                    <a:pt x="640" y="53"/>
                  </a:lnTo>
                  <a:lnTo>
                    <a:pt x="716" y="30"/>
                  </a:lnTo>
                  <a:lnTo>
                    <a:pt x="794" y="13"/>
                  </a:lnTo>
                  <a:lnTo>
                    <a:pt x="875" y="3"/>
                  </a:lnTo>
                  <a:lnTo>
                    <a:pt x="9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Freeform 7"/>
            <p:cNvSpPr>
              <a:spLocks noEditPoints="1"/>
            </p:cNvSpPr>
            <p:nvPr/>
          </p:nvSpPr>
          <p:spPr bwMode="auto">
            <a:xfrm>
              <a:off x="1104" y="1347"/>
              <a:ext cx="310" cy="310"/>
            </a:xfrm>
            <a:custGeom>
              <a:avLst/>
              <a:gdLst>
                <a:gd name="T0" fmla="*/ 1336 w 2479"/>
                <a:gd name="T1" fmla="*/ 1320 h 2477"/>
                <a:gd name="T2" fmla="*/ 1876 w 2479"/>
                <a:gd name="T3" fmla="*/ 1133 h 2477"/>
                <a:gd name="T4" fmla="*/ 1346 w 2479"/>
                <a:gd name="T5" fmla="*/ 604 h 2477"/>
                <a:gd name="T6" fmla="*/ 1160 w 2479"/>
                <a:gd name="T7" fmla="*/ 1144 h 2477"/>
                <a:gd name="T8" fmla="*/ 1346 w 2479"/>
                <a:gd name="T9" fmla="*/ 604 h 2477"/>
                <a:gd name="T10" fmla="*/ 1596 w 2479"/>
                <a:gd name="T11" fmla="*/ 706 h 2477"/>
                <a:gd name="T12" fmla="*/ 1972 w 2479"/>
                <a:gd name="T13" fmla="*/ 685 h 2477"/>
                <a:gd name="T14" fmla="*/ 2479 w 2479"/>
                <a:gd name="T15" fmla="*/ 884 h 2477"/>
                <a:gd name="T16" fmla="*/ 1086 w 2479"/>
                <a:gd name="T17" fmla="*/ 1569 h 2477"/>
                <a:gd name="T18" fmla="*/ 729 w 2479"/>
                <a:gd name="T19" fmla="*/ 1979 h 2477"/>
                <a:gd name="T20" fmla="*/ 747 w 2479"/>
                <a:gd name="T21" fmla="*/ 2060 h 2477"/>
                <a:gd name="T22" fmla="*/ 746 w 2479"/>
                <a:gd name="T23" fmla="*/ 2152 h 2477"/>
                <a:gd name="T24" fmla="*/ 720 w 2479"/>
                <a:gd name="T25" fmla="*/ 2247 h 2477"/>
                <a:gd name="T26" fmla="*/ 671 w 2479"/>
                <a:gd name="T27" fmla="*/ 2331 h 2477"/>
                <a:gd name="T28" fmla="*/ 604 w 2479"/>
                <a:gd name="T29" fmla="*/ 2399 h 2477"/>
                <a:gd name="T30" fmla="*/ 521 w 2479"/>
                <a:gd name="T31" fmla="*/ 2447 h 2477"/>
                <a:gd name="T32" fmla="*/ 426 w 2479"/>
                <a:gd name="T33" fmla="*/ 2473 h 2477"/>
                <a:gd name="T34" fmla="*/ 325 w 2479"/>
                <a:gd name="T35" fmla="*/ 2473 h 2477"/>
                <a:gd name="T36" fmla="*/ 230 w 2479"/>
                <a:gd name="T37" fmla="*/ 2447 h 2477"/>
                <a:gd name="T38" fmla="*/ 146 w 2479"/>
                <a:gd name="T39" fmla="*/ 2399 h 2477"/>
                <a:gd name="T40" fmla="*/ 78 w 2479"/>
                <a:gd name="T41" fmla="*/ 2331 h 2477"/>
                <a:gd name="T42" fmla="*/ 30 w 2479"/>
                <a:gd name="T43" fmla="*/ 2247 h 2477"/>
                <a:gd name="T44" fmla="*/ 4 w 2479"/>
                <a:gd name="T45" fmla="*/ 2152 h 2477"/>
                <a:gd name="T46" fmla="*/ 4 w 2479"/>
                <a:gd name="T47" fmla="*/ 2051 h 2477"/>
                <a:gd name="T48" fmla="*/ 30 w 2479"/>
                <a:gd name="T49" fmla="*/ 1956 h 2477"/>
                <a:gd name="T50" fmla="*/ 78 w 2479"/>
                <a:gd name="T51" fmla="*/ 1873 h 2477"/>
                <a:gd name="T52" fmla="*/ 146 w 2479"/>
                <a:gd name="T53" fmla="*/ 1806 h 2477"/>
                <a:gd name="T54" fmla="*/ 230 w 2479"/>
                <a:gd name="T55" fmla="*/ 1757 h 2477"/>
                <a:gd name="T56" fmla="*/ 325 w 2479"/>
                <a:gd name="T57" fmla="*/ 1731 h 2477"/>
                <a:gd name="T58" fmla="*/ 418 w 2479"/>
                <a:gd name="T59" fmla="*/ 1730 h 2477"/>
                <a:gd name="T60" fmla="*/ 500 w 2479"/>
                <a:gd name="T61" fmla="*/ 1749 h 2477"/>
                <a:gd name="T62" fmla="*/ 909 w 2479"/>
                <a:gd name="T63" fmla="*/ 1393 h 2477"/>
                <a:gd name="T64" fmla="*/ 1596 w 2479"/>
                <a:gd name="T65" fmla="*/ 0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9" h="2477">
                  <a:moveTo>
                    <a:pt x="1522" y="1133"/>
                  </a:moveTo>
                  <a:lnTo>
                    <a:pt x="1336" y="1320"/>
                  </a:lnTo>
                  <a:lnTo>
                    <a:pt x="1689" y="1320"/>
                  </a:lnTo>
                  <a:lnTo>
                    <a:pt x="1876" y="1133"/>
                  </a:lnTo>
                  <a:lnTo>
                    <a:pt x="1522" y="1133"/>
                  </a:lnTo>
                  <a:close/>
                  <a:moveTo>
                    <a:pt x="1346" y="604"/>
                  </a:moveTo>
                  <a:lnTo>
                    <a:pt x="1160" y="790"/>
                  </a:lnTo>
                  <a:lnTo>
                    <a:pt x="1160" y="1144"/>
                  </a:lnTo>
                  <a:lnTo>
                    <a:pt x="1346" y="957"/>
                  </a:lnTo>
                  <a:lnTo>
                    <a:pt x="1346" y="604"/>
                  </a:lnTo>
                  <a:close/>
                  <a:moveTo>
                    <a:pt x="1596" y="0"/>
                  </a:moveTo>
                  <a:lnTo>
                    <a:pt x="1596" y="706"/>
                  </a:lnTo>
                  <a:lnTo>
                    <a:pt x="1794" y="507"/>
                  </a:lnTo>
                  <a:lnTo>
                    <a:pt x="1972" y="685"/>
                  </a:lnTo>
                  <a:lnTo>
                    <a:pt x="1772" y="884"/>
                  </a:lnTo>
                  <a:lnTo>
                    <a:pt x="2479" y="884"/>
                  </a:lnTo>
                  <a:lnTo>
                    <a:pt x="1792" y="1569"/>
                  </a:lnTo>
                  <a:lnTo>
                    <a:pt x="1086" y="1569"/>
                  </a:lnTo>
                  <a:lnTo>
                    <a:pt x="713" y="1942"/>
                  </a:lnTo>
                  <a:lnTo>
                    <a:pt x="729" y="1979"/>
                  </a:lnTo>
                  <a:lnTo>
                    <a:pt x="740" y="2019"/>
                  </a:lnTo>
                  <a:lnTo>
                    <a:pt x="747" y="2060"/>
                  </a:lnTo>
                  <a:lnTo>
                    <a:pt x="749" y="2101"/>
                  </a:lnTo>
                  <a:lnTo>
                    <a:pt x="746" y="2152"/>
                  </a:lnTo>
                  <a:lnTo>
                    <a:pt x="736" y="2202"/>
                  </a:lnTo>
                  <a:lnTo>
                    <a:pt x="720" y="2247"/>
                  </a:lnTo>
                  <a:lnTo>
                    <a:pt x="699" y="2291"/>
                  </a:lnTo>
                  <a:lnTo>
                    <a:pt x="671" y="2331"/>
                  </a:lnTo>
                  <a:lnTo>
                    <a:pt x="640" y="2367"/>
                  </a:lnTo>
                  <a:lnTo>
                    <a:pt x="604" y="2399"/>
                  </a:lnTo>
                  <a:lnTo>
                    <a:pt x="564" y="2426"/>
                  </a:lnTo>
                  <a:lnTo>
                    <a:pt x="521" y="2447"/>
                  </a:lnTo>
                  <a:lnTo>
                    <a:pt x="475" y="2463"/>
                  </a:lnTo>
                  <a:lnTo>
                    <a:pt x="426" y="2473"/>
                  </a:lnTo>
                  <a:lnTo>
                    <a:pt x="376" y="2477"/>
                  </a:lnTo>
                  <a:lnTo>
                    <a:pt x="325" y="2473"/>
                  </a:lnTo>
                  <a:lnTo>
                    <a:pt x="275" y="2463"/>
                  </a:lnTo>
                  <a:lnTo>
                    <a:pt x="230" y="2447"/>
                  </a:lnTo>
                  <a:lnTo>
                    <a:pt x="186" y="2426"/>
                  </a:lnTo>
                  <a:lnTo>
                    <a:pt x="146" y="2399"/>
                  </a:lnTo>
                  <a:lnTo>
                    <a:pt x="110" y="2367"/>
                  </a:lnTo>
                  <a:lnTo>
                    <a:pt x="78" y="2331"/>
                  </a:lnTo>
                  <a:lnTo>
                    <a:pt x="51" y="2291"/>
                  </a:lnTo>
                  <a:lnTo>
                    <a:pt x="30" y="2247"/>
                  </a:lnTo>
                  <a:lnTo>
                    <a:pt x="14" y="2202"/>
                  </a:lnTo>
                  <a:lnTo>
                    <a:pt x="4" y="2152"/>
                  </a:lnTo>
                  <a:lnTo>
                    <a:pt x="0" y="2101"/>
                  </a:lnTo>
                  <a:lnTo>
                    <a:pt x="4" y="2051"/>
                  </a:lnTo>
                  <a:lnTo>
                    <a:pt x="14" y="2002"/>
                  </a:lnTo>
                  <a:lnTo>
                    <a:pt x="30" y="1956"/>
                  </a:lnTo>
                  <a:lnTo>
                    <a:pt x="51" y="1913"/>
                  </a:lnTo>
                  <a:lnTo>
                    <a:pt x="78" y="1873"/>
                  </a:lnTo>
                  <a:lnTo>
                    <a:pt x="110" y="1837"/>
                  </a:lnTo>
                  <a:lnTo>
                    <a:pt x="146" y="1806"/>
                  </a:lnTo>
                  <a:lnTo>
                    <a:pt x="186" y="1778"/>
                  </a:lnTo>
                  <a:lnTo>
                    <a:pt x="230" y="1757"/>
                  </a:lnTo>
                  <a:lnTo>
                    <a:pt x="275" y="1741"/>
                  </a:lnTo>
                  <a:lnTo>
                    <a:pt x="325" y="1731"/>
                  </a:lnTo>
                  <a:lnTo>
                    <a:pt x="376" y="1728"/>
                  </a:lnTo>
                  <a:lnTo>
                    <a:pt x="418" y="1730"/>
                  </a:lnTo>
                  <a:lnTo>
                    <a:pt x="460" y="1737"/>
                  </a:lnTo>
                  <a:lnTo>
                    <a:pt x="500" y="1749"/>
                  </a:lnTo>
                  <a:lnTo>
                    <a:pt x="538" y="1765"/>
                  </a:lnTo>
                  <a:lnTo>
                    <a:pt x="909" y="1393"/>
                  </a:lnTo>
                  <a:lnTo>
                    <a:pt x="909" y="687"/>
                  </a:lnTo>
                  <a:lnTo>
                    <a:pt x="1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Freeform 8"/>
            <p:cNvSpPr>
              <a:spLocks/>
            </p:cNvSpPr>
            <p:nvPr/>
          </p:nvSpPr>
          <p:spPr bwMode="auto">
            <a:xfrm>
              <a:off x="948" y="1407"/>
              <a:ext cx="406" cy="406"/>
            </a:xfrm>
            <a:custGeom>
              <a:avLst/>
              <a:gdLst>
                <a:gd name="T0" fmla="*/ 1830 w 3248"/>
                <a:gd name="T1" fmla="*/ 13 h 3248"/>
                <a:gd name="T2" fmla="*/ 1798 w 3248"/>
                <a:gd name="T3" fmla="*/ 261 h 3248"/>
                <a:gd name="T4" fmla="*/ 1526 w 3248"/>
                <a:gd name="T5" fmla="*/ 253 h 3248"/>
                <a:gd name="T6" fmla="*/ 1244 w 3248"/>
                <a:gd name="T7" fmla="*/ 303 h 3248"/>
                <a:gd name="T8" fmla="*/ 985 w 3248"/>
                <a:gd name="T9" fmla="*/ 408 h 3248"/>
                <a:gd name="T10" fmla="*/ 755 w 3248"/>
                <a:gd name="T11" fmla="*/ 560 h 3248"/>
                <a:gd name="T12" fmla="*/ 560 w 3248"/>
                <a:gd name="T13" fmla="*/ 755 h 3248"/>
                <a:gd name="T14" fmla="*/ 408 w 3248"/>
                <a:gd name="T15" fmla="*/ 985 h 3248"/>
                <a:gd name="T16" fmla="*/ 303 w 3248"/>
                <a:gd name="T17" fmla="*/ 1244 h 3248"/>
                <a:gd name="T18" fmla="*/ 253 w 3248"/>
                <a:gd name="T19" fmla="*/ 1526 h 3248"/>
                <a:gd name="T20" fmla="*/ 263 w 3248"/>
                <a:gd name="T21" fmla="*/ 1818 h 3248"/>
                <a:gd name="T22" fmla="*/ 332 w 3248"/>
                <a:gd name="T23" fmla="*/ 2093 h 3248"/>
                <a:gd name="T24" fmla="*/ 454 w 3248"/>
                <a:gd name="T25" fmla="*/ 2343 h 3248"/>
                <a:gd name="T26" fmla="*/ 621 w 3248"/>
                <a:gd name="T27" fmla="*/ 2562 h 3248"/>
                <a:gd name="T28" fmla="*/ 828 w 3248"/>
                <a:gd name="T29" fmla="*/ 2743 h 3248"/>
                <a:gd name="T30" fmla="*/ 1069 w 3248"/>
                <a:gd name="T31" fmla="*/ 2881 h 3248"/>
                <a:gd name="T32" fmla="*/ 1335 w 3248"/>
                <a:gd name="T33" fmla="*/ 2968 h 3248"/>
                <a:gd name="T34" fmla="*/ 1625 w 3248"/>
                <a:gd name="T35" fmla="*/ 2998 h 3248"/>
                <a:gd name="T36" fmla="*/ 1913 w 3248"/>
                <a:gd name="T37" fmla="*/ 2968 h 3248"/>
                <a:gd name="T38" fmla="*/ 2180 w 3248"/>
                <a:gd name="T39" fmla="*/ 2881 h 3248"/>
                <a:gd name="T40" fmla="*/ 2420 w 3248"/>
                <a:gd name="T41" fmla="*/ 2743 h 3248"/>
                <a:gd name="T42" fmla="*/ 2628 w 3248"/>
                <a:gd name="T43" fmla="*/ 2562 h 3248"/>
                <a:gd name="T44" fmla="*/ 2795 w 3248"/>
                <a:gd name="T45" fmla="*/ 2343 h 3248"/>
                <a:gd name="T46" fmla="*/ 2916 w 3248"/>
                <a:gd name="T47" fmla="*/ 2093 h 3248"/>
                <a:gd name="T48" fmla="*/ 2985 w 3248"/>
                <a:gd name="T49" fmla="*/ 1818 h 3248"/>
                <a:gd name="T50" fmla="*/ 2996 w 3248"/>
                <a:gd name="T51" fmla="*/ 1537 h 3248"/>
                <a:gd name="T52" fmla="*/ 3220 w 3248"/>
                <a:gd name="T53" fmla="*/ 1318 h 3248"/>
                <a:gd name="T54" fmla="*/ 3248 w 3248"/>
                <a:gd name="T55" fmla="*/ 1623 h 3248"/>
                <a:gd name="T56" fmla="*/ 3217 w 3248"/>
                <a:gd name="T57" fmla="*/ 1939 h 3248"/>
                <a:gd name="T58" fmla="*/ 3130 w 3248"/>
                <a:gd name="T59" fmla="*/ 2232 h 3248"/>
                <a:gd name="T60" fmla="*/ 2991 w 3248"/>
                <a:gd name="T61" fmla="*/ 2500 h 3248"/>
                <a:gd name="T62" fmla="*/ 2806 w 3248"/>
                <a:gd name="T63" fmla="*/ 2736 h 3248"/>
                <a:gd name="T64" fmla="*/ 2582 w 3248"/>
                <a:gd name="T65" fmla="*/ 2934 h 3248"/>
                <a:gd name="T66" fmla="*/ 2325 w 3248"/>
                <a:gd name="T67" fmla="*/ 3089 h 3248"/>
                <a:gd name="T68" fmla="*/ 2039 w 3248"/>
                <a:gd name="T69" fmla="*/ 3195 h 3248"/>
                <a:gd name="T70" fmla="*/ 1731 w 3248"/>
                <a:gd name="T71" fmla="*/ 3245 h 3248"/>
                <a:gd name="T72" fmla="*/ 1412 w 3248"/>
                <a:gd name="T73" fmla="*/ 3234 h 3248"/>
                <a:gd name="T74" fmla="*/ 1112 w 3248"/>
                <a:gd name="T75" fmla="*/ 3166 h 3248"/>
                <a:gd name="T76" fmla="*/ 834 w 3248"/>
                <a:gd name="T77" fmla="*/ 3042 h 3248"/>
                <a:gd name="T78" fmla="*/ 586 w 3248"/>
                <a:gd name="T79" fmla="*/ 2873 h 3248"/>
                <a:gd name="T80" fmla="*/ 375 w 3248"/>
                <a:gd name="T81" fmla="*/ 2662 h 3248"/>
                <a:gd name="T82" fmla="*/ 206 w 3248"/>
                <a:gd name="T83" fmla="*/ 2414 h 3248"/>
                <a:gd name="T84" fmla="*/ 82 w 3248"/>
                <a:gd name="T85" fmla="*/ 2136 h 3248"/>
                <a:gd name="T86" fmla="*/ 14 w 3248"/>
                <a:gd name="T87" fmla="*/ 1836 h 3248"/>
                <a:gd name="T88" fmla="*/ 3 w 3248"/>
                <a:gd name="T89" fmla="*/ 1517 h 3248"/>
                <a:gd name="T90" fmla="*/ 53 w 3248"/>
                <a:gd name="T91" fmla="*/ 1209 h 3248"/>
                <a:gd name="T92" fmla="*/ 159 w 3248"/>
                <a:gd name="T93" fmla="*/ 923 h 3248"/>
                <a:gd name="T94" fmla="*/ 314 w 3248"/>
                <a:gd name="T95" fmla="*/ 666 h 3248"/>
                <a:gd name="T96" fmla="*/ 512 w 3248"/>
                <a:gd name="T97" fmla="*/ 442 h 3248"/>
                <a:gd name="T98" fmla="*/ 748 w 3248"/>
                <a:gd name="T99" fmla="*/ 257 h 3248"/>
                <a:gd name="T100" fmla="*/ 1016 w 3248"/>
                <a:gd name="T101" fmla="*/ 118 h 3248"/>
                <a:gd name="T102" fmla="*/ 1309 w 3248"/>
                <a:gd name="T103" fmla="*/ 31 h 3248"/>
                <a:gd name="T104" fmla="*/ 1625 w 3248"/>
                <a:gd name="T105" fmla="*/ 0 h 3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48" h="3248">
                  <a:moveTo>
                    <a:pt x="1625" y="0"/>
                  </a:moveTo>
                  <a:lnTo>
                    <a:pt x="1727" y="4"/>
                  </a:lnTo>
                  <a:lnTo>
                    <a:pt x="1830" y="13"/>
                  </a:lnTo>
                  <a:lnTo>
                    <a:pt x="1932" y="29"/>
                  </a:lnTo>
                  <a:lnTo>
                    <a:pt x="1884" y="275"/>
                  </a:lnTo>
                  <a:lnTo>
                    <a:pt x="1798" y="261"/>
                  </a:lnTo>
                  <a:lnTo>
                    <a:pt x="1711" y="252"/>
                  </a:lnTo>
                  <a:lnTo>
                    <a:pt x="1625" y="250"/>
                  </a:lnTo>
                  <a:lnTo>
                    <a:pt x="1526" y="253"/>
                  </a:lnTo>
                  <a:lnTo>
                    <a:pt x="1430" y="263"/>
                  </a:lnTo>
                  <a:lnTo>
                    <a:pt x="1335" y="280"/>
                  </a:lnTo>
                  <a:lnTo>
                    <a:pt x="1244" y="303"/>
                  </a:lnTo>
                  <a:lnTo>
                    <a:pt x="1155" y="332"/>
                  </a:lnTo>
                  <a:lnTo>
                    <a:pt x="1069" y="367"/>
                  </a:lnTo>
                  <a:lnTo>
                    <a:pt x="985" y="408"/>
                  </a:lnTo>
                  <a:lnTo>
                    <a:pt x="905" y="453"/>
                  </a:lnTo>
                  <a:lnTo>
                    <a:pt x="828" y="504"/>
                  </a:lnTo>
                  <a:lnTo>
                    <a:pt x="755" y="560"/>
                  </a:lnTo>
                  <a:lnTo>
                    <a:pt x="686" y="620"/>
                  </a:lnTo>
                  <a:lnTo>
                    <a:pt x="621" y="686"/>
                  </a:lnTo>
                  <a:lnTo>
                    <a:pt x="560" y="755"/>
                  </a:lnTo>
                  <a:lnTo>
                    <a:pt x="505" y="828"/>
                  </a:lnTo>
                  <a:lnTo>
                    <a:pt x="454" y="905"/>
                  </a:lnTo>
                  <a:lnTo>
                    <a:pt x="408" y="985"/>
                  </a:lnTo>
                  <a:lnTo>
                    <a:pt x="367" y="1068"/>
                  </a:lnTo>
                  <a:lnTo>
                    <a:pt x="332" y="1155"/>
                  </a:lnTo>
                  <a:lnTo>
                    <a:pt x="303" y="1244"/>
                  </a:lnTo>
                  <a:lnTo>
                    <a:pt x="280" y="1335"/>
                  </a:lnTo>
                  <a:lnTo>
                    <a:pt x="263" y="1430"/>
                  </a:lnTo>
                  <a:lnTo>
                    <a:pt x="253" y="1526"/>
                  </a:lnTo>
                  <a:lnTo>
                    <a:pt x="250" y="1623"/>
                  </a:lnTo>
                  <a:lnTo>
                    <a:pt x="253" y="1722"/>
                  </a:lnTo>
                  <a:lnTo>
                    <a:pt x="263" y="1818"/>
                  </a:lnTo>
                  <a:lnTo>
                    <a:pt x="280" y="1913"/>
                  </a:lnTo>
                  <a:lnTo>
                    <a:pt x="303" y="2004"/>
                  </a:lnTo>
                  <a:lnTo>
                    <a:pt x="332" y="2093"/>
                  </a:lnTo>
                  <a:lnTo>
                    <a:pt x="367" y="2179"/>
                  </a:lnTo>
                  <a:lnTo>
                    <a:pt x="408" y="2263"/>
                  </a:lnTo>
                  <a:lnTo>
                    <a:pt x="454" y="2343"/>
                  </a:lnTo>
                  <a:lnTo>
                    <a:pt x="505" y="2420"/>
                  </a:lnTo>
                  <a:lnTo>
                    <a:pt x="560" y="2493"/>
                  </a:lnTo>
                  <a:lnTo>
                    <a:pt x="621" y="2562"/>
                  </a:lnTo>
                  <a:lnTo>
                    <a:pt x="686" y="2627"/>
                  </a:lnTo>
                  <a:lnTo>
                    <a:pt x="755" y="2688"/>
                  </a:lnTo>
                  <a:lnTo>
                    <a:pt x="828" y="2743"/>
                  </a:lnTo>
                  <a:lnTo>
                    <a:pt x="905" y="2794"/>
                  </a:lnTo>
                  <a:lnTo>
                    <a:pt x="985" y="2840"/>
                  </a:lnTo>
                  <a:lnTo>
                    <a:pt x="1069" y="2881"/>
                  </a:lnTo>
                  <a:lnTo>
                    <a:pt x="1155" y="2916"/>
                  </a:lnTo>
                  <a:lnTo>
                    <a:pt x="1244" y="2945"/>
                  </a:lnTo>
                  <a:lnTo>
                    <a:pt x="1335" y="2968"/>
                  </a:lnTo>
                  <a:lnTo>
                    <a:pt x="1430" y="2985"/>
                  </a:lnTo>
                  <a:lnTo>
                    <a:pt x="1526" y="2995"/>
                  </a:lnTo>
                  <a:lnTo>
                    <a:pt x="1625" y="2998"/>
                  </a:lnTo>
                  <a:lnTo>
                    <a:pt x="1722" y="2995"/>
                  </a:lnTo>
                  <a:lnTo>
                    <a:pt x="1818" y="2985"/>
                  </a:lnTo>
                  <a:lnTo>
                    <a:pt x="1913" y="2968"/>
                  </a:lnTo>
                  <a:lnTo>
                    <a:pt x="2004" y="2945"/>
                  </a:lnTo>
                  <a:lnTo>
                    <a:pt x="2093" y="2916"/>
                  </a:lnTo>
                  <a:lnTo>
                    <a:pt x="2180" y="2881"/>
                  </a:lnTo>
                  <a:lnTo>
                    <a:pt x="2263" y="2840"/>
                  </a:lnTo>
                  <a:lnTo>
                    <a:pt x="2343" y="2794"/>
                  </a:lnTo>
                  <a:lnTo>
                    <a:pt x="2420" y="2743"/>
                  </a:lnTo>
                  <a:lnTo>
                    <a:pt x="2493" y="2688"/>
                  </a:lnTo>
                  <a:lnTo>
                    <a:pt x="2562" y="2627"/>
                  </a:lnTo>
                  <a:lnTo>
                    <a:pt x="2628" y="2562"/>
                  </a:lnTo>
                  <a:lnTo>
                    <a:pt x="2688" y="2493"/>
                  </a:lnTo>
                  <a:lnTo>
                    <a:pt x="2744" y="2420"/>
                  </a:lnTo>
                  <a:lnTo>
                    <a:pt x="2795" y="2343"/>
                  </a:lnTo>
                  <a:lnTo>
                    <a:pt x="2840" y="2263"/>
                  </a:lnTo>
                  <a:lnTo>
                    <a:pt x="2881" y="2179"/>
                  </a:lnTo>
                  <a:lnTo>
                    <a:pt x="2916" y="2093"/>
                  </a:lnTo>
                  <a:lnTo>
                    <a:pt x="2945" y="2004"/>
                  </a:lnTo>
                  <a:lnTo>
                    <a:pt x="2968" y="1913"/>
                  </a:lnTo>
                  <a:lnTo>
                    <a:pt x="2985" y="1818"/>
                  </a:lnTo>
                  <a:lnTo>
                    <a:pt x="2995" y="1722"/>
                  </a:lnTo>
                  <a:lnTo>
                    <a:pt x="2998" y="1623"/>
                  </a:lnTo>
                  <a:lnTo>
                    <a:pt x="2996" y="1537"/>
                  </a:lnTo>
                  <a:lnTo>
                    <a:pt x="2987" y="1451"/>
                  </a:lnTo>
                  <a:lnTo>
                    <a:pt x="2973" y="1365"/>
                  </a:lnTo>
                  <a:lnTo>
                    <a:pt x="3220" y="1318"/>
                  </a:lnTo>
                  <a:lnTo>
                    <a:pt x="3235" y="1419"/>
                  </a:lnTo>
                  <a:lnTo>
                    <a:pt x="3244" y="1522"/>
                  </a:lnTo>
                  <a:lnTo>
                    <a:pt x="3248" y="1623"/>
                  </a:lnTo>
                  <a:lnTo>
                    <a:pt x="3244" y="1731"/>
                  </a:lnTo>
                  <a:lnTo>
                    <a:pt x="3234" y="1836"/>
                  </a:lnTo>
                  <a:lnTo>
                    <a:pt x="3217" y="1939"/>
                  </a:lnTo>
                  <a:lnTo>
                    <a:pt x="3195" y="2039"/>
                  </a:lnTo>
                  <a:lnTo>
                    <a:pt x="3165" y="2136"/>
                  </a:lnTo>
                  <a:lnTo>
                    <a:pt x="3130" y="2232"/>
                  </a:lnTo>
                  <a:lnTo>
                    <a:pt x="3089" y="2325"/>
                  </a:lnTo>
                  <a:lnTo>
                    <a:pt x="3042" y="2414"/>
                  </a:lnTo>
                  <a:lnTo>
                    <a:pt x="2991" y="2500"/>
                  </a:lnTo>
                  <a:lnTo>
                    <a:pt x="2934" y="2583"/>
                  </a:lnTo>
                  <a:lnTo>
                    <a:pt x="2873" y="2662"/>
                  </a:lnTo>
                  <a:lnTo>
                    <a:pt x="2806" y="2736"/>
                  </a:lnTo>
                  <a:lnTo>
                    <a:pt x="2736" y="2806"/>
                  </a:lnTo>
                  <a:lnTo>
                    <a:pt x="2662" y="2873"/>
                  </a:lnTo>
                  <a:lnTo>
                    <a:pt x="2582" y="2934"/>
                  </a:lnTo>
                  <a:lnTo>
                    <a:pt x="2500" y="2990"/>
                  </a:lnTo>
                  <a:lnTo>
                    <a:pt x="2414" y="3042"/>
                  </a:lnTo>
                  <a:lnTo>
                    <a:pt x="2325" y="3089"/>
                  </a:lnTo>
                  <a:lnTo>
                    <a:pt x="2232" y="3129"/>
                  </a:lnTo>
                  <a:lnTo>
                    <a:pt x="2136" y="3166"/>
                  </a:lnTo>
                  <a:lnTo>
                    <a:pt x="2039" y="3195"/>
                  </a:lnTo>
                  <a:lnTo>
                    <a:pt x="1939" y="3217"/>
                  </a:lnTo>
                  <a:lnTo>
                    <a:pt x="1836" y="3234"/>
                  </a:lnTo>
                  <a:lnTo>
                    <a:pt x="1731" y="3245"/>
                  </a:lnTo>
                  <a:lnTo>
                    <a:pt x="1625" y="3248"/>
                  </a:lnTo>
                  <a:lnTo>
                    <a:pt x="1517" y="3245"/>
                  </a:lnTo>
                  <a:lnTo>
                    <a:pt x="1412" y="3234"/>
                  </a:lnTo>
                  <a:lnTo>
                    <a:pt x="1309" y="3217"/>
                  </a:lnTo>
                  <a:lnTo>
                    <a:pt x="1209" y="3195"/>
                  </a:lnTo>
                  <a:lnTo>
                    <a:pt x="1112" y="3166"/>
                  </a:lnTo>
                  <a:lnTo>
                    <a:pt x="1016" y="3129"/>
                  </a:lnTo>
                  <a:lnTo>
                    <a:pt x="923" y="3089"/>
                  </a:lnTo>
                  <a:lnTo>
                    <a:pt x="834" y="3042"/>
                  </a:lnTo>
                  <a:lnTo>
                    <a:pt x="748" y="2990"/>
                  </a:lnTo>
                  <a:lnTo>
                    <a:pt x="665" y="2934"/>
                  </a:lnTo>
                  <a:lnTo>
                    <a:pt x="586" y="2873"/>
                  </a:lnTo>
                  <a:lnTo>
                    <a:pt x="512" y="2806"/>
                  </a:lnTo>
                  <a:lnTo>
                    <a:pt x="442" y="2736"/>
                  </a:lnTo>
                  <a:lnTo>
                    <a:pt x="375" y="2662"/>
                  </a:lnTo>
                  <a:lnTo>
                    <a:pt x="314" y="2583"/>
                  </a:lnTo>
                  <a:lnTo>
                    <a:pt x="258" y="2500"/>
                  </a:lnTo>
                  <a:lnTo>
                    <a:pt x="206" y="2414"/>
                  </a:lnTo>
                  <a:lnTo>
                    <a:pt x="159" y="2325"/>
                  </a:lnTo>
                  <a:lnTo>
                    <a:pt x="119" y="2232"/>
                  </a:lnTo>
                  <a:lnTo>
                    <a:pt x="82" y="2136"/>
                  </a:lnTo>
                  <a:lnTo>
                    <a:pt x="53" y="2039"/>
                  </a:lnTo>
                  <a:lnTo>
                    <a:pt x="31" y="1939"/>
                  </a:lnTo>
                  <a:lnTo>
                    <a:pt x="14" y="1836"/>
                  </a:lnTo>
                  <a:lnTo>
                    <a:pt x="3" y="1731"/>
                  </a:lnTo>
                  <a:lnTo>
                    <a:pt x="0" y="1623"/>
                  </a:lnTo>
                  <a:lnTo>
                    <a:pt x="3" y="1517"/>
                  </a:lnTo>
                  <a:lnTo>
                    <a:pt x="14" y="1412"/>
                  </a:lnTo>
                  <a:lnTo>
                    <a:pt x="31" y="1309"/>
                  </a:lnTo>
                  <a:lnTo>
                    <a:pt x="53" y="1209"/>
                  </a:lnTo>
                  <a:lnTo>
                    <a:pt x="82" y="1112"/>
                  </a:lnTo>
                  <a:lnTo>
                    <a:pt x="119" y="1016"/>
                  </a:lnTo>
                  <a:lnTo>
                    <a:pt x="159" y="923"/>
                  </a:lnTo>
                  <a:lnTo>
                    <a:pt x="206" y="834"/>
                  </a:lnTo>
                  <a:lnTo>
                    <a:pt x="258" y="748"/>
                  </a:lnTo>
                  <a:lnTo>
                    <a:pt x="314" y="666"/>
                  </a:lnTo>
                  <a:lnTo>
                    <a:pt x="375" y="586"/>
                  </a:lnTo>
                  <a:lnTo>
                    <a:pt x="442" y="512"/>
                  </a:lnTo>
                  <a:lnTo>
                    <a:pt x="512" y="442"/>
                  </a:lnTo>
                  <a:lnTo>
                    <a:pt x="586" y="375"/>
                  </a:lnTo>
                  <a:lnTo>
                    <a:pt x="665" y="314"/>
                  </a:lnTo>
                  <a:lnTo>
                    <a:pt x="748" y="257"/>
                  </a:lnTo>
                  <a:lnTo>
                    <a:pt x="834" y="206"/>
                  </a:lnTo>
                  <a:lnTo>
                    <a:pt x="923" y="159"/>
                  </a:lnTo>
                  <a:lnTo>
                    <a:pt x="1016" y="118"/>
                  </a:lnTo>
                  <a:lnTo>
                    <a:pt x="1112" y="83"/>
                  </a:lnTo>
                  <a:lnTo>
                    <a:pt x="1209" y="53"/>
                  </a:lnTo>
                  <a:lnTo>
                    <a:pt x="1309" y="31"/>
                  </a:lnTo>
                  <a:lnTo>
                    <a:pt x="1412" y="14"/>
                  </a:lnTo>
                  <a:lnTo>
                    <a:pt x="1517" y="4"/>
                  </a:lnTo>
                  <a:lnTo>
                    <a:pt x="16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53" name="Прямая соединительная линия 52"/>
          <p:cNvCxnSpPr/>
          <p:nvPr/>
        </p:nvCxnSpPr>
        <p:spPr>
          <a:xfrm>
            <a:off x="1190780" y="6717217"/>
            <a:ext cx="8388000" cy="0"/>
          </a:xfrm>
          <a:prstGeom prst="line">
            <a:avLst/>
          </a:prstGeom>
          <a:ln w="28575">
            <a:solidFill>
              <a:srgbClr val="2552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998772" y="3879055"/>
            <a:ext cx="55015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«Про Фонд енергоефективності»</a:t>
            </a:r>
          </a:p>
          <a:p>
            <a:r>
              <a:rPr lang="uk-UA" sz="2000" b="1" dirty="0" smtClean="0"/>
              <a:t>«Про енергетичну ефективність будівель»</a:t>
            </a:r>
          </a:p>
          <a:p>
            <a:r>
              <a:rPr lang="uk-UA" sz="2000" b="1" dirty="0" smtClean="0"/>
              <a:t>«Про житлово-комунальні послуги»</a:t>
            </a:r>
          </a:p>
          <a:p>
            <a:r>
              <a:rPr lang="uk-UA" sz="2000" b="1" dirty="0" smtClean="0"/>
              <a:t>«Про комерційний облік комунальних послуг»</a:t>
            </a:r>
            <a:endParaRPr lang="uk-UA" sz="2000" b="1" dirty="0"/>
          </a:p>
        </p:txBody>
      </p:sp>
      <p:sp>
        <p:nvSpPr>
          <p:cNvPr id="68" name="object 7"/>
          <p:cNvSpPr txBox="1"/>
          <p:nvPr/>
        </p:nvSpPr>
        <p:spPr>
          <a:xfrm>
            <a:off x="984756" y="714670"/>
            <a:ext cx="8297869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ru-RU" sz="3200" dirty="0">
                <a:solidFill>
                  <a:srgbClr val="255286"/>
                </a:solidFill>
                <a:cs typeface="HMOCSI+Roboto-Bold"/>
              </a:rPr>
              <a:t>ПІДТРИМКА </a:t>
            </a:r>
            <a:r>
              <a:rPr lang="ru-RU" sz="3200" dirty="0" smtClean="0">
                <a:solidFill>
                  <a:srgbClr val="255286"/>
                </a:solidFill>
                <a:cs typeface="HMOCSI+Roboto-Bold"/>
              </a:rPr>
              <a:t>І ЗАХИСТ КОЖНОГО УКРАЇНЦЯ</a:t>
            </a:r>
            <a:endParaRPr lang="ru-RU" sz="3200" dirty="0">
              <a:solidFill>
                <a:srgbClr val="255286"/>
              </a:solidFill>
              <a:cs typeface="HMOCSI+Roboto-Bold"/>
            </a:endParaRPr>
          </a:p>
        </p:txBody>
      </p:sp>
      <p:sp>
        <p:nvSpPr>
          <p:cNvPr id="69" name="Стрелка вправо 68"/>
          <p:cNvSpPr/>
          <p:nvPr/>
        </p:nvSpPr>
        <p:spPr>
          <a:xfrm>
            <a:off x="317866" y="509959"/>
            <a:ext cx="9506467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057258" y="226870"/>
            <a:ext cx="4152868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0"/>
              </a:lnSpc>
              <a:tabLst>
                <a:tab pos="2598738" algn="l"/>
              </a:tabLst>
            </a:pPr>
            <a:r>
              <a:rPr lang="uk-UA" sz="3200" b="1" dirty="0">
                <a:solidFill>
                  <a:srgbClr val="C43D59"/>
                </a:solidFill>
                <a:cs typeface="HMOCSI+Roboto-Bold"/>
              </a:rPr>
              <a:t>ЕНЕРГОЕФЕКТИВНІСТЬ</a:t>
            </a:r>
            <a:endParaRPr lang="ru-RU" sz="3200" b="1" dirty="0">
              <a:solidFill>
                <a:srgbClr val="C43D59"/>
              </a:solidFill>
              <a:cs typeface="HMOCSI+Roboto-Bold"/>
            </a:endParaRPr>
          </a:p>
        </p:txBody>
      </p:sp>
      <p:grpSp>
        <p:nvGrpSpPr>
          <p:cNvPr id="99" name="Группа 98"/>
          <p:cNvGrpSpPr/>
          <p:nvPr/>
        </p:nvGrpSpPr>
        <p:grpSpPr>
          <a:xfrm>
            <a:off x="9846030" y="577010"/>
            <a:ext cx="562034" cy="723501"/>
            <a:chOff x="460042" y="388558"/>
            <a:chExt cx="562034" cy="723501"/>
          </a:xfrm>
        </p:grpSpPr>
        <p:sp>
          <p:nvSpPr>
            <p:cNvPr id="100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1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5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8" name="Группа 107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109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1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2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3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4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5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6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81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2785240" y="1798095"/>
            <a:ext cx="356733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b="1" dirty="0">
                <a:solidFill>
                  <a:srgbClr val="C43D59"/>
                </a:solidFill>
              </a:rPr>
              <a:t>$</a:t>
            </a:r>
            <a:r>
              <a:rPr lang="uk-UA" sz="3600" b="1" dirty="0">
                <a:solidFill>
                  <a:srgbClr val="C43D59"/>
                </a:solidFill>
              </a:rPr>
              <a:t>315 </a:t>
            </a:r>
            <a:r>
              <a:rPr lang="uk-UA" sz="2800" dirty="0"/>
              <a:t>млн   </a:t>
            </a:r>
            <a:r>
              <a:rPr lang="uk-UA" sz="3600" b="1" dirty="0" smtClean="0">
                <a:solidFill>
                  <a:srgbClr val="C43D59"/>
                </a:solidFill>
              </a:rPr>
              <a:t>8 </a:t>
            </a:r>
            <a:r>
              <a:rPr lang="uk-UA" sz="2800" dirty="0" smtClean="0"/>
              <a:t>міст</a:t>
            </a:r>
            <a:endParaRPr lang="en-US" sz="2800" b="1" dirty="0" smtClean="0">
              <a:solidFill>
                <a:srgbClr val="255286"/>
              </a:solidFill>
            </a:endParaRPr>
          </a:p>
          <a:p>
            <a:pPr algn="ctr"/>
            <a:r>
              <a:rPr lang="uk-UA" sz="2000" b="1" dirty="0">
                <a:solidFill>
                  <a:srgbClr val="255286"/>
                </a:solidFill>
              </a:rPr>
              <a:t>ТЕПЛОПОСТАЧАННЯ</a:t>
            </a:r>
            <a:endParaRPr lang="uk-UA" sz="2000" b="1" dirty="0" smtClean="0">
              <a:solidFill>
                <a:srgbClr val="255286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48276" y="1736600"/>
            <a:ext cx="3495405" cy="1261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43D59"/>
                </a:solidFill>
              </a:rPr>
              <a:t>$350 </a:t>
            </a:r>
            <a:r>
              <a:rPr lang="uk-UA" sz="2800" dirty="0" smtClean="0"/>
              <a:t>млн   </a:t>
            </a:r>
            <a:r>
              <a:rPr lang="uk-UA" sz="3600" b="1" dirty="0" smtClean="0">
                <a:solidFill>
                  <a:srgbClr val="C43D59"/>
                </a:solidFill>
              </a:rPr>
              <a:t>11</a:t>
            </a:r>
            <a:r>
              <a:rPr lang="uk-UA" sz="2800" dirty="0" smtClean="0"/>
              <a:t> міст</a:t>
            </a:r>
            <a:endParaRPr lang="uk-UA" sz="3600" b="1" dirty="0" smtClean="0">
              <a:solidFill>
                <a:srgbClr val="255286"/>
              </a:solidFill>
            </a:endParaRPr>
          </a:p>
          <a:p>
            <a:pPr algn="ctr"/>
            <a:r>
              <a:rPr lang="uk-UA" sz="2000" b="1" dirty="0" smtClean="0">
                <a:solidFill>
                  <a:srgbClr val="255286"/>
                </a:solidFill>
              </a:rPr>
              <a:t>ВОДОПОСТАЧАННЯ ТА ПОБУТОВІ ВІДХОДИ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23"/>
          <a:stretch/>
        </p:blipFill>
        <p:spPr>
          <a:xfrm>
            <a:off x="451204" y="1776774"/>
            <a:ext cx="2192711" cy="1106457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18" y="3966488"/>
            <a:ext cx="2334036" cy="1024699"/>
          </a:xfrm>
          <a:prstGeom prst="rect">
            <a:avLst/>
          </a:prstGeom>
        </p:spPr>
      </p:pic>
      <p:sp>
        <p:nvSpPr>
          <p:cNvPr id="59" name="object 7"/>
          <p:cNvSpPr txBox="1"/>
          <p:nvPr/>
        </p:nvSpPr>
        <p:spPr>
          <a:xfrm>
            <a:off x="984756" y="756710"/>
            <a:ext cx="8297869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uk-UA" sz="3200" dirty="0" smtClean="0">
                <a:solidFill>
                  <a:srgbClr val="255286"/>
                </a:solidFill>
                <a:cs typeface="HMOCSI+Roboto-Bold"/>
              </a:rPr>
              <a:t>СТВОРЕННЯ СУЧАНОЇ ІНФРАСТРУКТУРИ</a:t>
            </a:r>
            <a:endParaRPr lang="ru-RU" sz="3200" dirty="0">
              <a:solidFill>
                <a:srgbClr val="255286"/>
              </a:solidFill>
              <a:cs typeface="HMOCSI+Roboto-Bold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58750" y="478244"/>
            <a:ext cx="9647808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2942226" y="226870"/>
            <a:ext cx="4382931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0"/>
              </a:lnSpc>
              <a:tabLst>
                <a:tab pos="2598738" algn="l"/>
              </a:tabLst>
            </a:pPr>
            <a:r>
              <a:rPr lang="uk-UA" sz="3200" b="1" dirty="0">
                <a:solidFill>
                  <a:srgbClr val="C43D59"/>
                </a:solidFill>
                <a:cs typeface="HMOCSI+Roboto-Bold"/>
              </a:rPr>
              <a:t>МІЖНАРОДНІ ПРОЕКТИ</a:t>
            </a:r>
          </a:p>
        </p:txBody>
      </p:sp>
      <p:grpSp>
        <p:nvGrpSpPr>
          <p:cNvPr id="82" name="Группа 81"/>
          <p:cNvGrpSpPr/>
          <p:nvPr/>
        </p:nvGrpSpPr>
        <p:grpSpPr>
          <a:xfrm>
            <a:off x="9806558" y="562079"/>
            <a:ext cx="562034" cy="723501"/>
            <a:chOff x="460042" y="388558"/>
            <a:chExt cx="562034" cy="723501"/>
          </a:xfrm>
        </p:grpSpPr>
        <p:sp>
          <p:nvSpPr>
            <p:cNvPr id="83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8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91" name="Группа 90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92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0" name="TextBox 39"/>
          <p:cNvSpPr txBox="1"/>
          <p:nvPr/>
        </p:nvSpPr>
        <p:spPr>
          <a:xfrm>
            <a:off x="2952198" y="3385811"/>
            <a:ext cx="3252830" cy="1261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43D59"/>
                </a:solidFill>
              </a:rPr>
              <a:t>€</a:t>
            </a:r>
            <a:r>
              <a:rPr lang="uk-UA" sz="3600" b="1" dirty="0" smtClean="0">
                <a:solidFill>
                  <a:srgbClr val="C43D59"/>
                </a:solidFill>
              </a:rPr>
              <a:t>200 </a:t>
            </a:r>
            <a:r>
              <a:rPr lang="uk-UA" sz="2800" dirty="0" smtClean="0"/>
              <a:t>млн   </a:t>
            </a:r>
          </a:p>
          <a:p>
            <a:pPr algn="ctr"/>
            <a:r>
              <a:rPr lang="ru-RU" sz="2000" b="1" dirty="0" smtClean="0">
                <a:solidFill>
                  <a:srgbClr val="255286"/>
                </a:solidFill>
              </a:rPr>
              <a:t>ПРОГРАМА ДЛЯ ВІДНОВЛЕННЯ УКРАЇНИ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05028" y="3385540"/>
            <a:ext cx="3935026" cy="1261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43D59"/>
                </a:solidFill>
              </a:rPr>
              <a:t>€</a:t>
            </a:r>
            <a:r>
              <a:rPr lang="uk-UA" sz="3600" b="1" dirty="0" smtClean="0">
                <a:solidFill>
                  <a:srgbClr val="C43D59"/>
                </a:solidFill>
              </a:rPr>
              <a:t>400 </a:t>
            </a:r>
            <a:r>
              <a:rPr lang="uk-UA" sz="2800" dirty="0"/>
              <a:t>млн   </a:t>
            </a:r>
            <a:endParaRPr lang="uk-UA" sz="2800" dirty="0" smtClean="0"/>
          </a:p>
          <a:p>
            <a:pPr algn="ctr"/>
            <a:r>
              <a:rPr lang="ru-RU" sz="2000" b="1" dirty="0" smtClean="0">
                <a:solidFill>
                  <a:srgbClr val="255286"/>
                </a:solidFill>
              </a:rPr>
              <a:t>РОЗВИТОК МУНІЦИПАЛЬНОЇ ІНФРАСТРУКТУРИ</a:t>
            </a:r>
            <a:endParaRPr lang="uk-UA" sz="2000" b="1" dirty="0" smtClean="0">
              <a:solidFill>
                <a:srgbClr val="25528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69253" y="3180523"/>
            <a:ext cx="9446713" cy="0"/>
          </a:xfrm>
          <a:prstGeom prst="line">
            <a:avLst/>
          </a:prstGeom>
          <a:ln>
            <a:solidFill>
              <a:srgbClr val="6164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659536" y="4639923"/>
            <a:ext cx="900124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43D59"/>
                </a:solidFill>
              </a:rPr>
              <a:t>€</a:t>
            </a:r>
            <a:r>
              <a:rPr lang="uk-UA" sz="3600" b="1" dirty="0" smtClean="0">
                <a:solidFill>
                  <a:srgbClr val="C43D59"/>
                </a:solidFill>
              </a:rPr>
              <a:t>15 </a:t>
            </a:r>
            <a:r>
              <a:rPr lang="uk-UA" sz="2800" dirty="0" smtClean="0"/>
              <a:t>млн   </a:t>
            </a:r>
          </a:p>
          <a:p>
            <a:pPr algn="ctr"/>
            <a:r>
              <a:rPr lang="ru-RU" sz="2000" b="1" dirty="0" smtClean="0">
                <a:solidFill>
                  <a:srgbClr val="255286"/>
                </a:solidFill>
              </a:rPr>
              <a:t>РОЗВИТОК СИСТЕМИ ВОДОПОСТАЧАННЯ В МИКОЛАЄВІ</a:t>
            </a:r>
            <a:endParaRPr lang="ru-RU" sz="2000" b="1" dirty="0">
              <a:solidFill>
                <a:srgbClr val="255286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43915" y="6012277"/>
            <a:ext cx="296737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43D59"/>
                </a:solidFill>
              </a:rPr>
              <a:t>€</a:t>
            </a:r>
            <a:r>
              <a:rPr lang="uk-UA" sz="3600" b="1" dirty="0" smtClean="0">
                <a:solidFill>
                  <a:srgbClr val="C43D59"/>
                </a:solidFill>
              </a:rPr>
              <a:t>81 </a:t>
            </a:r>
            <a:r>
              <a:rPr lang="uk-UA" sz="2800" dirty="0" smtClean="0"/>
              <a:t>млн</a:t>
            </a:r>
            <a:endParaRPr lang="uk-UA" b="1" dirty="0" smtClean="0">
              <a:solidFill>
                <a:srgbClr val="255286"/>
              </a:solidFill>
            </a:endParaRPr>
          </a:p>
          <a:p>
            <a:pPr algn="ctr"/>
            <a:r>
              <a:rPr lang="uk-UA" sz="2000" b="1" dirty="0" smtClean="0">
                <a:solidFill>
                  <a:srgbClr val="255286"/>
                </a:solidFill>
              </a:rPr>
              <a:t>КОМУНАЛЬНА ІНФРАСТРУКТУРА</a:t>
            </a:r>
            <a:endParaRPr lang="uk-UA" sz="2000" b="1" dirty="0">
              <a:solidFill>
                <a:srgbClr val="255286"/>
              </a:solidFill>
            </a:endParaRPr>
          </a:p>
        </p:txBody>
      </p:sp>
      <p:pic>
        <p:nvPicPr>
          <p:cNvPr id="50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12" y="6288221"/>
            <a:ext cx="1424873" cy="484457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>
          <a:xfrm>
            <a:off x="452445" y="5831126"/>
            <a:ext cx="9446713" cy="0"/>
          </a:xfrm>
          <a:prstGeom prst="line">
            <a:avLst/>
          </a:prstGeom>
          <a:ln>
            <a:solidFill>
              <a:srgbClr val="6164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076591" y="6012277"/>
            <a:ext cx="29673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43D59"/>
                </a:solidFill>
              </a:rPr>
              <a:t>€</a:t>
            </a:r>
            <a:r>
              <a:rPr lang="uk-UA" sz="3600" b="1" dirty="0" smtClean="0">
                <a:solidFill>
                  <a:srgbClr val="C43D59"/>
                </a:solidFill>
              </a:rPr>
              <a:t>60 </a:t>
            </a:r>
            <a:r>
              <a:rPr lang="uk-UA" sz="2800" dirty="0" smtClean="0"/>
              <a:t>млн</a:t>
            </a:r>
            <a:endParaRPr lang="uk-UA" b="1" dirty="0" smtClean="0">
              <a:solidFill>
                <a:srgbClr val="255286"/>
              </a:solidFill>
            </a:endParaRPr>
          </a:p>
          <a:p>
            <a:pPr algn="ctr"/>
            <a:r>
              <a:rPr lang="uk-UA" sz="2000" b="1" dirty="0">
                <a:solidFill>
                  <a:srgbClr val="255286"/>
                </a:solidFill>
              </a:rPr>
              <a:t>ТРАНСПОРТ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19796" y="6012277"/>
            <a:ext cx="29673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43D59"/>
                </a:solidFill>
              </a:rPr>
              <a:t>€</a:t>
            </a:r>
            <a:r>
              <a:rPr lang="uk-UA" sz="3600" b="1" dirty="0" smtClean="0">
                <a:solidFill>
                  <a:srgbClr val="C43D59"/>
                </a:solidFill>
              </a:rPr>
              <a:t>150 </a:t>
            </a:r>
            <a:r>
              <a:rPr lang="uk-UA" sz="2800" dirty="0" smtClean="0"/>
              <a:t>млн</a:t>
            </a:r>
            <a:endParaRPr lang="uk-UA" b="1" dirty="0" smtClean="0">
              <a:solidFill>
                <a:srgbClr val="255286"/>
              </a:solidFill>
            </a:endParaRPr>
          </a:p>
          <a:p>
            <a:pPr algn="ctr"/>
            <a:r>
              <a:rPr lang="uk-UA" sz="2000" b="1" dirty="0">
                <a:solidFill>
                  <a:srgbClr val="255286"/>
                </a:solidFill>
              </a:rPr>
              <a:t>ЕНЕРГЕТИКА</a:t>
            </a:r>
          </a:p>
        </p:txBody>
      </p:sp>
      <p:grpSp>
        <p:nvGrpSpPr>
          <p:cNvPr id="37" name="Группа 31"/>
          <p:cNvGrpSpPr/>
          <p:nvPr/>
        </p:nvGrpSpPr>
        <p:grpSpPr>
          <a:xfrm>
            <a:off x="47542" y="29911"/>
            <a:ext cx="1504095" cy="1135395"/>
            <a:chOff x="10628738" y="180218"/>
            <a:chExt cx="1332000" cy="1027035"/>
          </a:xfrm>
          <a:effectLst>
            <a:glow>
              <a:schemeClr val="accent1">
                <a:alpha val="98000"/>
              </a:schemeClr>
            </a:glow>
          </a:effectLst>
        </p:grpSpPr>
        <p:grpSp>
          <p:nvGrpSpPr>
            <p:cNvPr id="38" name="Группа 33"/>
            <p:cNvGrpSpPr/>
            <p:nvPr/>
          </p:nvGrpSpPr>
          <p:grpSpPr>
            <a:xfrm>
              <a:off x="10628738" y="180218"/>
              <a:ext cx="1332000" cy="1027035"/>
              <a:chOff x="6078429" y="850740"/>
              <a:chExt cx="1449115" cy="1091575"/>
            </a:xfrm>
            <a:effectLst/>
          </p:grpSpPr>
          <p:grpSp>
            <p:nvGrpSpPr>
              <p:cNvPr id="44" name="Группа 35"/>
              <p:cNvGrpSpPr/>
              <p:nvPr/>
            </p:nvGrpSpPr>
            <p:grpSpPr>
              <a:xfrm>
                <a:off x="6078429" y="873510"/>
                <a:ext cx="1449115" cy="1068805"/>
                <a:chOff x="6078429" y="873510"/>
                <a:chExt cx="1449115" cy="1068805"/>
              </a:xfrm>
            </p:grpSpPr>
            <p:grpSp>
              <p:nvGrpSpPr>
                <p:cNvPr id="47" name="Группа 49"/>
                <p:cNvGrpSpPr/>
                <p:nvPr/>
              </p:nvGrpSpPr>
              <p:grpSpPr>
                <a:xfrm>
                  <a:off x="6078429" y="876300"/>
                  <a:ext cx="1449115" cy="996461"/>
                  <a:chOff x="5535567" y="1337481"/>
                  <a:chExt cx="2969251" cy="2127600"/>
                </a:xfrm>
              </p:grpSpPr>
              <p:sp>
                <p:nvSpPr>
                  <p:cNvPr id="49" name="Овал 51"/>
                  <p:cNvSpPr/>
                  <p:nvPr/>
                </p:nvSpPr>
                <p:spPr>
                  <a:xfrm>
                    <a:off x="5957802" y="1337481"/>
                    <a:ext cx="2129051" cy="21276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55" name="Овал 52"/>
                  <p:cNvSpPr/>
                  <p:nvPr/>
                </p:nvSpPr>
                <p:spPr>
                  <a:xfrm>
                    <a:off x="6497738" y="1823861"/>
                    <a:ext cx="1106466" cy="1152984"/>
                  </a:xfrm>
                  <a:prstGeom prst="ellipse">
                    <a:avLst/>
                  </a:prstGeom>
                  <a:noFill/>
                  <a:ln w="28575" cap="sq" cmpd="sng">
                    <a:solidFill>
                      <a:srgbClr val="002F53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56" name="Скругленный прямоугольник 53"/>
                  <p:cNvSpPr/>
                  <p:nvPr/>
                </p:nvSpPr>
                <p:spPr>
                  <a:xfrm rot="671619">
                    <a:off x="5535567" y="2023299"/>
                    <a:ext cx="2969251" cy="742338"/>
                  </a:xfrm>
                  <a:prstGeom prst="roundRect">
                    <a:avLst>
                      <a:gd name="adj" fmla="val 17180"/>
                    </a:avLst>
                  </a:prstGeom>
                  <a:solidFill>
                    <a:schemeClr val="bg1"/>
                  </a:solidFill>
                  <a:ln w="28575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900" dirty="0">
                      <a:solidFill>
                        <a:srgbClr val="002F53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48" name="Овал 50"/>
                <p:cNvSpPr/>
                <p:nvPr/>
              </p:nvSpPr>
              <p:spPr>
                <a:xfrm rot="932796">
                  <a:off x="6277898" y="873510"/>
                  <a:ext cx="1040927" cy="106880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prstTxWarp prst="textArchUp">
                    <a:avLst/>
                  </a:prstTxWarp>
                </a:bodyPr>
                <a:lstStyle/>
                <a:p>
                  <a:pPr algn="ctr"/>
                  <a:endParaRPr lang="uk-UA" sz="1400" dirty="0">
                    <a:solidFill>
                      <a:srgbClr val="002F53"/>
                    </a:solidFill>
                  </a:endParaRPr>
                </a:p>
              </p:txBody>
            </p:sp>
          </p:grpSp>
          <p:sp>
            <p:nvSpPr>
              <p:cNvPr id="46" name="Овал 48"/>
              <p:cNvSpPr/>
              <p:nvPr/>
            </p:nvSpPr>
            <p:spPr>
              <a:xfrm rot="453325">
                <a:off x="6209986" y="850740"/>
                <a:ext cx="1204691" cy="106880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1" vertOverflow="overflow" horzOverflow="overflow" vert="horz" wrap="square" lIns="74295" tIns="37148" rIns="74295" bIns="37148" numCol="1" spcCol="0" rtlCol="0" fromWordArt="0" anchor="ctr" anchorCtr="0" forceAA="0" compatLnSpc="1">
                <a:prstTxWarp prst="textArchDown">
                  <a:avLst>
                    <a:gd name="adj" fmla="val 43126"/>
                  </a:avLst>
                </a:prstTxWarp>
                <a:noAutofit/>
              </a:bodyPr>
              <a:lstStyle/>
              <a:p>
                <a:pPr algn="ctr"/>
                <a:endParaRPr lang="uk-UA" sz="1000" dirty="0">
                  <a:solidFill>
                    <a:srgbClr val="002F53"/>
                  </a:solidFill>
                </a:endParaRPr>
              </a:p>
            </p:txBody>
          </p:sp>
        </p:grpSp>
        <p:sp>
          <p:nvSpPr>
            <p:cNvPr id="39" name="Прямоугольник 34"/>
            <p:cNvSpPr/>
            <p:nvPr/>
          </p:nvSpPr>
          <p:spPr>
            <a:xfrm rot="691802">
              <a:off x="10678618" y="505490"/>
              <a:ext cx="1233284" cy="334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b="1" dirty="0" smtClean="0">
                  <a:solidFill>
                    <a:srgbClr val="002F53"/>
                  </a:solidFill>
                </a:rPr>
                <a:t>РОЗПОЧАТО</a:t>
              </a:r>
              <a:endParaRPr lang="uk-UA" sz="1400" b="1" dirty="0">
                <a:solidFill>
                  <a:srgbClr val="002F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88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bject 7"/>
          <p:cNvSpPr txBox="1"/>
          <p:nvPr/>
        </p:nvSpPr>
        <p:spPr>
          <a:xfrm>
            <a:off x="984756" y="756710"/>
            <a:ext cx="8297869" cy="47448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694"/>
              </a:lnSpc>
            </a:pPr>
            <a:r>
              <a:rPr lang="uk-UA" sz="3200" dirty="0" smtClean="0">
                <a:solidFill>
                  <a:srgbClr val="255286"/>
                </a:solidFill>
                <a:cs typeface="HMOCSI+Roboto-Bold"/>
              </a:rPr>
              <a:t>ДВОСТОРОННЄ СПІВРОБІТНИЦТВО</a:t>
            </a:r>
            <a:endParaRPr lang="ru-RU" sz="3200" dirty="0">
              <a:solidFill>
                <a:srgbClr val="255286"/>
              </a:solidFill>
              <a:cs typeface="HMOCSI+Roboto-Bold"/>
            </a:endParaRPr>
          </a:p>
        </p:txBody>
      </p:sp>
      <p:sp>
        <p:nvSpPr>
          <p:cNvPr id="60" name="Стрелка вправо 59"/>
          <p:cNvSpPr/>
          <p:nvPr/>
        </p:nvSpPr>
        <p:spPr>
          <a:xfrm>
            <a:off x="158750" y="478244"/>
            <a:ext cx="9647808" cy="763730"/>
          </a:xfrm>
          <a:prstGeom prst="rightArrow">
            <a:avLst>
              <a:gd name="adj1" fmla="val 100000"/>
              <a:gd name="adj2" fmla="val 15702"/>
            </a:avLst>
          </a:prstGeom>
          <a:noFill/>
          <a:ln w="38100">
            <a:solidFill>
              <a:srgbClr val="C43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2939148" y="226870"/>
            <a:ext cx="4389087" cy="553998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11829" algn="ctr">
              <a:lnSpc>
                <a:spcPts val="3560"/>
              </a:lnSpc>
              <a:tabLst>
                <a:tab pos="2598738" algn="l"/>
              </a:tabLst>
            </a:pPr>
            <a:r>
              <a:rPr lang="uk-UA" sz="3200" b="1" dirty="0" smtClean="0">
                <a:solidFill>
                  <a:srgbClr val="C43D59"/>
                </a:solidFill>
                <a:cs typeface="HMOCSI+Roboto-Bold"/>
              </a:rPr>
              <a:t>МІЖНАРОДНІ ПРОЕКТИ</a:t>
            </a:r>
            <a:endParaRPr lang="ru-RU" sz="3200" b="1" dirty="0">
              <a:solidFill>
                <a:srgbClr val="C43D59"/>
              </a:solidFill>
              <a:cs typeface="HMOCSI+Roboto-Bold"/>
            </a:endParaRPr>
          </a:p>
        </p:txBody>
      </p:sp>
      <p:grpSp>
        <p:nvGrpSpPr>
          <p:cNvPr id="82" name="Группа 81"/>
          <p:cNvGrpSpPr/>
          <p:nvPr/>
        </p:nvGrpSpPr>
        <p:grpSpPr>
          <a:xfrm>
            <a:off x="9806558" y="562079"/>
            <a:ext cx="562034" cy="723501"/>
            <a:chOff x="460042" y="388558"/>
            <a:chExt cx="562034" cy="723501"/>
          </a:xfrm>
        </p:grpSpPr>
        <p:sp>
          <p:nvSpPr>
            <p:cNvPr id="83" name="Freeform 5"/>
            <p:cNvSpPr>
              <a:spLocks/>
            </p:cNvSpPr>
            <p:nvPr/>
          </p:nvSpPr>
          <p:spPr bwMode="auto">
            <a:xfrm>
              <a:off x="460042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8DC4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Freeform 6"/>
            <p:cNvSpPr>
              <a:spLocks/>
            </p:cNvSpPr>
            <p:nvPr/>
          </p:nvSpPr>
          <p:spPr bwMode="auto">
            <a:xfrm>
              <a:off x="460042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1E7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Freeform 7"/>
            <p:cNvSpPr>
              <a:spLocks/>
            </p:cNvSpPr>
            <p:nvPr/>
          </p:nvSpPr>
          <p:spPr bwMode="auto">
            <a:xfrm>
              <a:off x="597165" y="388558"/>
              <a:ext cx="242806" cy="294706"/>
            </a:xfrm>
            <a:custGeom>
              <a:avLst/>
              <a:gdLst>
                <a:gd name="T0" fmla="*/ 108 w 108"/>
                <a:gd name="T1" fmla="*/ 167 h 167"/>
                <a:gd name="T2" fmla="*/ 54 w 108"/>
                <a:gd name="T3" fmla="*/ 167 h 167"/>
                <a:gd name="T4" fmla="*/ 0 w 108"/>
                <a:gd name="T5" fmla="*/ 0 h 167"/>
                <a:gd name="T6" fmla="*/ 54 w 108"/>
                <a:gd name="T7" fmla="*/ 0 h 167"/>
                <a:gd name="T8" fmla="*/ 108 w 108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7">
                  <a:moveTo>
                    <a:pt x="108" y="167"/>
                  </a:moveTo>
                  <a:lnTo>
                    <a:pt x="54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08" y="167"/>
                  </a:lnTo>
                  <a:close/>
                </a:path>
              </a:pathLst>
            </a:custGeom>
            <a:solidFill>
              <a:srgbClr val="F7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Freeform 8"/>
            <p:cNvSpPr>
              <a:spLocks/>
            </p:cNvSpPr>
            <p:nvPr/>
          </p:nvSpPr>
          <p:spPr bwMode="auto">
            <a:xfrm>
              <a:off x="597165" y="676275"/>
              <a:ext cx="242806" cy="296471"/>
            </a:xfrm>
            <a:custGeom>
              <a:avLst/>
              <a:gdLst>
                <a:gd name="T0" fmla="*/ 108 w 108"/>
                <a:gd name="T1" fmla="*/ 0 h 168"/>
                <a:gd name="T2" fmla="*/ 54 w 108"/>
                <a:gd name="T3" fmla="*/ 0 h 168"/>
                <a:gd name="T4" fmla="*/ 0 w 108"/>
                <a:gd name="T5" fmla="*/ 168 h 168"/>
                <a:gd name="T6" fmla="*/ 54 w 108"/>
                <a:gd name="T7" fmla="*/ 168 h 168"/>
                <a:gd name="T8" fmla="*/ 108 w 108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68">
                  <a:moveTo>
                    <a:pt x="108" y="0"/>
                  </a:moveTo>
                  <a:lnTo>
                    <a:pt x="54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F4E8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7" name="Freeform 9"/>
            <p:cNvSpPr>
              <a:spLocks/>
            </p:cNvSpPr>
            <p:nvPr/>
          </p:nvSpPr>
          <p:spPr bwMode="auto">
            <a:xfrm>
              <a:off x="460042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1E9C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8" name="Freeform 10"/>
            <p:cNvSpPr>
              <a:spLocks/>
            </p:cNvSpPr>
            <p:nvPr/>
          </p:nvSpPr>
          <p:spPr bwMode="auto">
            <a:xfrm>
              <a:off x="460042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187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9" name="Freeform 11"/>
            <p:cNvSpPr>
              <a:spLocks/>
            </p:cNvSpPr>
            <p:nvPr/>
          </p:nvSpPr>
          <p:spPr bwMode="auto">
            <a:xfrm>
              <a:off x="597165" y="388558"/>
              <a:ext cx="424911" cy="294706"/>
            </a:xfrm>
            <a:custGeom>
              <a:avLst/>
              <a:gdLst>
                <a:gd name="T0" fmla="*/ 189 w 189"/>
                <a:gd name="T1" fmla="*/ 167 h 167"/>
                <a:gd name="T2" fmla="*/ 135 w 189"/>
                <a:gd name="T3" fmla="*/ 167 h 167"/>
                <a:gd name="T4" fmla="*/ 0 w 189"/>
                <a:gd name="T5" fmla="*/ 0 h 167"/>
                <a:gd name="T6" fmla="*/ 54 w 189"/>
                <a:gd name="T7" fmla="*/ 0 h 167"/>
                <a:gd name="T8" fmla="*/ 189 w 189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7">
                  <a:moveTo>
                    <a:pt x="189" y="167"/>
                  </a:moveTo>
                  <a:lnTo>
                    <a:pt x="135" y="167"/>
                  </a:lnTo>
                  <a:lnTo>
                    <a:pt x="0" y="0"/>
                  </a:lnTo>
                  <a:lnTo>
                    <a:pt x="54" y="0"/>
                  </a:lnTo>
                  <a:lnTo>
                    <a:pt x="189" y="167"/>
                  </a:lnTo>
                  <a:close/>
                </a:path>
              </a:pathLst>
            </a:custGeom>
            <a:solidFill>
              <a:srgbClr val="FCEE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Freeform 12"/>
            <p:cNvSpPr>
              <a:spLocks/>
            </p:cNvSpPr>
            <p:nvPr/>
          </p:nvSpPr>
          <p:spPr bwMode="auto">
            <a:xfrm>
              <a:off x="597165" y="676275"/>
              <a:ext cx="424911" cy="296471"/>
            </a:xfrm>
            <a:custGeom>
              <a:avLst/>
              <a:gdLst>
                <a:gd name="T0" fmla="*/ 189 w 189"/>
                <a:gd name="T1" fmla="*/ 0 h 168"/>
                <a:gd name="T2" fmla="*/ 135 w 189"/>
                <a:gd name="T3" fmla="*/ 0 h 168"/>
                <a:gd name="T4" fmla="*/ 0 w 189"/>
                <a:gd name="T5" fmla="*/ 168 h 168"/>
                <a:gd name="T6" fmla="*/ 54 w 189"/>
                <a:gd name="T7" fmla="*/ 168 h 168"/>
                <a:gd name="T8" fmla="*/ 189 w 189"/>
                <a:gd name="T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68">
                  <a:moveTo>
                    <a:pt x="189" y="0"/>
                  </a:moveTo>
                  <a:lnTo>
                    <a:pt x="135" y="0"/>
                  </a:lnTo>
                  <a:lnTo>
                    <a:pt x="0" y="168"/>
                  </a:lnTo>
                  <a:lnTo>
                    <a:pt x="54" y="16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F0C4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91" name="Группа 90"/>
            <p:cNvGrpSpPr/>
            <p:nvPr/>
          </p:nvGrpSpPr>
          <p:grpSpPr>
            <a:xfrm>
              <a:off x="460042" y="1030801"/>
              <a:ext cx="562034" cy="81258"/>
              <a:chOff x="460042" y="1109868"/>
              <a:chExt cx="562034" cy="81258"/>
            </a:xfrm>
          </p:grpSpPr>
          <p:sp>
            <p:nvSpPr>
              <p:cNvPr id="92" name="Freeform 13"/>
              <p:cNvSpPr>
                <a:spLocks/>
              </p:cNvSpPr>
              <p:nvPr/>
            </p:nvSpPr>
            <p:spPr bwMode="auto">
              <a:xfrm>
                <a:off x="460042" y="1111561"/>
                <a:ext cx="74486" cy="79565"/>
              </a:xfrm>
              <a:custGeom>
                <a:avLst/>
                <a:gdLst>
                  <a:gd name="T0" fmla="*/ 0 w 44"/>
                  <a:gd name="T1" fmla="*/ 0 h 47"/>
                  <a:gd name="T2" fmla="*/ 9 w 44"/>
                  <a:gd name="T3" fmla="*/ 0 h 47"/>
                  <a:gd name="T4" fmla="*/ 22 w 44"/>
                  <a:gd name="T5" fmla="*/ 39 h 47"/>
                  <a:gd name="T6" fmla="*/ 22 w 44"/>
                  <a:gd name="T7" fmla="*/ 39 h 47"/>
                  <a:gd name="T8" fmla="*/ 36 w 44"/>
                  <a:gd name="T9" fmla="*/ 0 h 47"/>
                  <a:gd name="T10" fmla="*/ 44 w 44"/>
                  <a:gd name="T11" fmla="*/ 0 h 47"/>
                  <a:gd name="T12" fmla="*/ 44 w 44"/>
                  <a:gd name="T13" fmla="*/ 47 h 47"/>
                  <a:gd name="T14" fmla="*/ 38 w 44"/>
                  <a:gd name="T15" fmla="*/ 47 h 47"/>
                  <a:gd name="T16" fmla="*/ 38 w 44"/>
                  <a:gd name="T17" fmla="*/ 7 h 47"/>
                  <a:gd name="T18" fmla="*/ 38 w 44"/>
                  <a:gd name="T19" fmla="*/ 7 h 47"/>
                  <a:gd name="T20" fmla="*/ 26 w 44"/>
                  <a:gd name="T21" fmla="*/ 47 h 47"/>
                  <a:gd name="T22" fmla="*/ 19 w 44"/>
                  <a:gd name="T23" fmla="*/ 47 h 47"/>
                  <a:gd name="T24" fmla="*/ 6 w 44"/>
                  <a:gd name="T25" fmla="*/ 7 h 47"/>
                  <a:gd name="T26" fmla="*/ 6 w 44"/>
                  <a:gd name="T27" fmla="*/ 7 h 47"/>
                  <a:gd name="T28" fmla="*/ 6 w 44"/>
                  <a:gd name="T29" fmla="*/ 47 h 47"/>
                  <a:gd name="T30" fmla="*/ 0 w 44"/>
                  <a:gd name="T31" fmla="*/ 47 h 47"/>
                  <a:gd name="T32" fmla="*/ 0 w 44"/>
                  <a:gd name="T3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47">
                    <a:moveTo>
                      <a:pt x="0" y="0"/>
                    </a:moveTo>
                    <a:lnTo>
                      <a:pt x="9" y="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44" y="47"/>
                    </a:lnTo>
                    <a:lnTo>
                      <a:pt x="38" y="47"/>
                    </a:lnTo>
                    <a:lnTo>
                      <a:pt x="38" y="7"/>
                    </a:lnTo>
                    <a:lnTo>
                      <a:pt x="38" y="7"/>
                    </a:lnTo>
                    <a:lnTo>
                      <a:pt x="26" y="47"/>
                    </a:lnTo>
                    <a:lnTo>
                      <a:pt x="19" y="4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" name="Rectangle 14"/>
              <p:cNvSpPr>
                <a:spLocks noChangeArrowheads="1"/>
              </p:cNvSpPr>
              <p:nvPr/>
            </p:nvSpPr>
            <p:spPr bwMode="auto">
              <a:xfrm>
                <a:off x="549764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" name="Freeform 15"/>
              <p:cNvSpPr>
                <a:spLocks/>
              </p:cNvSpPr>
              <p:nvPr/>
            </p:nvSpPr>
            <p:spPr bwMode="auto">
              <a:xfrm>
                <a:off x="576850" y="1111561"/>
                <a:ext cx="62636" cy="79565"/>
              </a:xfrm>
              <a:custGeom>
                <a:avLst/>
                <a:gdLst>
                  <a:gd name="T0" fmla="*/ 0 w 37"/>
                  <a:gd name="T1" fmla="*/ 0 h 47"/>
                  <a:gd name="T2" fmla="*/ 6 w 37"/>
                  <a:gd name="T3" fmla="*/ 0 h 47"/>
                  <a:gd name="T4" fmla="*/ 6 w 37"/>
                  <a:gd name="T5" fmla="*/ 19 h 47"/>
                  <a:gd name="T6" fmla="*/ 31 w 37"/>
                  <a:gd name="T7" fmla="*/ 19 h 47"/>
                  <a:gd name="T8" fmla="*/ 31 w 37"/>
                  <a:gd name="T9" fmla="*/ 0 h 47"/>
                  <a:gd name="T10" fmla="*/ 37 w 37"/>
                  <a:gd name="T11" fmla="*/ 0 h 47"/>
                  <a:gd name="T12" fmla="*/ 37 w 37"/>
                  <a:gd name="T13" fmla="*/ 47 h 47"/>
                  <a:gd name="T14" fmla="*/ 31 w 37"/>
                  <a:gd name="T15" fmla="*/ 47 h 47"/>
                  <a:gd name="T16" fmla="*/ 31 w 37"/>
                  <a:gd name="T17" fmla="*/ 24 h 47"/>
                  <a:gd name="T18" fmla="*/ 6 w 37"/>
                  <a:gd name="T19" fmla="*/ 24 h 47"/>
                  <a:gd name="T20" fmla="*/ 6 w 37"/>
                  <a:gd name="T21" fmla="*/ 47 h 47"/>
                  <a:gd name="T22" fmla="*/ 0 w 37"/>
                  <a:gd name="T23" fmla="*/ 47 h 47"/>
                  <a:gd name="T24" fmla="*/ 0 w 37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47">
                    <a:moveTo>
                      <a:pt x="0" y="0"/>
                    </a:moveTo>
                    <a:lnTo>
                      <a:pt x="6" y="0"/>
                    </a:lnTo>
                    <a:lnTo>
                      <a:pt x="6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7" y="0"/>
                    </a:lnTo>
                    <a:lnTo>
                      <a:pt x="37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6" y="24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" name="Freeform 16"/>
              <p:cNvSpPr>
                <a:spLocks noEditPoints="1"/>
              </p:cNvSpPr>
              <p:nvPr/>
            </p:nvSpPr>
            <p:spPr bwMode="auto">
              <a:xfrm>
                <a:off x="654722" y="1111561"/>
                <a:ext cx="59251" cy="79565"/>
              </a:xfrm>
              <a:custGeom>
                <a:avLst/>
                <a:gdLst>
                  <a:gd name="T0" fmla="*/ 0 w 52"/>
                  <a:gd name="T1" fmla="*/ 0 h 69"/>
                  <a:gd name="T2" fmla="*/ 29 w 52"/>
                  <a:gd name="T3" fmla="*/ 0 h 69"/>
                  <a:gd name="T4" fmla="*/ 52 w 52"/>
                  <a:gd name="T5" fmla="*/ 20 h 69"/>
                  <a:gd name="T6" fmla="*/ 29 w 52"/>
                  <a:gd name="T7" fmla="*/ 40 h 69"/>
                  <a:gd name="T8" fmla="*/ 10 w 52"/>
                  <a:gd name="T9" fmla="*/ 40 h 69"/>
                  <a:gd name="T10" fmla="*/ 10 w 52"/>
                  <a:gd name="T11" fmla="*/ 69 h 69"/>
                  <a:gd name="T12" fmla="*/ 0 w 52"/>
                  <a:gd name="T13" fmla="*/ 69 h 69"/>
                  <a:gd name="T14" fmla="*/ 0 w 52"/>
                  <a:gd name="T15" fmla="*/ 0 h 69"/>
                  <a:gd name="T16" fmla="*/ 29 w 52"/>
                  <a:gd name="T17" fmla="*/ 32 h 69"/>
                  <a:gd name="T18" fmla="*/ 42 w 52"/>
                  <a:gd name="T19" fmla="*/ 20 h 69"/>
                  <a:gd name="T20" fmla="*/ 29 w 52"/>
                  <a:gd name="T21" fmla="*/ 8 h 69"/>
                  <a:gd name="T22" fmla="*/ 10 w 52"/>
                  <a:gd name="T23" fmla="*/ 8 h 69"/>
                  <a:gd name="T24" fmla="*/ 10 w 52"/>
                  <a:gd name="T25" fmla="*/ 32 h 69"/>
                  <a:gd name="T26" fmla="*/ 29 w 52"/>
                  <a:gd name="T27" fmla="*/ 3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69">
                    <a:moveTo>
                      <a:pt x="0" y="0"/>
                    </a:moveTo>
                    <a:cubicBezTo>
                      <a:pt x="29" y="0"/>
                      <a:pt x="29" y="0"/>
                      <a:pt x="29" y="0"/>
                    </a:cubicBezTo>
                    <a:cubicBezTo>
                      <a:pt x="45" y="0"/>
                      <a:pt x="52" y="8"/>
                      <a:pt x="52" y="20"/>
                    </a:cubicBezTo>
                    <a:cubicBezTo>
                      <a:pt x="52" y="32"/>
                      <a:pt x="45" y="40"/>
                      <a:pt x="29" y="40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lnTo>
                      <a:pt x="0" y="0"/>
                    </a:lnTo>
                    <a:close/>
                    <a:moveTo>
                      <a:pt x="29" y="32"/>
                    </a:moveTo>
                    <a:cubicBezTo>
                      <a:pt x="38" y="32"/>
                      <a:pt x="42" y="28"/>
                      <a:pt x="42" y="20"/>
                    </a:cubicBezTo>
                    <a:cubicBezTo>
                      <a:pt x="42" y="12"/>
                      <a:pt x="38" y="8"/>
                      <a:pt x="29" y="8"/>
                    </a:cubicBezTo>
                    <a:cubicBezTo>
                      <a:pt x="10" y="8"/>
                      <a:pt x="10" y="8"/>
                      <a:pt x="10" y="8"/>
                    </a:cubicBezTo>
                    <a:cubicBezTo>
                      <a:pt x="10" y="32"/>
                      <a:pt x="10" y="32"/>
                      <a:pt x="10" y="32"/>
                    </a:cubicBezTo>
                    <a:lnTo>
                      <a:pt x="29" y="32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" name="Freeform 17"/>
              <p:cNvSpPr>
                <a:spLocks/>
              </p:cNvSpPr>
              <p:nvPr/>
            </p:nvSpPr>
            <p:spPr bwMode="auto">
              <a:xfrm>
                <a:off x="724130" y="1111561"/>
                <a:ext cx="57558" cy="79565"/>
              </a:xfrm>
              <a:custGeom>
                <a:avLst/>
                <a:gdLst>
                  <a:gd name="T0" fmla="*/ 0 w 34"/>
                  <a:gd name="T1" fmla="*/ 0 h 47"/>
                  <a:gd name="T2" fmla="*/ 34 w 34"/>
                  <a:gd name="T3" fmla="*/ 0 h 47"/>
                  <a:gd name="T4" fmla="*/ 34 w 34"/>
                  <a:gd name="T5" fmla="*/ 5 h 47"/>
                  <a:gd name="T6" fmla="*/ 6 w 34"/>
                  <a:gd name="T7" fmla="*/ 5 h 47"/>
                  <a:gd name="T8" fmla="*/ 6 w 34"/>
                  <a:gd name="T9" fmla="*/ 20 h 47"/>
                  <a:gd name="T10" fmla="*/ 31 w 34"/>
                  <a:gd name="T11" fmla="*/ 20 h 47"/>
                  <a:gd name="T12" fmla="*/ 31 w 34"/>
                  <a:gd name="T13" fmla="*/ 25 h 47"/>
                  <a:gd name="T14" fmla="*/ 6 w 34"/>
                  <a:gd name="T15" fmla="*/ 25 h 47"/>
                  <a:gd name="T16" fmla="*/ 6 w 34"/>
                  <a:gd name="T17" fmla="*/ 41 h 47"/>
                  <a:gd name="T18" fmla="*/ 34 w 34"/>
                  <a:gd name="T19" fmla="*/ 41 h 47"/>
                  <a:gd name="T20" fmla="*/ 34 w 34"/>
                  <a:gd name="T21" fmla="*/ 47 h 47"/>
                  <a:gd name="T22" fmla="*/ 0 w 34"/>
                  <a:gd name="T23" fmla="*/ 47 h 47"/>
                  <a:gd name="T24" fmla="*/ 0 w 34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" h="47">
                    <a:moveTo>
                      <a:pt x="0" y="0"/>
                    </a:moveTo>
                    <a:lnTo>
                      <a:pt x="34" y="0"/>
                    </a:lnTo>
                    <a:lnTo>
                      <a:pt x="34" y="5"/>
                    </a:lnTo>
                    <a:lnTo>
                      <a:pt x="6" y="5"/>
                    </a:lnTo>
                    <a:lnTo>
                      <a:pt x="6" y="20"/>
                    </a:lnTo>
                    <a:lnTo>
                      <a:pt x="31" y="20"/>
                    </a:lnTo>
                    <a:lnTo>
                      <a:pt x="31" y="25"/>
                    </a:lnTo>
                    <a:lnTo>
                      <a:pt x="6" y="25"/>
                    </a:lnTo>
                    <a:lnTo>
                      <a:pt x="6" y="41"/>
                    </a:lnTo>
                    <a:lnTo>
                      <a:pt x="34" y="41"/>
                    </a:lnTo>
                    <a:lnTo>
                      <a:pt x="34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" name="Freeform 18"/>
              <p:cNvSpPr>
                <a:spLocks/>
              </p:cNvSpPr>
              <p:nvPr/>
            </p:nvSpPr>
            <p:spPr bwMode="auto">
              <a:xfrm>
                <a:off x="793538" y="1111561"/>
                <a:ext cx="45708" cy="79565"/>
              </a:xfrm>
              <a:custGeom>
                <a:avLst/>
                <a:gdLst>
                  <a:gd name="T0" fmla="*/ 0 w 27"/>
                  <a:gd name="T1" fmla="*/ 0 h 47"/>
                  <a:gd name="T2" fmla="*/ 27 w 27"/>
                  <a:gd name="T3" fmla="*/ 0 h 47"/>
                  <a:gd name="T4" fmla="*/ 27 w 27"/>
                  <a:gd name="T5" fmla="*/ 5 h 47"/>
                  <a:gd name="T6" fmla="*/ 6 w 27"/>
                  <a:gd name="T7" fmla="*/ 5 h 47"/>
                  <a:gd name="T8" fmla="*/ 6 w 27"/>
                  <a:gd name="T9" fmla="*/ 47 h 47"/>
                  <a:gd name="T10" fmla="*/ 0 w 27"/>
                  <a:gd name="T11" fmla="*/ 47 h 47"/>
                  <a:gd name="T12" fmla="*/ 0 w 27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7">
                    <a:moveTo>
                      <a:pt x="0" y="0"/>
                    </a:moveTo>
                    <a:lnTo>
                      <a:pt x="27" y="0"/>
                    </a:lnTo>
                    <a:lnTo>
                      <a:pt x="27" y="5"/>
                    </a:lnTo>
                    <a:lnTo>
                      <a:pt x="6" y="5"/>
                    </a:lnTo>
                    <a:lnTo>
                      <a:pt x="6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" name="Rectangle 19"/>
              <p:cNvSpPr>
                <a:spLocks noChangeArrowheads="1"/>
              </p:cNvSpPr>
              <p:nvPr/>
            </p:nvSpPr>
            <p:spPr bwMode="auto">
              <a:xfrm>
                <a:off x="849403" y="1111561"/>
                <a:ext cx="11850" cy="79565"/>
              </a:xfrm>
              <a:prstGeom prst="rect">
                <a:avLst/>
              </a:pr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" name="Freeform 20"/>
              <p:cNvSpPr>
                <a:spLocks noEditPoints="1"/>
              </p:cNvSpPr>
              <p:nvPr/>
            </p:nvSpPr>
            <p:spPr bwMode="auto">
              <a:xfrm>
                <a:off x="871410" y="1109868"/>
                <a:ext cx="76179" cy="81258"/>
              </a:xfrm>
              <a:custGeom>
                <a:avLst/>
                <a:gdLst>
                  <a:gd name="T0" fmla="*/ 34 w 68"/>
                  <a:gd name="T1" fmla="*/ 72 h 72"/>
                  <a:gd name="T2" fmla="*/ 0 w 68"/>
                  <a:gd name="T3" fmla="*/ 36 h 72"/>
                  <a:gd name="T4" fmla="*/ 34 w 68"/>
                  <a:gd name="T5" fmla="*/ 0 h 72"/>
                  <a:gd name="T6" fmla="*/ 68 w 68"/>
                  <a:gd name="T7" fmla="*/ 36 h 72"/>
                  <a:gd name="T8" fmla="*/ 34 w 68"/>
                  <a:gd name="T9" fmla="*/ 72 h 72"/>
                  <a:gd name="T10" fmla="*/ 34 w 68"/>
                  <a:gd name="T11" fmla="*/ 8 h 72"/>
                  <a:gd name="T12" fmla="*/ 10 w 68"/>
                  <a:gd name="T13" fmla="*/ 36 h 72"/>
                  <a:gd name="T14" fmla="*/ 34 w 68"/>
                  <a:gd name="T15" fmla="*/ 64 h 72"/>
                  <a:gd name="T16" fmla="*/ 58 w 68"/>
                  <a:gd name="T17" fmla="*/ 36 h 72"/>
                  <a:gd name="T18" fmla="*/ 34 w 68"/>
                  <a:gd name="T19" fmla="*/ 8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72">
                    <a:moveTo>
                      <a:pt x="34" y="72"/>
                    </a:moveTo>
                    <a:cubicBezTo>
                      <a:pt x="11" y="72"/>
                      <a:pt x="0" y="54"/>
                      <a:pt x="0" y="36"/>
                    </a:cubicBezTo>
                    <a:cubicBezTo>
                      <a:pt x="0" y="15"/>
                      <a:pt x="13" y="0"/>
                      <a:pt x="34" y="0"/>
                    </a:cubicBezTo>
                    <a:cubicBezTo>
                      <a:pt x="55" y="0"/>
                      <a:pt x="68" y="15"/>
                      <a:pt x="68" y="36"/>
                    </a:cubicBezTo>
                    <a:cubicBezTo>
                      <a:pt x="68" y="54"/>
                      <a:pt x="57" y="72"/>
                      <a:pt x="34" y="72"/>
                    </a:cubicBezTo>
                    <a:close/>
                    <a:moveTo>
                      <a:pt x="34" y="8"/>
                    </a:moveTo>
                    <a:cubicBezTo>
                      <a:pt x="19" y="8"/>
                      <a:pt x="10" y="20"/>
                      <a:pt x="10" y="36"/>
                    </a:cubicBezTo>
                    <a:cubicBezTo>
                      <a:pt x="10" y="53"/>
                      <a:pt x="18" y="64"/>
                      <a:pt x="34" y="64"/>
                    </a:cubicBezTo>
                    <a:cubicBezTo>
                      <a:pt x="50" y="64"/>
                      <a:pt x="58" y="53"/>
                      <a:pt x="58" y="36"/>
                    </a:cubicBezTo>
                    <a:cubicBezTo>
                      <a:pt x="58" y="20"/>
                      <a:pt x="49" y="8"/>
                      <a:pt x="34" y="8"/>
                    </a:cubicBez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" name="Freeform 21"/>
              <p:cNvSpPr>
                <a:spLocks/>
              </p:cNvSpPr>
              <p:nvPr/>
            </p:nvSpPr>
            <p:spPr bwMode="auto">
              <a:xfrm>
                <a:off x="957747" y="1111561"/>
                <a:ext cx="64329" cy="79565"/>
              </a:xfrm>
              <a:custGeom>
                <a:avLst/>
                <a:gdLst>
                  <a:gd name="T0" fmla="*/ 0 w 38"/>
                  <a:gd name="T1" fmla="*/ 0 h 47"/>
                  <a:gd name="T2" fmla="*/ 7 w 38"/>
                  <a:gd name="T3" fmla="*/ 0 h 47"/>
                  <a:gd name="T4" fmla="*/ 7 w 38"/>
                  <a:gd name="T5" fmla="*/ 19 h 47"/>
                  <a:gd name="T6" fmla="*/ 31 w 38"/>
                  <a:gd name="T7" fmla="*/ 19 h 47"/>
                  <a:gd name="T8" fmla="*/ 31 w 38"/>
                  <a:gd name="T9" fmla="*/ 0 h 47"/>
                  <a:gd name="T10" fmla="*/ 38 w 38"/>
                  <a:gd name="T11" fmla="*/ 0 h 47"/>
                  <a:gd name="T12" fmla="*/ 38 w 38"/>
                  <a:gd name="T13" fmla="*/ 47 h 47"/>
                  <a:gd name="T14" fmla="*/ 31 w 38"/>
                  <a:gd name="T15" fmla="*/ 47 h 47"/>
                  <a:gd name="T16" fmla="*/ 31 w 38"/>
                  <a:gd name="T17" fmla="*/ 24 h 47"/>
                  <a:gd name="T18" fmla="*/ 7 w 38"/>
                  <a:gd name="T19" fmla="*/ 24 h 47"/>
                  <a:gd name="T20" fmla="*/ 7 w 38"/>
                  <a:gd name="T21" fmla="*/ 47 h 47"/>
                  <a:gd name="T22" fmla="*/ 0 w 38"/>
                  <a:gd name="T23" fmla="*/ 47 h 47"/>
                  <a:gd name="T24" fmla="*/ 0 w 38"/>
                  <a:gd name="T25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47">
                    <a:moveTo>
                      <a:pt x="0" y="0"/>
                    </a:moveTo>
                    <a:lnTo>
                      <a:pt x="7" y="0"/>
                    </a:lnTo>
                    <a:lnTo>
                      <a:pt x="7" y="19"/>
                    </a:lnTo>
                    <a:lnTo>
                      <a:pt x="31" y="19"/>
                    </a:lnTo>
                    <a:lnTo>
                      <a:pt x="31" y="0"/>
                    </a:lnTo>
                    <a:lnTo>
                      <a:pt x="38" y="0"/>
                    </a:lnTo>
                    <a:lnTo>
                      <a:pt x="38" y="47"/>
                    </a:lnTo>
                    <a:lnTo>
                      <a:pt x="31" y="47"/>
                    </a:lnTo>
                    <a:lnTo>
                      <a:pt x="31" y="24"/>
                    </a:lnTo>
                    <a:lnTo>
                      <a:pt x="7" y="24"/>
                    </a:lnTo>
                    <a:lnTo>
                      <a:pt x="7" y="47"/>
                    </a:lnTo>
                    <a:lnTo>
                      <a:pt x="0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87C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4959675" y="2004447"/>
            <a:ext cx="51640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43D59"/>
                </a:solidFill>
              </a:rPr>
              <a:t>4 </a:t>
            </a:r>
            <a:r>
              <a:rPr lang="ru-RU" sz="2000" b="1" dirty="0" smtClean="0">
                <a:solidFill>
                  <a:srgbClr val="255286"/>
                </a:solidFill>
              </a:rPr>
              <a:t>ЗАСІДАННЯ СПІЛЬНИХ МІЖУРЯДОВИХ КОМІСІЙ ПРОВЕДЕНО У 2016 РОЦІ </a:t>
            </a:r>
            <a:endParaRPr lang="en-US" sz="2000" b="1" dirty="0">
              <a:solidFill>
                <a:srgbClr val="25528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715" y="2002377"/>
            <a:ext cx="1455528" cy="9722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90" y="3218668"/>
            <a:ext cx="1458440" cy="9722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92"/>
          <a:stretch/>
        </p:blipFill>
        <p:spPr>
          <a:xfrm>
            <a:off x="696667" y="2002376"/>
            <a:ext cx="1472138" cy="9726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68"/>
          <a:stretch/>
        </p:blipFill>
        <p:spPr>
          <a:xfrm>
            <a:off x="2582374" y="3218668"/>
            <a:ext cx="1474622" cy="972293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4959675" y="3061013"/>
            <a:ext cx="56713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43D59"/>
                </a:solidFill>
              </a:rPr>
              <a:t>5 </a:t>
            </a:r>
            <a:r>
              <a:rPr lang="ru-RU" sz="2000" b="1" dirty="0" smtClean="0">
                <a:solidFill>
                  <a:srgbClr val="255286"/>
                </a:solidFill>
              </a:rPr>
              <a:t>ЗАСІДАННЯ СПІЛЬНИХ МІЖУРЯДОВИХ КОМІСІЙ </a:t>
            </a:r>
            <a:r>
              <a:rPr lang="uk-UA" sz="2000" b="1" dirty="0" smtClean="0">
                <a:solidFill>
                  <a:srgbClr val="255286"/>
                </a:solidFill>
              </a:rPr>
              <a:t>ЗАПЛАНОВАНО</a:t>
            </a:r>
            <a:r>
              <a:rPr lang="ru-RU" sz="2000" b="1" dirty="0" smtClean="0">
                <a:solidFill>
                  <a:srgbClr val="255286"/>
                </a:solidFill>
              </a:rPr>
              <a:t> НА 2017 РІК </a:t>
            </a:r>
            <a:endParaRPr lang="en-US" sz="2000" b="1" dirty="0">
              <a:solidFill>
                <a:srgbClr val="255286"/>
              </a:solidFill>
            </a:endParaRPr>
          </a:p>
        </p:txBody>
      </p:sp>
      <p:sp>
        <p:nvSpPr>
          <p:cNvPr id="13" name="Freeform 6"/>
          <p:cNvSpPr>
            <a:spLocks noEditPoints="1"/>
          </p:cNvSpPr>
          <p:nvPr/>
        </p:nvSpPr>
        <p:spPr bwMode="auto">
          <a:xfrm>
            <a:off x="1189365" y="5156765"/>
            <a:ext cx="2620058" cy="1546950"/>
          </a:xfrm>
          <a:custGeom>
            <a:avLst/>
            <a:gdLst>
              <a:gd name="T0" fmla="*/ 3582 w 3683"/>
              <a:gd name="T1" fmla="*/ 1605 h 1892"/>
              <a:gd name="T2" fmla="*/ 2299 w 3683"/>
              <a:gd name="T3" fmla="*/ 1220 h 1892"/>
              <a:gd name="T4" fmla="*/ 3277 w 3683"/>
              <a:gd name="T5" fmla="*/ 1157 h 1892"/>
              <a:gd name="T6" fmla="*/ 3250 w 3683"/>
              <a:gd name="T7" fmla="*/ 1482 h 1892"/>
              <a:gd name="T8" fmla="*/ 2981 w 3683"/>
              <a:gd name="T9" fmla="*/ 1428 h 1892"/>
              <a:gd name="T10" fmla="*/ 3217 w 3683"/>
              <a:gd name="T11" fmla="*/ 1168 h 1892"/>
              <a:gd name="T12" fmla="*/ 3336 w 3683"/>
              <a:gd name="T13" fmla="*/ 1109 h 1892"/>
              <a:gd name="T14" fmla="*/ 3160 w 3683"/>
              <a:gd name="T15" fmla="*/ 1059 h 1892"/>
              <a:gd name="T16" fmla="*/ 2932 w 3683"/>
              <a:gd name="T17" fmla="*/ 1087 h 1892"/>
              <a:gd name="T18" fmla="*/ 2071 w 3683"/>
              <a:gd name="T19" fmla="*/ 588 h 1892"/>
              <a:gd name="T20" fmla="*/ 2331 w 3683"/>
              <a:gd name="T21" fmla="*/ 485 h 1892"/>
              <a:gd name="T22" fmla="*/ 2327 w 3683"/>
              <a:gd name="T23" fmla="*/ 564 h 1892"/>
              <a:gd name="T24" fmla="*/ 3298 w 3683"/>
              <a:gd name="T25" fmla="*/ 425 h 1892"/>
              <a:gd name="T26" fmla="*/ 3276 w 3683"/>
              <a:gd name="T27" fmla="*/ 651 h 1892"/>
              <a:gd name="T28" fmla="*/ 3279 w 3683"/>
              <a:gd name="T29" fmla="*/ 425 h 1892"/>
              <a:gd name="T30" fmla="*/ 1708 w 3683"/>
              <a:gd name="T31" fmla="*/ 262 h 1892"/>
              <a:gd name="T32" fmla="*/ 1683 w 3683"/>
              <a:gd name="T33" fmla="*/ 201 h 1892"/>
              <a:gd name="T34" fmla="*/ 1388 w 3683"/>
              <a:gd name="T35" fmla="*/ 222 h 1892"/>
              <a:gd name="T36" fmla="*/ 1267 w 3683"/>
              <a:gd name="T37" fmla="*/ 410 h 1892"/>
              <a:gd name="T38" fmla="*/ 3683 w 3683"/>
              <a:gd name="T39" fmla="*/ 201 h 1892"/>
              <a:gd name="T40" fmla="*/ 3429 w 3683"/>
              <a:gd name="T41" fmla="*/ 326 h 1892"/>
              <a:gd name="T42" fmla="*/ 3225 w 3683"/>
              <a:gd name="T43" fmla="*/ 343 h 1892"/>
              <a:gd name="T44" fmla="*/ 3148 w 3683"/>
              <a:gd name="T45" fmla="*/ 654 h 1892"/>
              <a:gd name="T46" fmla="*/ 3061 w 3683"/>
              <a:gd name="T47" fmla="*/ 718 h 1892"/>
              <a:gd name="T48" fmla="*/ 2881 w 3683"/>
              <a:gd name="T49" fmla="*/ 958 h 1892"/>
              <a:gd name="T50" fmla="*/ 2949 w 3683"/>
              <a:gd name="T51" fmla="*/ 1115 h 1892"/>
              <a:gd name="T52" fmla="*/ 2844 w 3683"/>
              <a:gd name="T53" fmla="*/ 1026 h 1892"/>
              <a:gd name="T54" fmla="*/ 2620 w 3683"/>
              <a:gd name="T55" fmla="*/ 880 h 1892"/>
              <a:gd name="T56" fmla="*/ 2337 w 3683"/>
              <a:gd name="T57" fmla="*/ 749 h 1892"/>
              <a:gd name="T58" fmla="*/ 2410 w 3683"/>
              <a:gd name="T59" fmla="*/ 816 h 1892"/>
              <a:gd name="T60" fmla="*/ 2308 w 3683"/>
              <a:gd name="T61" fmla="*/ 915 h 1892"/>
              <a:gd name="T62" fmla="*/ 2058 w 3683"/>
              <a:gd name="T63" fmla="*/ 1426 h 1892"/>
              <a:gd name="T64" fmla="*/ 1679 w 3683"/>
              <a:gd name="T65" fmla="*/ 1011 h 1892"/>
              <a:gd name="T66" fmla="*/ 1886 w 3683"/>
              <a:gd name="T67" fmla="*/ 674 h 1892"/>
              <a:gd name="T68" fmla="*/ 2142 w 3683"/>
              <a:gd name="T69" fmla="*/ 651 h 1892"/>
              <a:gd name="T70" fmla="*/ 1970 w 3683"/>
              <a:gd name="T71" fmla="*/ 597 h 1892"/>
              <a:gd name="T72" fmla="*/ 1959 w 3683"/>
              <a:gd name="T73" fmla="*/ 586 h 1892"/>
              <a:gd name="T74" fmla="*/ 1741 w 3683"/>
              <a:gd name="T75" fmla="*/ 640 h 1892"/>
              <a:gd name="T76" fmla="*/ 1708 w 3683"/>
              <a:gd name="T77" fmla="*/ 459 h 1892"/>
              <a:gd name="T78" fmla="*/ 1865 w 3683"/>
              <a:gd name="T79" fmla="*/ 326 h 1892"/>
              <a:gd name="T80" fmla="*/ 2018 w 3683"/>
              <a:gd name="T81" fmla="*/ 278 h 1892"/>
              <a:gd name="T82" fmla="*/ 1987 w 3683"/>
              <a:gd name="T83" fmla="*/ 214 h 1892"/>
              <a:gd name="T84" fmla="*/ 2000 w 3683"/>
              <a:gd name="T85" fmla="*/ 136 h 1892"/>
              <a:gd name="T86" fmla="*/ 1904 w 3683"/>
              <a:gd name="T87" fmla="*/ 343 h 1892"/>
              <a:gd name="T88" fmla="*/ 1853 w 3683"/>
              <a:gd name="T89" fmla="*/ 183 h 1892"/>
              <a:gd name="T90" fmla="*/ 2279 w 3683"/>
              <a:gd name="T91" fmla="*/ 82 h 1892"/>
              <a:gd name="T92" fmla="*/ 2522 w 3683"/>
              <a:gd name="T93" fmla="*/ 58 h 1892"/>
              <a:gd name="T94" fmla="*/ 2748 w 3683"/>
              <a:gd name="T95" fmla="*/ 33 h 1892"/>
              <a:gd name="T96" fmla="*/ 2887 w 3683"/>
              <a:gd name="T97" fmla="*/ 19 h 1892"/>
              <a:gd name="T98" fmla="*/ 360 w 3683"/>
              <a:gd name="T99" fmla="*/ 116 h 1892"/>
              <a:gd name="T100" fmla="*/ 801 w 3683"/>
              <a:gd name="T101" fmla="*/ 295 h 1892"/>
              <a:gd name="T102" fmla="*/ 1035 w 3683"/>
              <a:gd name="T103" fmla="*/ 320 h 1892"/>
              <a:gd name="T104" fmla="*/ 969 w 3683"/>
              <a:gd name="T105" fmla="*/ 712 h 1892"/>
              <a:gd name="T106" fmla="*/ 719 w 3683"/>
              <a:gd name="T107" fmla="*/ 841 h 1892"/>
              <a:gd name="T108" fmla="*/ 788 w 3683"/>
              <a:gd name="T109" fmla="*/ 987 h 1892"/>
              <a:gd name="T110" fmla="*/ 1091 w 3683"/>
              <a:gd name="T111" fmla="*/ 1041 h 1892"/>
              <a:gd name="T112" fmla="*/ 1204 w 3683"/>
              <a:gd name="T113" fmla="*/ 1456 h 1892"/>
              <a:gd name="T114" fmla="*/ 892 w 3683"/>
              <a:gd name="T115" fmla="*/ 1866 h 1892"/>
              <a:gd name="T116" fmla="*/ 883 w 3683"/>
              <a:gd name="T117" fmla="*/ 1083 h 1892"/>
              <a:gd name="T118" fmla="*/ 506 w 3683"/>
              <a:gd name="T119" fmla="*/ 790 h 1892"/>
              <a:gd name="T120" fmla="*/ 143 w 3683"/>
              <a:gd name="T121" fmla="*/ 329 h 1892"/>
              <a:gd name="T122" fmla="*/ 78 w 3683"/>
              <a:gd name="T123" fmla="*/ 188 h 1892"/>
              <a:gd name="T124" fmla="*/ 147 w 3683"/>
              <a:gd name="T125" fmla="*/ 0 h 1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83" h="1892">
                <a:moveTo>
                  <a:pt x="3605" y="1441"/>
                </a:moveTo>
                <a:lnTo>
                  <a:pt x="3648" y="1474"/>
                </a:lnTo>
                <a:lnTo>
                  <a:pt x="3673" y="1476"/>
                </a:lnTo>
                <a:lnTo>
                  <a:pt x="3633" y="1529"/>
                </a:lnTo>
                <a:lnTo>
                  <a:pt x="3582" y="1605"/>
                </a:lnTo>
                <a:lnTo>
                  <a:pt x="3526" y="1599"/>
                </a:lnTo>
                <a:lnTo>
                  <a:pt x="3614" y="1518"/>
                </a:lnTo>
                <a:lnTo>
                  <a:pt x="3605" y="1441"/>
                </a:lnTo>
                <a:close/>
                <a:moveTo>
                  <a:pt x="2288" y="1175"/>
                </a:moveTo>
                <a:lnTo>
                  <a:pt x="2299" y="1220"/>
                </a:lnTo>
                <a:lnTo>
                  <a:pt x="2261" y="1329"/>
                </a:lnTo>
                <a:lnTo>
                  <a:pt x="2224" y="1313"/>
                </a:lnTo>
                <a:lnTo>
                  <a:pt x="2227" y="1223"/>
                </a:lnTo>
                <a:lnTo>
                  <a:pt x="2288" y="1175"/>
                </a:lnTo>
                <a:close/>
                <a:moveTo>
                  <a:pt x="3277" y="1157"/>
                </a:moveTo>
                <a:lnTo>
                  <a:pt x="3323" y="1244"/>
                </a:lnTo>
                <a:lnTo>
                  <a:pt x="3401" y="1319"/>
                </a:lnTo>
                <a:lnTo>
                  <a:pt x="3372" y="1471"/>
                </a:lnTo>
                <a:lnTo>
                  <a:pt x="3321" y="1502"/>
                </a:lnTo>
                <a:lnTo>
                  <a:pt x="3250" y="1482"/>
                </a:lnTo>
                <a:lnTo>
                  <a:pt x="3233" y="1432"/>
                </a:lnTo>
                <a:lnTo>
                  <a:pt x="3208" y="1445"/>
                </a:lnTo>
                <a:lnTo>
                  <a:pt x="3154" y="1414"/>
                </a:lnTo>
                <a:lnTo>
                  <a:pt x="3015" y="1448"/>
                </a:lnTo>
                <a:lnTo>
                  <a:pt x="2981" y="1428"/>
                </a:lnTo>
                <a:lnTo>
                  <a:pt x="2990" y="1404"/>
                </a:lnTo>
                <a:lnTo>
                  <a:pt x="2967" y="1278"/>
                </a:lnTo>
                <a:lnTo>
                  <a:pt x="3061" y="1244"/>
                </a:lnTo>
                <a:lnTo>
                  <a:pt x="3148" y="1164"/>
                </a:lnTo>
                <a:lnTo>
                  <a:pt x="3217" y="1168"/>
                </a:lnTo>
                <a:lnTo>
                  <a:pt x="3205" y="1207"/>
                </a:lnTo>
                <a:lnTo>
                  <a:pt x="3267" y="1230"/>
                </a:lnTo>
                <a:lnTo>
                  <a:pt x="3277" y="1157"/>
                </a:lnTo>
                <a:close/>
                <a:moveTo>
                  <a:pt x="3219" y="1054"/>
                </a:moveTo>
                <a:lnTo>
                  <a:pt x="3336" y="1109"/>
                </a:lnTo>
                <a:lnTo>
                  <a:pt x="3360" y="1163"/>
                </a:lnTo>
                <a:lnTo>
                  <a:pt x="3298" y="1124"/>
                </a:lnTo>
                <a:lnTo>
                  <a:pt x="3280" y="1140"/>
                </a:lnTo>
                <a:lnTo>
                  <a:pt x="3236" y="1137"/>
                </a:lnTo>
                <a:lnTo>
                  <a:pt x="3160" y="1059"/>
                </a:lnTo>
                <a:lnTo>
                  <a:pt x="3219" y="1054"/>
                </a:lnTo>
                <a:close/>
                <a:moveTo>
                  <a:pt x="3020" y="980"/>
                </a:moveTo>
                <a:lnTo>
                  <a:pt x="3040" y="998"/>
                </a:lnTo>
                <a:lnTo>
                  <a:pt x="3006" y="1102"/>
                </a:lnTo>
                <a:lnTo>
                  <a:pt x="2932" y="1087"/>
                </a:lnTo>
                <a:lnTo>
                  <a:pt x="2921" y="1043"/>
                </a:lnTo>
                <a:lnTo>
                  <a:pt x="3020" y="980"/>
                </a:lnTo>
                <a:close/>
                <a:moveTo>
                  <a:pt x="2092" y="496"/>
                </a:moveTo>
                <a:lnTo>
                  <a:pt x="2055" y="559"/>
                </a:lnTo>
                <a:lnTo>
                  <a:pt x="2071" y="588"/>
                </a:lnTo>
                <a:lnTo>
                  <a:pt x="2141" y="577"/>
                </a:lnTo>
                <a:lnTo>
                  <a:pt x="2190" y="590"/>
                </a:lnTo>
                <a:lnTo>
                  <a:pt x="2211" y="557"/>
                </a:lnTo>
                <a:lnTo>
                  <a:pt x="2092" y="496"/>
                </a:lnTo>
                <a:close/>
                <a:moveTo>
                  <a:pt x="2331" y="485"/>
                </a:moveTo>
                <a:lnTo>
                  <a:pt x="2259" y="522"/>
                </a:lnTo>
                <a:lnTo>
                  <a:pt x="2285" y="586"/>
                </a:lnTo>
                <a:lnTo>
                  <a:pt x="2274" y="629"/>
                </a:lnTo>
                <a:lnTo>
                  <a:pt x="2337" y="634"/>
                </a:lnTo>
                <a:lnTo>
                  <a:pt x="2327" y="564"/>
                </a:lnTo>
                <a:lnTo>
                  <a:pt x="2303" y="529"/>
                </a:lnTo>
                <a:lnTo>
                  <a:pt x="2331" y="518"/>
                </a:lnTo>
                <a:lnTo>
                  <a:pt x="2331" y="485"/>
                </a:lnTo>
                <a:close/>
                <a:moveTo>
                  <a:pt x="3279" y="425"/>
                </a:moveTo>
                <a:lnTo>
                  <a:pt x="3298" y="425"/>
                </a:lnTo>
                <a:lnTo>
                  <a:pt x="3307" y="458"/>
                </a:lnTo>
                <a:lnTo>
                  <a:pt x="3289" y="517"/>
                </a:lnTo>
                <a:lnTo>
                  <a:pt x="3321" y="542"/>
                </a:lnTo>
                <a:lnTo>
                  <a:pt x="3281" y="578"/>
                </a:lnTo>
                <a:lnTo>
                  <a:pt x="3276" y="651"/>
                </a:lnTo>
                <a:lnTo>
                  <a:pt x="3156" y="720"/>
                </a:lnTo>
                <a:lnTo>
                  <a:pt x="3160" y="679"/>
                </a:lnTo>
                <a:lnTo>
                  <a:pt x="3225" y="631"/>
                </a:lnTo>
                <a:lnTo>
                  <a:pt x="3276" y="525"/>
                </a:lnTo>
                <a:lnTo>
                  <a:pt x="3279" y="425"/>
                </a:lnTo>
                <a:close/>
                <a:moveTo>
                  <a:pt x="1719" y="177"/>
                </a:moveTo>
                <a:lnTo>
                  <a:pt x="1782" y="295"/>
                </a:lnTo>
                <a:lnTo>
                  <a:pt x="1765" y="319"/>
                </a:lnTo>
                <a:lnTo>
                  <a:pt x="1708" y="343"/>
                </a:lnTo>
                <a:lnTo>
                  <a:pt x="1708" y="262"/>
                </a:lnTo>
                <a:lnTo>
                  <a:pt x="1690" y="317"/>
                </a:lnTo>
                <a:lnTo>
                  <a:pt x="1648" y="317"/>
                </a:lnTo>
                <a:lnTo>
                  <a:pt x="1650" y="273"/>
                </a:lnTo>
                <a:lnTo>
                  <a:pt x="1685" y="232"/>
                </a:lnTo>
                <a:lnTo>
                  <a:pt x="1683" y="201"/>
                </a:lnTo>
                <a:lnTo>
                  <a:pt x="1719" y="177"/>
                </a:lnTo>
                <a:close/>
                <a:moveTo>
                  <a:pt x="1245" y="66"/>
                </a:moveTo>
                <a:lnTo>
                  <a:pt x="1309" y="83"/>
                </a:lnTo>
                <a:lnTo>
                  <a:pt x="1363" y="176"/>
                </a:lnTo>
                <a:lnTo>
                  <a:pt x="1388" y="222"/>
                </a:lnTo>
                <a:lnTo>
                  <a:pt x="1353" y="284"/>
                </a:lnTo>
                <a:lnTo>
                  <a:pt x="1352" y="317"/>
                </a:lnTo>
                <a:lnTo>
                  <a:pt x="1319" y="337"/>
                </a:lnTo>
                <a:lnTo>
                  <a:pt x="1316" y="421"/>
                </a:lnTo>
                <a:lnTo>
                  <a:pt x="1267" y="410"/>
                </a:lnTo>
                <a:lnTo>
                  <a:pt x="1166" y="149"/>
                </a:lnTo>
                <a:lnTo>
                  <a:pt x="1245" y="66"/>
                </a:lnTo>
                <a:close/>
                <a:moveTo>
                  <a:pt x="2900" y="18"/>
                </a:moveTo>
                <a:lnTo>
                  <a:pt x="3653" y="122"/>
                </a:lnTo>
                <a:lnTo>
                  <a:pt x="3683" y="201"/>
                </a:lnTo>
                <a:lnTo>
                  <a:pt x="3580" y="257"/>
                </a:lnTo>
                <a:lnTo>
                  <a:pt x="3502" y="273"/>
                </a:lnTo>
                <a:lnTo>
                  <a:pt x="3506" y="337"/>
                </a:lnTo>
                <a:lnTo>
                  <a:pt x="3433" y="427"/>
                </a:lnTo>
                <a:lnTo>
                  <a:pt x="3429" y="326"/>
                </a:lnTo>
                <a:lnTo>
                  <a:pt x="3525" y="211"/>
                </a:lnTo>
                <a:lnTo>
                  <a:pt x="3466" y="220"/>
                </a:lnTo>
                <a:lnTo>
                  <a:pt x="3390" y="281"/>
                </a:lnTo>
                <a:lnTo>
                  <a:pt x="3295" y="276"/>
                </a:lnTo>
                <a:lnTo>
                  <a:pt x="3225" y="343"/>
                </a:lnTo>
                <a:lnTo>
                  <a:pt x="3276" y="379"/>
                </a:lnTo>
                <a:lnTo>
                  <a:pt x="3216" y="542"/>
                </a:lnTo>
                <a:lnTo>
                  <a:pt x="3165" y="550"/>
                </a:lnTo>
                <a:lnTo>
                  <a:pt x="3134" y="595"/>
                </a:lnTo>
                <a:lnTo>
                  <a:pt x="3148" y="654"/>
                </a:lnTo>
                <a:lnTo>
                  <a:pt x="3111" y="674"/>
                </a:lnTo>
                <a:lnTo>
                  <a:pt x="3100" y="620"/>
                </a:lnTo>
                <a:lnTo>
                  <a:pt x="3068" y="578"/>
                </a:lnTo>
                <a:lnTo>
                  <a:pt x="3026" y="622"/>
                </a:lnTo>
                <a:lnTo>
                  <a:pt x="3061" y="718"/>
                </a:lnTo>
                <a:lnTo>
                  <a:pt x="3012" y="805"/>
                </a:lnTo>
                <a:lnTo>
                  <a:pt x="2907" y="810"/>
                </a:lnTo>
                <a:lnTo>
                  <a:pt x="2885" y="846"/>
                </a:lnTo>
                <a:lnTo>
                  <a:pt x="2932" y="916"/>
                </a:lnTo>
                <a:lnTo>
                  <a:pt x="2881" y="958"/>
                </a:lnTo>
                <a:lnTo>
                  <a:pt x="2828" y="905"/>
                </a:lnTo>
                <a:lnTo>
                  <a:pt x="2827" y="955"/>
                </a:lnTo>
                <a:lnTo>
                  <a:pt x="2872" y="1006"/>
                </a:lnTo>
                <a:lnTo>
                  <a:pt x="2893" y="1096"/>
                </a:lnTo>
                <a:lnTo>
                  <a:pt x="2949" y="1115"/>
                </a:lnTo>
                <a:lnTo>
                  <a:pt x="3026" y="1146"/>
                </a:lnTo>
                <a:lnTo>
                  <a:pt x="2885" y="1120"/>
                </a:lnTo>
                <a:lnTo>
                  <a:pt x="2825" y="1065"/>
                </a:lnTo>
                <a:lnTo>
                  <a:pt x="2771" y="989"/>
                </a:lnTo>
                <a:lnTo>
                  <a:pt x="2844" y="1026"/>
                </a:lnTo>
                <a:lnTo>
                  <a:pt x="2810" y="965"/>
                </a:lnTo>
                <a:lnTo>
                  <a:pt x="2804" y="880"/>
                </a:lnTo>
                <a:lnTo>
                  <a:pt x="2771" y="889"/>
                </a:lnTo>
                <a:lnTo>
                  <a:pt x="2731" y="805"/>
                </a:lnTo>
                <a:lnTo>
                  <a:pt x="2620" y="880"/>
                </a:lnTo>
                <a:lnTo>
                  <a:pt x="2620" y="929"/>
                </a:lnTo>
                <a:lnTo>
                  <a:pt x="2580" y="967"/>
                </a:lnTo>
                <a:lnTo>
                  <a:pt x="2530" y="841"/>
                </a:lnTo>
                <a:lnTo>
                  <a:pt x="2473" y="775"/>
                </a:lnTo>
                <a:lnTo>
                  <a:pt x="2337" y="749"/>
                </a:lnTo>
                <a:lnTo>
                  <a:pt x="2297" y="716"/>
                </a:lnTo>
                <a:lnTo>
                  <a:pt x="2277" y="727"/>
                </a:lnTo>
                <a:lnTo>
                  <a:pt x="2305" y="795"/>
                </a:lnTo>
                <a:lnTo>
                  <a:pt x="2350" y="771"/>
                </a:lnTo>
                <a:lnTo>
                  <a:pt x="2410" y="816"/>
                </a:lnTo>
                <a:lnTo>
                  <a:pt x="2234" y="920"/>
                </a:lnTo>
                <a:lnTo>
                  <a:pt x="2144" y="744"/>
                </a:lnTo>
                <a:lnTo>
                  <a:pt x="2124" y="747"/>
                </a:lnTo>
                <a:lnTo>
                  <a:pt x="2217" y="957"/>
                </a:lnTo>
                <a:lnTo>
                  <a:pt x="2308" y="915"/>
                </a:lnTo>
                <a:lnTo>
                  <a:pt x="2279" y="1013"/>
                </a:lnTo>
                <a:lnTo>
                  <a:pt x="2189" y="1094"/>
                </a:lnTo>
                <a:lnTo>
                  <a:pt x="2203" y="1214"/>
                </a:lnTo>
                <a:lnTo>
                  <a:pt x="2152" y="1253"/>
                </a:lnTo>
                <a:lnTo>
                  <a:pt x="2058" y="1426"/>
                </a:lnTo>
                <a:lnTo>
                  <a:pt x="1965" y="1443"/>
                </a:lnTo>
                <a:lnTo>
                  <a:pt x="1883" y="1247"/>
                </a:lnTo>
                <a:lnTo>
                  <a:pt x="1903" y="1157"/>
                </a:lnTo>
                <a:lnTo>
                  <a:pt x="1851" y="1000"/>
                </a:lnTo>
                <a:lnTo>
                  <a:pt x="1679" y="1011"/>
                </a:lnTo>
                <a:lnTo>
                  <a:pt x="1582" y="919"/>
                </a:lnTo>
                <a:lnTo>
                  <a:pt x="1598" y="768"/>
                </a:lnTo>
                <a:lnTo>
                  <a:pt x="1692" y="657"/>
                </a:lnTo>
                <a:lnTo>
                  <a:pt x="1874" y="626"/>
                </a:lnTo>
                <a:lnTo>
                  <a:pt x="1886" y="674"/>
                </a:lnTo>
                <a:lnTo>
                  <a:pt x="1959" y="720"/>
                </a:lnTo>
                <a:lnTo>
                  <a:pt x="1987" y="681"/>
                </a:lnTo>
                <a:lnTo>
                  <a:pt x="2100" y="710"/>
                </a:lnTo>
                <a:lnTo>
                  <a:pt x="2129" y="692"/>
                </a:lnTo>
                <a:lnTo>
                  <a:pt x="2142" y="651"/>
                </a:lnTo>
                <a:lnTo>
                  <a:pt x="2064" y="638"/>
                </a:lnTo>
                <a:lnTo>
                  <a:pt x="2039" y="596"/>
                </a:lnTo>
                <a:lnTo>
                  <a:pt x="2021" y="586"/>
                </a:lnTo>
                <a:lnTo>
                  <a:pt x="2004" y="640"/>
                </a:lnTo>
                <a:lnTo>
                  <a:pt x="1970" y="597"/>
                </a:lnTo>
                <a:lnTo>
                  <a:pt x="1973" y="561"/>
                </a:lnTo>
                <a:lnTo>
                  <a:pt x="1927" y="525"/>
                </a:lnTo>
                <a:lnTo>
                  <a:pt x="1898" y="511"/>
                </a:lnTo>
                <a:lnTo>
                  <a:pt x="1901" y="548"/>
                </a:lnTo>
                <a:lnTo>
                  <a:pt x="1959" y="586"/>
                </a:lnTo>
                <a:lnTo>
                  <a:pt x="1929" y="620"/>
                </a:lnTo>
                <a:lnTo>
                  <a:pt x="1887" y="566"/>
                </a:lnTo>
                <a:lnTo>
                  <a:pt x="1858" y="531"/>
                </a:lnTo>
                <a:lnTo>
                  <a:pt x="1789" y="566"/>
                </a:lnTo>
                <a:lnTo>
                  <a:pt x="1741" y="640"/>
                </a:lnTo>
                <a:lnTo>
                  <a:pt x="1667" y="629"/>
                </a:lnTo>
                <a:lnTo>
                  <a:pt x="1663" y="539"/>
                </a:lnTo>
                <a:lnTo>
                  <a:pt x="1756" y="546"/>
                </a:lnTo>
                <a:lnTo>
                  <a:pt x="1727" y="498"/>
                </a:lnTo>
                <a:lnTo>
                  <a:pt x="1708" y="459"/>
                </a:lnTo>
                <a:lnTo>
                  <a:pt x="1780" y="437"/>
                </a:lnTo>
                <a:lnTo>
                  <a:pt x="1818" y="385"/>
                </a:lnTo>
                <a:lnTo>
                  <a:pt x="1850" y="382"/>
                </a:lnTo>
                <a:lnTo>
                  <a:pt x="1844" y="352"/>
                </a:lnTo>
                <a:lnTo>
                  <a:pt x="1865" y="326"/>
                </a:lnTo>
                <a:lnTo>
                  <a:pt x="1880" y="371"/>
                </a:lnTo>
                <a:lnTo>
                  <a:pt x="1970" y="373"/>
                </a:lnTo>
                <a:lnTo>
                  <a:pt x="1995" y="309"/>
                </a:lnTo>
                <a:lnTo>
                  <a:pt x="2030" y="321"/>
                </a:lnTo>
                <a:lnTo>
                  <a:pt x="2018" y="278"/>
                </a:lnTo>
                <a:lnTo>
                  <a:pt x="2072" y="261"/>
                </a:lnTo>
                <a:lnTo>
                  <a:pt x="2055" y="242"/>
                </a:lnTo>
                <a:lnTo>
                  <a:pt x="2007" y="254"/>
                </a:lnTo>
                <a:lnTo>
                  <a:pt x="1990" y="214"/>
                </a:lnTo>
                <a:lnTo>
                  <a:pt x="1987" y="214"/>
                </a:lnTo>
                <a:lnTo>
                  <a:pt x="1989" y="211"/>
                </a:lnTo>
                <a:lnTo>
                  <a:pt x="1982" y="194"/>
                </a:lnTo>
                <a:lnTo>
                  <a:pt x="2001" y="180"/>
                </a:lnTo>
                <a:lnTo>
                  <a:pt x="2018" y="138"/>
                </a:lnTo>
                <a:lnTo>
                  <a:pt x="2000" y="136"/>
                </a:lnTo>
                <a:lnTo>
                  <a:pt x="1970" y="171"/>
                </a:lnTo>
                <a:lnTo>
                  <a:pt x="1945" y="226"/>
                </a:lnTo>
                <a:lnTo>
                  <a:pt x="1973" y="256"/>
                </a:lnTo>
                <a:lnTo>
                  <a:pt x="1945" y="328"/>
                </a:lnTo>
                <a:lnTo>
                  <a:pt x="1904" y="343"/>
                </a:lnTo>
                <a:lnTo>
                  <a:pt x="1880" y="271"/>
                </a:lnTo>
                <a:lnTo>
                  <a:pt x="1833" y="298"/>
                </a:lnTo>
                <a:lnTo>
                  <a:pt x="1810" y="284"/>
                </a:lnTo>
                <a:lnTo>
                  <a:pt x="1812" y="214"/>
                </a:lnTo>
                <a:lnTo>
                  <a:pt x="1853" y="183"/>
                </a:lnTo>
                <a:lnTo>
                  <a:pt x="1888" y="100"/>
                </a:lnTo>
                <a:lnTo>
                  <a:pt x="1975" y="52"/>
                </a:lnTo>
                <a:lnTo>
                  <a:pt x="2194" y="91"/>
                </a:lnTo>
                <a:lnTo>
                  <a:pt x="2234" y="88"/>
                </a:lnTo>
                <a:lnTo>
                  <a:pt x="2279" y="82"/>
                </a:lnTo>
                <a:lnTo>
                  <a:pt x="2326" y="78"/>
                </a:lnTo>
                <a:lnTo>
                  <a:pt x="2373" y="73"/>
                </a:lnTo>
                <a:lnTo>
                  <a:pt x="2423" y="68"/>
                </a:lnTo>
                <a:lnTo>
                  <a:pt x="2472" y="62"/>
                </a:lnTo>
                <a:lnTo>
                  <a:pt x="2522" y="58"/>
                </a:lnTo>
                <a:lnTo>
                  <a:pt x="2570" y="52"/>
                </a:lnTo>
                <a:lnTo>
                  <a:pt x="2619" y="48"/>
                </a:lnTo>
                <a:lnTo>
                  <a:pt x="2664" y="42"/>
                </a:lnTo>
                <a:lnTo>
                  <a:pt x="2708" y="38"/>
                </a:lnTo>
                <a:lnTo>
                  <a:pt x="2748" y="33"/>
                </a:lnTo>
                <a:lnTo>
                  <a:pt x="2785" y="30"/>
                </a:lnTo>
                <a:lnTo>
                  <a:pt x="2818" y="27"/>
                </a:lnTo>
                <a:lnTo>
                  <a:pt x="2846" y="23"/>
                </a:lnTo>
                <a:lnTo>
                  <a:pt x="2869" y="21"/>
                </a:lnTo>
                <a:lnTo>
                  <a:pt x="2887" y="19"/>
                </a:lnTo>
                <a:lnTo>
                  <a:pt x="2897" y="18"/>
                </a:lnTo>
                <a:lnTo>
                  <a:pt x="2900" y="18"/>
                </a:lnTo>
                <a:close/>
                <a:moveTo>
                  <a:pt x="147" y="0"/>
                </a:moveTo>
                <a:lnTo>
                  <a:pt x="148" y="0"/>
                </a:lnTo>
                <a:lnTo>
                  <a:pt x="360" y="116"/>
                </a:lnTo>
                <a:lnTo>
                  <a:pt x="437" y="43"/>
                </a:lnTo>
                <a:lnTo>
                  <a:pt x="606" y="141"/>
                </a:lnTo>
                <a:lnTo>
                  <a:pt x="931" y="107"/>
                </a:lnTo>
                <a:lnTo>
                  <a:pt x="931" y="269"/>
                </a:lnTo>
                <a:lnTo>
                  <a:pt x="801" y="295"/>
                </a:lnTo>
                <a:lnTo>
                  <a:pt x="776" y="363"/>
                </a:lnTo>
                <a:lnTo>
                  <a:pt x="901" y="496"/>
                </a:lnTo>
                <a:lnTo>
                  <a:pt x="931" y="491"/>
                </a:lnTo>
                <a:lnTo>
                  <a:pt x="953" y="325"/>
                </a:lnTo>
                <a:lnTo>
                  <a:pt x="1035" y="320"/>
                </a:lnTo>
                <a:lnTo>
                  <a:pt x="1070" y="415"/>
                </a:lnTo>
                <a:lnTo>
                  <a:pt x="1113" y="389"/>
                </a:lnTo>
                <a:lnTo>
                  <a:pt x="1208" y="598"/>
                </a:lnTo>
                <a:lnTo>
                  <a:pt x="1074" y="657"/>
                </a:lnTo>
                <a:lnTo>
                  <a:pt x="969" y="712"/>
                </a:lnTo>
                <a:lnTo>
                  <a:pt x="888" y="824"/>
                </a:lnTo>
                <a:lnTo>
                  <a:pt x="888" y="879"/>
                </a:lnTo>
                <a:lnTo>
                  <a:pt x="858" y="884"/>
                </a:lnTo>
                <a:lnTo>
                  <a:pt x="835" y="824"/>
                </a:lnTo>
                <a:lnTo>
                  <a:pt x="719" y="841"/>
                </a:lnTo>
                <a:lnTo>
                  <a:pt x="693" y="914"/>
                </a:lnTo>
                <a:lnTo>
                  <a:pt x="723" y="957"/>
                </a:lnTo>
                <a:lnTo>
                  <a:pt x="767" y="923"/>
                </a:lnTo>
                <a:lnTo>
                  <a:pt x="809" y="926"/>
                </a:lnTo>
                <a:lnTo>
                  <a:pt x="788" y="987"/>
                </a:lnTo>
                <a:lnTo>
                  <a:pt x="840" y="990"/>
                </a:lnTo>
                <a:lnTo>
                  <a:pt x="858" y="1055"/>
                </a:lnTo>
                <a:lnTo>
                  <a:pt x="892" y="1066"/>
                </a:lnTo>
                <a:lnTo>
                  <a:pt x="919" y="1025"/>
                </a:lnTo>
                <a:lnTo>
                  <a:pt x="1091" y="1041"/>
                </a:lnTo>
                <a:lnTo>
                  <a:pt x="1208" y="1127"/>
                </a:lnTo>
                <a:lnTo>
                  <a:pt x="1225" y="1196"/>
                </a:lnTo>
                <a:lnTo>
                  <a:pt x="1378" y="1268"/>
                </a:lnTo>
                <a:lnTo>
                  <a:pt x="1291" y="1443"/>
                </a:lnTo>
                <a:lnTo>
                  <a:pt x="1204" y="1456"/>
                </a:lnTo>
                <a:lnTo>
                  <a:pt x="1190" y="1525"/>
                </a:lnTo>
                <a:lnTo>
                  <a:pt x="1013" y="1674"/>
                </a:lnTo>
                <a:lnTo>
                  <a:pt x="931" y="1827"/>
                </a:lnTo>
                <a:lnTo>
                  <a:pt x="992" y="1892"/>
                </a:lnTo>
                <a:lnTo>
                  <a:pt x="892" y="1866"/>
                </a:lnTo>
                <a:lnTo>
                  <a:pt x="858" y="1781"/>
                </a:lnTo>
                <a:lnTo>
                  <a:pt x="957" y="1384"/>
                </a:lnTo>
                <a:lnTo>
                  <a:pt x="875" y="1312"/>
                </a:lnTo>
                <a:lnTo>
                  <a:pt x="835" y="1157"/>
                </a:lnTo>
                <a:lnTo>
                  <a:pt x="883" y="1083"/>
                </a:lnTo>
                <a:lnTo>
                  <a:pt x="840" y="1089"/>
                </a:lnTo>
                <a:lnTo>
                  <a:pt x="779" y="1011"/>
                </a:lnTo>
                <a:lnTo>
                  <a:pt x="727" y="986"/>
                </a:lnTo>
                <a:lnTo>
                  <a:pt x="606" y="944"/>
                </a:lnTo>
                <a:lnTo>
                  <a:pt x="506" y="790"/>
                </a:lnTo>
                <a:lnTo>
                  <a:pt x="446" y="679"/>
                </a:lnTo>
                <a:lnTo>
                  <a:pt x="446" y="530"/>
                </a:lnTo>
                <a:lnTo>
                  <a:pt x="346" y="363"/>
                </a:lnTo>
                <a:lnTo>
                  <a:pt x="221" y="286"/>
                </a:lnTo>
                <a:lnTo>
                  <a:pt x="143" y="329"/>
                </a:lnTo>
                <a:lnTo>
                  <a:pt x="0" y="397"/>
                </a:lnTo>
                <a:lnTo>
                  <a:pt x="91" y="325"/>
                </a:lnTo>
                <a:lnTo>
                  <a:pt x="35" y="311"/>
                </a:lnTo>
                <a:lnTo>
                  <a:pt x="14" y="239"/>
                </a:lnTo>
                <a:lnTo>
                  <a:pt x="78" y="188"/>
                </a:lnTo>
                <a:lnTo>
                  <a:pt x="14" y="179"/>
                </a:lnTo>
                <a:lnTo>
                  <a:pt x="26" y="132"/>
                </a:lnTo>
                <a:lnTo>
                  <a:pt x="73" y="132"/>
                </a:lnTo>
                <a:lnTo>
                  <a:pt x="30" y="69"/>
                </a:lnTo>
                <a:lnTo>
                  <a:pt x="147" y="0"/>
                </a:lnTo>
                <a:close/>
              </a:path>
            </a:pathLst>
          </a:custGeom>
          <a:solidFill>
            <a:srgbClr val="3096CA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935411" y="5005723"/>
            <a:ext cx="51640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43D59"/>
                </a:solidFill>
              </a:rPr>
              <a:t>20 </a:t>
            </a:r>
            <a:r>
              <a:rPr lang="ru-RU" sz="2000" b="1" dirty="0" smtClean="0">
                <a:solidFill>
                  <a:srgbClr val="255286"/>
                </a:solidFill>
              </a:rPr>
              <a:t>ПРОЕКТІВ (ПРОГРАМ) МІЖНАРОДНОЇ ТЕХНІЧНОЇ ДОПОМОГИ, БЕНЕФІЦІАРОМ / РЕЦИПІЄНТОМ ЯКИХ ВИСТУПАЄ МІНРЕГІОН</a:t>
            </a:r>
            <a:endParaRPr lang="en-US" sz="2000" b="1" dirty="0" smtClean="0">
              <a:solidFill>
                <a:srgbClr val="255286"/>
              </a:solidFill>
            </a:endParaRPr>
          </a:p>
          <a:p>
            <a:endParaRPr lang="en-US" sz="2000" b="1" dirty="0">
              <a:solidFill>
                <a:srgbClr val="255286"/>
              </a:solidFill>
            </a:endParaRPr>
          </a:p>
        </p:txBody>
      </p:sp>
      <p:sp>
        <p:nvSpPr>
          <p:cNvPr id="20" name="Freeform 11"/>
          <p:cNvSpPr>
            <a:spLocks noEditPoints="1"/>
          </p:cNvSpPr>
          <p:nvPr/>
        </p:nvSpPr>
        <p:spPr bwMode="auto">
          <a:xfrm>
            <a:off x="411600" y="4640955"/>
            <a:ext cx="4183117" cy="2264338"/>
          </a:xfrm>
          <a:custGeom>
            <a:avLst/>
            <a:gdLst>
              <a:gd name="T0" fmla="*/ 1839 w 3096"/>
              <a:gd name="T1" fmla="*/ 2620 h 3390"/>
              <a:gd name="T2" fmla="*/ 1855 w 3096"/>
              <a:gd name="T3" fmla="*/ 3297 h 3390"/>
              <a:gd name="T4" fmla="*/ 1822 w 3096"/>
              <a:gd name="T5" fmla="*/ 3376 h 3390"/>
              <a:gd name="T6" fmla="*/ 1744 w 3096"/>
              <a:gd name="T7" fmla="*/ 3382 h 3390"/>
              <a:gd name="T8" fmla="*/ 1179 w 3096"/>
              <a:gd name="T9" fmla="*/ 3041 h 3390"/>
              <a:gd name="T10" fmla="*/ 1168 w 3096"/>
              <a:gd name="T11" fmla="*/ 2966 h 3390"/>
              <a:gd name="T12" fmla="*/ 1725 w 3096"/>
              <a:gd name="T13" fmla="*/ 2613 h 3390"/>
              <a:gd name="T14" fmla="*/ 2453 w 3096"/>
              <a:gd name="T15" fmla="*/ 494 h 3390"/>
              <a:gd name="T16" fmla="*/ 2558 w 3096"/>
              <a:gd name="T17" fmla="*/ 539 h 3390"/>
              <a:gd name="T18" fmla="*/ 2809 w 3096"/>
              <a:gd name="T19" fmla="*/ 809 h 3390"/>
              <a:gd name="T20" fmla="*/ 2988 w 3096"/>
              <a:gd name="T21" fmla="*/ 1133 h 3390"/>
              <a:gd name="T22" fmla="*/ 3083 w 3096"/>
              <a:gd name="T23" fmla="*/ 1500 h 3390"/>
              <a:gd name="T24" fmla="*/ 3083 w 3096"/>
              <a:gd name="T25" fmla="*/ 1892 h 3390"/>
              <a:gd name="T26" fmla="*/ 2984 w 3096"/>
              <a:gd name="T27" fmla="*/ 2263 h 3390"/>
              <a:gd name="T28" fmla="*/ 2800 w 3096"/>
              <a:gd name="T29" fmla="*/ 2591 h 3390"/>
              <a:gd name="T30" fmla="*/ 2542 w 3096"/>
              <a:gd name="T31" fmla="*/ 2864 h 3390"/>
              <a:gd name="T32" fmla="*/ 2224 w 3096"/>
              <a:gd name="T33" fmla="*/ 3067 h 3390"/>
              <a:gd name="T34" fmla="*/ 1857 w 3096"/>
              <a:gd name="T35" fmla="*/ 3189 h 3390"/>
              <a:gd name="T36" fmla="*/ 2099 w 3096"/>
              <a:gd name="T37" fmla="*/ 2786 h 3390"/>
              <a:gd name="T38" fmla="*/ 2378 w 3096"/>
              <a:gd name="T39" fmla="*/ 2599 h 3390"/>
              <a:gd name="T40" fmla="*/ 2596 w 3096"/>
              <a:gd name="T41" fmla="*/ 2344 h 3390"/>
              <a:gd name="T42" fmla="*/ 2737 w 3096"/>
              <a:gd name="T43" fmla="*/ 2039 h 3390"/>
              <a:gd name="T44" fmla="*/ 2787 w 3096"/>
              <a:gd name="T45" fmla="*/ 1694 h 3390"/>
              <a:gd name="T46" fmla="*/ 2737 w 3096"/>
              <a:gd name="T47" fmla="*/ 1351 h 3390"/>
              <a:gd name="T48" fmla="*/ 2598 w 3096"/>
              <a:gd name="T49" fmla="*/ 1046 h 3390"/>
              <a:gd name="T50" fmla="*/ 2383 w 3096"/>
              <a:gd name="T51" fmla="*/ 793 h 3390"/>
              <a:gd name="T52" fmla="*/ 2274 w 3096"/>
              <a:gd name="T53" fmla="*/ 680 h 3390"/>
              <a:gd name="T54" fmla="*/ 2285 w 3096"/>
              <a:gd name="T55" fmla="*/ 592 h 3390"/>
              <a:gd name="T56" fmla="*/ 2353 w 3096"/>
              <a:gd name="T57" fmla="*/ 520 h 3390"/>
              <a:gd name="T58" fmla="*/ 2453 w 3096"/>
              <a:gd name="T59" fmla="*/ 494 h 3390"/>
              <a:gd name="T60" fmla="*/ 1075 w 3096"/>
              <a:gd name="T61" fmla="*/ 567 h 3390"/>
              <a:gd name="T62" fmla="*/ 782 w 3096"/>
              <a:gd name="T63" fmla="*/ 736 h 3390"/>
              <a:gd name="T64" fmla="*/ 548 w 3096"/>
              <a:gd name="T65" fmla="*/ 975 h 3390"/>
              <a:gd name="T66" fmla="*/ 387 w 3096"/>
              <a:gd name="T67" fmla="*/ 1269 h 3390"/>
              <a:gd name="T68" fmla="*/ 312 w 3096"/>
              <a:gd name="T69" fmla="*/ 1606 h 3390"/>
              <a:gd name="T70" fmla="*/ 337 w 3096"/>
              <a:gd name="T71" fmla="*/ 1953 h 3390"/>
              <a:gd name="T72" fmla="*/ 455 w 3096"/>
              <a:gd name="T73" fmla="*/ 2267 h 3390"/>
              <a:gd name="T74" fmla="*/ 650 w 3096"/>
              <a:gd name="T75" fmla="*/ 2534 h 3390"/>
              <a:gd name="T76" fmla="*/ 808 w 3096"/>
              <a:gd name="T77" fmla="*/ 2683 h 3390"/>
              <a:gd name="T78" fmla="*/ 835 w 3096"/>
              <a:gd name="T79" fmla="*/ 2775 h 3390"/>
              <a:gd name="T80" fmla="*/ 807 w 3096"/>
              <a:gd name="T81" fmla="*/ 2862 h 3390"/>
              <a:gd name="T82" fmla="*/ 734 w 3096"/>
              <a:gd name="T83" fmla="*/ 2916 h 3390"/>
              <a:gd name="T84" fmla="*/ 625 w 3096"/>
              <a:gd name="T85" fmla="*/ 2906 h 3390"/>
              <a:gd name="T86" fmla="*/ 458 w 3096"/>
              <a:gd name="T87" fmla="*/ 2776 h 3390"/>
              <a:gd name="T88" fmla="*/ 230 w 3096"/>
              <a:gd name="T89" fmla="*/ 2493 h 3390"/>
              <a:gd name="T90" fmla="*/ 74 w 3096"/>
              <a:gd name="T91" fmla="*/ 2160 h 3390"/>
              <a:gd name="T92" fmla="*/ 3 w 3096"/>
              <a:gd name="T93" fmla="*/ 1792 h 3390"/>
              <a:gd name="T94" fmla="*/ 28 w 3096"/>
              <a:gd name="T95" fmla="*/ 1400 h 3390"/>
              <a:gd name="T96" fmla="*/ 150 w 3096"/>
              <a:gd name="T97" fmla="*/ 1038 h 3390"/>
              <a:gd name="T98" fmla="*/ 355 w 3096"/>
              <a:gd name="T99" fmla="*/ 722 h 3390"/>
              <a:gd name="T100" fmla="*/ 628 w 3096"/>
              <a:gd name="T101" fmla="*/ 467 h 3390"/>
              <a:gd name="T102" fmla="*/ 960 w 3096"/>
              <a:gd name="T103" fmla="*/ 282 h 3390"/>
              <a:gd name="T104" fmla="*/ 1304 w 3096"/>
              <a:gd name="T105" fmla="*/ 0 h 3390"/>
              <a:gd name="T106" fmla="*/ 1880 w 3096"/>
              <a:gd name="T107" fmla="*/ 323 h 3390"/>
              <a:gd name="T108" fmla="*/ 1933 w 3096"/>
              <a:gd name="T109" fmla="*/ 392 h 3390"/>
              <a:gd name="T110" fmla="*/ 1901 w 3096"/>
              <a:gd name="T111" fmla="*/ 465 h 3390"/>
              <a:gd name="T112" fmla="*/ 1329 w 3096"/>
              <a:gd name="T113" fmla="*/ 795 h 3390"/>
              <a:gd name="T114" fmla="*/ 1261 w 3096"/>
              <a:gd name="T115" fmla="*/ 770 h 3390"/>
              <a:gd name="T116" fmla="*/ 1239 w 3096"/>
              <a:gd name="T117" fmla="*/ 93 h 3390"/>
              <a:gd name="T118" fmla="*/ 1270 w 3096"/>
              <a:gd name="T119" fmla="*/ 13 h 3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096" h="3390">
                <a:moveTo>
                  <a:pt x="1792" y="2593"/>
                </a:moveTo>
                <a:lnTo>
                  <a:pt x="1811" y="2598"/>
                </a:lnTo>
                <a:lnTo>
                  <a:pt x="1826" y="2606"/>
                </a:lnTo>
                <a:lnTo>
                  <a:pt x="1839" y="2620"/>
                </a:lnTo>
                <a:lnTo>
                  <a:pt x="1848" y="2638"/>
                </a:lnTo>
                <a:lnTo>
                  <a:pt x="1855" y="2660"/>
                </a:lnTo>
                <a:lnTo>
                  <a:pt x="1857" y="2686"/>
                </a:lnTo>
                <a:lnTo>
                  <a:pt x="1855" y="3297"/>
                </a:lnTo>
                <a:lnTo>
                  <a:pt x="1852" y="3322"/>
                </a:lnTo>
                <a:lnTo>
                  <a:pt x="1846" y="3345"/>
                </a:lnTo>
                <a:lnTo>
                  <a:pt x="1835" y="3363"/>
                </a:lnTo>
                <a:lnTo>
                  <a:pt x="1822" y="3376"/>
                </a:lnTo>
                <a:lnTo>
                  <a:pt x="1806" y="3386"/>
                </a:lnTo>
                <a:lnTo>
                  <a:pt x="1788" y="3390"/>
                </a:lnTo>
                <a:lnTo>
                  <a:pt x="1767" y="3389"/>
                </a:lnTo>
                <a:lnTo>
                  <a:pt x="1744" y="3382"/>
                </a:lnTo>
                <a:lnTo>
                  <a:pt x="1720" y="3371"/>
                </a:lnTo>
                <a:lnTo>
                  <a:pt x="1217" y="3073"/>
                </a:lnTo>
                <a:lnTo>
                  <a:pt x="1195" y="3058"/>
                </a:lnTo>
                <a:lnTo>
                  <a:pt x="1179" y="3041"/>
                </a:lnTo>
                <a:lnTo>
                  <a:pt x="1168" y="3023"/>
                </a:lnTo>
                <a:lnTo>
                  <a:pt x="1163" y="3004"/>
                </a:lnTo>
                <a:lnTo>
                  <a:pt x="1163" y="2986"/>
                </a:lnTo>
                <a:lnTo>
                  <a:pt x="1168" y="2966"/>
                </a:lnTo>
                <a:lnTo>
                  <a:pt x="1179" y="2948"/>
                </a:lnTo>
                <a:lnTo>
                  <a:pt x="1195" y="2931"/>
                </a:lnTo>
                <a:lnTo>
                  <a:pt x="1216" y="2916"/>
                </a:lnTo>
                <a:lnTo>
                  <a:pt x="1725" y="2613"/>
                </a:lnTo>
                <a:lnTo>
                  <a:pt x="1749" y="2601"/>
                </a:lnTo>
                <a:lnTo>
                  <a:pt x="1771" y="2594"/>
                </a:lnTo>
                <a:lnTo>
                  <a:pt x="1792" y="2593"/>
                </a:lnTo>
                <a:close/>
                <a:moveTo>
                  <a:pt x="2453" y="494"/>
                </a:moveTo>
                <a:lnTo>
                  <a:pt x="2479" y="497"/>
                </a:lnTo>
                <a:lnTo>
                  <a:pt x="2506" y="505"/>
                </a:lnTo>
                <a:lnTo>
                  <a:pt x="2532" y="519"/>
                </a:lnTo>
                <a:lnTo>
                  <a:pt x="2558" y="539"/>
                </a:lnTo>
                <a:lnTo>
                  <a:pt x="2626" y="601"/>
                </a:lnTo>
                <a:lnTo>
                  <a:pt x="2691" y="666"/>
                </a:lnTo>
                <a:lnTo>
                  <a:pt x="2752" y="736"/>
                </a:lnTo>
                <a:lnTo>
                  <a:pt x="2809" y="809"/>
                </a:lnTo>
                <a:lnTo>
                  <a:pt x="2861" y="886"/>
                </a:lnTo>
                <a:lnTo>
                  <a:pt x="2908" y="965"/>
                </a:lnTo>
                <a:lnTo>
                  <a:pt x="2951" y="1047"/>
                </a:lnTo>
                <a:lnTo>
                  <a:pt x="2988" y="1133"/>
                </a:lnTo>
                <a:lnTo>
                  <a:pt x="3020" y="1222"/>
                </a:lnTo>
                <a:lnTo>
                  <a:pt x="3047" y="1312"/>
                </a:lnTo>
                <a:lnTo>
                  <a:pt x="3068" y="1405"/>
                </a:lnTo>
                <a:lnTo>
                  <a:pt x="3083" y="1500"/>
                </a:lnTo>
                <a:lnTo>
                  <a:pt x="3093" y="1596"/>
                </a:lnTo>
                <a:lnTo>
                  <a:pt x="3096" y="1694"/>
                </a:lnTo>
                <a:lnTo>
                  <a:pt x="3093" y="1794"/>
                </a:lnTo>
                <a:lnTo>
                  <a:pt x="3083" y="1892"/>
                </a:lnTo>
                <a:lnTo>
                  <a:pt x="3068" y="1988"/>
                </a:lnTo>
                <a:lnTo>
                  <a:pt x="3045" y="2082"/>
                </a:lnTo>
                <a:lnTo>
                  <a:pt x="3018" y="2174"/>
                </a:lnTo>
                <a:lnTo>
                  <a:pt x="2984" y="2263"/>
                </a:lnTo>
                <a:lnTo>
                  <a:pt x="2946" y="2350"/>
                </a:lnTo>
                <a:lnTo>
                  <a:pt x="2902" y="2434"/>
                </a:lnTo>
                <a:lnTo>
                  <a:pt x="2853" y="2514"/>
                </a:lnTo>
                <a:lnTo>
                  <a:pt x="2800" y="2591"/>
                </a:lnTo>
                <a:lnTo>
                  <a:pt x="2741" y="2665"/>
                </a:lnTo>
                <a:lnTo>
                  <a:pt x="2679" y="2736"/>
                </a:lnTo>
                <a:lnTo>
                  <a:pt x="2612" y="2802"/>
                </a:lnTo>
                <a:lnTo>
                  <a:pt x="2542" y="2864"/>
                </a:lnTo>
                <a:lnTo>
                  <a:pt x="2468" y="2922"/>
                </a:lnTo>
                <a:lnTo>
                  <a:pt x="2390" y="2975"/>
                </a:lnTo>
                <a:lnTo>
                  <a:pt x="2308" y="3023"/>
                </a:lnTo>
                <a:lnTo>
                  <a:pt x="2224" y="3067"/>
                </a:lnTo>
                <a:lnTo>
                  <a:pt x="2136" y="3105"/>
                </a:lnTo>
                <a:lnTo>
                  <a:pt x="2046" y="3140"/>
                </a:lnTo>
                <a:lnTo>
                  <a:pt x="1953" y="3167"/>
                </a:lnTo>
                <a:lnTo>
                  <a:pt x="1857" y="3189"/>
                </a:lnTo>
                <a:lnTo>
                  <a:pt x="1857" y="2875"/>
                </a:lnTo>
                <a:lnTo>
                  <a:pt x="1941" y="2850"/>
                </a:lnTo>
                <a:lnTo>
                  <a:pt x="2021" y="2821"/>
                </a:lnTo>
                <a:lnTo>
                  <a:pt x="2099" y="2786"/>
                </a:lnTo>
                <a:lnTo>
                  <a:pt x="2174" y="2746"/>
                </a:lnTo>
                <a:lnTo>
                  <a:pt x="2246" y="2701"/>
                </a:lnTo>
                <a:lnTo>
                  <a:pt x="2314" y="2652"/>
                </a:lnTo>
                <a:lnTo>
                  <a:pt x="2378" y="2599"/>
                </a:lnTo>
                <a:lnTo>
                  <a:pt x="2439" y="2541"/>
                </a:lnTo>
                <a:lnTo>
                  <a:pt x="2496" y="2479"/>
                </a:lnTo>
                <a:lnTo>
                  <a:pt x="2548" y="2414"/>
                </a:lnTo>
                <a:lnTo>
                  <a:pt x="2596" y="2344"/>
                </a:lnTo>
                <a:lnTo>
                  <a:pt x="2638" y="2273"/>
                </a:lnTo>
                <a:lnTo>
                  <a:pt x="2676" y="2198"/>
                </a:lnTo>
                <a:lnTo>
                  <a:pt x="2709" y="2120"/>
                </a:lnTo>
                <a:lnTo>
                  <a:pt x="2737" y="2039"/>
                </a:lnTo>
                <a:lnTo>
                  <a:pt x="2758" y="1955"/>
                </a:lnTo>
                <a:lnTo>
                  <a:pt x="2774" y="1871"/>
                </a:lnTo>
                <a:lnTo>
                  <a:pt x="2784" y="1783"/>
                </a:lnTo>
                <a:lnTo>
                  <a:pt x="2787" y="1694"/>
                </a:lnTo>
                <a:lnTo>
                  <a:pt x="2784" y="1606"/>
                </a:lnTo>
                <a:lnTo>
                  <a:pt x="2774" y="1519"/>
                </a:lnTo>
                <a:lnTo>
                  <a:pt x="2759" y="1434"/>
                </a:lnTo>
                <a:lnTo>
                  <a:pt x="2737" y="1351"/>
                </a:lnTo>
                <a:lnTo>
                  <a:pt x="2710" y="1271"/>
                </a:lnTo>
                <a:lnTo>
                  <a:pt x="2677" y="1194"/>
                </a:lnTo>
                <a:lnTo>
                  <a:pt x="2640" y="1119"/>
                </a:lnTo>
                <a:lnTo>
                  <a:pt x="2598" y="1046"/>
                </a:lnTo>
                <a:lnTo>
                  <a:pt x="2550" y="978"/>
                </a:lnTo>
                <a:lnTo>
                  <a:pt x="2499" y="913"/>
                </a:lnTo>
                <a:lnTo>
                  <a:pt x="2443" y="851"/>
                </a:lnTo>
                <a:lnTo>
                  <a:pt x="2383" y="793"/>
                </a:lnTo>
                <a:lnTo>
                  <a:pt x="2319" y="740"/>
                </a:lnTo>
                <a:lnTo>
                  <a:pt x="2299" y="720"/>
                </a:lnTo>
                <a:lnTo>
                  <a:pt x="2283" y="700"/>
                </a:lnTo>
                <a:lnTo>
                  <a:pt x="2274" y="680"/>
                </a:lnTo>
                <a:lnTo>
                  <a:pt x="2270" y="657"/>
                </a:lnTo>
                <a:lnTo>
                  <a:pt x="2270" y="635"/>
                </a:lnTo>
                <a:lnTo>
                  <a:pt x="2276" y="613"/>
                </a:lnTo>
                <a:lnTo>
                  <a:pt x="2285" y="592"/>
                </a:lnTo>
                <a:lnTo>
                  <a:pt x="2298" y="572"/>
                </a:lnTo>
                <a:lnTo>
                  <a:pt x="2313" y="552"/>
                </a:lnTo>
                <a:lnTo>
                  <a:pt x="2331" y="535"/>
                </a:lnTo>
                <a:lnTo>
                  <a:pt x="2353" y="520"/>
                </a:lnTo>
                <a:lnTo>
                  <a:pt x="2376" y="509"/>
                </a:lnTo>
                <a:lnTo>
                  <a:pt x="2401" y="500"/>
                </a:lnTo>
                <a:lnTo>
                  <a:pt x="2426" y="495"/>
                </a:lnTo>
                <a:lnTo>
                  <a:pt x="2453" y="494"/>
                </a:lnTo>
                <a:close/>
                <a:moveTo>
                  <a:pt x="1239" y="199"/>
                </a:moveTo>
                <a:lnTo>
                  <a:pt x="1239" y="514"/>
                </a:lnTo>
                <a:lnTo>
                  <a:pt x="1155" y="538"/>
                </a:lnTo>
                <a:lnTo>
                  <a:pt x="1075" y="567"/>
                </a:lnTo>
                <a:lnTo>
                  <a:pt x="997" y="603"/>
                </a:lnTo>
                <a:lnTo>
                  <a:pt x="922" y="642"/>
                </a:lnTo>
                <a:lnTo>
                  <a:pt x="850" y="687"/>
                </a:lnTo>
                <a:lnTo>
                  <a:pt x="782" y="736"/>
                </a:lnTo>
                <a:lnTo>
                  <a:pt x="718" y="790"/>
                </a:lnTo>
                <a:lnTo>
                  <a:pt x="657" y="848"/>
                </a:lnTo>
                <a:lnTo>
                  <a:pt x="600" y="910"/>
                </a:lnTo>
                <a:lnTo>
                  <a:pt x="548" y="975"/>
                </a:lnTo>
                <a:lnTo>
                  <a:pt x="500" y="1043"/>
                </a:lnTo>
                <a:lnTo>
                  <a:pt x="458" y="1116"/>
                </a:lnTo>
                <a:lnTo>
                  <a:pt x="420" y="1191"/>
                </a:lnTo>
                <a:lnTo>
                  <a:pt x="387" y="1269"/>
                </a:lnTo>
                <a:lnTo>
                  <a:pt x="359" y="1350"/>
                </a:lnTo>
                <a:lnTo>
                  <a:pt x="338" y="1432"/>
                </a:lnTo>
                <a:lnTo>
                  <a:pt x="322" y="1518"/>
                </a:lnTo>
                <a:lnTo>
                  <a:pt x="312" y="1606"/>
                </a:lnTo>
                <a:lnTo>
                  <a:pt x="309" y="1694"/>
                </a:lnTo>
                <a:lnTo>
                  <a:pt x="312" y="1782"/>
                </a:lnTo>
                <a:lnTo>
                  <a:pt x="322" y="1869"/>
                </a:lnTo>
                <a:lnTo>
                  <a:pt x="337" y="1953"/>
                </a:lnTo>
                <a:lnTo>
                  <a:pt x="358" y="2035"/>
                </a:lnTo>
                <a:lnTo>
                  <a:pt x="385" y="2114"/>
                </a:lnTo>
                <a:lnTo>
                  <a:pt x="418" y="2192"/>
                </a:lnTo>
                <a:lnTo>
                  <a:pt x="455" y="2267"/>
                </a:lnTo>
                <a:lnTo>
                  <a:pt x="496" y="2339"/>
                </a:lnTo>
                <a:lnTo>
                  <a:pt x="542" y="2407"/>
                </a:lnTo>
                <a:lnTo>
                  <a:pt x="594" y="2473"/>
                </a:lnTo>
                <a:lnTo>
                  <a:pt x="650" y="2534"/>
                </a:lnTo>
                <a:lnTo>
                  <a:pt x="708" y="2591"/>
                </a:lnTo>
                <a:lnTo>
                  <a:pt x="772" y="2645"/>
                </a:lnTo>
                <a:lnTo>
                  <a:pt x="792" y="2663"/>
                </a:lnTo>
                <a:lnTo>
                  <a:pt x="808" y="2683"/>
                </a:lnTo>
                <a:lnTo>
                  <a:pt x="821" y="2705"/>
                </a:lnTo>
                <a:lnTo>
                  <a:pt x="829" y="2727"/>
                </a:lnTo>
                <a:lnTo>
                  <a:pt x="834" y="2751"/>
                </a:lnTo>
                <a:lnTo>
                  <a:pt x="835" y="2775"/>
                </a:lnTo>
                <a:lnTo>
                  <a:pt x="833" y="2798"/>
                </a:lnTo>
                <a:lnTo>
                  <a:pt x="828" y="2821"/>
                </a:lnTo>
                <a:lnTo>
                  <a:pt x="819" y="2842"/>
                </a:lnTo>
                <a:lnTo>
                  <a:pt x="807" y="2862"/>
                </a:lnTo>
                <a:lnTo>
                  <a:pt x="793" y="2880"/>
                </a:lnTo>
                <a:lnTo>
                  <a:pt x="776" y="2895"/>
                </a:lnTo>
                <a:lnTo>
                  <a:pt x="756" y="2908"/>
                </a:lnTo>
                <a:lnTo>
                  <a:pt x="734" y="2916"/>
                </a:lnTo>
                <a:lnTo>
                  <a:pt x="711" y="2921"/>
                </a:lnTo>
                <a:lnTo>
                  <a:pt x="683" y="2921"/>
                </a:lnTo>
                <a:lnTo>
                  <a:pt x="655" y="2916"/>
                </a:lnTo>
                <a:lnTo>
                  <a:pt x="625" y="2906"/>
                </a:lnTo>
                <a:lnTo>
                  <a:pt x="593" y="2890"/>
                </a:lnTo>
                <a:lnTo>
                  <a:pt x="560" y="2867"/>
                </a:lnTo>
                <a:lnTo>
                  <a:pt x="525" y="2838"/>
                </a:lnTo>
                <a:lnTo>
                  <a:pt x="458" y="2776"/>
                </a:lnTo>
                <a:lnTo>
                  <a:pt x="395" y="2711"/>
                </a:lnTo>
                <a:lnTo>
                  <a:pt x="335" y="2641"/>
                </a:lnTo>
                <a:lnTo>
                  <a:pt x="280" y="2569"/>
                </a:lnTo>
                <a:lnTo>
                  <a:pt x="230" y="2493"/>
                </a:lnTo>
                <a:lnTo>
                  <a:pt x="183" y="2415"/>
                </a:lnTo>
                <a:lnTo>
                  <a:pt x="142" y="2333"/>
                </a:lnTo>
                <a:lnTo>
                  <a:pt x="105" y="2248"/>
                </a:lnTo>
                <a:lnTo>
                  <a:pt x="74" y="2160"/>
                </a:lnTo>
                <a:lnTo>
                  <a:pt x="48" y="2072"/>
                </a:lnTo>
                <a:lnTo>
                  <a:pt x="27" y="1980"/>
                </a:lnTo>
                <a:lnTo>
                  <a:pt x="12" y="1887"/>
                </a:lnTo>
                <a:lnTo>
                  <a:pt x="3" y="1792"/>
                </a:lnTo>
                <a:lnTo>
                  <a:pt x="0" y="1694"/>
                </a:lnTo>
                <a:lnTo>
                  <a:pt x="3" y="1595"/>
                </a:lnTo>
                <a:lnTo>
                  <a:pt x="13" y="1496"/>
                </a:lnTo>
                <a:lnTo>
                  <a:pt x="28" y="1400"/>
                </a:lnTo>
                <a:lnTo>
                  <a:pt x="51" y="1306"/>
                </a:lnTo>
                <a:lnTo>
                  <a:pt x="78" y="1214"/>
                </a:lnTo>
                <a:lnTo>
                  <a:pt x="112" y="1124"/>
                </a:lnTo>
                <a:lnTo>
                  <a:pt x="150" y="1038"/>
                </a:lnTo>
                <a:lnTo>
                  <a:pt x="194" y="954"/>
                </a:lnTo>
                <a:lnTo>
                  <a:pt x="243" y="874"/>
                </a:lnTo>
                <a:lnTo>
                  <a:pt x="296" y="796"/>
                </a:lnTo>
                <a:lnTo>
                  <a:pt x="355" y="722"/>
                </a:lnTo>
                <a:lnTo>
                  <a:pt x="417" y="653"/>
                </a:lnTo>
                <a:lnTo>
                  <a:pt x="484" y="587"/>
                </a:lnTo>
                <a:lnTo>
                  <a:pt x="554" y="525"/>
                </a:lnTo>
                <a:lnTo>
                  <a:pt x="628" y="467"/>
                </a:lnTo>
                <a:lnTo>
                  <a:pt x="706" y="414"/>
                </a:lnTo>
                <a:lnTo>
                  <a:pt x="788" y="364"/>
                </a:lnTo>
                <a:lnTo>
                  <a:pt x="872" y="322"/>
                </a:lnTo>
                <a:lnTo>
                  <a:pt x="960" y="282"/>
                </a:lnTo>
                <a:lnTo>
                  <a:pt x="1050" y="249"/>
                </a:lnTo>
                <a:lnTo>
                  <a:pt x="1143" y="221"/>
                </a:lnTo>
                <a:lnTo>
                  <a:pt x="1239" y="199"/>
                </a:lnTo>
                <a:close/>
                <a:moveTo>
                  <a:pt x="1304" y="0"/>
                </a:moveTo>
                <a:lnTo>
                  <a:pt x="1325" y="1"/>
                </a:lnTo>
                <a:lnTo>
                  <a:pt x="1347" y="7"/>
                </a:lnTo>
                <a:lnTo>
                  <a:pt x="1371" y="19"/>
                </a:lnTo>
                <a:lnTo>
                  <a:pt x="1880" y="323"/>
                </a:lnTo>
                <a:lnTo>
                  <a:pt x="1901" y="338"/>
                </a:lnTo>
                <a:lnTo>
                  <a:pt x="1917" y="355"/>
                </a:lnTo>
                <a:lnTo>
                  <a:pt x="1928" y="373"/>
                </a:lnTo>
                <a:lnTo>
                  <a:pt x="1933" y="392"/>
                </a:lnTo>
                <a:lnTo>
                  <a:pt x="1933" y="410"/>
                </a:lnTo>
                <a:lnTo>
                  <a:pt x="1928" y="430"/>
                </a:lnTo>
                <a:lnTo>
                  <a:pt x="1917" y="448"/>
                </a:lnTo>
                <a:lnTo>
                  <a:pt x="1901" y="465"/>
                </a:lnTo>
                <a:lnTo>
                  <a:pt x="1879" y="480"/>
                </a:lnTo>
                <a:lnTo>
                  <a:pt x="1376" y="777"/>
                </a:lnTo>
                <a:lnTo>
                  <a:pt x="1352" y="789"/>
                </a:lnTo>
                <a:lnTo>
                  <a:pt x="1329" y="795"/>
                </a:lnTo>
                <a:lnTo>
                  <a:pt x="1308" y="796"/>
                </a:lnTo>
                <a:lnTo>
                  <a:pt x="1290" y="792"/>
                </a:lnTo>
                <a:lnTo>
                  <a:pt x="1274" y="782"/>
                </a:lnTo>
                <a:lnTo>
                  <a:pt x="1261" y="770"/>
                </a:lnTo>
                <a:lnTo>
                  <a:pt x="1251" y="751"/>
                </a:lnTo>
                <a:lnTo>
                  <a:pt x="1244" y="729"/>
                </a:lnTo>
                <a:lnTo>
                  <a:pt x="1242" y="703"/>
                </a:lnTo>
                <a:lnTo>
                  <a:pt x="1239" y="93"/>
                </a:lnTo>
                <a:lnTo>
                  <a:pt x="1241" y="66"/>
                </a:lnTo>
                <a:lnTo>
                  <a:pt x="1248" y="45"/>
                </a:lnTo>
                <a:lnTo>
                  <a:pt x="1257" y="26"/>
                </a:lnTo>
                <a:lnTo>
                  <a:pt x="1270" y="13"/>
                </a:lnTo>
                <a:lnTo>
                  <a:pt x="1285" y="4"/>
                </a:lnTo>
                <a:lnTo>
                  <a:pt x="1304" y="0"/>
                </a:lnTo>
                <a:close/>
              </a:path>
            </a:pathLst>
          </a:custGeom>
          <a:solidFill>
            <a:srgbClr val="255286"/>
          </a:solidFill>
          <a:ln w="12700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Группа 31"/>
          <p:cNvGrpSpPr/>
          <p:nvPr/>
        </p:nvGrpSpPr>
        <p:grpSpPr>
          <a:xfrm>
            <a:off x="-16524" y="29911"/>
            <a:ext cx="1633396" cy="1135395"/>
            <a:chOff x="10572005" y="180218"/>
            <a:chExt cx="1446507" cy="1027035"/>
          </a:xfrm>
        </p:grpSpPr>
        <p:grpSp>
          <p:nvGrpSpPr>
            <p:cNvPr id="34" name="Группа 33"/>
            <p:cNvGrpSpPr/>
            <p:nvPr/>
          </p:nvGrpSpPr>
          <p:grpSpPr>
            <a:xfrm>
              <a:off x="10628738" y="180218"/>
              <a:ext cx="1332000" cy="1027035"/>
              <a:chOff x="6078429" y="850740"/>
              <a:chExt cx="1449115" cy="1091575"/>
            </a:xfrm>
            <a:effectLst/>
          </p:grpSpPr>
          <p:grpSp>
            <p:nvGrpSpPr>
              <p:cNvPr id="36" name="Группа 35"/>
              <p:cNvGrpSpPr/>
              <p:nvPr/>
            </p:nvGrpSpPr>
            <p:grpSpPr>
              <a:xfrm>
                <a:off x="6078429" y="873510"/>
                <a:ext cx="1449115" cy="1068805"/>
                <a:chOff x="6078429" y="873510"/>
                <a:chExt cx="1449115" cy="1068805"/>
              </a:xfrm>
            </p:grpSpPr>
            <p:grpSp>
              <p:nvGrpSpPr>
                <p:cNvPr id="39" name="Группа 49"/>
                <p:cNvGrpSpPr/>
                <p:nvPr/>
              </p:nvGrpSpPr>
              <p:grpSpPr>
                <a:xfrm>
                  <a:off x="6078429" y="876300"/>
                  <a:ext cx="1449115" cy="996461"/>
                  <a:chOff x="5535567" y="1337481"/>
                  <a:chExt cx="2969251" cy="2127600"/>
                </a:xfrm>
              </p:grpSpPr>
              <p:sp>
                <p:nvSpPr>
                  <p:cNvPr id="41" name="Овал 51"/>
                  <p:cNvSpPr/>
                  <p:nvPr/>
                </p:nvSpPr>
                <p:spPr>
                  <a:xfrm>
                    <a:off x="5957802" y="1337481"/>
                    <a:ext cx="2129051" cy="2127600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42" name="Овал 52"/>
                  <p:cNvSpPr/>
                  <p:nvPr/>
                </p:nvSpPr>
                <p:spPr>
                  <a:xfrm>
                    <a:off x="6497738" y="1823861"/>
                    <a:ext cx="1106466" cy="1152984"/>
                  </a:xfrm>
                  <a:prstGeom prst="ellipse">
                    <a:avLst/>
                  </a:prstGeom>
                  <a:noFill/>
                  <a:ln w="28575" cap="sq" cmpd="sng">
                    <a:solidFill>
                      <a:srgbClr val="002F53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1463"/>
                  </a:p>
                </p:txBody>
              </p:sp>
              <p:sp>
                <p:nvSpPr>
                  <p:cNvPr id="43" name="Скругленный прямоугольник 53"/>
                  <p:cNvSpPr/>
                  <p:nvPr/>
                </p:nvSpPr>
                <p:spPr>
                  <a:xfrm rot="671619">
                    <a:off x="5535567" y="2023299"/>
                    <a:ext cx="2969251" cy="742338"/>
                  </a:xfrm>
                  <a:prstGeom prst="roundRect">
                    <a:avLst>
                      <a:gd name="adj" fmla="val 17180"/>
                    </a:avLst>
                  </a:prstGeom>
                  <a:solidFill>
                    <a:schemeClr val="bg1"/>
                  </a:solidFill>
                  <a:ln w="28575">
                    <a:solidFill>
                      <a:srgbClr val="002F5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uk-UA" sz="900" dirty="0">
                      <a:solidFill>
                        <a:srgbClr val="002F53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40" name="Овал 50"/>
                <p:cNvSpPr/>
                <p:nvPr/>
              </p:nvSpPr>
              <p:spPr>
                <a:xfrm rot="932796">
                  <a:off x="6277898" y="873510"/>
                  <a:ext cx="1040927" cy="106880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prstTxWarp prst="textArchUp">
                    <a:avLst/>
                  </a:prstTxWarp>
                </a:bodyPr>
                <a:lstStyle/>
                <a:p>
                  <a:pPr algn="ctr"/>
                  <a:endParaRPr lang="uk-UA" sz="1400" dirty="0">
                    <a:solidFill>
                      <a:srgbClr val="002F53"/>
                    </a:solidFill>
                  </a:endParaRPr>
                </a:p>
              </p:txBody>
            </p:sp>
          </p:grpSp>
          <p:sp>
            <p:nvSpPr>
              <p:cNvPr id="37" name="Овал 48"/>
              <p:cNvSpPr/>
              <p:nvPr/>
            </p:nvSpPr>
            <p:spPr>
              <a:xfrm rot="453325">
                <a:off x="6209986" y="850740"/>
                <a:ext cx="1204691" cy="1068805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1" vertOverflow="overflow" horzOverflow="overflow" vert="horz" wrap="square" lIns="74295" tIns="37148" rIns="74295" bIns="37148" numCol="1" spcCol="0" rtlCol="0" fromWordArt="0" anchor="ctr" anchorCtr="0" forceAA="0" compatLnSpc="1">
                <a:prstTxWarp prst="textArchDown">
                  <a:avLst>
                    <a:gd name="adj" fmla="val 43126"/>
                  </a:avLst>
                </a:prstTxWarp>
                <a:noAutofit/>
              </a:bodyPr>
              <a:lstStyle/>
              <a:p>
                <a:pPr algn="ctr"/>
                <a:endParaRPr lang="uk-UA" sz="1000" dirty="0">
                  <a:solidFill>
                    <a:srgbClr val="002F53"/>
                  </a:solidFill>
                </a:endParaRPr>
              </a:p>
            </p:txBody>
          </p:sp>
        </p:grpSp>
        <p:sp>
          <p:nvSpPr>
            <p:cNvPr id="35" name="Прямоугольник 34"/>
            <p:cNvSpPr/>
            <p:nvPr/>
          </p:nvSpPr>
          <p:spPr>
            <a:xfrm rot="691802">
              <a:off x="10572005" y="505490"/>
              <a:ext cx="1446507" cy="334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b="1" dirty="0" smtClean="0">
                  <a:solidFill>
                    <a:srgbClr val="002F53"/>
                  </a:solidFill>
                </a:rPr>
                <a:t>ВИКОНУЄТЬСЯ</a:t>
              </a:r>
              <a:endParaRPr lang="uk-UA" sz="1400" b="1" dirty="0">
                <a:solidFill>
                  <a:srgbClr val="002F5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647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1224</TotalTime>
  <Words>804</Words>
  <Application>Microsoft Office PowerPoint</Application>
  <PresentationFormat>Произвольный</PresentationFormat>
  <Paragraphs>203</Paragraphs>
  <Slides>13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</dc:creator>
  <cp:lastModifiedBy>User</cp:lastModifiedBy>
  <cp:revision>160</cp:revision>
  <cp:lastPrinted>2016-12-13T11:06:29Z</cp:lastPrinted>
  <dcterms:created xsi:type="dcterms:W3CDTF">2016-12-12T09:53:35Z</dcterms:created>
  <dcterms:modified xsi:type="dcterms:W3CDTF">2016-12-20T08:11:23Z</dcterms:modified>
</cp:coreProperties>
</file>