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8" r:id="rId2"/>
    <p:sldId id="335" r:id="rId3"/>
    <p:sldId id="332" r:id="rId4"/>
    <p:sldId id="331" r:id="rId5"/>
    <p:sldId id="338" r:id="rId6"/>
    <p:sldId id="334" r:id="rId7"/>
    <p:sldId id="336" r:id="rId8"/>
    <p:sldId id="337" r:id="rId9"/>
  </p:sldIdLst>
  <p:sldSz cx="9144000" cy="6858000" type="screen4x3"/>
  <p:notesSz cx="68119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1E9DD4"/>
    <a:srgbClr val="FFC000"/>
    <a:srgbClr val="FFD757"/>
    <a:srgbClr val="7F7F7F"/>
    <a:srgbClr val="1F26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34" autoAdjust="0"/>
  </p:normalViewPr>
  <p:slideViewPr>
    <p:cSldViewPr>
      <p:cViewPr varScale="1">
        <p:scale>
          <a:sx n="107" d="100"/>
          <a:sy n="107" d="100"/>
        </p:scale>
        <p:origin x="1284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85190344722777"/>
          <c:y val="0"/>
          <c:w val="0.2788885793166333"/>
          <c:h val="0.40009011365948666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A80-4507-B84A-2F680F40FCEE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3D3-4192-A839-E7ED064DB0DD}"/>
              </c:ext>
            </c:extLst>
          </c:dPt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93.4</c:v>
                </c:pt>
                <c:pt idx="1">
                  <c:v>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D3-4192-A839-E7ED064DB0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4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85190344722777"/>
          <c:y val="0"/>
          <c:w val="0.30104525844098939"/>
          <c:h val="0.4405121701594325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469-4CCA-9E80-254363A7A475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469-4CCA-9E80-254363A7A475}"/>
              </c:ext>
            </c:extLst>
          </c:dPt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83.7</c:v>
                </c:pt>
                <c:pt idx="1">
                  <c:v>16.3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469-4CCA-9E80-254363A7A4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4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85190344722777"/>
          <c:y val="0"/>
          <c:w val="0.2788885793166333"/>
          <c:h val="0.40009011365948666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175-4930-A00D-7C5341833CA7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175-4930-A00D-7C5341833CA7}"/>
              </c:ext>
            </c:extLst>
          </c:dPt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41</c:v>
                </c:pt>
                <c:pt idx="1">
                  <c:v>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175-4930-A00D-7C5341833C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4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51850" cy="497125"/>
          </a:xfrm>
          <a:prstGeom prst="rect">
            <a:avLst/>
          </a:prstGeom>
        </p:spPr>
        <p:txBody>
          <a:bodyPr vert="horz" lIns="91599" tIns="45800" rIns="91599" bIns="4580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8537" y="1"/>
            <a:ext cx="2951850" cy="497125"/>
          </a:xfrm>
          <a:prstGeom prst="rect">
            <a:avLst/>
          </a:prstGeom>
        </p:spPr>
        <p:txBody>
          <a:bodyPr vert="horz" lIns="91599" tIns="45800" rIns="91599" bIns="45800" rtlCol="0"/>
          <a:lstStyle>
            <a:lvl1pPr algn="r">
              <a:defRPr sz="1200"/>
            </a:lvl1pPr>
          </a:lstStyle>
          <a:p>
            <a:fld id="{BB07E172-972B-49FC-98C1-06FA32266BCE}" type="datetimeFigureOut">
              <a:rPr lang="uk-UA" smtClean="0"/>
              <a:t>22.08.2017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73637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9" tIns="45800" rIns="91599" bIns="4580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197" y="4722694"/>
            <a:ext cx="5449570" cy="4474130"/>
          </a:xfrm>
          <a:prstGeom prst="rect">
            <a:avLst/>
          </a:prstGeom>
        </p:spPr>
        <p:txBody>
          <a:bodyPr vert="horz" lIns="91599" tIns="45800" rIns="91599" bIns="4580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3662"/>
            <a:ext cx="2951850" cy="497125"/>
          </a:xfrm>
          <a:prstGeom prst="rect">
            <a:avLst/>
          </a:prstGeom>
        </p:spPr>
        <p:txBody>
          <a:bodyPr vert="horz" lIns="91599" tIns="45800" rIns="91599" bIns="4580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8537" y="9443662"/>
            <a:ext cx="2951850" cy="497125"/>
          </a:xfrm>
          <a:prstGeom prst="rect">
            <a:avLst/>
          </a:prstGeom>
        </p:spPr>
        <p:txBody>
          <a:bodyPr vert="horz" lIns="91599" tIns="45800" rIns="91599" bIns="45800" rtlCol="0" anchor="b"/>
          <a:lstStyle>
            <a:lvl1pPr algn="r">
              <a:defRPr sz="1200"/>
            </a:lvl1pPr>
          </a:lstStyle>
          <a:p>
            <a:fld id="{B486B5A6-AF74-4DF2-99BC-94AD0C17B13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8566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0B0569-90F5-4B2B-AEA8-75143417A8D9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3607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6B5A6-AF74-4DF2-99BC-94AD0C17B13C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603565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6B5A6-AF74-4DF2-99BC-94AD0C17B13C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99422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5016B-5992-444D-8CC4-6B9A2EADA40D}" type="datetime1">
              <a:rPr lang="ru-RU" smtClean="0"/>
              <a:t>22.08.2017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FF67D-20D1-42B4-B394-2CF7ECE29E2D}" type="datetime1">
              <a:rPr lang="ru-RU" smtClean="0"/>
              <a:t>22.08.2017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3242-FA46-4197-B165-C90ABF1039DF}" type="datetime1">
              <a:rPr lang="ru-RU" smtClean="0"/>
              <a:t>22.08.2017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0927D-418D-4486-82DE-A0B0ADFF12A4}" type="datetime1">
              <a:rPr lang="ru-RU" smtClean="0"/>
              <a:t>22.08.2017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8FE59-04B3-4F91-9CD1-BFBC0FE8BB66}" type="datetime1">
              <a:rPr lang="ru-RU" smtClean="0"/>
              <a:t>22.08.2017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1D072-50C2-413B-A87E-B674FAEAD4F5}" type="datetime1">
              <a:rPr lang="ru-RU" smtClean="0"/>
              <a:t>22.08.2017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93E9E-BD30-4ECF-A0B6-29DFFF808C07}" type="datetime1">
              <a:rPr lang="ru-RU" smtClean="0"/>
              <a:t>22.08.2017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850CF-2AD6-41D9-95F5-764746C42551}" type="datetime1">
              <a:rPr lang="ru-RU" smtClean="0"/>
              <a:t>22.08.2017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4188C-EF42-49F8-A0D2-98AA47E82B36}" type="datetime1">
              <a:rPr lang="ru-RU" smtClean="0"/>
              <a:t>22.08.2017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D5571-5388-4AD7-B6B2-E80374F08C7A}" type="datetime1">
              <a:rPr lang="ru-RU" smtClean="0"/>
              <a:t>22.08.2017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0C769-7AFA-4DA8-AE2D-8C2A634A0458}" type="datetime1">
              <a:rPr lang="ru-RU" smtClean="0"/>
              <a:t>22.08.2017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0634A-02F3-47DA-ADD2-D2FDAD6A26C0}" type="datetime1">
              <a:rPr lang="ru-RU" smtClean="0"/>
              <a:t>22.08.2017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3.jp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Relationship Id="rId9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3.jp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jpe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mailto:zkrt.07@molod-kredit.gov.ua" TargetMode="External"/><Relationship Id="rId13" Type="http://schemas.openxmlformats.org/officeDocument/2006/relationships/hyperlink" Target="mailto:lv.13@molod-kredit.gov.ua" TargetMode="External"/><Relationship Id="rId18" Type="http://schemas.openxmlformats.org/officeDocument/2006/relationships/hyperlink" Target="mailto:sumy.18@molod-kredit.gov.ua" TargetMode="External"/><Relationship Id="rId26" Type="http://schemas.openxmlformats.org/officeDocument/2006/relationships/hyperlink" Target="mailto:kyiv.10@molod-kredit.gov.ua" TargetMode="External"/><Relationship Id="rId3" Type="http://schemas.openxmlformats.org/officeDocument/2006/relationships/hyperlink" Target="mailto:vn.02@molod-kredit.gov.ua" TargetMode="External"/><Relationship Id="rId21" Type="http://schemas.openxmlformats.org/officeDocument/2006/relationships/hyperlink" Target="mailto:khn.21@molod-kredit.gov.ua" TargetMode="External"/><Relationship Id="rId7" Type="http://schemas.openxmlformats.org/officeDocument/2006/relationships/hyperlink" Target="mailto:zht.06@molod-kredit.gov.ua" TargetMode="External"/><Relationship Id="rId12" Type="http://schemas.openxmlformats.org/officeDocument/2006/relationships/hyperlink" Target="mailto:lg.12@molod-kredit.gov.ua" TargetMode="External"/><Relationship Id="rId17" Type="http://schemas.openxmlformats.org/officeDocument/2006/relationships/hyperlink" Target="mailto:rv.17@molod-kredit.gov.ua" TargetMode="External"/><Relationship Id="rId25" Type="http://schemas.openxmlformats.org/officeDocument/2006/relationships/hyperlink" Target="mailto:chtg.25@molod-kredit.gov.ua" TargetMode="External"/><Relationship Id="rId2" Type="http://schemas.openxmlformats.org/officeDocument/2006/relationships/hyperlink" Target="mailto:ark.01@molod-kredit.gov.ua" TargetMode="External"/><Relationship Id="rId16" Type="http://schemas.openxmlformats.org/officeDocument/2006/relationships/hyperlink" Target="mailto:pt.16@molod-kredit.gov.ua" TargetMode="External"/><Relationship Id="rId20" Type="http://schemas.openxmlformats.org/officeDocument/2006/relationships/hyperlink" Target="mailto:khv.20@molod-kredit.gov.ua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dn.05@molod-kredit.gov.ua" TargetMode="External"/><Relationship Id="rId11" Type="http://schemas.openxmlformats.org/officeDocument/2006/relationships/hyperlink" Target="mailto:kg.11@molod-kredit.gov.ua" TargetMode="External"/><Relationship Id="rId24" Type="http://schemas.openxmlformats.org/officeDocument/2006/relationships/hyperlink" Target="mailto:chrv.24@molod-kredit.gov.ua" TargetMode="External"/><Relationship Id="rId5" Type="http://schemas.openxmlformats.org/officeDocument/2006/relationships/hyperlink" Target="mailto:dp.04@molod-kredit.gov.ua" TargetMode="External"/><Relationship Id="rId15" Type="http://schemas.openxmlformats.org/officeDocument/2006/relationships/hyperlink" Target="mailto:od.15@molod-kredit.gov.ua" TargetMode="External"/><Relationship Id="rId23" Type="http://schemas.openxmlformats.org/officeDocument/2006/relationships/hyperlink" Target="mailto:chk.23@molod-kredit.gov.ua" TargetMode="External"/><Relationship Id="rId10" Type="http://schemas.openxmlformats.org/officeDocument/2006/relationships/hyperlink" Target="mailto:if.09@molod-kredit.gov.ua" TargetMode="External"/><Relationship Id="rId19" Type="http://schemas.openxmlformats.org/officeDocument/2006/relationships/hyperlink" Target="mailto:tr.19@molod-kredit.gov.ua" TargetMode="External"/><Relationship Id="rId4" Type="http://schemas.openxmlformats.org/officeDocument/2006/relationships/hyperlink" Target="mailto:vl.03@molod-kredit.gov.ua" TargetMode="External"/><Relationship Id="rId9" Type="http://schemas.openxmlformats.org/officeDocument/2006/relationships/hyperlink" Target="mailto:zp.08@molod-kredit.gov.ua" TargetMode="External"/><Relationship Id="rId14" Type="http://schemas.openxmlformats.org/officeDocument/2006/relationships/hyperlink" Target="mailto:mk.14@molod-kredit.gov.ua" TargetMode="External"/><Relationship Id="rId22" Type="http://schemas.openxmlformats.org/officeDocument/2006/relationships/hyperlink" Target="mailto:khml.22@molod-kredit.gov.u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6585" y="1583795"/>
            <a:ext cx="6975775" cy="1754326"/>
          </a:xfrm>
          <a:prstGeom prst="rect">
            <a:avLst/>
          </a:prstGeom>
          <a:noFill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uk-UA" sz="36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Держмолодьжитло</a:t>
            </a:r>
            <a:r>
              <a:rPr lang="uk-UA" sz="3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ефективний партнер територіальних громад</a:t>
            </a:r>
            <a:endParaRPr lang="uk-UA" sz="36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http://www.molod-kredit.gov.ua/img/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298" y="5949280"/>
            <a:ext cx="2430270" cy="717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044"/>
          <a:stretch/>
        </p:blipFill>
        <p:spPr>
          <a:xfrm>
            <a:off x="7074970" y="1853825"/>
            <a:ext cx="737390" cy="94230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36585" y="3338121"/>
            <a:ext cx="3475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 smtClean="0">
                <a:solidFill>
                  <a:schemeClr val="bg1">
                    <a:lumMod val="50000"/>
                  </a:schemeClr>
                </a:solidFill>
              </a:rPr>
              <a:t>Прозоро / Ефективно / Доступно</a:t>
            </a:r>
            <a:endParaRPr lang="ru-RU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966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163333" y="1097128"/>
            <a:ext cx="46805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uk-UA" sz="2000" dirty="0" smtClean="0">
                <a:solidFill>
                  <a:srgbClr val="002060"/>
                </a:solidFill>
              </a:rPr>
              <a:t>ЖИТЛОВІ ПРОГРАМИ ПО ЗАБЕЗПЕЧЕННЮ МОЛОДІ ЖИТЛОМ ПОТРІБНІ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163333" y="2437992"/>
            <a:ext cx="46805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uk-UA" sz="2000" dirty="0" smtClean="0">
                <a:solidFill>
                  <a:srgbClr val="002060"/>
                </a:solidFill>
              </a:rPr>
              <a:t>ГОТОВІ БРАТИ УЧАСТЬ ПРОГРАМАХ ПО ЗАБЕЗПЕЧЕННЮ МОЛОДІ ЖИТЛОМ</a:t>
            </a:r>
            <a:endParaRPr lang="ru-RU" sz="2000" dirty="0">
              <a:solidFill>
                <a:srgbClr val="002060"/>
              </a:solidFill>
            </a:endParaRPr>
          </a:p>
        </p:txBody>
      </p:sp>
      <p:pic>
        <p:nvPicPr>
          <p:cNvPr id="12" name="Рисунок 11" descr="... молодёжи: чего хочет &lt;strong&gt;молодежь&lt;/strong&gt;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741" y="1822533"/>
            <a:ext cx="2340260" cy="234026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177776" y="0"/>
            <a:ext cx="7472261" cy="641070"/>
          </a:xfrm>
        </p:spPr>
        <p:txBody>
          <a:bodyPr>
            <a:noAutofit/>
          </a:bodyPr>
          <a:lstStyle/>
          <a:p>
            <a:pPr algn="l"/>
            <a:r>
              <a:rPr lang="uk-UA" sz="3800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Open Sans Semibold" panose="020B0706030804020204" pitchFamily="34" charset="0"/>
                <a:cs typeface="Open Sans Semibold" panose="020B0706030804020204" pitchFamily="34" charset="0"/>
              </a:rPr>
              <a:t>МОЛОДЬ ГОВОРИТЬ </a:t>
            </a:r>
            <a:endParaRPr lang="ru-RU" sz="3800" dirty="0">
              <a:solidFill>
                <a:schemeClr val="tx2">
                  <a:lumMod val="50000"/>
                </a:schemeClr>
              </a:solidFill>
              <a:latin typeface="+mn-lt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graphicFrame>
        <p:nvGraphicFramePr>
          <p:cNvPr id="20" name="Диаграмма 19"/>
          <p:cNvGraphicFramePr/>
          <p:nvPr>
            <p:extLst/>
          </p:nvPr>
        </p:nvGraphicFramePr>
        <p:xfrm>
          <a:off x="2090937" y="847509"/>
          <a:ext cx="4399445" cy="31475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1" name="Диаграмма 20"/>
          <p:cNvGraphicFramePr/>
          <p:nvPr>
            <p:extLst/>
          </p:nvPr>
        </p:nvGraphicFramePr>
        <p:xfrm>
          <a:off x="2144670" y="2194568"/>
          <a:ext cx="4137637" cy="28276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3060700" y="1254174"/>
            <a:ext cx="1102633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300" b="1" dirty="0" smtClean="0">
                <a:solidFill>
                  <a:srgbClr val="008000"/>
                </a:solidFill>
              </a:rPr>
              <a:t>93,4</a:t>
            </a:r>
            <a:r>
              <a:rPr lang="en-US" sz="2300" b="1" dirty="0" smtClean="0">
                <a:solidFill>
                  <a:srgbClr val="008000"/>
                </a:solidFill>
              </a:rPr>
              <a:t>%</a:t>
            </a:r>
            <a:endParaRPr lang="uk-UA" sz="2300" b="1" dirty="0">
              <a:solidFill>
                <a:srgbClr val="008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110856" y="2594321"/>
            <a:ext cx="1102633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300" b="1" dirty="0" smtClean="0">
                <a:solidFill>
                  <a:srgbClr val="008000"/>
                </a:solidFill>
              </a:rPr>
              <a:t>83,4</a:t>
            </a:r>
            <a:r>
              <a:rPr lang="en-US" sz="2300" b="1" dirty="0" smtClean="0">
                <a:solidFill>
                  <a:srgbClr val="008000"/>
                </a:solidFill>
              </a:rPr>
              <a:t>%</a:t>
            </a:r>
            <a:endParaRPr lang="uk-UA" sz="2300" b="1" dirty="0">
              <a:solidFill>
                <a:srgbClr val="008000"/>
              </a:solidFill>
            </a:endParaRPr>
          </a:p>
        </p:txBody>
      </p:sp>
      <p:graphicFrame>
        <p:nvGraphicFramePr>
          <p:cNvPr id="27" name="Диаграмма 26"/>
          <p:cNvGraphicFramePr/>
          <p:nvPr>
            <p:extLst/>
          </p:nvPr>
        </p:nvGraphicFramePr>
        <p:xfrm>
          <a:off x="2109345" y="3608395"/>
          <a:ext cx="4490984" cy="3198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3200874" y="4063483"/>
            <a:ext cx="1102633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smtClean="0">
                <a:solidFill>
                  <a:srgbClr val="008000"/>
                </a:solidFill>
              </a:rPr>
              <a:t>41%</a:t>
            </a:r>
            <a:endParaRPr lang="uk-UA" sz="2300" b="1" dirty="0">
              <a:solidFill>
                <a:srgbClr val="008000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199274" y="3660581"/>
            <a:ext cx="46805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000" dirty="0" smtClean="0">
                <a:solidFill>
                  <a:srgbClr val="002060"/>
                </a:solidFill>
              </a:rPr>
              <a:t>ОСНОВН</a:t>
            </a:r>
            <a:r>
              <a:rPr lang="uk-UA" sz="2000" dirty="0" smtClean="0">
                <a:solidFill>
                  <a:srgbClr val="002060"/>
                </a:solidFill>
              </a:rPr>
              <a:t>А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uk-UA" sz="2000" dirty="0" smtClean="0">
                <a:solidFill>
                  <a:srgbClr val="002060"/>
                </a:solidFill>
              </a:rPr>
              <a:t>ПЕРЕПОН</a:t>
            </a:r>
            <a:r>
              <a:rPr lang="uk-UA" sz="2000" dirty="0">
                <a:solidFill>
                  <a:srgbClr val="002060"/>
                </a:solidFill>
              </a:rPr>
              <a:t>А</a:t>
            </a:r>
            <a:r>
              <a:rPr lang="uk-UA" sz="2000" dirty="0" smtClean="0">
                <a:solidFill>
                  <a:srgbClr val="002060"/>
                </a:solidFill>
              </a:rPr>
              <a:t> ДЛЯ НАРОДЖЕННЯ БАЖАНОЇ КІЛЬКОСТІ ДІТЕЙ - ВІДСУТНІСТЬ НАЛЕЖНИХ ЖИТЛОВИХ УМОВ 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-1012242" y="4736399"/>
            <a:ext cx="103511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200" b="1" dirty="0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lang="uk-UA" sz="2200" b="1" dirty="0" smtClean="0">
                <a:solidFill>
                  <a:schemeClr val="accent6">
                    <a:lumMod val="50000"/>
                  </a:schemeClr>
                </a:solidFill>
              </a:rPr>
              <a:t>		</a:t>
            </a:r>
          </a:p>
          <a:p>
            <a:r>
              <a:rPr lang="uk-UA" sz="2200" b="1" dirty="0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lang="uk-UA" sz="2200" b="1" dirty="0" smtClean="0">
                <a:solidFill>
                  <a:schemeClr val="accent6">
                    <a:lumMod val="50000"/>
                  </a:schemeClr>
                </a:solidFill>
              </a:rPr>
              <a:t>		</a:t>
            </a:r>
            <a:r>
              <a:rPr lang="uk-UA" sz="2200" b="1" dirty="0" smtClean="0">
                <a:solidFill>
                  <a:srgbClr val="C00000"/>
                </a:solidFill>
              </a:rPr>
              <a:t>50,4 </a:t>
            </a:r>
            <a:r>
              <a:rPr lang="en-US" sz="2200" b="1" dirty="0" smtClean="0">
                <a:solidFill>
                  <a:srgbClr val="C00000"/>
                </a:solidFill>
              </a:rPr>
              <a:t>%</a:t>
            </a:r>
            <a:r>
              <a:rPr lang="uk-UA" sz="2200" b="1" dirty="0" smtClean="0">
                <a:solidFill>
                  <a:srgbClr val="C00000"/>
                </a:solidFill>
              </a:rPr>
              <a:t> - </a:t>
            </a:r>
            <a:r>
              <a:rPr lang="uk-UA" sz="2000" dirty="0" smtClean="0">
                <a:solidFill>
                  <a:srgbClr val="002060"/>
                </a:solidFill>
              </a:rPr>
              <a:t>молоді проживають у квартирі (будинку)   						батьків/родичів/друзів</a:t>
            </a:r>
            <a:endParaRPr lang="en-US" sz="2000" dirty="0">
              <a:solidFill>
                <a:srgbClr val="002060"/>
              </a:solidFill>
            </a:endParaRPr>
          </a:p>
          <a:p>
            <a:r>
              <a:rPr lang="uk-UA" sz="2000" dirty="0">
                <a:solidFill>
                  <a:srgbClr val="002060"/>
                </a:solidFill>
              </a:rPr>
              <a:t>	</a:t>
            </a:r>
            <a:r>
              <a:rPr lang="uk-UA" sz="2000" dirty="0" smtClean="0">
                <a:solidFill>
                  <a:srgbClr val="002060"/>
                </a:solidFill>
              </a:rPr>
              <a:t>		</a:t>
            </a:r>
            <a:r>
              <a:rPr lang="uk-UA" sz="2400" b="1" dirty="0" smtClean="0">
                <a:solidFill>
                  <a:srgbClr val="C00000"/>
                </a:solidFill>
              </a:rPr>
              <a:t>18,7% </a:t>
            </a:r>
            <a:r>
              <a:rPr lang="uk-UA" sz="2000" b="1" dirty="0" smtClean="0">
                <a:solidFill>
                  <a:srgbClr val="C00000"/>
                </a:solidFill>
              </a:rPr>
              <a:t>- </a:t>
            </a:r>
            <a:r>
              <a:rPr lang="uk-UA" sz="2000" dirty="0" smtClean="0">
                <a:solidFill>
                  <a:srgbClr val="002060"/>
                </a:solidFill>
              </a:rPr>
              <a:t>проживають в орендованому житлі</a:t>
            </a:r>
          </a:p>
          <a:p>
            <a:endParaRPr lang="uk-UA" sz="10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uk-UA" sz="2000" dirty="0" smtClean="0">
                <a:solidFill>
                  <a:schemeClr val="accent6">
                    <a:lumMod val="50000"/>
                  </a:schemeClr>
                </a:solidFill>
              </a:rPr>
              <a:t>			 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  </a:t>
            </a:r>
            <a:r>
              <a:rPr lang="uk-UA" sz="2200" b="1" dirty="0" smtClean="0">
                <a:solidFill>
                  <a:srgbClr val="C00000"/>
                </a:solidFill>
              </a:rPr>
              <a:t>7,3 </a:t>
            </a:r>
            <a:r>
              <a:rPr lang="uk-UA" sz="2200" b="1" dirty="0" smtClean="0">
                <a:solidFill>
                  <a:srgbClr val="C00000"/>
                </a:solidFill>
              </a:rPr>
              <a:t>%</a:t>
            </a:r>
            <a:r>
              <a:rPr lang="uk-UA" sz="2000" b="1" dirty="0" smtClean="0">
                <a:solidFill>
                  <a:srgbClr val="C00000"/>
                </a:solidFill>
              </a:rPr>
              <a:t> -</a:t>
            </a:r>
            <a:r>
              <a:rPr lang="uk-UA" sz="2000" dirty="0" smtClean="0">
                <a:solidFill>
                  <a:srgbClr val="C00000"/>
                </a:solidFill>
              </a:rPr>
              <a:t> </a:t>
            </a:r>
            <a:r>
              <a:rPr lang="uk-UA" sz="2000" dirty="0" smtClean="0">
                <a:solidFill>
                  <a:srgbClr val="002060"/>
                </a:solidFill>
              </a:rPr>
              <a:t>прожив</a:t>
            </a:r>
            <a:r>
              <a:rPr lang="ru-RU" sz="2000" dirty="0" err="1" smtClean="0">
                <a:solidFill>
                  <a:srgbClr val="002060"/>
                </a:solidFill>
              </a:rPr>
              <a:t>ають</a:t>
            </a:r>
            <a:r>
              <a:rPr lang="uk-UA" sz="2000" dirty="0" smtClean="0">
                <a:solidFill>
                  <a:srgbClr val="002060"/>
                </a:solidFill>
              </a:rPr>
              <a:t> </a:t>
            </a:r>
            <a:r>
              <a:rPr lang="uk-UA" sz="2000" dirty="0" smtClean="0">
                <a:solidFill>
                  <a:srgbClr val="002060"/>
                </a:solidFill>
              </a:rPr>
              <a:t>у власному житлі </a:t>
            </a:r>
            <a:endParaRPr lang="uk-UA" sz="2000" dirty="0">
              <a:solidFill>
                <a:srgbClr val="002060"/>
              </a:solidFill>
            </a:endParaRPr>
          </a:p>
        </p:txBody>
      </p:sp>
      <p:pic>
        <p:nvPicPr>
          <p:cNvPr id="31" name="Рисунок 30" descr="Přátelé: Nový sitcom má za sebou pilotní díl – Neaktuality.cz"/>
          <p:cNvPicPr>
            <a:picLocks noChangeAspect="1"/>
          </p:cNvPicPr>
          <p:nvPr/>
        </p:nvPicPr>
        <p:blipFill>
          <a:blip r:embed="rId7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482" y="4698397"/>
            <a:ext cx="775821" cy="8013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2" name="Рисунок 31" descr="Boho Deco Chic: Inspiración: QUIERO UN SOFA GRIS"/>
          <p:cNvPicPr>
            <a:picLocks noChangeAspect="1"/>
          </p:cNvPicPr>
          <p:nvPr/>
        </p:nvPicPr>
        <p:blipFill rotWithShape="1">
          <a:blip r:embed="rId8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890" b="414"/>
          <a:stretch/>
        </p:blipFill>
        <p:spPr>
          <a:xfrm>
            <a:off x="762128" y="6120503"/>
            <a:ext cx="820827" cy="80543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3" name="Рисунок 32"/>
          <p:cNvPicPr>
            <a:picLocks noChangeAspect="1"/>
          </p:cNvPicPr>
          <p:nvPr/>
        </p:nvPicPr>
        <p:blipFill rotWithShape="1">
          <a:blip r:embed="rId9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805"/>
          <a:stretch/>
        </p:blipFill>
        <p:spPr>
          <a:xfrm>
            <a:off x="796800" y="5401839"/>
            <a:ext cx="779234" cy="77246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45706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5821889" y="3995323"/>
            <a:ext cx="466201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65113" algn="l"/>
              </a:tabLst>
            </a:pPr>
            <a:r>
              <a:rPr lang="en-US" sz="22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&gt; </a:t>
            </a:r>
            <a:r>
              <a:rPr lang="uk-UA" sz="22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130 </a:t>
            </a:r>
            <a:r>
              <a:rPr lang="uk-UA" sz="16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регіональних </a:t>
            </a:r>
            <a:r>
              <a:rPr lang="uk-UA" sz="1600" dirty="0">
                <a:solidFill>
                  <a:srgbClr val="002060"/>
                </a:solidFill>
                <a:cs typeface="Times New Roman" panose="02020603050405020304" pitchFamily="18" charset="0"/>
              </a:rPr>
              <a:t>програм з </a:t>
            </a:r>
            <a:endParaRPr lang="uk-UA" sz="1600" dirty="0" smtClean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>
              <a:tabLst>
                <a:tab pos="265113" algn="l"/>
              </a:tabLst>
            </a:pPr>
            <a:r>
              <a:rPr lang="uk-UA" sz="16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забезпечення населення </a:t>
            </a:r>
            <a:r>
              <a:rPr lang="uk-UA" sz="1600" dirty="0">
                <a:solidFill>
                  <a:srgbClr val="002060"/>
                </a:solidFill>
                <a:cs typeface="Times New Roman" panose="02020603050405020304" pitchFamily="18" charset="0"/>
              </a:rPr>
              <a:t>житлом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821889" y="4567432"/>
            <a:ext cx="41167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C00000"/>
                </a:solidFill>
                <a:cs typeface="Times New Roman" panose="02020603050405020304" pitchFamily="18" charset="0"/>
              </a:rPr>
              <a:t>&gt;</a:t>
            </a:r>
            <a:r>
              <a:rPr lang="en-US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uk-UA" sz="16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млрд</a:t>
            </a:r>
            <a:r>
              <a:rPr lang="ru-RU" sz="1600" dirty="0">
                <a:solidFill>
                  <a:srgbClr val="002060"/>
                </a:solidFill>
                <a:cs typeface="Times New Roman" panose="02020603050405020304" pitchFamily="18" charset="0"/>
              </a:rPr>
              <a:t>. </a:t>
            </a:r>
            <a:r>
              <a:rPr lang="uk-UA" sz="16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грн.</a:t>
            </a:r>
            <a:r>
              <a:rPr lang="uk-UA" sz="16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uk-UA" sz="16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кредитний портфель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821889" y="4908709"/>
            <a:ext cx="37480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C00000"/>
                </a:solidFill>
                <a:cs typeface="Times New Roman" panose="02020603050405020304" pitchFamily="18" charset="0"/>
              </a:rPr>
              <a:t>&gt; </a:t>
            </a:r>
            <a:r>
              <a:rPr lang="uk-UA" sz="22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301</a:t>
            </a:r>
            <a:r>
              <a:rPr lang="uk-UA" sz="2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uk-UA" sz="16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млн</a:t>
            </a:r>
            <a:r>
              <a:rPr lang="uk-UA" sz="1600" dirty="0">
                <a:solidFill>
                  <a:srgbClr val="002060"/>
                </a:solidFill>
                <a:cs typeface="Times New Roman" panose="02020603050405020304" pitchFamily="18" charset="0"/>
              </a:rPr>
              <a:t>. </a:t>
            </a:r>
            <a:r>
              <a:rPr lang="uk-UA" sz="16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грн.</a:t>
            </a:r>
            <a:r>
              <a:rPr lang="ru-RU" sz="16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uk-UA" sz="16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статутний капітал</a:t>
            </a:r>
          </a:p>
        </p:txBody>
      </p:sp>
      <p:sp>
        <p:nvSpPr>
          <p:cNvPr id="30" name="Заголовок 1"/>
          <p:cNvSpPr>
            <a:spLocks noGrp="1"/>
          </p:cNvSpPr>
          <p:nvPr>
            <p:ph type="title"/>
          </p:nvPr>
        </p:nvSpPr>
        <p:spPr>
          <a:xfrm>
            <a:off x="177776" y="0"/>
            <a:ext cx="7472261" cy="641070"/>
          </a:xfrm>
        </p:spPr>
        <p:txBody>
          <a:bodyPr>
            <a:noAutofit/>
          </a:bodyPr>
          <a:lstStyle/>
          <a:p>
            <a:pPr algn="l"/>
            <a:r>
              <a:rPr lang="uk-UA" sz="3800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Open Sans Semibold" panose="020B0706030804020204" pitchFamily="34" charset="0"/>
                <a:cs typeface="Open Sans Semibold" panose="020B0706030804020204" pitchFamily="34" charset="0"/>
              </a:rPr>
              <a:t>ДЕРЖМОЛОДЬЖИТЛО</a:t>
            </a:r>
            <a:endParaRPr lang="ru-RU" sz="3800" dirty="0">
              <a:solidFill>
                <a:schemeClr val="tx2">
                  <a:lumMod val="50000"/>
                </a:schemeClr>
              </a:solidFill>
              <a:latin typeface="+mn-lt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49075" y="716482"/>
            <a:ext cx="3911648" cy="338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2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Фінансова установа, підпорядкована КМУ</a:t>
            </a:r>
            <a:endParaRPr lang="uk-UA" sz="1602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44248" y="1436589"/>
            <a:ext cx="4026487" cy="4758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2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Ліцензії на кредитування та створення ФФБ</a:t>
            </a:r>
          </a:p>
          <a:p>
            <a:r>
              <a:rPr lang="uk-UA" sz="89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Безстрокові, видані </a:t>
            </a:r>
            <a:r>
              <a:rPr lang="uk-UA" sz="890" dirty="0" err="1">
                <a:solidFill>
                  <a:srgbClr val="002060"/>
                </a:solidFill>
                <a:cs typeface="Times New Roman" panose="02020603050405020304" pitchFamily="18" charset="0"/>
              </a:rPr>
              <a:t>Нацкомфінпослуг</a:t>
            </a:r>
            <a:endParaRPr lang="uk-UA" sz="890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77776" y="1033735"/>
            <a:ext cx="264918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2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25</a:t>
            </a:r>
            <a:r>
              <a:rPr lang="uk-UA" sz="1602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регіональних управлінь </a:t>
            </a:r>
            <a:endParaRPr lang="uk-UA" sz="890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pic>
        <p:nvPicPr>
          <p:cNvPr id="36" name="Picture 2" descr="http://www.molod-kredit.gov.ua/img/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2470" y="2779348"/>
            <a:ext cx="2430270" cy="717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5" name="Группа 54"/>
          <p:cNvGrpSpPr/>
          <p:nvPr/>
        </p:nvGrpSpPr>
        <p:grpSpPr>
          <a:xfrm>
            <a:off x="2231517" y="2174179"/>
            <a:ext cx="1205400" cy="998780"/>
            <a:chOff x="1179740" y="1973430"/>
            <a:chExt cx="1177280" cy="982107"/>
          </a:xfrm>
        </p:grpSpPr>
        <p:cxnSp>
          <p:nvCxnSpPr>
            <p:cNvPr id="38" name="Прямая соединительная линия 37"/>
            <p:cNvCxnSpPr/>
            <p:nvPr/>
          </p:nvCxnSpPr>
          <p:spPr>
            <a:xfrm>
              <a:off x="1179740" y="1973430"/>
              <a:ext cx="720080" cy="524907"/>
            </a:xfrm>
            <a:prstGeom prst="line">
              <a:avLst/>
            </a:prstGeom>
            <a:ln>
              <a:solidFill>
                <a:srgbClr val="008000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>
              <a:off x="1312606" y="2131142"/>
              <a:ext cx="739614" cy="519595"/>
            </a:xfrm>
            <a:prstGeom prst="line">
              <a:avLst/>
            </a:prstGeom>
            <a:ln>
              <a:solidFill>
                <a:srgbClr val="008000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>
              <a:off x="1484540" y="2278230"/>
              <a:ext cx="720080" cy="524907"/>
            </a:xfrm>
            <a:prstGeom prst="line">
              <a:avLst/>
            </a:prstGeom>
            <a:ln>
              <a:solidFill>
                <a:srgbClr val="008000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/>
            <p:nvPr/>
          </p:nvCxnSpPr>
          <p:spPr>
            <a:xfrm>
              <a:off x="1636940" y="2430630"/>
              <a:ext cx="720080" cy="524907"/>
            </a:xfrm>
            <a:prstGeom prst="line">
              <a:avLst/>
            </a:prstGeom>
            <a:ln>
              <a:solidFill>
                <a:srgbClr val="008000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Группа 55"/>
          <p:cNvGrpSpPr/>
          <p:nvPr/>
        </p:nvGrpSpPr>
        <p:grpSpPr>
          <a:xfrm rot="10993551">
            <a:off x="4554141" y="3642143"/>
            <a:ext cx="1205400" cy="998780"/>
            <a:chOff x="1179740" y="1973430"/>
            <a:chExt cx="1177280" cy="982107"/>
          </a:xfrm>
        </p:grpSpPr>
        <p:cxnSp>
          <p:nvCxnSpPr>
            <p:cNvPr id="57" name="Прямая соединительная линия 56"/>
            <p:cNvCxnSpPr/>
            <p:nvPr/>
          </p:nvCxnSpPr>
          <p:spPr>
            <a:xfrm>
              <a:off x="1179740" y="1973430"/>
              <a:ext cx="720080" cy="524907"/>
            </a:xfrm>
            <a:prstGeom prst="line">
              <a:avLst/>
            </a:prstGeom>
            <a:ln>
              <a:solidFill>
                <a:srgbClr val="008000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Прямая соединительная линия 57"/>
            <p:cNvCxnSpPr/>
            <p:nvPr/>
          </p:nvCxnSpPr>
          <p:spPr>
            <a:xfrm>
              <a:off x="1312606" y="2131142"/>
              <a:ext cx="739614" cy="519595"/>
            </a:xfrm>
            <a:prstGeom prst="line">
              <a:avLst/>
            </a:prstGeom>
            <a:ln>
              <a:solidFill>
                <a:srgbClr val="008000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Прямая соединительная линия 58"/>
            <p:cNvCxnSpPr/>
            <p:nvPr/>
          </p:nvCxnSpPr>
          <p:spPr>
            <a:xfrm>
              <a:off x="1484540" y="2278230"/>
              <a:ext cx="720080" cy="524907"/>
            </a:xfrm>
            <a:prstGeom prst="line">
              <a:avLst/>
            </a:prstGeom>
            <a:ln>
              <a:solidFill>
                <a:srgbClr val="008000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>
            <a:xfrm>
              <a:off x="1636940" y="2430630"/>
              <a:ext cx="720080" cy="524907"/>
            </a:xfrm>
            <a:prstGeom prst="line">
              <a:avLst/>
            </a:prstGeom>
            <a:ln>
              <a:solidFill>
                <a:srgbClr val="008000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TextBox 60"/>
          <p:cNvSpPr txBox="1"/>
          <p:nvPr/>
        </p:nvSpPr>
        <p:spPr>
          <a:xfrm>
            <a:off x="5021091" y="1047102"/>
            <a:ext cx="409545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Соціальні програми: </a:t>
            </a:r>
          </a:p>
          <a:p>
            <a:r>
              <a:rPr lang="uk-UA" sz="16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забезпечення житлом громадян</a:t>
            </a:r>
            <a:r>
              <a:rPr lang="uk-UA" sz="16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: </a:t>
            </a:r>
            <a:endParaRPr lang="uk-UA" sz="16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r>
              <a:rPr lang="uk-UA" sz="16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пільгове кредитування, надання підтримки у придбанні житла або погашенні іпотечного кредиту;</a:t>
            </a:r>
          </a:p>
          <a:p>
            <a:r>
              <a:rPr lang="uk-UA" sz="16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кредитування ОСББ </a:t>
            </a:r>
            <a:r>
              <a:rPr lang="uk-UA" sz="16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на проведення заходів з енергоефективності та енергозбереження 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5035334" y="563648"/>
            <a:ext cx="41086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200" b="1" dirty="0" smtClean="0">
                <a:solidFill>
                  <a:srgbClr val="008000"/>
                </a:solidFill>
                <a:cs typeface="Times New Roman" pitchFamily="18" charset="0"/>
              </a:rPr>
              <a:t>ДОСВІД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66552" y="3546622"/>
            <a:ext cx="410866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200" b="1" dirty="0" smtClean="0">
                <a:solidFill>
                  <a:srgbClr val="008000"/>
                </a:solidFill>
                <a:cs typeface="Times New Roman" pitchFamily="18" charset="0"/>
              </a:rPr>
              <a:t>МОЖЛИВОСТІ</a:t>
            </a:r>
          </a:p>
          <a:p>
            <a:endParaRPr lang="uk-UA" sz="2200" b="1" dirty="0">
              <a:solidFill>
                <a:srgbClr val="C00000"/>
              </a:solidFill>
              <a:cs typeface="Times New Roman" pitchFamily="18" charset="0"/>
            </a:endParaRPr>
          </a:p>
          <a:p>
            <a:endParaRPr lang="uk-UA" sz="2200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56704" y="3993400"/>
            <a:ext cx="385116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2" dirty="0">
                <a:solidFill>
                  <a:srgbClr val="002060"/>
                </a:solidFill>
                <a:cs typeface="Times New Roman" panose="02020603050405020304" pitchFamily="18" charset="0"/>
              </a:rPr>
              <a:t>Кредитування юридичних </a:t>
            </a:r>
            <a:endParaRPr lang="en-US" sz="1602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r>
              <a:rPr lang="uk-UA" sz="1602" dirty="0">
                <a:solidFill>
                  <a:srgbClr val="002060"/>
                </a:solidFill>
                <a:cs typeface="Times New Roman" panose="02020603050405020304" pitchFamily="18" charset="0"/>
              </a:rPr>
              <a:t>осіб для будівництва житла</a:t>
            </a:r>
            <a:endParaRPr lang="en-US" sz="1602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endParaRPr lang="uk-UA" sz="1602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r>
              <a:rPr lang="uk-UA" sz="1602" dirty="0">
                <a:solidFill>
                  <a:srgbClr val="002060"/>
                </a:solidFill>
                <a:cs typeface="Times New Roman" panose="02020603050405020304" pitchFamily="18" charset="0"/>
              </a:rPr>
              <a:t>Кредитування ОСББ, управляючих компаній</a:t>
            </a:r>
            <a:r>
              <a:rPr lang="en-US" sz="1602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ru-RU" sz="1602" dirty="0">
                <a:solidFill>
                  <a:srgbClr val="002060"/>
                </a:solidFill>
                <a:cs typeface="Times New Roman" panose="02020603050405020304" pitchFamily="18" charset="0"/>
              </a:rPr>
              <a:t>на</a:t>
            </a:r>
            <a:r>
              <a:rPr lang="uk-UA" sz="1602" dirty="0">
                <a:solidFill>
                  <a:srgbClr val="002060"/>
                </a:solidFill>
                <a:cs typeface="Times New Roman" panose="02020603050405020304" pitchFamily="18" charset="0"/>
              </a:rPr>
              <a:t>:</a:t>
            </a:r>
          </a:p>
          <a:p>
            <a:r>
              <a:rPr lang="uk-UA" sz="1602" dirty="0">
                <a:solidFill>
                  <a:srgbClr val="002060"/>
                </a:solidFill>
                <a:cs typeface="Times New Roman" panose="02020603050405020304" pitchFamily="18" charset="0"/>
              </a:rPr>
              <a:t>- реконструкція об'єктів ЖКГ;</a:t>
            </a:r>
          </a:p>
          <a:p>
            <a:r>
              <a:rPr lang="uk-UA" sz="1602" dirty="0">
                <a:solidFill>
                  <a:srgbClr val="002060"/>
                </a:solidFill>
                <a:cs typeface="Times New Roman" panose="02020603050405020304" pitchFamily="18" charset="0"/>
              </a:rPr>
              <a:t>- капітальний ремонт об'єктів ЖКГ</a:t>
            </a:r>
          </a:p>
          <a:p>
            <a:r>
              <a:rPr lang="uk-UA" sz="16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endParaRPr lang="uk-UA" sz="1600" dirty="0" smtClean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821888" y="5244540"/>
            <a:ext cx="37480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C00000"/>
                </a:solidFill>
                <a:cs typeface="Times New Roman" panose="02020603050405020304" pitchFamily="18" charset="0"/>
              </a:rPr>
              <a:t>&gt; </a:t>
            </a:r>
            <a:r>
              <a:rPr lang="en-US" sz="22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37 </a:t>
            </a:r>
            <a:r>
              <a:rPr lang="ru-RU" sz="16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тис. </a:t>
            </a:r>
            <a:r>
              <a:rPr lang="ru-RU" sz="16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учасників</a:t>
            </a:r>
            <a:r>
              <a:rPr lang="ru-RU" sz="16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програм</a:t>
            </a:r>
            <a:endParaRPr lang="uk-UA" sz="1600" dirty="0" smtClean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601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500" y="188640"/>
            <a:ext cx="8034063" cy="560967"/>
          </a:xfrm>
          <a:prstGeom prst="rect">
            <a:avLst/>
          </a:prstGeom>
          <a:ln>
            <a:noFill/>
          </a:ln>
        </p:spPr>
        <p:txBody>
          <a:bodyPr vert="horz" lIns="89260" tIns="44633" rIns="89260" bIns="44633" rtlCol="0" anchor="ctr">
            <a:noAutofit/>
          </a:bodyPr>
          <a:lstStyle>
            <a:defPPr>
              <a:defRPr lang="ru-RU"/>
            </a:defPPr>
            <a:lvl1pPr indent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tabLst>
                <a:tab pos="879279" algn="l"/>
              </a:tabLst>
              <a:defRPr sz="2400">
                <a:solidFill>
                  <a:srgbClr val="1D89CB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uk-UA" sz="3600" dirty="0" smtClean="0">
                <a:solidFill>
                  <a:schemeClr val="tx2">
                    <a:lumMod val="50000"/>
                  </a:schemeClr>
                </a:solidFill>
              </a:rPr>
              <a:t>ПІЛЬГОВЕ </a:t>
            </a:r>
            <a:r>
              <a:rPr lang="uk-UA" sz="3600" dirty="0">
                <a:solidFill>
                  <a:schemeClr val="tx2">
                    <a:lumMod val="50000"/>
                  </a:schemeClr>
                </a:solidFill>
              </a:rPr>
              <a:t>КРЕДИТУВАННЯ МОЛОДІ </a:t>
            </a:r>
          </a:p>
        </p:txBody>
      </p:sp>
      <p:pic>
        <p:nvPicPr>
          <p:cNvPr id="5" name="Рисунок 4" descr="... молодёжи: чего хочет &lt;strong&gt;молодежь&lt;/strong&gt;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64" y="947995"/>
            <a:ext cx="869522" cy="86952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822680" y="747116"/>
            <a:ext cx="3706401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>
                <a:solidFill>
                  <a:srgbClr val="C00000"/>
                </a:solidFill>
                <a:cs typeface="Times New Roman" pitchFamily="18" charset="0"/>
              </a:rPr>
              <a:t>УМОВИ</a:t>
            </a:r>
          </a:p>
          <a:p>
            <a:endParaRPr lang="ru-RU" sz="800" dirty="0" smtClean="0">
              <a:solidFill>
                <a:srgbClr val="002060"/>
              </a:solidFill>
              <a:cs typeface="Times New Roman" pitchFamily="18" charset="0"/>
            </a:endParaRPr>
          </a:p>
          <a:p>
            <a:r>
              <a:rPr lang="ru-RU" dirty="0" smtClean="0">
                <a:solidFill>
                  <a:srgbClr val="002060"/>
                </a:solidFill>
                <a:cs typeface="Times New Roman" pitchFamily="18" charset="0"/>
              </a:rPr>
              <a:t>В</a:t>
            </a:r>
            <a:r>
              <a:rPr lang="uk-UA" dirty="0" err="1" smtClean="0">
                <a:solidFill>
                  <a:srgbClr val="002060"/>
                </a:solidFill>
                <a:cs typeface="Times New Roman" pitchFamily="18" charset="0"/>
              </a:rPr>
              <a:t>ік</a:t>
            </a:r>
            <a:r>
              <a:rPr lang="uk-UA" dirty="0" smtClean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cs typeface="Times New Roman" pitchFamily="18" charset="0"/>
              </a:rPr>
              <a:t>д</a:t>
            </a:r>
            <a:r>
              <a:rPr lang="ru-RU" dirty="0" smtClean="0">
                <a:solidFill>
                  <a:srgbClr val="002060"/>
                </a:solidFill>
                <a:cs typeface="Times New Roman" pitchFamily="18" charset="0"/>
              </a:rPr>
              <a:t>о </a:t>
            </a:r>
            <a:r>
              <a:rPr lang="uk-UA" dirty="0" smtClean="0">
                <a:solidFill>
                  <a:srgbClr val="002060"/>
                </a:solidFill>
                <a:cs typeface="Times New Roman" pitchFamily="18" charset="0"/>
              </a:rPr>
              <a:t>35 років; </a:t>
            </a:r>
            <a:endParaRPr lang="uk-UA" dirty="0">
              <a:solidFill>
                <a:srgbClr val="002060"/>
              </a:solidFill>
              <a:cs typeface="Times New Roman" pitchFamily="18" charset="0"/>
            </a:endParaRPr>
          </a:p>
          <a:p>
            <a:r>
              <a:rPr lang="uk-UA" dirty="0" smtClean="0">
                <a:solidFill>
                  <a:srgbClr val="002060"/>
                </a:solidFill>
                <a:cs typeface="Times New Roman" pitchFamily="18" charset="0"/>
              </a:rPr>
              <a:t>Термін кредитування - до </a:t>
            </a:r>
            <a:r>
              <a:rPr lang="uk-UA" dirty="0">
                <a:solidFill>
                  <a:srgbClr val="002060"/>
                </a:solidFill>
                <a:cs typeface="Times New Roman" pitchFamily="18" charset="0"/>
              </a:rPr>
              <a:t>30 </a:t>
            </a:r>
            <a:r>
              <a:rPr lang="uk-UA" dirty="0" smtClean="0">
                <a:solidFill>
                  <a:srgbClr val="002060"/>
                </a:solidFill>
                <a:cs typeface="Times New Roman" pitchFamily="18" charset="0"/>
              </a:rPr>
              <a:t>років;</a:t>
            </a:r>
            <a:endParaRPr lang="ru-RU" dirty="0">
              <a:solidFill>
                <a:srgbClr val="002060"/>
              </a:solidFill>
              <a:cs typeface="Times New Roman" pitchFamily="18" charset="0"/>
            </a:endParaRPr>
          </a:p>
          <a:p>
            <a:r>
              <a:rPr lang="uk-UA" dirty="0">
                <a:solidFill>
                  <a:srgbClr val="002060"/>
                </a:solidFill>
                <a:cs typeface="Times New Roman" pitchFamily="18" charset="0"/>
              </a:rPr>
              <a:t>Власний внесок </a:t>
            </a:r>
            <a:r>
              <a:rPr lang="uk-UA" b="1" dirty="0">
                <a:solidFill>
                  <a:srgbClr val="C00000"/>
                </a:solidFill>
                <a:cs typeface="Times New Roman" pitchFamily="18" charset="0"/>
              </a:rPr>
              <a:t>6</a:t>
            </a:r>
            <a:r>
              <a:rPr lang="uk-UA" b="1" dirty="0" smtClean="0">
                <a:solidFill>
                  <a:srgbClr val="C00000"/>
                </a:solidFill>
                <a:cs typeface="Times New Roman" pitchFamily="18" charset="0"/>
              </a:rPr>
              <a:t>%</a:t>
            </a:r>
            <a:r>
              <a:rPr lang="uk-UA" dirty="0" smtClean="0">
                <a:solidFill>
                  <a:srgbClr val="002060"/>
                </a:solidFill>
                <a:cs typeface="Times New Roman" pitchFamily="18" charset="0"/>
              </a:rPr>
              <a:t>;</a:t>
            </a:r>
            <a:endParaRPr lang="uk-UA" dirty="0">
              <a:solidFill>
                <a:srgbClr val="002060"/>
              </a:solidFill>
              <a:cs typeface="Times New Roman" pitchFamily="18" charset="0"/>
            </a:endParaRPr>
          </a:p>
          <a:p>
            <a:r>
              <a:rPr lang="uk-UA" dirty="0" smtClean="0">
                <a:solidFill>
                  <a:srgbClr val="002060"/>
                </a:solidFill>
                <a:cs typeface="Times New Roman" pitchFamily="18" charset="0"/>
              </a:rPr>
              <a:t>Ставка </a:t>
            </a:r>
            <a:r>
              <a:rPr lang="uk-UA" sz="2000" b="1" dirty="0" smtClean="0">
                <a:solidFill>
                  <a:srgbClr val="C00000"/>
                </a:solidFill>
                <a:cs typeface="Times New Roman" pitchFamily="18" charset="0"/>
              </a:rPr>
              <a:t>3</a:t>
            </a:r>
            <a:r>
              <a:rPr lang="uk-UA" sz="2000" b="1" dirty="0">
                <a:solidFill>
                  <a:srgbClr val="C00000"/>
                </a:solidFill>
                <a:cs typeface="Times New Roman" pitchFamily="18" charset="0"/>
              </a:rPr>
              <a:t>% </a:t>
            </a:r>
            <a:r>
              <a:rPr lang="uk-UA" sz="2000" b="1" dirty="0" smtClean="0">
                <a:solidFill>
                  <a:srgbClr val="C00000"/>
                </a:solidFill>
                <a:cs typeface="Times New Roman" pitchFamily="18" charset="0"/>
              </a:rPr>
              <a:t>річних</a:t>
            </a:r>
          </a:p>
          <a:p>
            <a:endParaRPr lang="uk-UA" sz="2000" b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82090" y="872067"/>
            <a:ext cx="410866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200" b="1" dirty="0" smtClean="0">
                <a:solidFill>
                  <a:srgbClr val="C00000"/>
                </a:solidFill>
                <a:cs typeface="Times New Roman" pitchFamily="18" charset="0"/>
              </a:rPr>
              <a:t>ДЕМОГРАФІЧНА СКЛАДОВА</a:t>
            </a:r>
          </a:p>
          <a:p>
            <a:endParaRPr lang="uk-UA" sz="800" dirty="0" smtClean="0">
              <a:solidFill>
                <a:srgbClr val="002060"/>
              </a:solidFill>
              <a:cs typeface="Times New Roman" pitchFamily="18" charset="0"/>
            </a:endParaRPr>
          </a:p>
          <a:p>
            <a:r>
              <a:rPr lang="uk-UA" dirty="0" smtClean="0">
                <a:solidFill>
                  <a:srgbClr val="002060"/>
                </a:solidFill>
                <a:cs typeface="Times New Roman" pitchFamily="18" charset="0"/>
              </a:rPr>
              <a:t>1 дитина</a:t>
            </a:r>
            <a:r>
              <a:rPr lang="ru-RU" dirty="0" smtClean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cs typeface="Times New Roman" pitchFamily="18" charset="0"/>
              </a:rPr>
              <a:t>- </a:t>
            </a:r>
            <a:r>
              <a:rPr lang="uk-UA" dirty="0">
                <a:solidFill>
                  <a:srgbClr val="002060"/>
                </a:solidFill>
                <a:cs typeface="Times New Roman" pitchFamily="18" charset="0"/>
              </a:rPr>
              <a:t>безвідсотковий </a:t>
            </a:r>
            <a:r>
              <a:rPr lang="uk-UA" dirty="0" smtClean="0">
                <a:solidFill>
                  <a:srgbClr val="002060"/>
                </a:solidFill>
                <a:cs typeface="Times New Roman" pitchFamily="18" charset="0"/>
              </a:rPr>
              <a:t>кредит;</a:t>
            </a:r>
            <a:endParaRPr lang="uk-UA" dirty="0">
              <a:solidFill>
                <a:srgbClr val="002060"/>
              </a:solidFill>
              <a:cs typeface="Times New Roman" pitchFamily="18" charset="0"/>
            </a:endParaRPr>
          </a:p>
          <a:p>
            <a:r>
              <a:rPr lang="uk-UA" dirty="0" smtClean="0">
                <a:solidFill>
                  <a:srgbClr val="002060"/>
                </a:solidFill>
                <a:cs typeface="Times New Roman" pitchFamily="18" charset="0"/>
              </a:rPr>
              <a:t>2 дитини</a:t>
            </a:r>
            <a:r>
              <a:rPr lang="ru-RU" dirty="0" smtClean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cs typeface="Times New Roman" pitchFamily="18" charset="0"/>
              </a:rPr>
              <a:t>- </a:t>
            </a:r>
            <a:r>
              <a:rPr lang="uk-UA" dirty="0">
                <a:solidFill>
                  <a:srgbClr val="002060"/>
                </a:solidFill>
                <a:cs typeface="Times New Roman" pitchFamily="18" charset="0"/>
              </a:rPr>
              <a:t>зменшення </a:t>
            </a:r>
            <a:r>
              <a:rPr lang="uk-UA" dirty="0" smtClean="0">
                <a:solidFill>
                  <a:srgbClr val="002060"/>
                </a:solidFill>
                <a:cs typeface="Times New Roman" pitchFamily="18" charset="0"/>
              </a:rPr>
              <a:t>на </a:t>
            </a:r>
            <a:r>
              <a:rPr lang="uk-UA" b="1" dirty="0">
                <a:solidFill>
                  <a:srgbClr val="C00000"/>
                </a:solidFill>
                <a:cs typeface="Times New Roman" pitchFamily="18" charset="0"/>
              </a:rPr>
              <a:t>25 </a:t>
            </a:r>
            <a:r>
              <a:rPr lang="uk-UA" b="1" dirty="0" smtClean="0">
                <a:solidFill>
                  <a:srgbClr val="C00000"/>
                </a:solidFill>
                <a:cs typeface="Times New Roman" pitchFamily="18" charset="0"/>
              </a:rPr>
              <a:t>%;</a:t>
            </a:r>
            <a:endParaRPr lang="uk-UA" b="1" dirty="0">
              <a:solidFill>
                <a:srgbClr val="C00000"/>
              </a:solidFill>
              <a:cs typeface="Times New Roman" pitchFamily="18" charset="0"/>
            </a:endParaRPr>
          </a:p>
          <a:p>
            <a:r>
              <a:rPr lang="uk-UA" dirty="0" smtClean="0">
                <a:solidFill>
                  <a:srgbClr val="002060"/>
                </a:solidFill>
                <a:cs typeface="Times New Roman" pitchFamily="18" charset="0"/>
              </a:rPr>
              <a:t>3 дитини </a:t>
            </a:r>
            <a:r>
              <a:rPr lang="uk-UA" dirty="0">
                <a:solidFill>
                  <a:srgbClr val="002060"/>
                </a:solidFill>
                <a:cs typeface="Times New Roman" pitchFamily="18" charset="0"/>
              </a:rPr>
              <a:t>- зменшення </a:t>
            </a:r>
            <a:r>
              <a:rPr lang="uk-UA" dirty="0" smtClean="0">
                <a:solidFill>
                  <a:srgbClr val="002060"/>
                </a:solidFill>
                <a:cs typeface="Times New Roman" pitchFamily="18" charset="0"/>
              </a:rPr>
              <a:t>на </a:t>
            </a:r>
            <a:r>
              <a:rPr lang="uk-UA" b="1" dirty="0">
                <a:solidFill>
                  <a:srgbClr val="C00000"/>
                </a:solidFill>
                <a:cs typeface="Times New Roman" pitchFamily="18" charset="0"/>
              </a:rPr>
              <a:t>50 </a:t>
            </a:r>
            <a:r>
              <a:rPr lang="uk-UA" b="1" dirty="0" smtClean="0">
                <a:solidFill>
                  <a:srgbClr val="C00000"/>
                </a:solidFill>
                <a:cs typeface="Times New Roman" pitchFamily="18" charset="0"/>
              </a:rPr>
              <a:t>%.</a:t>
            </a:r>
            <a:endParaRPr lang="uk-UA" b="1" dirty="0">
              <a:solidFill>
                <a:srgbClr val="C0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831028" y="256505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 smtClean="0">
                <a:solidFill>
                  <a:srgbClr val="002060"/>
                </a:solidFill>
              </a:rPr>
              <a:t>Позичальники</a:t>
            </a:r>
            <a:r>
              <a:rPr lang="ru-RU" dirty="0" smtClean="0">
                <a:solidFill>
                  <a:srgbClr val="002060"/>
                </a:solidFill>
              </a:rPr>
              <a:t> з  </a:t>
            </a:r>
            <a:r>
              <a:rPr lang="uk-UA" dirty="0" smtClean="0">
                <a:solidFill>
                  <a:srgbClr val="002060"/>
                </a:solidFill>
              </a:rPr>
              <a:t>дітьми </a:t>
            </a:r>
            <a:r>
              <a:rPr lang="en-US" dirty="0" smtClean="0">
                <a:solidFill>
                  <a:srgbClr val="002060"/>
                </a:solidFill>
              </a:rPr>
              <a:t>&gt;</a:t>
            </a:r>
            <a:r>
              <a:rPr lang="ru-RU" b="1" dirty="0" smtClean="0">
                <a:solidFill>
                  <a:srgbClr val="C00000"/>
                </a:solidFill>
              </a:rPr>
              <a:t>90%,</a:t>
            </a:r>
            <a:endParaRPr lang="en-US" b="1" dirty="0" smtClean="0">
              <a:solidFill>
                <a:srgbClr val="C00000"/>
              </a:solidFill>
            </a:endParaRPr>
          </a:p>
          <a:p>
            <a:r>
              <a:rPr lang="uk-UA" dirty="0" smtClean="0">
                <a:solidFill>
                  <a:srgbClr val="002060"/>
                </a:solidFill>
              </a:rPr>
              <a:t>Позичальників</a:t>
            </a:r>
            <a:r>
              <a:rPr lang="ru-RU" dirty="0" smtClean="0">
                <a:solidFill>
                  <a:srgbClr val="002060"/>
                </a:solidFill>
              </a:rPr>
              <a:t> з 2 і </a:t>
            </a:r>
            <a:r>
              <a:rPr lang="uk-UA" dirty="0" smtClean="0">
                <a:solidFill>
                  <a:srgbClr val="002060"/>
                </a:solidFill>
              </a:rPr>
              <a:t>більше дітей </a:t>
            </a:r>
            <a:r>
              <a:rPr lang="en-US" dirty="0" smtClean="0">
                <a:solidFill>
                  <a:srgbClr val="002060"/>
                </a:solidFill>
              </a:rPr>
              <a:t>&gt;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50%.</a:t>
            </a:r>
            <a:endParaRPr lang="uk-UA" b="1" dirty="0">
              <a:solidFill>
                <a:srgbClr val="C00000"/>
              </a:solidFill>
            </a:endParaRPr>
          </a:p>
        </p:txBody>
      </p:sp>
      <p:pic>
        <p:nvPicPr>
          <p:cNvPr id="16" name="Рисунок 15" descr="... and maintain a safe and healthy environment for &lt;strong&gt;children&lt;/strong&gt; CHCCN511A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78" r="14722"/>
          <a:stretch/>
        </p:blipFill>
        <p:spPr>
          <a:xfrm>
            <a:off x="4463075" y="947995"/>
            <a:ext cx="968507" cy="93171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" name="Picture 2" descr="http://www.molod-kredit.gov.ua/img/log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2346" y="2547069"/>
            <a:ext cx="2160240" cy="664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104151" y="3410649"/>
            <a:ext cx="8529117" cy="560967"/>
          </a:xfrm>
          <a:prstGeom prst="rect">
            <a:avLst/>
          </a:prstGeom>
          <a:ln>
            <a:noFill/>
          </a:ln>
        </p:spPr>
        <p:txBody>
          <a:bodyPr vert="horz" lIns="89260" tIns="44633" rIns="89260" bIns="44633" rtlCol="0" anchor="ctr">
            <a:noAutofit/>
          </a:bodyPr>
          <a:lstStyle>
            <a:defPPr>
              <a:defRPr lang="ru-RU"/>
            </a:defPPr>
            <a:lvl1pPr indent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tabLst>
                <a:tab pos="879279" algn="l"/>
              </a:tabLst>
              <a:defRPr sz="2400">
                <a:solidFill>
                  <a:srgbClr val="1D89CB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uk-UA" sz="3600" dirty="0">
                <a:solidFill>
                  <a:schemeClr val="tx2">
                    <a:lumMod val="50000"/>
                  </a:schemeClr>
                </a:solidFill>
                <a:cs typeface="Times New Roman" pitchFamily="18" charset="0"/>
              </a:rPr>
              <a:t>БУДІВНИЦТВО ДОСТУПНОГО ЖИТЛА </a:t>
            </a:r>
            <a:endParaRPr lang="uk-UA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98716" y="4068384"/>
            <a:ext cx="5191567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>
                <a:solidFill>
                  <a:srgbClr val="C00000"/>
                </a:solidFill>
                <a:cs typeface="Times New Roman" pitchFamily="18" charset="0"/>
              </a:rPr>
              <a:t>УМОВИ</a:t>
            </a:r>
          </a:p>
          <a:p>
            <a:endParaRPr lang="en-US" sz="800" dirty="0" smtClean="0">
              <a:cs typeface="Times New Roman" pitchFamily="18" charset="0"/>
            </a:endParaRPr>
          </a:p>
          <a:p>
            <a:r>
              <a:rPr lang="uk-UA" dirty="0" smtClean="0">
                <a:solidFill>
                  <a:srgbClr val="002060"/>
                </a:solidFill>
                <a:cs typeface="Times New Roman" pitchFamily="18" charset="0"/>
              </a:rPr>
              <a:t>Потребують</a:t>
            </a:r>
            <a:r>
              <a:rPr lang="ru-RU" dirty="0" smtClean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uk-UA" dirty="0" smtClean="0">
                <a:solidFill>
                  <a:srgbClr val="002060"/>
                </a:solidFill>
                <a:cs typeface="Times New Roman" pitchFamily="18" charset="0"/>
              </a:rPr>
              <a:t>поліпшення </a:t>
            </a:r>
            <a:r>
              <a:rPr lang="uk-UA" dirty="0">
                <a:solidFill>
                  <a:srgbClr val="002060"/>
                </a:solidFill>
                <a:cs typeface="Times New Roman" pitchFamily="18" charset="0"/>
              </a:rPr>
              <a:t>житлових </a:t>
            </a:r>
            <a:r>
              <a:rPr lang="uk-UA" dirty="0" smtClean="0">
                <a:solidFill>
                  <a:srgbClr val="002060"/>
                </a:solidFill>
                <a:cs typeface="Times New Roman" pitchFamily="18" charset="0"/>
              </a:rPr>
              <a:t>умов;</a:t>
            </a:r>
            <a:endParaRPr lang="uk-UA" dirty="0">
              <a:solidFill>
                <a:srgbClr val="002060"/>
              </a:solidFill>
              <a:cs typeface="Times New Roman" pitchFamily="18" charset="0"/>
            </a:endParaRPr>
          </a:p>
          <a:p>
            <a:r>
              <a:rPr lang="uk-UA" dirty="0" smtClean="0">
                <a:solidFill>
                  <a:srgbClr val="002060"/>
                </a:solidFill>
                <a:cs typeface="Times New Roman" pitchFamily="18" charset="0"/>
              </a:rPr>
              <a:t>Дохід на 1</a:t>
            </a:r>
            <a:r>
              <a:rPr lang="uk-UA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uk-UA" dirty="0" smtClean="0">
                <a:solidFill>
                  <a:srgbClr val="002060"/>
                </a:solidFill>
                <a:cs typeface="Times New Roman" pitchFamily="18" charset="0"/>
              </a:rPr>
              <a:t>особу </a:t>
            </a:r>
            <a:r>
              <a:rPr lang="uk-UA" dirty="0">
                <a:solidFill>
                  <a:srgbClr val="002060"/>
                </a:solidFill>
                <a:cs typeface="Times New Roman" pitchFamily="18" charset="0"/>
              </a:rPr>
              <a:t>не </a:t>
            </a:r>
            <a:r>
              <a:rPr lang="en-US" dirty="0" smtClean="0">
                <a:solidFill>
                  <a:srgbClr val="002060"/>
                </a:solidFill>
                <a:cs typeface="Times New Roman" pitchFamily="18" charset="0"/>
              </a:rPr>
              <a:t>&gt;</a:t>
            </a:r>
            <a:r>
              <a:rPr lang="uk-UA" dirty="0" smtClean="0">
                <a:solidFill>
                  <a:srgbClr val="002060"/>
                </a:solidFill>
                <a:cs typeface="Times New Roman" pitchFamily="18" charset="0"/>
              </a:rPr>
              <a:t>5-тикратного розміру середньомісячної заробітної плати у </a:t>
            </a:r>
          </a:p>
          <a:p>
            <a:r>
              <a:rPr lang="uk-UA" dirty="0" smtClean="0">
                <a:solidFill>
                  <a:srgbClr val="002060"/>
                </a:solidFill>
                <a:cs typeface="Times New Roman" pitchFamily="18" charset="0"/>
              </a:rPr>
              <a:t>відповідному регіоні</a:t>
            </a:r>
            <a:endParaRPr lang="uk-UA" dirty="0">
              <a:solidFill>
                <a:srgbClr val="002060"/>
              </a:solidFill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763919" y="4059123"/>
            <a:ext cx="223389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200" b="1" dirty="0">
                <a:solidFill>
                  <a:srgbClr val="C00000"/>
                </a:solidFill>
              </a:rPr>
              <a:t>30</a:t>
            </a:r>
            <a:r>
              <a:rPr lang="uk-UA" sz="2200" b="1" dirty="0" smtClean="0">
                <a:solidFill>
                  <a:srgbClr val="C00000"/>
                </a:solidFill>
              </a:rPr>
              <a:t>%</a:t>
            </a:r>
            <a:endParaRPr lang="uk-UA" dirty="0" smtClean="0"/>
          </a:p>
        </p:txBody>
      </p:sp>
      <p:sp>
        <p:nvSpPr>
          <p:cNvPr id="22" name="TextBox 21"/>
          <p:cNvSpPr txBox="1"/>
          <p:nvPr/>
        </p:nvSpPr>
        <p:spPr>
          <a:xfrm>
            <a:off x="4685547" y="5691074"/>
            <a:ext cx="22338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200" b="1" dirty="0" smtClean="0">
                <a:solidFill>
                  <a:srgbClr val="C00000"/>
                </a:solidFill>
              </a:rPr>
              <a:t>70</a:t>
            </a:r>
            <a:r>
              <a:rPr lang="uk-UA" sz="2200" b="1" dirty="0">
                <a:solidFill>
                  <a:srgbClr val="C00000"/>
                </a:solidFill>
              </a:rPr>
              <a:t>%</a:t>
            </a:r>
            <a:r>
              <a:rPr lang="uk-UA" sz="2200" dirty="0">
                <a:solidFill>
                  <a:srgbClr val="C00000"/>
                </a:solidFill>
              </a:rPr>
              <a:t> </a:t>
            </a:r>
            <a:r>
              <a:rPr lang="uk-UA" dirty="0">
                <a:solidFill>
                  <a:srgbClr val="002060"/>
                </a:solidFill>
              </a:rPr>
              <a:t>вартості</a:t>
            </a:r>
          </a:p>
          <a:p>
            <a:pPr algn="ctr"/>
            <a:r>
              <a:rPr lang="uk-UA" dirty="0" smtClean="0">
                <a:solidFill>
                  <a:srgbClr val="002060"/>
                </a:solidFill>
              </a:rPr>
              <a:t>власні кошти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122813" y="5388678"/>
            <a:ext cx="12572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dirty="0" smtClean="0">
                <a:solidFill>
                  <a:srgbClr val="002060"/>
                </a:solidFill>
              </a:rPr>
              <a:t>+</a:t>
            </a:r>
            <a:endParaRPr lang="uk-UA" sz="2000" dirty="0">
              <a:solidFill>
                <a:srgbClr val="002060"/>
              </a:solidFill>
            </a:endParaRPr>
          </a:p>
        </p:txBody>
      </p:sp>
      <p:pic>
        <p:nvPicPr>
          <p:cNvPr id="25" name="Рисунок 24" descr="Young &lt;strong&gt;Family&lt;/strong&gt; Sitting Free Stock Photo - Public Domain Pictures"/>
          <p:cNvPicPr>
            <a:picLocks noChangeAspect="1"/>
          </p:cNvPicPr>
          <p:nvPr/>
        </p:nvPicPr>
        <p:blipFill rotWithShape="1"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03"/>
          <a:stretch/>
        </p:blipFill>
        <p:spPr>
          <a:xfrm>
            <a:off x="-20107" y="4274567"/>
            <a:ext cx="861808" cy="88941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0" name="TextBox 19"/>
          <p:cNvSpPr txBox="1"/>
          <p:nvPr/>
        </p:nvSpPr>
        <p:spPr>
          <a:xfrm>
            <a:off x="6906044" y="4035586"/>
            <a:ext cx="2233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200" b="1" dirty="0" smtClean="0">
                <a:solidFill>
                  <a:srgbClr val="C00000"/>
                </a:solidFill>
              </a:rPr>
              <a:t>50% </a:t>
            </a:r>
          </a:p>
          <a:p>
            <a:pPr algn="ctr"/>
            <a:r>
              <a:rPr lang="uk-UA" sz="1400" dirty="0" smtClean="0">
                <a:solidFill>
                  <a:srgbClr val="002060"/>
                </a:solidFill>
              </a:rPr>
              <a:t>(учасники АТО, ВПО)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919437" y="5691074"/>
            <a:ext cx="22338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200" b="1" dirty="0" smtClean="0">
                <a:solidFill>
                  <a:srgbClr val="C00000"/>
                </a:solidFill>
              </a:rPr>
              <a:t>50</a:t>
            </a:r>
            <a:r>
              <a:rPr lang="uk-UA" sz="2200" b="1" dirty="0">
                <a:solidFill>
                  <a:srgbClr val="C00000"/>
                </a:solidFill>
              </a:rPr>
              <a:t>%</a:t>
            </a:r>
            <a:r>
              <a:rPr lang="uk-UA" sz="2200" dirty="0">
                <a:solidFill>
                  <a:srgbClr val="C00000"/>
                </a:solidFill>
              </a:rPr>
              <a:t> </a:t>
            </a:r>
            <a:r>
              <a:rPr lang="uk-UA" dirty="0">
                <a:solidFill>
                  <a:srgbClr val="002060"/>
                </a:solidFill>
              </a:rPr>
              <a:t>вартості</a:t>
            </a:r>
          </a:p>
          <a:p>
            <a:pPr algn="ctr"/>
            <a:r>
              <a:rPr lang="uk-UA" dirty="0" smtClean="0">
                <a:solidFill>
                  <a:srgbClr val="002060"/>
                </a:solidFill>
              </a:rPr>
              <a:t>власні кошти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476960" y="5374629"/>
            <a:ext cx="12572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dirty="0" smtClean="0">
                <a:solidFill>
                  <a:srgbClr val="002060"/>
                </a:solidFill>
              </a:rPr>
              <a:t>+</a:t>
            </a:r>
            <a:endParaRPr lang="uk-UA" sz="2000" dirty="0">
              <a:solidFill>
                <a:srgbClr val="00206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33437" y="4804517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uk-UA" dirty="0">
                <a:solidFill>
                  <a:srgbClr val="002060"/>
                </a:solidFill>
              </a:rPr>
              <a:t>вартості</a:t>
            </a:r>
          </a:p>
          <a:p>
            <a:pPr algn="ctr"/>
            <a:r>
              <a:rPr lang="uk-UA" dirty="0" smtClean="0">
                <a:solidFill>
                  <a:srgbClr val="008000"/>
                </a:solidFill>
              </a:rPr>
              <a:t>ДЕРЖАВНА ПІДТРИМКА </a:t>
            </a:r>
            <a:endParaRPr lang="uk-UA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670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Rectangle 3"/>
          <p:cNvSpPr txBox="1">
            <a:spLocks noChangeArrowheads="1"/>
          </p:cNvSpPr>
          <p:nvPr/>
        </p:nvSpPr>
        <p:spPr>
          <a:xfrm>
            <a:off x="193696" y="1518"/>
            <a:ext cx="10300816" cy="509996"/>
          </a:xfrm>
          <a:prstGeom prst="rect">
            <a:avLst/>
          </a:prstGeom>
          <a:ln>
            <a:noFill/>
          </a:ln>
        </p:spPr>
        <p:txBody>
          <a:bodyPr vert="horz" lIns="89257" tIns="44632" rIns="89257" bIns="44632" rtlCol="0" anchor="ctr">
            <a:noAutofit/>
          </a:bodyPr>
          <a:lstStyle>
            <a:defPPr>
              <a:defRPr lang="ru-RU"/>
            </a:defPPr>
            <a:lvl1pPr indent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tabLst>
                <a:tab pos="879279" algn="l"/>
              </a:tabLst>
              <a:defRPr sz="2400">
                <a:solidFill>
                  <a:srgbClr val="1D89CB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uk-UA" sz="3600" dirty="0">
                <a:solidFill>
                  <a:schemeClr val="tx2">
                    <a:lumMod val="50000"/>
                  </a:schemeClr>
                </a:solidFill>
              </a:rPr>
              <a:t> МІСЦЕВІ ПРОГРАМИ У 2017 РОЦІ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20839" y="4339846"/>
            <a:ext cx="269997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1500" dirty="0">
                <a:solidFill>
                  <a:srgbClr val="008000"/>
                </a:solidFill>
              </a:rPr>
              <a:t>70</a:t>
            </a:r>
            <a:r>
              <a:rPr lang="uk-UA" sz="1500" dirty="0"/>
              <a:t> програм пільгового кредитування молоді </a:t>
            </a:r>
          </a:p>
          <a:p>
            <a:pPr algn="r"/>
            <a:endParaRPr lang="uk-UA" sz="1500" dirty="0"/>
          </a:p>
          <a:p>
            <a:pPr algn="r"/>
            <a:r>
              <a:rPr lang="uk-UA" sz="1500" dirty="0"/>
              <a:t> 	</a:t>
            </a:r>
            <a:r>
              <a:rPr lang="uk-UA" sz="1500" dirty="0">
                <a:solidFill>
                  <a:srgbClr val="008000"/>
                </a:solidFill>
              </a:rPr>
              <a:t>23</a:t>
            </a:r>
            <a:r>
              <a:rPr lang="uk-UA" sz="1500" dirty="0"/>
              <a:t> програми забезпечення житлом</a:t>
            </a:r>
          </a:p>
          <a:p>
            <a:pPr algn="r"/>
            <a:r>
              <a:rPr lang="uk-UA" sz="1500" dirty="0"/>
              <a:t>учасників АТО</a:t>
            </a:r>
          </a:p>
          <a:p>
            <a:pPr algn="r"/>
            <a:endParaRPr lang="uk-UA" sz="1500" dirty="0"/>
          </a:p>
          <a:p>
            <a:pPr algn="r"/>
            <a:r>
              <a:rPr lang="uk-UA" sz="1500" dirty="0">
                <a:solidFill>
                  <a:srgbClr val="008000"/>
                </a:solidFill>
              </a:rPr>
              <a:t>31</a:t>
            </a:r>
            <a:r>
              <a:rPr lang="uk-UA" sz="1500" dirty="0"/>
              <a:t> програма надання підтримки для будівництва доступного житла</a:t>
            </a:r>
          </a:p>
        </p:txBody>
      </p:sp>
      <p:pic>
        <p:nvPicPr>
          <p:cNvPr id="315" name="Рисунок 314" descr="Boho Deco Chic: Inspiración: QUIERO UN SOFA GRIS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890" b="414"/>
          <a:stretch/>
        </p:blipFill>
        <p:spPr>
          <a:xfrm>
            <a:off x="-34215" y="5908744"/>
            <a:ext cx="897047" cy="88022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3" name="Рисунок 202"/>
          <p:cNvPicPr>
            <a:picLocks noChangeAspect="1"/>
          </p:cNvPicPr>
          <p:nvPr/>
        </p:nvPicPr>
        <p:blipFill rotWithShape="1"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86" r="18500"/>
          <a:stretch/>
        </p:blipFill>
        <p:spPr>
          <a:xfrm>
            <a:off x="6390" y="5091298"/>
            <a:ext cx="876713" cy="89224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57" name="Рисунок 356" descr="... молодёжи: чего хочет &lt;strong&gt;молодежь&lt;/strong&gt;"/>
          <p:cNvPicPr>
            <a:picLocks noChangeAspect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5" y="4316203"/>
            <a:ext cx="869490" cy="86949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94" name="Freeform 469"/>
          <p:cNvSpPr>
            <a:spLocks/>
          </p:cNvSpPr>
          <p:nvPr/>
        </p:nvSpPr>
        <p:spPr bwMode="auto">
          <a:xfrm>
            <a:off x="6271687" y="5753659"/>
            <a:ext cx="12013" cy="0"/>
          </a:xfrm>
          <a:custGeom>
            <a:avLst/>
            <a:gdLst>
              <a:gd name="T0" fmla="*/ 0 w 15"/>
              <a:gd name="T1" fmla="*/ 1 w 15"/>
              <a:gd name="T2" fmla="*/ 0 w 15"/>
              <a:gd name="T3" fmla="*/ 1 w 15"/>
              <a:gd name="T4" fmla="*/ 0 w 15"/>
              <a:gd name="T5" fmla="*/ 0 60000 65536"/>
              <a:gd name="T6" fmla="*/ 0 60000 65536"/>
              <a:gd name="T7" fmla="*/ 0 60000 65536"/>
              <a:gd name="T8" fmla="*/ 0 60000 65536"/>
              <a:gd name="T9" fmla="*/ 0 60000 65536"/>
              <a:gd name="T10" fmla="*/ 0 w 15"/>
              <a:gd name="T11" fmla="*/ 15 w 15"/>
            </a:gdLst>
            <a:ahLst/>
            <a:cxnLst>
              <a:cxn ang="T5">
                <a:pos x="T0" y="0"/>
              </a:cxn>
              <a:cxn ang="T6">
                <a:pos x="T1" y="0"/>
              </a:cxn>
              <a:cxn ang="T7">
                <a:pos x="T2" y="0"/>
              </a:cxn>
              <a:cxn ang="T8">
                <a:pos x="T3" y="0"/>
              </a:cxn>
              <a:cxn ang="T9">
                <a:pos x="T4" y="0"/>
              </a:cxn>
            </a:cxnLst>
            <a:rect l="T10" t="0" r="T11" b="0"/>
            <a:pathLst>
              <a:path w="15">
                <a:moveTo>
                  <a:pt x="0" y="0"/>
                </a:moveTo>
                <a:lnTo>
                  <a:pt x="15" y="0"/>
                </a:lnTo>
                <a:lnTo>
                  <a:pt x="0" y="0"/>
                </a:lnTo>
                <a:lnTo>
                  <a:pt x="15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95" name="Freeform 470"/>
          <p:cNvSpPr>
            <a:spLocks/>
          </p:cNvSpPr>
          <p:nvPr/>
        </p:nvSpPr>
        <p:spPr bwMode="auto">
          <a:xfrm>
            <a:off x="6283697" y="5777858"/>
            <a:ext cx="0" cy="13611"/>
          </a:xfrm>
          <a:custGeom>
            <a:avLst/>
            <a:gdLst>
              <a:gd name="T0" fmla="*/ 1 h 15"/>
              <a:gd name="T1" fmla="*/ 0 h 15"/>
              <a:gd name="T2" fmla="*/ 1 h 15"/>
              <a:gd name="T3" fmla="*/ 0 60000 65536"/>
              <a:gd name="T4" fmla="*/ 0 60000 65536"/>
              <a:gd name="T5" fmla="*/ 0 60000 65536"/>
              <a:gd name="T6" fmla="*/ 0 h 15"/>
              <a:gd name="T7" fmla="*/ 15 h 15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15">
                <a:moveTo>
                  <a:pt x="0" y="15"/>
                </a:moveTo>
                <a:lnTo>
                  <a:pt x="0" y="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33" name="Freeform 471"/>
          <p:cNvSpPr>
            <a:spLocks/>
          </p:cNvSpPr>
          <p:nvPr/>
        </p:nvSpPr>
        <p:spPr bwMode="auto">
          <a:xfrm>
            <a:off x="5917312" y="5443619"/>
            <a:ext cx="0" cy="12099"/>
          </a:xfrm>
          <a:custGeom>
            <a:avLst/>
            <a:gdLst>
              <a:gd name="T0" fmla="*/ 1 h 15"/>
              <a:gd name="T1" fmla="*/ 0 h 15"/>
              <a:gd name="T2" fmla="*/ 1 h 15"/>
              <a:gd name="T3" fmla="*/ 0 60000 65536"/>
              <a:gd name="T4" fmla="*/ 0 60000 65536"/>
              <a:gd name="T5" fmla="*/ 0 60000 65536"/>
              <a:gd name="T6" fmla="*/ 0 h 15"/>
              <a:gd name="T7" fmla="*/ 15 h 15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15">
                <a:moveTo>
                  <a:pt x="0" y="15"/>
                </a:moveTo>
                <a:lnTo>
                  <a:pt x="0" y="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34" name="Freeform 472"/>
          <p:cNvSpPr>
            <a:spLocks/>
          </p:cNvSpPr>
          <p:nvPr/>
        </p:nvSpPr>
        <p:spPr bwMode="auto">
          <a:xfrm>
            <a:off x="6283697" y="5727949"/>
            <a:ext cx="0" cy="13611"/>
          </a:xfrm>
          <a:custGeom>
            <a:avLst/>
            <a:gdLst>
              <a:gd name="T0" fmla="*/ 1 h 15"/>
              <a:gd name="T1" fmla="*/ 0 h 15"/>
              <a:gd name="T2" fmla="*/ 1 h 15"/>
              <a:gd name="T3" fmla="*/ 0 60000 65536"/>
              <a:gd name="T4" fmla="*/ 0 60000 65536"/>
              <a:gd name="T5" fmla="*/ 0 60000 65536"/>
              <a:gd name="T6" fmla="*/ 0 h 15"/>
              <a:gd name="T7" fmla="*/ 15 h 15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15">
                <a:moveTo>
                  <a:pt x="0" y="15"/>
                </a:moveTo>
                <a:lnTo>
                  <a:pt x="0" y="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35" name="Freeform 473"/>
          <p:cNvSpPr>
            <a:spLocks/>
          </p:cNvSpPr>
          <p:nvPr/>
        </p:nvSpPr>
        <p:spPr bwMode="auto">
          <a:xfrm>
            <a:off x="6271685" y="5741560"/>
            <a:ext cx="0" cy="12099"/>
          </a:xfrm>
          <a:custGeom>
            <a:avLst/>
            <a:gdLst>
              <a:gd name="T0" fmla="*/ 1 h 15"/>
              <a:gd name="T1" fmla="*/ 0 h 15"/>
              <a:gd name="T2" fmla="*/ 1 h 15"/>
              <a:gd name="T3" fmla="*/ 0 60000 65536"/>
              <a:gd name="T4" fmla="*/ 0 60000 65536"/>
              <a:gd name="T5" fmla="*/ 0 60000 65536"/>
              <a:gd name="T6" fmla="*/ 0 h 15"/>
              <a:gd name="T7" fmla="*/ 15 h 15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15">
                <a:moveTo>
                  <a:pt x="0" y="15"/>
                </a:moveTo>
                <a:lnTo>
                  <a:pt x="0" y="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36" name="Freeform 474"/>
          <p:cNvSpPr>
            <a:spLocks/>
          </p:cNvSpPr>
          <p:nvPr/>
        </p:nvSpPr>
        <p:spPr bwMode="auto">
          <a:xfrm>
            <a:off x="6246160" y="5901873"/>
            <a:ext cx="12013" cy="0"/>
          </a:xfrm>
          <a:custGeom>
            <a:avLst/>
            <a:gdLst>
              <a:gd name="T0" fmla="*/ 1 w 15"/>
              <a:gd name="T1" fmla="*/ 0 w 15"/>
              <a:gd name="T2" fmla="*/ 1 w 15"/>
              <a:gd name="T3" fmla="*/ 0 60000 65536"/>
              <a:gd name="T4" fmla="*/ 0 60000 65536"/>
              <a:gd name="T5" fmla="*/ 0 60000 65536"/>
              <a:gd name="T6" fmla="*/ 0 w 15"/>
              <a:gd name="T7" fmla="*/ 15 w 15"/>
            </a:gdLst>
            <a:ahLst/>
            <a:cxnLst>
              <a:cxn ang="T3">
                <a:pos x="T0" y="0"/>
              </a:cxn>
              <a:cxn ang="T4">
                <a:pos x="T1" y="0"/>
              </a:cxn>
              <a:cxn ang="T5">
                <a:pos x="T2" y="0"/>
              </a:cxn>
            </a:cxnLst>
            <a:rect l="T6" t="0" r="T7" b="0"/>
            <a:pathLst>
              <a:path w="15">
                <a:moveTo>
                  <a:pt x="15" y="0"/>
                </a:moveTo>
                <a:lnTo>
                  <a:pt x="0" y="0"/>
                </a:lnTo>
                <a:lnTo>
                  <a:pt x="1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37" name="Freeform 475"/>
          <p:cNvSpPr>
            <a:spLocks/>
          </p:cNvSpPr>
          <p:nvPr/>
        </p:nvSpPr>
        <p:spPr bwMode="auto">
          <a:xfrm>
            <a:off x="6258170" y="5865576"/>
            <a:ext cx="0" cy="12099"/>
          </a:xfrm>
          <a:custGeom>
            <a:avLst/>
            <a:gdLst>
              <a:gd name="T0" fmla="*/ 1 h 15"/>
              <a:gd name="T1" fmla="*/ 0 h 15"/>
              <a:gd name="T2" fmla="*/ 1 h 15"/>
              <a:gd name="T3" fmla="*/ 0 60000 65536"/>
              <a:gd name="T4" fmla="*/ 0 60000 65536"/>
              <a:gd name="T5" fmla="*/ 0 60000 65536"/>
              <a:gd name="T6" fmla="*/ 0 h 15"/>
              <a:gd name="T7" fmla="*/ 15 h 15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15">
                <a:moveTo>
                  <a:pt x="0" y="15"/>
                </a:moveTo>
                <a:lnTo>
                  <a:pt x="0" y="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38" name="Freeform 476"/>
          <p:cNvSpPr>
            <a:spLocks/>
          </p:cNvSpPr>
          <p:nvPr/>
        </p:nvSpPr>
        <p:spPr bwMode="auto">
          <a:xfrm>
            <a:off x="6283697" y="5777858"/>
            <a:ext cx="0" cy="13611"/>
          </a:xfrm>
          <a:custGeom>
            <a:avLst/>
            <a:gdLst>
              <a:gd name="T0" fmla="*/ 1 h 15"/>
              <a:gd name="T1" fmla="*/ 0 h 15"/>
              <a:gd name="T2" fmla="*/ 1 h 15"/>
              <a:gd name="T3" fmla="*/ 0 60000 65536"/>
              <a:gd name="T4" fmla="*/ 0 60000 65536"/>
              <a:gd name="T5" fmla="*/ 0 60000 65536"/>
              <a:gd name="T6" fmla="*/ 0 h 15"/>
              <a:gd name="T7" fmla="*/ 15 h 15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15">
                <a:moveTo>
                  <a:pt x="0" y="15"/>
                </a:moveTo>
                <a:lnTo>
                  <a:pt x="0" y="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39" name="Freeform 477"/>
          <p:cNvSpPr>
            <a:spLocks/>
          </p:cNvSpPr>
          <p:nvPr/>
        </p:nvSpPr>
        <p:spPr bwMode="auto">
          <a:xfrm>
            <a:off x="6258170" y="5877676"/>
            <a:ext cx="0" cy="13611"/>
          </a:xfrm>
          <a:custGeom>
            <a:avLst/>
            <a:gdLst>
              <a:gd name="T0" fmla="*/ 1 h 15"/>
              <a:gd name="T1" fmla="*/ 0 h 15"/>
              <a:gd name="T2" fmla="*/ 1 h 15"/>
              <a:gd name="T3" fmla="*/ 0 60000 65536"/>
              <a:gd name="T4" fmla="*/ 0 60000 65536"/>
              <a:gd name="T5" fmla="*/ 0 60000 65536"/>
              <a:gd name="T6" fmla="*/ 0 h 15"/>
              <a:gd name="T7" fmla="*/ 15 h 15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15">
                <a:moveTo>
                  <a:pt x="0" y="15"/>
                </a:moveTo>
                <a:lnTo>
                  <a:pt x="0" y="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40" name="Freeform 478"/>
          <p:cNvSpPr>
            <a:spLocks/>
          </p:cNvSpPr>
          <p:nvPr/>
        </p:nvSpPr>
        <p:spPr bwMode="auto">
          <a:xfrm>
            <a:off x="5906801" y="5455718"/>
            <a:ext cx="10511" cy="0"/>
          </a:xfrm>
          <a:custGeom>
            <a:avLst/>
            <a:gdLst>
              <a:gd name="T0" fmla="*/ 0 w 15"/>
              <a:gd name="T1" fmla="*/ 0 w 15"/>
              <a:gd name="T2" fmla="*/ 0 w 15"/>
              <a:gd name="T3" fmla="*/ 0 60000 65536"/>
              <a:gd name="T4" fmla="*/ 0 60000 65536"/>
              <a:gd name="T5" fmla="*/ 0 60000 65536"/>
              <a:gd name="T6" fmla="*/ 0 w 15"/>
              <a:gd name="T7" fmla="*/ 15 w 15"/>
            </a:gdLst>
            <a:ahLst/>
            <a:cxnLst>
              <a:cxn ang="T3">
                <a:pos x="T0" y="0"/>
              </a:cxn>
              <a:cxn ang="T4">
                <a:pos x="T1" y="0"/>
              </a:cxn>
              <a:cxn ang="T5">
                <a:pos x="T2" y="0"/>
              </a:cxn>
            </a:cxnLst>
            <a:rect l="T6" t="0" r="T7" b="0"/>
            <a:pathLst>
              <a:path w="15">
                <a:moveTo>
                  <a:pt x="15" y="0"/>
                </a:moveTo>
                <a:lnTo>
                  <a:pt x="0" y="0"/>
                </a:lnTo>
                <a:lnTo>
                  <a:pt x="1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41" name="Freeform 479"/>
          <p:cNvSpPr>
            <a:spLocks/>
          </p:cNvSpPr>
          <p:nvPr/>
        </p:nvSpPr>
        <p:spPr bwMode="auto">
          <a:xfrm>
            <a:off x="5501373" y="5567635"/>
            <a:ext cx="0" cy="12099"/>
          </a:xfrm>
          <a:custGeom>
            <a:avLst/>
            <a:gdLst>
              <a:gd name="T0" fmla="*/ 1 h 15"/>
              <a:gd name="T1" fmla="*/ 0 h 15"/>
              <a:gd name="T2" fmla="*/ 1 h 15"/>
              <a:gd name="T3" fmla="*/ 0 60000 65536"/>
              <a:gd name="T4" fmla="*/ 0 60000 65536"/>
              <a:gd name="T5" fmla="*/ 0 60000 65536"/>
              <a:gd name="T6" fmla="*/ 0 h 15"/>
              <a:gd name="T7" fmla="*/ 15 h 15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15">
                <a:moveTo>
                  <a:pt x="0" y="15"/>
                </a:moveTo>
                <a:lnTo>
                  <a:pt x="0" y="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42" name="Freeform 480"/>
          <p:cNvSpPr>
            <a:spLocks/>
          </p:cNvSpPr>
          <p:nvPr/>
        </p:nvSpPr>
        <p:spPr bwMode="auto">
          <a:xfrm>
            <a:off x="6169577" y="5593346"/>
            <a:ext cx="0" cy="12099"/>
          </a:xfrm>
          <a:custGeom>
            <a:avLst/>
            <a:gdLst>
              <a:gd name="T0" fmla="*/ 1 h 15"/>
              <a:gd name="T1" fmla="*/ 0 h 15"/>
              <a:gd name="T2" fmla="*/ 1 h 15"/>
              <a:gd name="T3" fmla="*/ 0 60000 65536"/>
              <a:gd name="T4" fmla="*/ 0 60000 65536"/>
              <a:gd name="T5" fmla="*/ 0 60000 65536"/>
              <a:gd name="T6" fmla="*/ 0 h 15"/>
              <a:gd name="T7" fmla="*/ 15 h 15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15">
                <a:moveTo>
                  <a:pt x="0" y="15"/>
                </a:moveTo>
                <a:lnTo>
                  <a:pt x="0" y="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43" name="Freeform 481"/>
          <p:cNvSpPr>
            <a:spLocks/>
          </p:cNvSpPr>
          <p:nvPr/>
        </p:nvSpPr>
        <p:spPr bwMode="auto">
          <a:xfrm>
            <a:off x="5917312" y="5430007"/>
            <a:ext cx="0" cy="13611"/>
          </a:xfrm>
          <a:custGeom>
            <a:avLst/>
            <a:gdLst>
              <a:gd name="T0" fmla="*/ 1 h 15"/>
              <a:gd name="T1" fmla="*/ 0 h 15"/>
              <a:gd name="T2" fmla="*/ 1 h 15"/>
              <a:gd name="T3" fmla="*/ 0 60000 65536"/>
              <a:gd name="T4" fmla="*/ 0 60000 65536"/>
              <a:gd name="T5" fmla="*/ 0 60000 65536"/>
              <a:gd name="T6" fmla="*/ 0 h 15"/>
              <a:gd name="T7" fmla="*/ 15 h 15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15">
                <a:moveTo>
                  <a:pt x="0" y="15"/>
                </a:moveTo>
                <a:lnTo>
                  <a:pt x="0" y="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44" name="Freeform 482"/>
          <p:cNvSpPr>
            <a:spLocks/>
          </p:cNvSpPr>
          <p:nvPr/>
        </p:nvSpPr>
        <p:spPr bwMode="auto">
          <a:xfrm>
            <a:off x="6132038" y="5616032"/>
            <a:ext cx="0" cy="13611"/>
          </a:xfrm>
          <a:custGeom>
            <a:avLst/>
            <a:gdLst>
              <a:gd name="T0" fmla="*/ 1 h 15"/>
              <a:gd name="T1" fmla="*/ 0 h 15"/>
              <a:gd name="T2" fmla="*/ 1 h 15"/>
              <a:gd name="T3" fmla="*/ 0 60000 65536"/>
              <a:gd name="T4" fmla="*/ 0 60000 65536"/>
              <a:gd name="T5" fmla="*/ 0 60000 65536"/>
              <a:gd name="T6" fmla="*/ 0 h 15"/>
              <a:gd name="T7" fmla="*/ 15 h 15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15">
                <a:moveTo>
                  <a:pt x="0" y="15"/>
                </a:moveTo>
                <a:lnTo>
                  <a:pt x="0" y="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45" name="Freeform 483"/>
          <p:cNvSpPr>
            <a:spLocks/>
          </p:cNvSpPr>
          <p:nvPr/>
        </p:nvSpPr>
        <p:spPr bwMode="auto">
          <a:xfrm>
            <a:off x="5526902" y="5554023"/>
            <a:ext cx="12013" cy="0"/>
          </a:xfrm>
          <a:custGeom>
            <a:avLst/>
            <a:gdLst>
              <a:gd name="T0" fmla="*/ 1 w 15"/>
              <a:gd name="T1" fmla="*/ 0 w 15"/>
              <a:gd name="T2" fmla="*/ 1 w 15"/>
              <a:gd name="T3" fmla="*/ 0 60000 65536"/>
              <a:gd name="T4" fmla="*/ 0 60000 65536"/>
              <a:gd name="T5" fmla="*/ 0 60000 65536"/>
              <a:gd name="T6" fmla="*/ 0 w 15"/>
              <a:gd name="T7" fmla="*/ 15 w 15"/>
            </a:gdLst>
            <a:ahLst/>
            <a:cxnLst>
              <a:cxn ang="T3">
                <a:pos x="T0" y="0"/>
              </a:cxn>
              <a:cxn ang="T4">
                <a:pos x="T1" y="0"/>
              </a:cxn>
              <a:cxn ang="T5">
                <a:pos x="T2" y="0"/>
              </a:cxn>
            </a:cxnLst>
            <a:rect l="T6" t="0" r="T7" b="0"/>
            <a:pathLst>
              <a:path w="15">
                <a:moveTo>
                  <a:pt x="15" y="0"/>
                </a:moveTo>
                <a:lnTo>
                  <a:pt x="0" y="0"/>
                </a:lnTo>
                <a:lnTo>
                  <a:pt x="1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46" name="Freeform 484"/>
          <p:cNvSpPr>
            <a:spLocks/>
          </p:cNvSpPr>
          <p:nvPr/>
        </p:nvSpPr>
        <p:spPr bwMode="auto">
          <a:xfrm>
            <a:off x="5906801" y="5430007"/>
            <a:ext cx="10511" cy="13611"/>
          </a:xfrm>
          <a:custGeom>
            <a:avLst/>
            <a:gdLst>
              <a:gd name="T0" fmla="*/ 0 w 15"/>
              <a:gd name="T1" fmla="*/ 1 h 15"/>
              <a:gd name="T2" fmla="*/ 0 w 15"/>
              <a:gd name="T3" fmla="*/ 0 h 15"/>
              <a:gd name="T4" fmla="*/ 0 w 15"/>
              <a:gd name="T5" fmla="*/ 0 h 15"/>
              <a:gd name="T6" fmla="*/ 0 w 15"/>
              <a:gd name="T7" fmla="*/ 1 h 15"/>
              <a:gd name="T8" fmla="*/ 0 60000 65536"/>
              <a:gd name="T9" fmla="*/ 0 60000 65536"/>
              <a:gd name="T10" fmla="*/ 0 60000 65536"/>
              <a:gd name="T11" fmla="*/ 0 60000 65536"/>
              <a:gd name="T12" fmla="*/ 0 w 15"/>
              <a:gd name="T13" fmla="*/ 0 h 15"/>
              <a:gd name="T14" fmla="*/ 15 w 15"/>
              <a:gd name="T15" fmla="*/ 15 h 1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" h="15">
                <a:moveTo>
                  <a:pt x="0" y="15"/>
                </a:moveTo>
                <a:lnTo>
                  <a:pt x="0" y="0"/>
                </a:lnTo>
                <a:lnTo>
                  <a:pt x="15" y="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47" name="Freeform 485"/>
          <p:cNvSpPr>
            <a:spLocks/>
          </p:cNvSpPr>
          <p:nvPr/>
        </p:nvSpPr>
        <p:spPr bwMode="auto">
          <a:xfrm>
            <a:off x="5906800" y="5443619"/>
            <a:ext cx="0" cy="12099"/>
          </a:xfrm>
          <a:custGeom>
            <a:avLst/>
            <a:gdLst>
              <a:gd name="T0" fmla="*/ 1 h 15"/>
              <a:gd name="T1" fmla="*/ 0 h 15"/>
              <a:gd name="T2" fmla="*/ 1 h 15"/>
              <a:gd name="T3" fmla="*/ 0 60000 65536"/>
              <a:gd name="T4" fmla="*/ 0 60000 65536"/>
              <a:gd name="T5" fmla="*/ 0 60000 65536"/>
              <a:gd name="T6" fmla="*/ 0 h 15"/>
              <a:gd name="T7" fmla="*/ 15 h 15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15">
                <a:moveTo>
                  <a:pt x="0" y="15"/>
                </a:moveTo>
                <a:lnTo>
                  <a:pt x="0" y="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48" name="Freeform 486"/>
          <p:cNvSpPr>
            <a:spLocks/>
          </p:cNvSpPr>
          <p:nvPr/>
        </p:nvSpPr>
        <p:spPr bwMode="auto">
          <a:xfrm>
            <a:off x="6118523" y="5641742"/>
            <a:ext cx="0" cy="13611"/>
          </a:xfrm>
          <a:custGeom>
            <a:avLst/>
            <a:gdLst>
              <a:gd name="T0" fmla="*/ 1 h 15"/>
              <a:gd name="T1" fmla="*/ 0 h 15"/>
              <a:gd name="T2" fmla="*/ 1 h 15"/>
              <a:gd name="T3" fmla="*/ 0 60000 65536"/>
              <a:gd name="T4" fmla="*/ 0 60000 65536"/>
              <a:gd name="T5" fmla="*/ 0 60000 65536"/>
              <a:gd name="T6" fmla="*/ 0 h 15"/>
              <a:gd name="T7" fmla="*/ 15 h 15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15">
                <a:moveTo>
                  <a:pt x="0" y="15"/>
                </a:moveTo>
                <a:lnTo>
                  <a:pt x="0" y="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49" name="Freeform 487"/>
          <p:cNvSpPr>
            <a:spLocks/>
          </p:cNvSpPr>
          <p:nvPr/>
        </p:nvSpPr>
        <p:spPr bwMode="auto">
          <a:xfrm>
            <a:off x="5930825" y="5443619"/>
            <a:ext cx="0" cy="12099"/>
          </a:xfrm>
          <a:custGeom>
            <a:avLst/>
            <a:gdLst>
              <a:gd name="T0" fmla="*/ 1 h 15"/>
              <a:gd name="T1" fmla="*/ 0 h 15"/>
              <a:gd name="T2" fmla="*/ 1 h 15"/>
              <a:gd name="T3" fmla="*/ 0 60000 65536"/>
              <a:gd name="T4" fmla="*/ 0 60000 65536"/>
              <a:gd name="T5" fmla="*/ 0 60000 65536"/>
              <a:gd name="T6" fmla="*/ 0 h 15"/>
              <a:gd name="T7" fmla="*/ 15 h 15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15">
                <a:moveTo>
                  <a:pt x="0" y="15"/>
                </a:moveTo>
                <a:lnTo>
                  <a:pt x="0" y="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50" name="Freeform 488"/>
          <p:cNvSpPr>
            <a:spLocks/>
          </p:cNvSpPr>
          <p:nvPr/>
        </p:nvSpPr>
        <p:spPr bwMode="auto">
          <a:xfrm>
            <a:off x="6196607" y="5679552"/>
            <a:ext cx="12013" cy="0"/>
          </a:xfrm>
          <a:custGeom>
            <a:avLst/>
            <a:gdLst>
              <a:gd name="T0" fmla="*/ 1 w 15"/>
              <a:gd name="T1" fmla="*/ 0 w 15"/>
              <a:gd name="T2" fmla="*/ 1 w 15"/>
              <a:gd name="T3" fmla="*/ 0 60000 65536"/>
              <a:gd name="T4" fmla="*/ 0 60000 65536"/>
              <a:gd name="T5" fmla="*/ 0 60000 65536"/>
              <a:gd name="T6" fmla="*/ 0 w 15"/>
              <a:gd name="T7" fmla="*/ 15 w 15"/>
            </a:gdLst>
            <a:ahLst/>
            <a:cxnLst>
              <a:cxn ang="T3">
                <a:pos x="T0" y="0"/>
              </a:cxn>
              <a:cxn ang="T4">
                <a:pos x="T1" y="0"/>
              </a:cxn>
              <a:cxn ang="T5">
                <a:pos x="T2" y="0"/>
              </a:cxn>
            </a:cxnLst>
            <a:rect l="T6" t="0" r="T7" b="0"/>
            <a:pathLst>
              <a:path w="15">
                <a:moveTo>
                  <a:pt x="15" y="0"/>
                </a:moveTo>
                <a:lnTo>
                  <a:pt x="0" y="0"/>
                </a:lnTo>
                <a:lnTo>
                  <a:pt x="1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51" name="Freeform 489"/>
          <p:cNvSpPr>
            <a:spLocks/>
          </p:cNvSpPr>
          <p:nvPr/>
        </p:nvSpPr>
        <p:spPr bwMode="auto">
          <a:xfrm>
            <a:off x="6118523" y="5641742"/>
            <a:ext cx="0" cy="13611"/>
          </a:xfrm>
          <a:custGeom>
            <a:avLst/>
            <a:gdLst>
              <a:gd name="T0" fmla="*/ 1 h 15"/>
              <a:gd name="T1" fmla="*/ 0 h 15"/>
              <a:gd name="T2" fmla="*/ 1 h 15"/>
              <a:gd name="T3" fmla="*/ 0 60000 65536"/>
              <a:gd name="T4" fmla="*/ 0 60000 65536"/>
              <a:gd name="T5" fmla="*/ 0 60000 65536"/>
              <a:gd name="T6" fmla="*/ 0 h 15"/>
              <a:gd name="T7" fmla="*/ 15 h 15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15">
                <a:moveTo>
                  <a:pt x="0" y="15"/>
                </a:moveTo>
                <a:lnTo>
                  <a:pt x="0" y="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52" name="Freeform 490"/>
          <p:cNvSpPr>
            <a:spLocks/>
          </p:cNvSpPr>
          <p:nvPr/>
        </p:nvSpPr>
        <p:spPr bwMode="auto">
          <a:xfrm>
            <a:off x="5487860" y="5579734"/>
            <a:ext cx="13514" cy="0"/>
          </a:xfrm>
          <a:custGeom>
            <a:avLst/>
            <a:gdLst>
              <a:gd name="T0" fmla="*/ 1 w 15"/>
              <a:gd name="T1" fmla="*/ 0 w 15"/>
              <a:gd name="T2" fmla="*/ 1 w 15"/>
              <a:gd name="T3" fmla="*/ 0 60000 65536"/>
              <a:gd name="T4" fmla="*/ 0 60000 65536"/>
              <a:gd name="T5" fmla="*/ 0 60000 65536"/>
              <a:gd name="T6" fmla="*/ 0 w 15"/>
              <a:gd name="T7" fmla="*/ 15 w 15"/>
            </a:gdLst>
            <a:ahLst/>
            <a:cxnLst>
              <a:cxn ang="T3">
                <a:pos x="T0" y="0"/>
              </a:cxn>
              <a:cxn ang="T4">
                <a:pos x="T1" y="0"/>
              </a:cxn>
              <a:cxn ang="T5">
                <a:pos x="T2" y="0"/>
              </a:cxn>
            </a:cxnLst>
            <a:rect l="T6" t="0" r="T7" b="0"/>
            <a:pathLst>
              <a:path w="15">
                <a:moveTo>
                  <a:pt x="15" y="0"/>
                </a:moveTo>
                <a:lnTo>
                  <a:pt x="0" y="0"/>
                </a:lnTo>
                <a:lnTo>
                  <a:pt x="1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53" name="Freeform 491"/>
          <p:cNvSpPr>
            <a:spLocks/>
          </p:cNvSpPr>
          <p:nvPr/>
        </p:nvSpPr>
        <p:spPr bwMode="auto">
          <a:xfrm>
            <a:off x="6094500" y="5665940"/>
            <a:ext cx="12013" cy="0"/>
          </a:xfrm>
          <a:custGeom>
            <a:avLst/>
            <a:gdLst>
              <a:gd name="T0" fmla="*/ 0 w 15"/>
              <a:gd name="T1" fmla="*/ 1 w 15"/>
              <a:gd name="T2" fmla="*/ 0 w 15"/>
              <a:gd name="T3" fmla="*/ 0 60000 65536"/>
              <a:gd name="T4" fmla="*/ 0 60000 65536"/>
              <a:gd name="T5" fmla="*/ 0 60000 65536"/>
              <a:gd name="T6" fmla="*/ 0 w 15"/>
              <a:gd name="T7" fmla="*/ 15 w 15"/>
            </a:gdLst>
            <a:ahLst/>
            <a:cxnLst>
              <a:cxn ang="T3">
                <a:pos x="T0" y="0"/>
              </a:cxn>
              <a:cxn ang="T4">
                <a:pos x="T1" y="0"/>
              </a:cxn>
              <a:cxn ang="T5">
                <a:pos x="T2" y="0"/>
              </a:cxn>
            </a:cxnLst>
            <a:rect l="T6" t="0" r="T7" b="0"/>
            <a:pathLst>
              <a:path w="15">
                <a:moveTo>
                  <a:pt x="0" y="0"/>
                </a:moveTo>
                <a:lnTo>
                  <a:pt x="15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54" name="Freeform 492"/>
          <p:cNvSpPr>
            <a:spLocks/>
          </p:cNvSpPr>
          <p:nvPr/>
        </p:nvSpPr>
        <p:spPr bwMode="auto">
          <a:xfrm>
            <a:off x="5917312" y="5430007"/>
            <a:ext cx="0" cy="13611"/>
          </a:xfrm>
          <a:custGeom>
            <a:avLst/>
            <a:gdLst>
              <a:gd name="T0" fmla="*/ 1 h 15"/>
              <a:gd name="T1" fmla="*/ 0 h 15"/>
              <a:gd name="T2" fmla="*/ 1 h 15"/>
              <a:gd name="T3" fmla="*/ 0 60000 65536"/>
              <a:gd name="T4" fmla="*/ 0 60000 65536"/>
              <a:gd name="T5" fmla="*/ 0 60000 65536"/>
              <a:gd name="T6" fmla="*/ 0 h 15"/>
              <a:gd name="T7" fmla="*/ 15 h 15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15">
                <a:moveTo>
                  <a:pt x="0" y="15"/>
                </a:moveTo>
                <a:lnTo>
                  <a:pt x="0" y="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55" name="Freeform 493"/>
          <p:cNvSpPr>
            <a:spLocks/>
          </p:cNvSpPr>
          <p:nvPr/>
        </p:nvSpPr>
        <p:spPr bwMode="auto">
          <a:xfrm>
            <a:off x="6283699" y="5741559"/>
            <a:ext cx="12013" cy="0"/>
          </a:xfrm>
          <a:custGeom>
            <a:avLst/>
            <a:gdLst>
              <a:gd name="T0" fmla="*/ 1 w 15"/>
              <a:gd name="T1" fmla="*/ 0 w 15"/>
              <a:gd name="T2" fmla="*/ 1 w 15"/>
              <a:gd name="T3" fmla="*/ 0 60000 65536"/>
              <a:gd name="T4" fmla="*/ 0 60000 65536"/>
              <a:gd name="T5" fmla="*/ 0 60000 65536"/>
              <a:gd name="T6" fmla="*/ 0 w 15"/>
              <a:gd name="T7" fmla="*/ 15 w 15"/>
            </a:gdLst>
            <a:ahLst/>
            <a:cxnLst>
              <a:cxn ang="T3">
                <a:pos x="T0" y="0"/>
              </a:cxn>
              <a:cxn ang="T4">
                <a:pos x="T1" y="0"/>
              </a:cxn>
              <a:cxn ang="T5">
                <a:pos x="T2" y="0"/>
              </a:cxn>
            </a:cxnLst>
            <a:rect l="T6" t="0" r="T7" b="0"/>
            <a:pathLst>
              <a:path w="15">
                <a:moveTo>
                  <a:pt x="15" y="0"/>
                </a:moveTo>
                <a:lnTo>
                  <a:pt x="0" y="0"/>
                </a:lnTo>
                <a:lnTo>
                  <a:pt x="1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56" name="Freeform 494"/>
          <p:cNvSpPr>
            <a:spLocks/>
          </p:cNvSpPr>
          <p:nvPr/>
        </p:nvSpPr>
        <p:spPr bwMode="auto">
          <a:xfrm>
            <a:off x="5881273" y="5430007"/>
            <a:ext cx="0" cy="13611"/>
          </a:xfrm>
          <a:custGeom>
            <a:avLst/>
            <a:gdLst>
              <a:gd name="T0" fmla="*/ 1 h 15"/>
              <a:gd name="T1" fmla="*/ 0 h 15"/>
              <a:gd name="T2" fmla="*/ 1 h 15"/>
              <a:gd name="T3" fmla="*/ 0 60000 65536"/>
              <a:gd name="T4" fmla="*/ 0 60000 65536"/>
              <a:gd name="T5" fmla="*/ 0 60000 65536"/>
              <a:gd name="T6" fmla="*/ 0 h 15"/>
              <a:gd name="T7" fmla="*/ 15 h 15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15">
                <a:moveTo>
                  <a:pt x="0" y="15"/>
                </a:moveTo>
                <a:lnTo>
                  <a:pt x="0" y="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57" name="Freeform 495"/>
          <p:cNvSpPr>
            <a:spLocks/>
          </p:cNvSpPr>
          <p:nvPr/>
        </p:nvSpPr>
        <p:spPr bwMode="auto">
          <a:xfrm>
            <a:off x="6181590" y="5679552"/>
            <a:ext cx="0" cy="12099"/>
          </a:xfrm>
          <a:custGeom>
            <a:avLst/>
            <a:gdLst>
              <a:gd name="T0" fmla="*/ 1 h 15"/>
              <a:gd name="T1" fmla="*/ 0 h 15"/>
              <a:gd name="T2" fmla="*/ 1 h 15"/>
              <a:gd name="T3" fmla="*/ 0 60000 65536"/>
              <a:gd name="T4" fmla="*/ 0 60000 65536"/>
              <a:gd name="T5" fmla="*/ 0 60000 65536"/>
              <a:gd name="T6" fmla="*/ 0 h 15"/>
              <a:gd name="T7" fmla="*/ 15 h 15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15">
                <a:moveTo>
                  <a:pt x="0" y="15"/>
                </a:moveTo>
                <a:lnTo>
                  <a:pt x="0" y="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58" name="Freeform 496"/>
          <p:cNvSpPr>
            <a:spLocks/>
          </p:cNvSpPr>
          <p:nvPr/>
        </p:nvSpPr>
        <p:spPr bwMode="auto">
          <a:xfrm>
            <a:off x="5906800" y="5443619"/>
            <a:ext cx="0" cy="12099"/>
          </a:xfrm>
          <a:custGeom>
            <a:avLst/>
            <a:gdLst>
              <a:gd name="T0" fmla="*/ 1 h 15"/>
              <a:gd name="T1" fmla="*/ 0 h 15"/>
              <a:gd name="T2" fmla="*/ 1 h 15"/>
              <a:gd name="T3" fmla="*/ 0 60000 65536"/>
              <a:gd name="T4" fmla="*/ 0 60000 65536"/>
              <a:gd name="T5" fmla="*/ 0 60000 65536"/>
              <a:gd name="T6" fmla="*/ 0 h 15"/>
              <a:gd name="T7" fmla="*/ 15 h 15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15">
                <a:moveTo>
                  <a:pt x="0" y="15"/>
                </a:moveTo>
                <a:lnTo>
                  <a:pt x="0" y="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59" name="Freeform 497"/>
          <p:cNvSpPr>
            <a:spLocks/>
          </p:cNvSpPr>
          <p:nvPr/>
        </p:nvSpPr>
        <p:spPr bwMode="auto">
          <a:xfrm>
            <a:off x="6447371" y="5951783"/>
            <a:ext cx="12013" cy="0"/>
          </a:xfrm>
          <a:custGeom>
            <a:avLst/>
            <a:gdLst>
              <a:gd name="T0" fmla="*/ 1 w 15"/>
              <a:gd name="T1" fmla="*/ 0 w 15"/>
              <a:gd name="T2" fmla="*/ 1 w 15"/>
              <a:gd name="T3" fmla="*/ 0 60000 65536"/>
              <a:gd name="T4" fmla="*/ 0 60000 65536"/>
              <a:gd name="T5" fmla="*/ 0 60000 65536"/>
              <a:gd name="T6" fmla="*/ 0 w 15"/>
              <a:gd name="T7" fmla="*/ 15 w 15"/>
            </a:gdLst>
            <a:ahLst/>
            <a:cxnLst>
              <a:cxn ang="T3">
                <a:pos x="T0" y="0"/>
              </a:cxn>
              <a:cxn ang="T4">
                <a:pos x="T1" y="0"/>
              </a:cxn>
              <a:cxn ang="T5">
                <a:pos x="T2" y="0"/>
              </a:cxn>
            </a:cxnLst>
            <a:rect l="T6" t="0" r="T7" b="0"/>
            <a:pathLst>
              <a:path w="15">
                <a:moveTo>
                  <a:pt x="15" y="0"/>
                </a:moveTo>
                <a:lnTo>
                  <a:pt x="0" y="0"/>
                </a:lnTo>
                <a:lnTo>
                  <a:pt x="1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60" name="Freeform 498"/>
          <p:cNvSpPr>
            <a:spLocks/>
          </p:cNvSpPr>
          <p:nvPr/>
        </p:nvSpPr>
        <p:spPr bwMode="auto">
          <a:xfrm>
            <a:off x="5261121" y="3185619"/>
            <a:ext cx="1917521" cy="1240162"/>
          </a:xfrm>
          <a:custGeom>
            <a:avLst/>
            <a:gdLst>
              <a:gd name="T0" fmla="*/ 1 w 2282"/>
              <a:gd name="T1" fmla="*/ 1 h 1500"/>
              <a:gd name="T2" fmla="*/ 1 w 2282"/>
              <a:gd name="T3" fmla="*/ 1 h 1500"/>
              <a:gd name="T4" fmla="*/ 1 w 2282"/>
              <a:gd name="T5" fmla="*/ 1 h 1500"/>
              <a:gd name="T6" fmla="*/ 1 w 2282"/>
              <a:gd name="T7" fmla="*/ 1 h 1500"/>
              <a:gd name="T8" fmla="*/ 1 w 2282"/>
              <a:gd name="T9" fmla="*/ 1 h 1500"/>
              <a:gd name="T10" fmla="*/ 1 w 2282"/>
              <a:gd name="T11" fmla="*/ 1 h 1500"/>
              <a:gd name="T12" fmla="*/ 1 w 2282"/>
              <a:gd name="T13" fmla="*/ 1 h 1500"/>
              <a:gd name="T14" fmla="*/ 1 w 2282"/>
              <a:gd name="T15" fmla="*/ 1 h 1500"/>
              <a:gd name="T16" fmla="*/ 1 w 2282"/>
              <a:gd name="T17" fmla="*/ 1 h 1500"/>
              <a:gd name="T18" fmla="*/ 1 w 2282"/>
              <a:gd name="T19" fmla="*/ 1 h 1500"/>
              <a:gd name="T20" fmla="*/ 1 w 2282"/>
              <a:gd name="T21" fmla="*/ 1 h 1500"/>
              <a:gd name="T22" fmla="*/ 1 w 2282"/>
              <a:gd name="T23" fmla="*/ 1 h 1500"/>
              <a:gd name="T24" fmla="*/ 1 w 2282"/>
              <a:gd name="T25" fmla="*/ 1 h 1500"/>
              <a:gd name="T26" fmla="*/ 1 w 2282"/>
              <a:gd name="T27" fmla="*/ 1 h 1500"/>
              <a:gd name="T28" fmla="*/ 1 w 2282"/>
              <a:gd name="T29" fmla="*/ 1 h 1500"/>
              <a:gd name="T30" fmla="*/ 1 w 2282"/>
              <a:gd name="T31" fmla="*/ 1 h 1500"/>
              <a:gd name="T32" fmla="*/ 1 w 2282"/>
              <a:gd name="T33" fmla="*/ 1 h 1500"/>
              <a:gd name="T34" fmla="*/ 1 w 2282"/>
              <a:gd name="T35" fmla="*/ 1 h 1500"/>
              <a:gd name="T36" fmla="*/ 1 w 2282"/>
              <a:gd name="T37" fmla="*/ 1 h 1500"/>
              <a:gd name="T38" fmla="*/ 1 w 2282"/>
              <a:gd name="T39" fmla="*/ 1 h 1500"/>
              <a:gd name="T40" fmla="*/ 1 w 2282"/>
              <a:gd name="T41" fmla="*/ 1 h 1500"/>
              <a:gd name="T42" fmla="*/ 1 w 2282"/>
              <a:gd name="T43" fmla="*/ 1 h 1500"/>
              <a:gd name="T44" fmla="*/ 1 w 2282"/>
              <a:gd name="T45" fmla="*/ 1 h 1500"/>
              <a:gd name="T46" fmla="*/ 1 w 2282"/>
              <a:gd name="T47" fmla="*/ 1 h 1500"/>
              <a:gd name="T48" fmla="*/ 1 w 2282"/>
              <a:gd name="T49" fmla="*/ 1 h 1500"/>
              <a:gd name="T50" fmla="*/ 1 w 2282"/>
              <a:gd name="T51" fmla="*/ 1 h 1500"/>
              <a:gd name="T52" fmla="*/ 1 w 2282"/>
              <a:gd name="T53" fmla="*/ 1 h 1500"/>
              <a:gd name="T54" fmla="*/ 1 w 2282"/>
              <a:gd name="T55" fmla="*/ 1 h 1500"/>
              <a:gd name="T56" fmla="*/ 1 w 2282"/>
              <a:gd name="T57" fmla="*/ 1 h 1500"/>
              <a:gd name="T58" fmla="*/ 1 w 2282"/>
              <a:gd name="T59" fmla="*/ 1 h 1500"/>
              <a:gd name="T60" fmla="*/ 1 w 2282"/>
              <a:gd name="T61" fmla="*/ 1 h 1500"/>
              <a:gd name="T62" fmla="*/ 1 w 2282"/>
              <a:gd name="T63" fmla="*/ 1 h 1500"/>
              <a:gd name="T64" fmla="*/ 1 w 2282"/>
              <a:gd name="T65" fmla="*/ 1 h 1500"/>
              <a:gd name="T66" fmla="*/ 1 w 2282"/>
              <a:gd name="T67" fmla="*/ 1 h 1500"/>
              <a:gd name="T68" fmla="*/ 1 w 2282"/>
              <a:gd name="T69" fmla="*/ 1 h 1500"/>
              <a:gd name="T70" fmla="*/ 1 w 2282"/>
              <a:gd name="T71" fmla="*/ 1 h 1500"/>
              <a:gd name="T72" fmla="*/ 1 w 2282"/>
              <a:gd name="T73" fmla="*/ 1 h 1500"/>
              <a:gd name="T74" fmla="*/ 1 w 2282"/>
              <a:gd name="T75" fmla="*/ 1 h 1500"/>
              <a:gd name="T76" fmla="*/ 1 w 2282"/>
              <a:gd name="T77" fmla="*/ 1 h 1500"/>
              <a:gd name="T78" fmla="*/ 1 w 2282"/>
              <a:gd name="T79" fmla="*/ 1 h 1500"/>
              <a:gd name="T80" fmla="*/ 1 w 2282"/>
              <a:gd name="T81" fmla="*/ 1 h 1500"/>
              <a:gd name="T82" fmla="*/ 1 w 2282"/>
              <a:gd name="T83" fmla="*/ 1 h 1500"/>
              <a:gd name="T84" fmla="*/ 1 w 2282"/>
              <a:gd name="T85" fmla="*/ 1 h 1500"/>
              <a:gd name="T86" fmla="*/ 1 w 2282"/>
              <a:gd name="T87" fmla="*/ 1 h 1500"/>
              <a:gd name="T88" fmla="*/ 1 w 2282"/>
              <a:gd name="T89" fmla="*/ 1 h 1500"/>
              <a:gd name="T90" fmla="*/ 1 w 2282"/>
              <a:gd name="T91" fmla="*/ 1 h 1500"/>
              <a:gd name="T92" fmla="*/ 1 w 2282"/>
              <a:gd name="T93" fmla="*/ 1 h 1500"/>
              <a:gd name="T94" fmla="*/ 1 w 2282"/>
              <a:gd name="T95" fmla="*/ 1 h 1500"/>
              <a:gd name="T96" fmla="*/ 1 w 2282"/>
              <a:gd name="T97" fmla="*/ 1 h 1500"/>
              <a:gd name="T98" fmla="*/ 1 w 2282"/>
              <a:gd name="T99" fmla="*/ 1 h 1500"/>
              <a:gd name="T100" fmla="*/ 1 w 2282"/>
              <a:gd name="T101" fmla="*/ 1 h 1500"/>
              <a:gd name="T102" fmla="*/ 1 w 2282"/>
              <a:gd name="T103" fmla="*/ 1 h 1500"/>
              <a:gd name="T104" fmla="*/ 1 w 2282"/>
              <a:gd name="T105" fmla="*/ 1 h 1500"/>
              <a:gd name="T106" fmla="*/ 1 w 2282"/>
              <a:gd name="T107" fmla="*/ 1 h 1500"/>
              <a:gd name="T108" fmla="*/ 1 w 2282"/>
              <a:gd name="T109" fmla="*/ 1 h 1500"/>
              <a:gd name="T110" fmla="*/ 1 w 2282"/>
              <a:gd name="T111" fmla="*/ 1 h 1500"/>
              <a:gd name="T112" fmla="*/ 1 w 2282"/>
              <a:gd name="T113" fmla="*/ 1 h 1500"/>
              <a:gd name="T114" fmla="*/ 1 w 2282"/>
              <a:gd name="T115" fmla="*/ 1 h 1500"/>
              <a:gd name="T116" fmla="*/ 1 w 2282"/>
              <a:gd name="T117" fmla="*/ 1 h 1500"/>
              <a:gd name="T118" fmla="*/ 1 w 2282"/>
              <a:gd name="T119" fmla="*/ 1 h 1500"/>
              <a:gd name="T120" fmla="*/ 1 w 2282"/>
              <a:gd name="T121" fmla="*/ 1 h 1500"/>
              <a:gd name="T122" fmla="*/ 1 w 2282"/>
              <a:gd name="T123" fmla="*/ 1 h 1500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2282"/>
              <a:gd name="T187" fmla="*/ 0 h 1500"/>
              <a:gd name="T188" fmla="*/ 2282 w 2282"/>
              <a:gd name="T189" fmla="*/ 1500 h 1500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2282" h="1500">
                <a:moveTo>
                  <a:pt x="1862" y="435"/>
                </a:moveTo>
                <a:lnTo>
                  <a:pt x="1892" y="450"/>
                </a:lnTo>
                <a:lnTo>
                  <a:pt x="1892" y="465"/>
                </a:lnTo>
                <a:lnTo>
                  <a:pt x="1892" y="450"/>
                </a:lnTo>
                <a:lnTo>
                  <a:pt x="1907" y="450"/>
                </a:lnTo>
                <a:lnTo>
                  <a:pt x="1907" y="465"/>
                </a:lnTo>
                <a:lnTo>
                  <a:pt x="1892" y="465"/>
                </a:lnTo>
                <a:lnTo>
                  <a:pt x="1892" y="480"/>
                </a:lnTo>
                <a:lnTo>
                  <a:pt x="1907" y="480"/>
                </a:lnTo>
                <a:lnTo>
                  <a:pt x="1892" y="480"/>
                </a:lnTo>
                <a:lnTo>
                  <a:pt x="1892" y="495"/>
                </a:lnTo>
                <a:lnTo>
                  <a:pt x="1922" y="525"/>
                </a:lnTo>
                <a:lnTo>
                  <a:pt x="1907" y="555"/>
                </a:lnTo>
                <a:lnTo>
                  <a:pt x="1922" y="570"/>
                </a:lnTo>
                <a:lnTo>
                  <a:pt x="1922" y="555"/>
                </a:lnTo>
                <a:lnTo>
                  <a:pt x="1937" y="555"/>
                </a:lnTo>
                <a:lnTo>
                  <a:pt x="1952" y="570"/>
                </a:lnTo>
                <a:lnTo>
                  <a:pt x="1967" y="540"/>
                </a:lnTo>
                <a:lnTo>
                  <a:pt x="1982" y="510"/>
                </a:lnTo>
                <a:lnTo>
                  <a:pt x="1997" y="495"/>
                </a:lnTo>
                <a:lnTo>
                  <a:pt x="1982" y="480"/>
                </a:lnTo>
                <a:lnTo>
                  <a:pt x="1997" y="480"/>
                </a:lnTo>
                <a:lnTo>
                  <a:pt x="2027" y="465"/>
                </a:lnTo>
                <a:lnTo>
                  <a:pt x="2042" y="480"/>
                </a:lnTo>
                <a:lnTo>
                  <a:pt x="2057" y="495"/>
                </a:lnTo>
                <a:lnTo>
                  <a:pt x="2072" y="495"/>
                </a:lnTo>
                <a:lnTo>
                  <a:pt x="2072" y="510"/>
                </a:lnTo>
                <a:lnTo>
                  <a:pt x="2087" y="510"/>
                </a:lnTo>
                <a:lnTo>
                  <a:pt x="2117" y="510"/>
                </a:lnTo>
                <a:lnTo>
                  <a:pt x="2117" y="495"/>
                </a:lnTo>
                <a:lnTo>
                  <a:pt x="2132" y="495"/>
                </a:lnTo>
                <a:lnTo>
                  <a:pt x="2147" y="495"/>
                </a:lnTo>
                <a:lnTo>
                  <a:pt x="2162" y="495"/>
                </a:lnTo>
                <a:lnTo>
                  <a:pt x="2177" y="510"/>
                </a:lnTo>
                <a:lnTo>
                  <a:pt x="2192" y="510"/>
                </a:lnTo>
                <a:lnTo>
                  <a:pt x="2207" y="510"/>
                </a:lnTo>
                <a:lnTo>
                  <a:pt x="2207" y="540"/>
                </a:lnTo>
                <a:lnTo>
                  <a:pt x="2222" y="540"/>
                </a:lnTo>
                <a:lnTo>
                  <a:pt x="2237" y="540"/>
                </a:lnTo>
                <a:lnTo>
                  <a:pt x="2252" y="555"/>
                </a:lnTo>
                <a:lnTo>
                  <a:pt x="2267" y="555"/>
                </a:lnTo>
                <a:lnTo>
                  <a:pt x="2267" y="570"/>
                </a:lnTo>
                <a:lnTo>
                  <a:pt x="2267" y="585"/>
                </a:lnTo>
                <a:lnTo>
                  <a:pt x="2252" y="585"/>
                </a:lnTo>
                <a:lnTo>
                  <a:pt x="2237" y="585"/>
                </a:lnTo>
                <a:lnTo>
                  <a:pt x="2237" y="615"/>
                </a:lnTo>
                <a:lnTo>
                  <a:pt x="2222" y="615"/>
                </a:lnTo>
                <a:lnTo>
                  <a:pt x="2222" y="645"/>
                </a:lnTo>
                <a:lnTo>
                  <a:pt x="2237" y="645"/>
                </a:lnTo>
                <a:lnTo>
                  <a:pt x="2237" y="660"/>
                </a:lnTo>
                <a:lnTo>
                  <a:pt x="2237" y="675"/>
                </a:lnTo>
                <a:lnTo>
                  <a:pt x="2222" y="675"/>
                </a:lnTo>
                <a:lnTo>
                  <a:pt x="2222" y="660"/>
                </a:lnTo>
                <a:lnTo>
                  <a:pt x="2222" y="675"/>
                </a:lnTo>
                <a:lnTo>
                  <a:pt x="2222" y="705"/>
                </a:lnTo>
                <a:lnTo>
                  <a:pt x="2222" y="720"/>
                </a:lnTo>
                <a:lnTo>
                  <a:pt x="2207" y="720"/>
                </a:lnTo>
                <a:lnTo>
                  <a:pt x="2207" y="735"/>
                </a:lnTo>
                <a:lnTo>
                  <a:pt x="2207" y="765"/>
                </a:lnTo>
                <a:lnTo>
                  <a:pt x="2222" y="765"/>
                </a:lnTo>
                <a:lnTo>
                  <a:pt x="2237" y="750"/>
                </a:lnTo>
                <a:lnTo>
                  <a:pt x="2252" y="765"/>
                </a:lnTo>
                <a:lnTo>
                  <a:pt x="2267" y="765"/>
                </a:lnTo>
                <a:lnTo>
                  <a:pt x="2282" y="825"/>
                </a:lnTo>
                <a:lnTo>
                  <a:pt x="2282" y="855"/>
                </a:lnTo>
                <a:lnTo>
                  <a:pt x="2267" y="855"/>
                </a:lnTo>
                <a:lnTo>
                  <a:pt x="2267" y="870"/>
                </a:lnTo>
                <a:lnTo>
                  <a:pt x="2252" y="870"/>
                </a:lnTo>
                <a:lnTo>
                  <a:pt x="2252" y="885"/>
                </a:lnTo>
                <a:lnTo>
                  <a:pt x="2252" y="900"/>
                </a:lnTo>
                <a:lnTo>
                  <a:pt x="2252" y="960"/>
                </a:lnTo>
                <a:lnTo>
                  <a:pt x="2252" y="975"/>
                </a:lnTo>
                <a:lnTo>
                  <a:pt x="2252" y="990"/>
                </a:lnTo>
                <a:lnTo>
                  <a:pt x="2237" y="990"/>
                </a:lnTo>
                <a:lnTo>
                  <a:pt x="2237" y="1005"/>
                </a:lnTo>
                <a:lnTo>
                  <a:pt x="2237" y="990"/>
                </a:lnTo>
                <a:lnTo>
                  <a:pt x="2222" y="990"/>
                </a:lnTo>
                <a:lnTo>
                  <a:pt x="2222" y="1005"/>
                </a:lnTo>
                <a:lnTo>
                  <a:pt x="2222" y="990"/>
                </a:lnTo>
                <a:lnTo>
                  <a:pt x="2207" y="990"/>
                </a:lnTo>
                <a:lnTo>
                  <a:pt x="2192" y="990"/>
                </a:lnTo>
                <a:lnTo>
                  <a:pt x="2177" y="990"/>
                </a:lnTo>
                <a:lnTo>
                  <a:pt x="2177" y="975"/>
                </a:lnTo>
                <a:lnTo>
                  <a:pt x="2177" y="990"/>
                </a:lnTo>
                <a:lnTo>
                  <a:pt x="2177" y="975"/>
                </a:lnTo>
                <a:lnTo>
                  <a:pt x="2162" y="975"/>
                </a:lnTo>
                <a:lnTo>
                  <a:pt x="2162" y="960"/>
                </a:lnTo>
                <a:lnTo>
                  <a:pt x="2147" y="960"/>
                </a:lnTo>
                <a:lnTo>
                  <a:pt x="2132" y="960"/>
                </a:lnTo>
                <a:lnTo>
                  <a:pt x="2132" y="945"/>
                </a:lnTo>
                <a:lnTo>
                  <a:pt x="2132" y="960"/>
                </a:lnTo>
                <a:lnTo>
                  <a:pt x="2132" y="945"/>
                </a:lnTo>
                <a:lnTo>
                  <a:pt x="2117" y="945"/>
                </a:lnTo>
                <a:lnTo>
                  <a:pt x="2117" y="960"/>
                </a:lnTo>
                <a:lnTo>
                  <a:pt x="2102" y="945"/>
                </a:lnTo>
                <a:lnTo>
                  <a:pt x="2102" y="960"/>
                </a:lnTo>
                <a:lnTo>
                  <a:pt x="2102" y="945"/>
                </a:lnTo>
                <a:lnTo>
                  <a:pt x="2087" y="945"/>
                </a:lnTo>
                <a:lnTo>
                  <a:pt x="2087" y="960"/>
                </a:lnTo>
                <a:lnTo>
                  <a:pt x="2072" y="960"/>
                </a:lnTo>
                <a:lnTo>
                  <a:pt x="2087" y="960"/>
                </a:lnTo>
                <a:lnTo>
                  <a:pt x="2087" y="975"/>
                </a:lnTo>
                <a:lnTo>
                  <a:pt x="2072" y="975"/>
                </a:lnTo>
                <a:lnTo>
                  <a:pt x="2087" y="975"/>
                </a:lnTo>
                <a:lnTo>
                  <a:pt x="2087" y="990"/>
                </a:lnTo>
                <a:lnTo>
                  <a:pt x="2072" y="990"/>
                </a:lnTo>
                <a:lnTo>
                  <a:pt x="2072" y="1005"/>
                </a:lnTo>
                <a:lnTo>
                  <a:pt x="2087" y="1005"/>
                </a:lnTo>
                <a:lnTo>
                  <a:pt x="2087" y="1020"/>
                </a:lnTo>
                <a:lnTo>
                  <a:pt x="2072" y="1020"/>
                </a:lnTo>
                <a:lnTo>
                  <a:pt x="2087" y="1020"/>
                </a:lnTo>
                <a:lnTo>
                  <a:pt x="2087" y="1035"/>
                </a:lnTo>
                <a:lnTo>
                  <a:pt x="2072" y="1020"/>
                </a:lnTo>
                <a:lnTo>
                  <a:pt x="2072" y="1035"/>
                </a:lnTo>
                <a:lnTo>
                  <a:pt x="2087" y="1065"/>
                </a:lnTo>
                <a:lnTo>
                  <a:pt x="2102" y="1065"/>
                </a:lnTo>
                <a:lnTo>
                  <a:pt x="2117" y="1095"/>
                </a:lnTo>
                <a:lnTo>
                  <a:pt x="2102" y="1095"/>
                </a:lnTo>
                <a:lnTo>
                  <a:pt x="2087" y="1095"/>
                </a:lnTo>
                <a:lnTo>
                  <a:pt x="2087" y="1110"/>
                </a:lnTo>
                <a:lnTo>
                  <a:pt x="2072" y="1110"/>
                </a:lnTo>
                <a:lnTo>
                  <a:pt x="2057" y="1110"/>
                </a:lnTo>
                <a:lnTo>
                  <a:pt x="2057" y="1140"/>
                </a:lnTo>
                <a:lnTo>
                  <a:pt x="2072" y="1140"/>
                </a:lnTo>
                <a:lnTo>
                  <a:pt x="2072" y="1125"/>
                </a:lnTo>
                <a:lnTo>
                  <a:pt x="2087" y="1155"/>
                </a:lnTo>
                <a:lnTo>
                  <a:pt x="2042" y="1170"/>
                </a:lnTo>
                <a:lnTo>
                  <a:pt x="2027" y="1170"/>
                </a:lnTo>
                <a:lnTo>
                  <a:pt x="2012" y="1185"/>
                </a:lnTo>
                <a:lnTo>
                  <a:pt x="1997" y="1185"/>
                </a:lnTo>
                <a:lnTo>
                  <a:pt x="1997" y="1170"/>
                </a:lnTo>
                <a:lnTo>
                  <a:pt x="1982" y="1170"/>
                </a:lnTo>
                <a:lnTo>
                  <a:pt x="1967" y="1170"/>
                </a:lnTo>
                <a:lnTo>
                  <a:pt x="1937" y="1170"/>
                </a:lnTo>
                <a:lnTo>
                  <a:pt x="1937" y="1185"/>
                </a:lnTo>
                <a:lnTo>
                  <a:pt x="1922" y="1185"/>
                </a:lnTo>
                <a:lnTo>
                  <a:pt x="1907" y="1185"/>
                </a:lnTo>
                <a:lnTo>
                  <a:pt x="1892" y="1170"/>
                </a:lnTo>
                <a:lnTo>
                  <a:pt x="1862" y="1170"/>
                </a:lnTo>
                <a:lnTo>
                  <a:pt x="1847" y="1170"/>
                </a:lnTo>
                <a:lnTo>
                  <a:pt x="1862" y="1155"/>
                </a:lnTo>
                <a:lnTo>
                  <a:pt x="1847" y="1155"/>
                </a:lnTo>
                <a:lnTo>
                  <a:pt x="1817" y="1155"/>
                </a:lnTo>
                <a:lnTo>
                  <a:pt x="1801" y="1170"/>
                </a:lnTo>
                <a:lnTo>
                  <a:pt x="1801" y="1155"/>
                </a:lnTo>
                <a:lnTo>
                  <a:pt x="1786" y="1155"/>
                </a:lnTo>
                <a:lnTo>
                  <a:pt x="1786" y="1140"/>
                </a:lnTo>
                <a:lnTo>
                  <a:pt x="1771" y="1125"/>
                </a:lnTo>
                <a:lnTo>
                  <a:pt x="1786" y="1125"/>
                </a:lnTo>
                <a:lnTo>
                  <a:pt x="1801" y="1140"/>
                </a:lnTo>
                <a:lnTo>
                  <a:pt x="1817" y="1140"/>
                </a:lnTo>
                <a:lnTo>
                  <a:pt x="1817" y="1125"/>
                </a:lnTo>
                <a:lnTo>
                  <a:pt x="1817" y="1110"/>
                </a:lnTo>
                <a:lnTo>
                  <a:pt x="1801" y="1095"/>
                </a:lnTo>
                <a:lnTo>
                  <a:pt x="1817" y="1095"/>
                </a:lnTo>
                <a:lnTo>
                  <a:pt x="1801" y="1080"/>
                </a:lnTo>
                <a:lnTo>
                  <a:pt x="1786" y="1095"/>
                </a:lnTo>
                <a:lnTo>
                  <a:pt x="1786" y="1080"/>
                </a:lnTo>
                <a:lnTo>
                  <a:pt x="1786" y="1065"/>
                </a:lnTo>
                <a:lnTo>
                  <a:pt x="1771" y="1065"/>
                </a:lnTo>
                <a:lnTo>
                  <a:pt x="1786" y="1050"/>
                </a:lnTo>
                <a:lnTo>
                  <a:pt x="1786" y="1035"/>
                </a:lnTo>
                <a:lnTo>
                  <a:pt x="1786" y="1020"/>
                </a:lnTo>
                <a:lnTo>
                  <a:pt x="1771" y="1020"/>
                </a:lnTo>
                <a:lnTo>
                  <a:pt x="1771" y="1005"/>
                </a:lnTo>
                <a:lnTo>
                  <a:pt x="1786" y="1005"/>
                </a:lnTo>
                <a:lnTo>
                  <a:pt x="1771" y="990"/>
                </a:lnTo>
                <a:lnTo>
                  <a:pt x="1786" y="990"/>
                </a:lnTo>
                <a:lnTo>
                  <a:pt x="1771" y="975"/>
                </a:lnTo>
                <a:lnTo>
                  <a:pt x="1741" y="990"/>
                </a:lnTo>
                <a:lnTo>
                  <a:pt x="1726" y="990"/>
                </a:lnTo>
                <a:lnTo>
                  <a:pt x="1726" y="975"/>
                </a:lnTo>
                <a:lnTo>
                  <a:pt x="1741" y="975"/>
                </a:lnTo>
                <a:lnTo>
                  <a:pt x="1726" y="975"/>
                </a:lnTo>
                <a:lnTo>
                  <a:pt x="1726" y="960"/>
                </a:lnTo>
                <a:lnTo>
                  <a:pt x="1741" y="960"/>
                </a:lnTo>
                <a:lnTo>
                  <a:pt x="1726" y="960"/>
                </a:lnTo>
                <a:lnTo>
                  <a:pt x="1726" y="945"/>
                </a:lnTo>
                <a:lnTo>
                  <a:pt x="1711" y="960"/>
                </a:lnTo>
                <a:lnTo>
                  <a:pt x="1696" y="960"/>
                </a:lnTo>
                <a:lnTo>
                  <a:pt x="1681" y="960"/>
                </a:lnTo>
                <a:lnTo>
                  <a:pt x="1666" y="960"/>
                </a:lnTo>
                <a:lnTo>
                  <a:pt x="1636" y="975"/>
                </a:lnTo>
                <a:lnTo>
                  <a:pt x="1636" y="945"/>
                </a:lnTo>
                <a:lnTo>
                  <a:pt x="1621" y="945"/>
                </a:lnTo>
                <a:lnTo>
                  <a:pt x="1606" y="945"/>
                </a:lnTo>
                <a:lnTo>
                  <a:pt x="1591" y="945"/>
                </a:lnTo>
                <a:lnTo>
                  <a:pt x="1576" y="915"/>
                </a:lnTo>
                <a:lnTo>
                  <a:pt x="1576" y="900"/>
                </a:lnTo>
                <a:lnTo>
                  <a:pt x="1576" y="915"/>
                </a:lnTo>
                <a:lnTo>
                  <a:pt x="1546" y="930"/>
                </a:lnTo>
                <a:lnTo>
                  <a:pt x="1516" y="930"/>
                </a:lnTo>
                <a:lnTo>
                  <a:pt x="1471" y="960"/>
                </a:lnTo>
                <a:lnTo>
                  <a:pt x="1471" y="945"/>
                </a:lnTo>
                <a:lnTo>
                  <a:pt x="1456" y="945"/>
                </a:lnTo>
                <a:lnTo>
                  <a:pt x="1441" y="945"/>
                </a:lnTo>
                <a:lnTo>
                  <a:pt x="1426" y="945"/>
                </a:lnTo>
                <a:lnTo>
                  <a:pt x="1411" y="945"/>
                </a:lnTo>
                <a:lnTo>
                  <a:pt x="1411" y="930"/>
                </a:lnTo>
                <a:lnTo>
                  <a:pt x="1396" y="930"/>
                </a:lnTo>
                <a:lnTo>
                  <a:pt x="1381" y="930"/>
                </a:lnTo>
                <a:lnTo>
                  <a:pt x="1366" y="930"/>
                </a:lnTo>
                <a:lnTo>
                  <a:pt x="1366" y="915"/>
                </a:lnTo>
                <a:lnTo>
                  <a:pt x="1351" y="915"/>
                </a:lnTo>
                <a:lnTo>
                  <a:pt x="1351" y="900"/>
                </a:lnTo>
                <a:lnTo>
                  <a:pt x="1336" y="900"/>
                </a:lnTo>
                <a:lnTo>
                  <a:pt x="1321" y="900"/>
                </a:lnTo>
                <a:lnTo>
                  <a:pt x="1321" y="915"/>
                </a:lnTo>
                <a:lnTo>
                  <a:pt x="1306" y="915"/>
                </a:lnTo>
                <a:lnTo>
                  <a:pt x="1306" y="900"/>
                </a:lnTo>
                <a:lnTo>
                  <a:pt x="1291" y="900"/>
                </a:lnTo>
                <a:lnTo>
                  <a:pt x="1291" y="915"/>
                </a:lnTo>
                <a:lnTo>
                  <a:pt x="1291" y="900"/>
                </a:lnTo>
                <a:lnTo>
                  <a:pt x="1276" y="915"/>
                </a:lnTo>
                <a:lnTo>
                  <a:pt x="1261" y="915"/>
                </a:lnTo>
                <a:lnTo>
                  <a:pt x="1246" y="915"/>
                </a:lnTo>
                <a:lnTo>
                  <a:pt x="1231" y="915"/>
                </a:lnTo>
                <a:lnTo>
                  <a:pt x="1216" y="915"/>
                </a:lnTo>
                <a:lnTo>
                  <a:pt x="1216" y="930"/>
                </a:lnTo>
                <a:lnTo>
                  <a:pt x="1201" y="930"/>
                </a:lnTo>
                <a:lnTo>
                  <a:pt x="1201" y="945"/>
                </a:lnTo>
                <a:lnTo>
                  <a:pt x="1186" y="945"/>
                </a:lnTo>
                <a:lnTo>
                  <a:pt x="1171" y="945"/>
                </a:lnTo>
                <a:lnTo>
                  <a:pt x="1156" y="945"/>
                </a:lnTo>
                <a:lnTo>
                  <a:pt x="1141" y="945"/>
                </a:lnTo>
                <a:lnTo>
                  <a:pt x="1126" y="945"/>
                </a:lnTo>
                <a:lnTo>
                  <a:pt x="1126" y="930"/>
                </a:lnTo>
                <a:lnTo>
                  <a:pt x="1126" y="915"/>
                </a:lnTo>
                <a:lnTo>
                  <a:pt x="1111" y="915"/>
                </a:lnTo>
                <a:lnTo>
                  <a:pt x="1096" y="915"/>
                </a:lnTo>
                <a:lnTo>
                  <a:pt x="1096" y="930"/>
                </a:lnTo>
                <a:lnTo>
                  <a:pt x="1096" y="945"/>
                </a:lnTo>
                <a:lnTo>
                  <a:pt x="1096" y="960"/>
                </a:lnTo>
                <a:lnTo>
                  <a:pt x="1096" y="975"/>
                </a:lnTo>
                <a:lnTo>
                  <a:pt x="1081" y="990"/>
                </a:lnTo>
                <a:lnTo>
                  <a:pt x="1081" y="1005"/>
                </a:lnTo>
                <a:lnTo>
                  <a:pt x="1081" y="1020"/>
                </a:lnTo>
                <a:lnTo>
                  <a:pt x="1096" y="1020"/>
                </a:lnTo>
                <a:lnTo>
                  <a:pt x="1096" y="1035"/>
                </a:lnTo>
                <a:lnTo>
                  <a:pt x="1096" y="1050"/>
                </a:lnTo>
                <a:lnTo>
                  <a:pt x="1096" y="1035"/>
                </a:lnTo>
                <a:lnTo>
                  <a:pt x="1126" y="1035"/>
                </a:lnTo>
                <a:lnTo>
                  <a:pt x="1126" y="1065"/>
                </a:lnTo>
                <a:lnTo>
                  <a:pt x="1126" y="1080"/>
                </a:lnTo>
                <a:lnTo>
                  <a:pt x="1111" y="1095"/>
                </a:lnTo>
                <a:lnTo>
                  <a:pt x="1096" y="1080"/>
                </a:lnTo>
                <a:lnTo>
                  <a:pt x="1081" y="1080"/>
                </a:lnTo>
                <a:lnTo>
                  <a:pt x="1096" y="1095"/>
                </a:lnTo>
                <a:lnTo>
                  <a:pt x="1081" y="1095"/>
                </a:lnTo>
                <a:lnTo>
                  <a:pt x="1066" y="1095"/>
                </a:lnTo>
                <a:lnTo>
                  <a:pt x="1066" y="1140"/>
                </a:lnTo>
                <a:lnTo>
                  <a:pt x="1081" y="1140"/>
                </a:lnTo>
                <a:lnTo>
                  <a:pt x="1096" y="1140"/>
                </a:lnTo>
                <a:lnTo>
                  <a:pt x="1096" y="1125"/>
                </a:lnTo>
                <a:lnTo>
                  <a:pt x="1096" y="1155"/>
                </a:lnTo>
                <a:lnTo>
                  <a:pt x="1111" y="1155"/>
                </a:lnTo>
                <a:lnTo>
                  <a:pt x="1111" y="1170"/>
                </a:lnTo>
                <a:lnTo>
                  <a:pt x="1111" y="1185"/>
                </a:lnTo>
                <a:lnTo>
                  <a:pt x="1111" y="1200"/>
                </a:lnTo>
                <a:lnTo>
                  <a:pt x="1111" y="1230"/>
                </a:lnTo>
                <a:lnTo>
                  <a:pt x="1156" y="1230"/>
                </a:lnTo>
                <a:lnTo>
                  <a:pt x="1156" y="1245"/>
                </a:lnTo>
                <a:lnTo>
                  <a:pt x="1141" y="1245"/>
                </a:lnTo>
                <a:lnTo>
                  <a:pt x="1156" y="1260"/>
                </a:lnTo>
                <a:lnTo>
                  <a:pt x="1141" y="1260"/>
                </a:lnTo>
                <a:lnTo>
                  <a:pt x="1141" y="1275"/>
                </a:lnTo>
                <a:lnTo>
                  <a:pt x="1141" y="1305"/>
                </a:lnTo>
                <a:lnTo>
                  <a:pt x="1126" y="1305"/>
                </a:lnTo>
                <a:lnTo>
                  <a:pt x="1126" y="1320"/>
                </a:lnTo>
                <a:lnTo>
                  <a:pt x="1126" y="1335"/>
                </a:lnTo>
                <a:lnTo>
                  <a:pt x="1126" y="1350"/>
                </a:lnTo>
                <a:lnTo>
                  <a:pt x="1141" y="1335"/>
                </a:lnTo>
                <a:lnTo>
                  <a:pt x="1141" y="1365"/>
                </a:lnTo>
                <a:lnTo>
                  <a:pt x="1141" y="1380"/>
                </a:lnTo>
                <a:lnTo>
                  <a:pt x="1126" y="1380"/>
                </a:lnTo>
                <a:lnTo>
                  <a:pt x="1141" y="1380"/>
                </a:lnTo>
                <a:lnTo>
                  <a:pt x="1126" y="1395"/>
                </a:lnTo>
                <a:lnTo>
                  <a:pt x="1141" y="1395"/>
                </a:lnTo>
                <a:lnTo>
                  <a:pt x="1156" y="1395"/>
                </a:lnTo>
                <a:lnTo>
                  <a:pt x="1156" y="1410"/>
                </a:lnTo>
                <a:lnTo>
                  <a:pt x="1156" y="1425"/>
                </a:lnTo>
                <a:lnTo>
                  <a:pt x="1141" y="1425"/>
                </a:lnTo>
                <a:lnTo>
                  <a:pt x="1141" y="1440"/>
                </a:lnTo>
                <a:lnTo>
                  <a:pt x="1096" y="1440"/>
                </a:lnTo>
                <a:lnTo>
                  <a:pt x="1066" y="1425"/>
                </a:lnTo>
                <a:lnTo>
                  <a:pt x="1021" y="1425"/>
                </a:lnTo>
                <a:lnTo>
                  <a:pt x="991" y="1410"/>
                </a:lnTo>
                <a:lnTo>
                  <a:pt x="976" y="1410"/>
                </a:lnTo>
                <a:lnTo>
                  <a:pt x="946" y="1410"/>
                </a:lnTo>
                <a:lnTo>
                  <a:pt x="931" y="1410"/>
                </a:lnTo>
                <a:lnTo>
                  <a:pt x="901" y="1410"/>
                </a:lnTo>
                <a:lnTo>
                  <a:pt x="886" y="1425"/>
                </a:lnTo>
                <a:lnTo>
                  <a:pt x="871" y="1425"/>
                </a:lnTo>
                <a:lnTo>
                  <a:pt x="856" y="1425"/>
                </a:lnTo>
                <a:lnTo>
                  <a:pt x="826" y="1440"/>
                </a:lnTo>
                <a:lnTo>
                  <a:pt x="781" y="1440"/>
                </a:lnTo>
                <a:lnTo>
                  <a:pt x="766" y="1440"/>
                </a:lnTo>
                <a:lnTo>
                  <a:pt x="766" y="1455"/>
                </a:lnTo>
                <a:lnTo>
                  <a:pt x="736" y="1470"/>
                </a:lnTo>
                <a:lnTo>
                  <a:pt x="675" y="1485"/>
                </a:lnTo>
                <a:lnTo>
                  <a:pt x="645" y="1485"/>
                </a:lnTo>
                <a:lnTo>
                  <a:pt x="615" y="1500"/>
                </a:lnTo>
                <a:lnTo>
                  <a:pt x="600" y="1500"/>
                </a:lnTo>
                <a:lnTo>
                  <a:pt x="585" y="1500"/>
                </a:lnTo>
                <a:lnTo>
                  <a:pt x="570" y="1500"/>
                </a:lnTo>
                <a:lnTo>
                  <a:pt x="570" y="1455"/>
                </a:lnTo>
                <a:lnTo>
                  <a:pt x="570" y="1440"/>
                </a:lnTo>
                <a:lnTo>
                  <a:pt x="555" y="1440"/>
                </a:lnTo>
                <a:lnTo>
                  <a:pt x="525" y="1455"/>
                </a:lnTo>
                <a:lnTo>
                  <a:pt x="510" y="1455"/>
                </a:lnTo>
                <a:lnTo>
                  <a:pt x="495" y="1455"/>
                </a:lnTo>
                <a:lnTo>
                  <a:pt x="390" y="1470"/>
                </a:lnTo>
                <a:lnTo>
                  <a:pt x="390" y="1440"/>
                </a:lnTo>
                <a:lnTo>
                  <a:pt x="390" y="1455"/>
                </a:lnTo>
                <a:lnTo>
                  <a:pt x="375" y="1455"/>
                </a:lnTo>
                <a:lnTo>
                  <a:pt x="360" y="1455"/>
                </a:lnTo>
                <a:lnTo>
                  <a:pt x="360" y="1425"/>
                </a:lnTo>
                <a:lnTo>
                  <a:pt x="360" y="1410"/>
                </a:lnTo>
                <a:lnTo>
                  <a:pt x="375" y="1410"/>
                </a:lnTo>
                <a:lnTo>
                  <a:pt x="375" y="1395"/>
                </a:lnTo>
                <a:lnTo>
                  <a:pt x="360" y="1395"/>
                </a:lnTo>
                <a:lnTo>
                  <a:pt x="360" y="1380"/>
                </a:lnTo>
                <a:lnTo>
                  <a:pt x="345" y="1380"/>
                </a:lnTo>
                <a:lnTo>
                  <a:pt x="330" y="1380"/>
                </a:lnTo>
                <a:lnTo>
                  <a:pt x="315" y="1380"/>
                </a:lnTo>
                <a:lnTo>
                  <a:pt x="300" y="1380"/>
                </a:lnTo>
                <a:lnTo>
                  <a:pt x="300" y="1410"/>
                </a:lnTo>
                <a:lnTo>
                  <a:pt x="300" y="1425"/>
                </a:lnTo>
                <a:lnTo>
                  <a:pt x="285" y="1425"/>
                </a:lnTo>
                <a:lnTo>
                  <a:pt x="225" y="1440"/>
                </a:lnTo>
                <a:lnTo>
                  <a:pt x="210" y="1440"/>
                </a:lnTo>
                <a:lnTo>
                  <a:pt x="210" y="1455"/>
                </a:lnTo>
                <a:lnTo>
                  <a:pt x="225" y="1455"/>
                </a:lnTo>
                <a:lnTo>
                  <a:pt x="225" y="1470"/>
                </a:lnTo>
                <a:lnTo>
                  <a:pt x="210" y="1470"/>
                </a:lnTo>
                <a:lnTo>
                  <a:pt x="210" y="1455"/>
                </a:lnTo>
                <a:lnTo>
                  <a:pt x="195" y="1455"/>
                </a:lnTo>
                <a:lnTo>
                  <a:pt x="195" y="1440"/>
                </a:lnTo>
                <a:lnTo>
                  <a:pt x="195" y="1425"/>
                </a:lnTo>
                <a:lnTo>
                  <a:pt x="180" y="1425"/>
                </a:lnTo>
                <a:lnTo>
                  <a:pt x="165" y="1425"/>
                </a:lnTo>
                <a:lnTo>
                  <a:pt x="165" y="1440"/>
                </a:lnTo>
                <a:lnTo>
                  <a:pt x="165" y="1425"/>
                </a:lnTo>
                <a:lnTo>
                  <a:pt x="150" y="1425"/>
                </a:lnTo>
                <a:lnTo>
                  <a:pt x="150" y="1410"/>
                </a:lnTo>
                <a:lnTo>
                  <a:pt x="165" y="1410"/>
                </a:lnTo>
                <a:lnTo>
                  <a:pt x="165" y="1395"/>
                </a:lnTo>
                <a:lnTo>
                  <a:pt x="150" y="1395"/>
                </a:lnTo>
                <a:lnTo>
                  <a:pt x="135" y="1395"/>
                </a:lnTo>
                <a:lnTo>
                  <a:pt x="120" y="1395"/>
                </a:lnTo>
                <a:lnTo>
                  <a:pt x="75" y="1395"/>
                </a:lnTo>
                <a:lnTo>
                  <a:pt x="90" y="1380"/>
                </a:lnTo>
                <a:lnTo>
                  <a:pt x="75" y="1380"/>
                </a:lnTo>
                <a:lnTo>
                  <a:pt x="30" y="1380"/>
                </a:lnTo>
                <a:lnTo>
                  <a:pt x="0" y="1380"/>
                </a:lnTo>
                <a:lnTo>
                  <a:pt x="15" y="1380"/>
                </a:lnTo>
                <a:lnTo>
                  <a:pt x="15" y="1365"/>
                </a:lnTo>
                <a:lnTo>
                  <a:pt x="30" y="1365"/>
                </a:lnTo>
                <a:lnTo>
                  <a:pt x="15" y="1365"/>
                </a:lnTo>
                <a:lnTo>
                  <a:pt x="30" y="1365"/>
                </a:lnTo>
                <a:lnTo>
                  <a:pt x="30" y="1350"/>
                </a:lnTo>
                <a:lnTo>
                  <a:pt x="30" y="1335"/>
                </a:lnTo>
                <a:lnTo>
                  <a:pt x="15" y="1320"/>
                </a:lnTo>
                <a:lnTo>
                  <a:pt x="15" y="1305"/>
                </a:lnTo>
                <a:lnTo>
                  <a:pt x="15" y="1290"/>
                </a:lnTo>
                <a:lnTo>
                  <a:pt x="15" y="1275"/>
                </a:lnTo>
                <a:lnTo>
                  <a:pt x="15" y="1260"/>
                </a:lnTo>
                <a:lnTo>
                  <a:pt x="30" y="1260"/>
                </a:lnTo>
                <a:lnTo>
                  <a:pt x="45" y="1260"/>
                </a:lnTo>
                <a:lnTo>
                  <a:pt x="60" y="1260"/>
                </a:lnTo>
                <a:lnTo>
                  <a:pt x="75" y="1260"/>
                </a:lnTo>
                <a:lnTo>
                  <a:pt x="75" y="1245"/>
                </a:lnTo>
                <a:lnTo>
                  <a:pt x="60" y="1230"/>
                </a:lnTo>
                <a:lnTo>
                  <a:pt x="60" y="1215"/>
                </a:lnTo>
                <a:lnTo>
                  <a:pt x="60" y="1200"/>
                </a:lnTo>
                <a:lnTo>
                  <a:pt x="60" y="1185"/>
                </a:lnTo>
                <a:lnTo>
                  <a:pt x="60" y="1170"/>
                </a:lnTo>
                <a:lnTo>
                  <a:pt x="75" y="1170"/>
                </a:lnTo>
                <a:lnTo>
                  <a:pt x="75" y="1140"/>
                </a:lnTo>
                <a:lnTo>
                  <a:pt x="75" y="1125"/>
                </a:lnTo>
                <a:lnTo>
                  <a:pt x="75" y="1095"/>
                </a:lnTo>
                <a:lnTo>
                  <a:pt x="60" y="1095"/>
                </a:lnTo>
                <a:lnTo>
                  <a:pt x="45" y="1095"/>
                </a:lnTo>
                <a:lnTo>
                  <a:pt x="45" y="1110"/>
                </a:lnTo>
                <a:lnTo>
                  <a:pt x="30" y="1110"/>
                </a:lnTo>
                <a:lnTo>
                  <a:pt x="30" y="1095"/>
                </a:lnTo>
                <a:lnTo>
                  <a:pt x="30" y="1080"/>
                </a:lnTo>
                <a:lnTo>
                  <a:pt x="30" y="1065"/>
                </a:lnTo>
                <a:lnTo>
                  <a:pt x="30" y="1050"/>
                </a:lnTo>
                <a:lnTo>
                  <a:pt x="30" y="1035"/>
                </a:lnTo>
                <a:lnTo>
                  <a:pt x="45" y="1035"/>
                </a:lnTo>
                <a:lnTo>
                  <a:pt x="45" y="1050"/>
                </a:lnTo>
                <a:lnTo>
                  <a:pt x="45" y="1035"/>
                </a:lnTo>
                <a:lnTo>
                  <a:pt x="45" y="1020"/>
                </a:lnTo>
                <a:lnTo>
                  <a:pt x="45" y="1005"/>
                </a:lnTo>
                <a:lnTo>
                  <a:pt x="60" y="990"/>
                </a:lnTo>
                <a:lnTo>
                  <a:pt x="75" y="990"/>
                </a:lnTo>
                <a:lnTo>
                  <a:pt x="90" y="990"/>
                </a:lnTo>
                <a:lnTo>
                  <a:pt x="90" y="975"/>
                </a:lnTo>
                <a:lnTo>
                  <a:pt x="105" y="975"/>
                </a:lnTo>
                <a:lnTo>
                  <a:pt x="105" y="990"/>
                </a:lnTo>
                <a:lnTo>
                  <a:pt x="120" y="990"/>
                </a:lnTo>
                <a:lnTo>
                  <a:pt x="120" y="975"/>
                </a:lnTo>
                <a:lnTo>
                  <a:pt x="105" y="975"/>
                </a:lnTo>
                <a:lnTo>
                  <a:pt x="105" y="960"/>
                </a:lnTo>
                <a:lnTo>
                  <a:pt x="120" y="960"/>
                </a:lnTo>
                <a:lnTo>
                  <a:pt x="135" y="960"/>
                </a:lnTo>
                <a:lnTo>
                  <a:pt x="150" y="945"/>
                </a:lnTo>
                <a:lnTo>
                  <a:pt x="165" y="945"/>
                </a:lnTo>
                <a:lnTo>
                  <a:pt x="150" y="945"/>
                </a:lnTo>
                <a:lnTo>
                  <a:pt x="165" y="930"/>
                </a:lnTo>
                <a:lnTo>
                  <a:pt x="150" y="930"/>
                </a:lnTo>
                <a:lnTo>
                  <a:pt x="135" y="930"/>
                </a:lnTo>
                <a:lnTo>
                  <a:pt x="135" y="945"/>
                </a:lnTo>
                <a:lnTo>
                  <a:pt x="135" y="930"/>
                </a:lnTo>
                <a:lnTo>
                  <a:pt x="150" y="930"/>
                </a:lnTo>
                <a:lnTo>
                  <a:pt x="150" y="915"/>
                </a:lnTo>
                <a:lnTo>
                  <a:pt x="165" y="915"/>
                </a:lnTo>
                <a:lnTo>
                  <a:pt x="165" y="900"/>
                </a:lnTo>
                <a:lnTo>
                  <a:pt x="150" y="900"/>
                </a:lnTo>
                <a:lnTo>
                  <a:pt x="150" y="885"/>
                </a:lnTo>
                <a:lnTo>
                  <a:pt x="165" y="885"/>
                </a:lnTo>
                <a:lnTo>
                  <a:pt x="165" y="900"/>
                </a:lnTo>
                <a:lnTo>
                  <a:pt x="180" y="900"/>
                </a:lnTo>
                <a:lnTo>
                  <a:pt x="180" y="915"/>
                </a:lnTo>
                <a:lnTo>
                  <a:pt x="180" y="930"/>
                </a:lnTo>
                <a:lnTo>
                  <a:pt x="180" y="945"/>
                </a:lnTo>
                <a:lnTo>
                  <a:pt x="195" y="945"/>
                </a:lnTo>
                <a:lnTo>
                  <a:pt x="195" y="930"/>
                </a:lnTo>
                <a:lnTo>
                  <a:pt x="210" y="930"/>
                </a:lnTo>
                <a:lnTo>
                  <a:pt x="210" y="915"/>
                </a:lnTo>
                <a:lnTo>
                  <a:pt x="195" y="900"/>
                </a:lnTo>
                <a:lnTo>
                  <a:pt x="210" y="900"/>
                </a:lnTo>
                <a:lnTo>
                  <a:pt x="210" y="885"/>
                </a:lnTo>
                <a:lnTo>
                  <a:pt x="225" y="885"/>
                </a:lnTo>
                <a:lnTo>
                  <a:pt x="240" y="885"/>
                </a:lnTo>
                <a:lnTo>
                  <a:pt x="255" y="885"/>
                </a:lnTo>
                <a:lnTo>
                  <a:pt x="270" y="885"/>
                </a:lnTo>
                <a:lnTo>
                  <a:pt x="270" y="870"/>
                </a:lnTo>
                <a:lnTo>
                  <a:pt x="285" y="870"/>
                </a:lnTo>
                <a:lnTo>
                  <a:pt x="300" y="855"/>
                </a:lnTo>
                <a:lnTo>
                  <a:pt x="315" y="855"/>
                </a:lnTo>
                <a:lnTo>
                  <a:pt x="315" y="840"/>
                </a:lnTo>
                <a:lnTo>
                  <a:pt x="315" y="825"/>
                </a:lnTo>
                <a:lnTo>
                  <a:pt x="330" y="840"/>
                </a:lnTo>
                <a:lnTo>
                  <a:pt x="330" y="825"/>
                </a:lnTo>
                <a:lnTo>
                  <a:pt x="345" y="825"/>
                </a:lnTo>
                <a:lnTo>
                  <a:pt x="330" y="810"/>
                </a:lnTo>
                <a:lnTo>
                  <a:pt x="330" y="795"/>
                </a:lnTo>
                <a:lnTo>
                  <a:pt x="315" y="795"/>
                </a:lnTo>
                <a:lnTo>
                  <a:pt x="330" y="780"/>
                </a:lnTo>
                <a:lnTo>
                  <a:pt x="315" y="780"/>
                </a:lnTo>
                <a:lnTo>
                  <a:pt x="315" y="750"/>
                </a:lnTo>
                <a:lnTo>
                  <a:pt x="330" y="750"/>
                </a:lnTo>
                <a:lnTo>
                  <a:pt x="315" y="735"/>
                </a:lnTo>
                <a:lnTo>
                  <a:pt x="315" y="750"/>
                </a:lnTo>
                <a:lnTo>
                  <a:pt x="300" y="750"/>
                </a:lnTo>
                <a:lnTo>
                  <a:pt x="300" y="735"/>
                </a:lnTo>
                <a:lnTo>
                  <a:pt x="300" y="720"/>
                </a:lnTo>
                <a:lnTo>
                  <a:pt x="285" y="720"/>
                </a:lnTo>
                <a:lnTo>
                  <a:pt x="300" y="720"/>
                </a:lnTo>
                <a:lnTo>
                  <a:pt x="300" y="705"/>
                </a:lnTo>
                <a:lnTo>
                  <a:pt x="300" y="690"/>
                </a:lnTo>
                <a:lnTo>
                  <a:pt x="315" y="690"/>
                </a:lnTo>
                <a:lnTo>
                  <a:pt x="315" y="675"/>
                </a:lnTo>
                <a:lnTo>
                  <a:pt x="300" y="675"/>
                </a:lnTo>
                <a:lnTo>
                  <a:pt x="315" y="660"/>
                </a:lnTo>
                <a:lnTo>
                  <a:pt x="300" y="660"/>
                </a:lnTo>
                <a:lnTo>
                  <a:pt x="300" y="645"/>
                </a:lnTo>
                <a:lnTo>
                  <a:pt x="300" y="630"/>
                </a:lnTo>
                <a:lnTo>
                  <a:pt x="300" y="615"/>
                </a:lnTo>
                <a:lnTo>
                  <a:pt x="300" y="600"/>
                </a:lnTo>
                <a:lnTo>
                  <a:pt x="300" y="585"/>
                </a:lnTo>
                <a:lnTo>
                  <a:pt x="300" y="570"/>
                </a:lnTo>
                <a:lnTo>
                  <a:pt x="300" y="555"/>
                </a:lnTo>
                <a:lnTo>
                  <a:pt x="315" y="540"/>
                </a:lnTo>
                <a:lnTo>
                  <a:pt x="315" y="555"/>
                </a:lnTo>
                <a:lnTo>
                  <a:pt x="315" y="540"/>
                </a:lnTo>
                <a:lnTo>
                  <a:pt x="330" y="540"/>
                </a:lnTo>
                <a:lnTo>
                  <a:pt x="345" y="540"/>
                </a:lnTo>
                <a:lnTo>
                  <a:pt x="360" y="540"/>
                </a:lnTo>
                <a:lnTo>
                  <a:pt x="375" y="540"/>
                </a:lnTo>
                <a:lnTo>
                  <a:pt x="390" y="540"/>
                </a:lnTo>
                <a:lnTo>
                  <a:pt x="375" y="525"/>
                </a:lnTo>
                <a:lnTo>
                  <a:pt x="375" y="510"/>
                </a:lnTo>
                <a:lnTo>
                  <a:pt x="390" y="510"/>
                </a:lnTo>
                <a:lnTo>
                  <a:pt x="405" y="510"/>
                </a:lnTo>
                <a:lnTo>
                  <a:pt x="405" y="525"/>
                </a:lnTo>
                <a:lnTo>
                  <a:pt x="420" y="510"/>
                </a:lnTo>
                <a:lnTo>
                  <a:pt x="435" y="510"/>
                </a:lnTo>
                <a:lnTo>
                  <a:pt x="435" y="495"/>
                </a:lnTo>
                <a:lnTo>
                  <a:pt x="450" y="495"/>
                </a:lnTo>
                <a:lnTo>
                  <a:pt x="465" y="495"/>
                </a:lnTo>
                <a:lnTo>
                  <a:pt x="465" y="480"/>
                </a:lnTo>
                <a:lnTo>
                  <a:pt x="465" y="465"/>
                </a:lnTo>
                <a:lnTo>
                  <a:pt x="480" y="465"/>
                </a:lnTo>
                <a:lnTo>
                  <a:pt x="480" y="450"/>
                </a:lnTo>
                <a:lnTo>
                  <a:pt x="495" y="450"/>
                </a:lnTo>
                <a:lnTo>
                  <a:pt x="495" y="435"/>
                </a:lnTo>
                <a:lnTo>
                  <a:pt x="480" y="435"/>
                </a:lnTo>
                <a:lnTo>
                  <a:pt x="465" y="435"/>
                </a:lnTo>
                <a:lnTo>
                  <a:pt x="450" y="435"/>
                </a:lnTo>
                <a:lnTo>
                  <a:pt x="435" y="435"/>
                </a:lnTo>
                <a:lnTo>
                  <a:pt x="435" y="420"/>
                </a:lnTo>
                <a:lnTo>
                  <a:pt x="420" y="420"/>
                </a:lnTo>
                <a:lnTo>
                  <a:pt x="420" y="405"/>
                </a:lnTo>
                <a:lnTo>
                  <a:pt x="405" y="405"/>
                </a:lnTo>
                <a:lnTo>
                  <a:pt x="390" y="405"/>
                </a:lnTo>
                <a:lnTo>
                  <a:pt x="375" y="405"/>
                </a:lnTo>
                <a:lnTo>
                  <a:pt x="375" y="390"/>
                </a:lnTo>
                <a:lnTo>
                  <a:pt x="375" y="375"/>
                </a:lnTo>
                <a:lnTo>
                  <a:pt x="375" y="390"/>
                </a:lnTo>
                <a:lnTo>
                  <a:pt x="360" y="390"/>
                </a:lnTo>
                <a:lnTo>
                  <a:pt x="360" y="375"/>
                </a:lnTo>
                <a:lnTo>
                  <a:pt x="360" y="360"/>
                </a:lnTo>
                <a:lnTo>
                  <a:pt x="360" y="345"/>
                </a:lnTo>
                <a:lnTo>
                  <a:pt x="375" y="345"/>
                </a:lnTo>
                <a:lnTo>
                  <a:pt x="390" y="345"/>
                </a:lnTo>
                <a:lnTo>
                  <a:pt x="405" y="345"/>
                </a:lnTo>
                <a:lnTo>
                  <a:pt x="405" y="330"/>
                </a:lnTo>
                <a:lnTo>
                  <a:pt x="420" y="330"/>
                </a:lnTo>
                <a:lnTo>
                  <a:pt x="435" y="330"/>
                </a:lnTo>
                <a:lnTo>
                  <a:pt x="435" y="345"/>
                </a:lnTo>
                <a:lnTo>
                  <a:pt x="450" y="345"/>
                </a:lnTo>
                <a:lnTo>
                  <a:pt x="465" y="345"/>
                </a:lnTo>
                <a:lnTo>
                  <a:pt x="480" y="345"/>
                </a:lnTo>
                <a:lnTo>
                  <a:pt x="495" y="345"/>
                </a:lnTo>
                <a:lnTo>
                  <a:pt x="495" y="330"/>
                </a:lnTo>
                <a:lnTo>
                  <a:pt x="495" y="345"/>
                </a:lnTo>
                <a:lnTo>
                  <a:pt x="495" y="360"/>
                </a:lnTo>
                <a:lnTo>
                  <a:pt x="510" y="360"/>
                </a:lnTo>
                <a:lnTo>
                  <a:pt x="510" y="345"/>
                </a:lnTo>
                <a:lnTo>
                  <a:pt x="510" y="330"/>
                </a:lnTo>
                <a:lnTo>
                  <a:pt x="525" y="315"/>
                </a:lnTo>
                <a:lnTo>
                  <a:pt x="525" y="300"/>
                </a:lnTo>
                <a:lnTo>
                  <a:pt x="525" y="285"/>
                </a:lnTo>
                <a:lnTo>
                  <a:pt x="540" y="285"/>
                </a:lnTo>
                <a:lnTo>
                  <a:pt x="540" y="270"/>
                </a:lnTo>
                <a:lnTo>
                  <a:pt x="540" y="255"/>
                </a:lnTo>
                <a:lnTo>
                  <a:pt x="555" y="270"/>
                </a:lnTo>
                <a:lnTo>
                  <a:pt x="570" y="270"/>
                </a:lnTo>
                <a:lnTo>
                  <a:pt x="585" y="285"/>
                </a:lnTo>
                <a:lnTo>
                  <a:pt x="600" y="285"/>
                </a:lnTo>
                <a:lnTo>
                  <a:pt x="615" y="285"/>
                </a:lnTo>
                <a:lnTo>
                  <a:pt x="615" y="300"/>
                </a:lnTo>
                <a:lnTo>
                  <a:pt x="630" y="300"/>
                </a:lnTo>
                <a:lnTo>
                  <a:pt x="630" y="315"/>
                </a:lnTo>
                <a:lnTo>
                  <a:pt x="645" y="315"/>
                </a:lnTo>
                <a:lnTo>
                  <a:pt x="660" y="315"/>
                </a:lnTo>
                <a:lnTo>
                  <a:pt x="675" y="315"/>
                </a:lnTo>
                <a:lnTo>
                  <a:pt x="675" y="330"/>
                </a:lnTo>
                <a:lnTo>
                  <a:pt x="675" y="345"/>
                </a:lnTo>
                <a:lnTo>
                  <a:pt x="675" y="360"/>
                </a:lnTo>
                <a:lnTo>
                  <a:pt x="690" y="360"/>
                </a:lnTo>
                <a:lnTo>
                  <a:pt x="705" y="360"/>
                </a:lnTo>
                <a:lnTo>
                  <a:pt x="705" y="375"/>
                </a:lnTo>
                <a:lnTo>
                  <a:pt x="720" y="375"/>
                </a:lnTo>
                <a:lnTo>
                  <a:pt x="736" y="375"/>
                </a:lnTo>
                <a:lnTo>
                  <a:pt x="736" y="390"/>
                </a:lnTo>
                <a:lnTo>
                  <a:pt x="751" y="390"/>
                </a:lnTo>
                <a:lnTo>
                  <a:pt x="766" y="390"/>
                </a:lnTo>
                <a:lnTo>
                  <a:pt x="766" y="405"/>
                </a:lnTo>
                <a:lnTo>
                  <a:pt x="781" y="405"/>
                </a:lnTo>
                <a:lnTo>
                  <a:pt x="781" y="390"/>
                </a:lnTo>
                <a:lnTo>
                  <a:pt x="781" y="375"/>
                </a:lnTo>
                <a:lnTo>
                  <a:pt x="781" y="360"/>
                </a:lnTo>
                <a:lnTo>
                  <a:pt x="796" y="360"/>
                </a:lnTo>
                <a:lnTo>
                  <a:pt x="796" y="345"/>
                </a:lnTo>
                <a:lnTo>
                  <a:pt x="781" y="345"/>
                </a:lnTo>
                <a:lnTo>
                  <a:pt x="781" y="360"/>
                </a:lnTo>
                <a:lnTo>
                  <a:pt x="766" y="360"/>
                </a:lnTo>
                <a:lnTo>
                  <a:pt x="766" y="345"/>
                </a:lnTo>
                <a:lnTo>
                  <a:pt x="766" y="315"/>
                </a:lnTo>
                <a:lnTo>
                  <a:pt x="781" y="315"/>
                </a:lnTo>
                <a:lnTo>
                  <a:pt x="796" y="315"/>
                </a:lnTo>
                <a:lnTo>
                  <a:pt x="781" y="315"/>
                </a:lnTo>
                <a:lnTo>
                  <a:pt x="781" y="300"/>
                </a:lnTo>
                <a:lnTo>
                  <a:pt x="796" y="300"/>
                </a:lnTo>
                <a:lnTo>
                  <a:pt x="796" y="285"/>
                </a:lnTo>
                <a:lnTo>
                  <a:pt x="796" y="270"/>
                </a:lnTo>
                <a:lnTo>
                  <a:pt x="781" y="270"/>
                </a:lnTo>
                <a:lnTo>
                  <a:pt x="781" y="255"/>
                </a:lnTo>
                <a:lnTo>
                  <a:pt x="781" y="240"/>
                </a:lnTo>
                <a:lnTo>
                  <a:pt x="781" y="210"/>
                </a:lnTo>
                <a:lnTo>
                  <a:pt x="796" y="195"/>
                </a:lnTo>
                <a:lnTo>
                  <a:pt x="811" y="180"/>
                </a:lnTo>
                <a:lnTo>
                  <a:pt x="796" y="180"/>
                </a:lnTo>
                <a:lnTo>
                  <a:pt x="796" y="165"/>
                </a:lnTo>
                <a:lnTo>
                  <a:pt x="796" y="150"/>
                </a:lnTo>
                <a:lnTo>
                  <a:pt x="811" y="150"/>
                </a:lnTo>
                <a:lnTo>
                  <a:pt x="811" y="135"/>
                </a:lnTo>
                <a:lnTo>
                  <a:pt x="826" y="135"/>
                </a:lnTo>
                <a:lnTo>
                  <a:pt x="826" y="120"/>
                </a:lnTo>
                <a:lnTo>
                  <a:pt x="841" y="120"/>
                </a:lnTo>
                <a:lnTo>
                  <a:pt x="841" y="105"/>
                </a:lnTo>
                <a:lnTo>
                  <a:pt x="826" y="105"/>
                </a:lnTo>
                <a:lnTo>
                  <a:pt x="841" y="105"/>
                </a:lnTo>
                <a:lnTo>
                  <a:pt x="826" y="90"/>
                </a:lnTo>
                <a:lnTo>
                  <a:pt x="841" y="90"/>
                </a:lnTo>
                <a:lnTo>
                  <a:pt x="856" y="105"/>
                </a:lnTo>
                <a:lnTo>
                  <a:pt x="871" y="105"/>
                </a:lnTo>
                <a:lnTo>
                  <a:pt x="886" y="120"/>
                </a:lnTo>
                <a:lnTo>
                  <a:pt x="886" y="105"/>
                </a:lnTo>
                <a:lnTo>
                  <a:pt x="901" y="105"/>
                </a:lnTo>
                <a:lnTo>
                  <a:pt x="916" y="120"/>
                </a:lnTo>
                <a:lnTo>
                  <a:pt x="931" y="120"/>
                </a:lnTo>
                <a:lnTo>
                  <a:pt x="931" y="105"/>
                </a:lnTo>
                <a:lnTo>
                  <a:pt x="931" y="90"/>
                </a:lnTo>
                <a:lnTo>
                  <a:pt x="946" y="90"/>
                </a:lnTo>
                <a:lnTo>
                  <a:pt x="931" y="75"/>
                </a:lnTo>
                <a:lnTo>
                  <a:pt x="946" y="75"/>
                </a:lnTo>
                <a:lnTo>
                  <a:pt x="931" y="75"/>
                </a:lnTo>
                <a:lnTo>
                  <a:pt x="946" y="75"/>
                </a:lnTo>
                <a:lnTo>
                  <a:pt x="961" y="60"/>
                </a:lnTo>
                <a:lnTo>
                  <a:pt x="976" y="60"/>
                </a:lnTo>
                <a:lnTo>
                  <a:pt x="991" y="60"/>
                </a:lnTo>
                <a:lnTo>
                  <a:pt x="991" y="45"/>
                </a:lnTo>
                <a:lnTo>
                  <a:pt x="1006" y="60"/>
                </a:lnTo>
                <a:lnTo>
                  <a:pt x="1006" y="45"/>
                </a:lnTo>
                <a:lnTo>
                  <a:pt x="1021" y="45"/>
                </a:lnTo>
                <a:lnTo>
                  <a:pt x="1036" y="45"/>
                </a:lnTo>
                <a:lnTo>
                  <a:pt x="1036" y="30"/>
                </a:lnTo>
                <a:lnTo>
                  <a:pt x="1036" y="15"/>
                </a:lnTo>
                <a:lnTo>
                  <a:pt x="1051" y="15"/>
                </a:lnTo>
                <a:lnTo>
                  <a:pt x="1066" y="15"/>
                </a:lnTo>
                <a:lnTo>
                  <a:pt x="1066" y="30"/>
                </a:lnTo>
                <a:lnTo>
                  <a:pt x="1066" y="15"/>
                </a:lnTo>
                <a:lnTo>
                  <a:pt x="1066" y="0"/>
                </a:lnTo>
                <a:lnTo>
                  <a:pt x="1081" y="0"/>
                </a:lnTo>
                <a:lnTo>
                  <a:pt x="1096" y="0"/>
                </a:lnTo>
                <a:lnTo>
                  <a:pt x="1096" y="15"/>
                </a:lnTo>
                <a:lnTo>
                  <a:pt x="1111" y="15"/>
                </a:lnTo>
                <a:lnTo>
                  <a:pt x="1111" y="30"/>
                </a:lnTo>
                <a:lnTo>
                  <a:pt x="1111" y="15"/>
                </a:lnTo>
                <a:lnTo>
                  <a:pt x="1096" y="15"/>
                </a:lnTo>
                <a:lnTo>
                  <a:pt x="1096" y="30"/>
                </a:lnTo>
                <a:lnTo>
                  <a:pt x="1111" y="30"/>
                </a:lnTo>
                <a:lnTo>
                  <a:pt x="1111" y="45"/>
                </a:lnTo>
                <a:lnTo>
                  <a:pt x="1111" y="30"/>
                </a:lnTo>
                <a:lnTo>
                  <a:pt x="1126" y="30"/>
                </a:lnTo>
                <a:lnTo>
                  <a:pt x="1126" y="15"/>
                </a:lnTo>
                <a:lnTo>
                  <a:pt x="1141" y="15"/>
                </a:lnTo>
                <a:lnTo>
                  <a:pt x="1141" y="0"/>
                </a:lnTo>
                <a:lnTo>
                  <a:pt x="1156" y="0"/>
                </a:lnTo>
                <a:lnTo>
                  <a:pt x="1156" y="15"/>
                </a:lnTo>
                <a:lnTo>
                  <a:pt x="1156" y="0"/>
                </a:lnTo>
                <a:lnTo>
                  <a:pt x="1156" y="15"/>
                </a:lnTo>
                <a:lnTo>
                  <a:pt x="1171" y="30"/>
                </a:lnTo>
                <a:lnTo>
                  <a:pt x="1171" y="15"/>
                </a:lnTo>
                <a:lnTo>
                  <a:pt x="1171" y="30"/>
                </a:lnTo>
                <a:lnTo>
                  <a:pt x="1186" y="30"/>
                </a:lnTo>
                <a:lnTo>
                  <a:pt x="1186" y="45"/>
                </a:lnTo>
                <a:lnTo>
                  <a:pt x="1186" y="30"/>
                </a:lnTo>
                <a:lnTo>
                  <a:pt x="1201" y="30"/>
                </a:lnTo>
                <a:lnTo>
                  <a:pt x="1201" y="15"/>
                </a:lnTo>
                <a:lnTo>
                  <a:pt x="1216" y="15"/>
                </a:lnTo>
                <a:lnTo>
                  <a:pt x="1216" y="30"/>
                </a:lnTo>
                <a:lnTo>
                  <a:pt x="1216" y="45"/>
                </a:lnTo>
                <a:lnTo>
                  <a:pt x="1231" y="45"/>
                </a:lnTo>
                <a:lnTo>
                  <a:pt x="1231" y="30"/>
                </a:lnTo>
                <a:lnTo>
                  <a:pt x="1246" y="30"/>
                </a:lnTo>
                <a:lnTo>
                  <a:pt x="1246" y="45"/>
                </a:lnTo>
                <a:lnTo>
                  <a:pt x="1261" y="45"/>
                </a:lnTo>
                <a:lnTo>
                  <a:pt x="1261" y="30"/>
                </a:lnTo>
                <a:lnTo>
                  <a:pt x="1276" y="30"/>
                </a:lnTo>
                <a:lnTo>
                  <a:pt x="1291" y="30"/>
                </a:lnTo>
                <a:lnTo>
                  <a:pt x="1291" y="45"/>
                </a:lnTo>
                <a:lnTo>
                  <a:pt x="1276" y="45"/>
                </a:lnTo>
                <a:lnTo>
                  <a:pt x="1291" y="45"/>
                </a:lnTo>
                <a:lnTo>
                  <a:pt x="1306" y="60"/>
                </a:lnTo>
                <a:lnTo>
                  <a:pt x="1291" y="60"/>
                </a:lnTo>
                <a:lnTo>
                  <a:pt x="1276" y="75"/>
                </a:lnTo>
                <a:lnTo>
                  <a:pt x="1291" y="75"/>
                </a:lnTo>
                <a:lnTo>
                  <a:pt x="1306" y="75"/>
                </a:lnTo>
                <a:lnTo>
                  <a:pt x="1321" y="75"/>
                </a:lnTo>
                <a:lnTo>
                  <a:pt x="1321" y="90"/>
                </a:lnTo>
                <a:lnTo>
                  <a:pt x="1336" y="90"/>
                </a:lnTo>
                <a:lnTo>
                  <a:pt x="1351" y="90"/>
                </a:lnTo>
                <a:lnTo>
                  <a:pt x="1351" y="105"/>
                </a:lnTo>
                <a:lnTo>
                  <a:pt x="1351" y="120"/>
                </a:lnTo>
                <a:lnTo>
                  <a:pt x="1366" y="120"/>
                </a:lnTo>
                <a:lnTo>
                  <a:pt x="1366" y="135"/>
                </a:lnTo>
                <a:lnTo>
                  <a:pt x="1381" y="135"/>
                </a:lnTo>
                <a:lnTo>
                  <a:pt x="1396" y="135"/>
                </a:lnTo>
                <a:lnTo>
                  <a:pt x="1396" y="150"/>
                </a:lnTo>
                <a:lnTo>
                  <a:pt x="1396" y="135"/>
                </a:lnTo>
                <a:lnTo>
                  <a:pt x="1411" y="150"/>
                </a:lnTo>
                <a:lnTo>
                  <a:pt x="1396" y="150"/>
                </a:lnTo>
                <a:lnTo>
                  <a:pt x="1411" y="150"/>
                </a:lnTo>
                <a:lnTo>
                  <a:pt x="1411" y="165"/>
                </a:lnTo>
                <a:lnTo>
                  <a:pt x="1411" y="150"/>
                </a:lnTo>
                <a:lnTo>
                  <a:pt x="1426" y="150"/>
                </a:lnTo>
                <a:lnTo>
                  <a:pt x="1426" y="165"/>
                </a:lnTo>
                <a:lnTo>
                  <a:pt x="1441" y="165"/>
                </a:lnTo>
                <a:lnTo>
                  <a:pt x="1441" y="180"/>
                </a:lnTo>
                <a:lnTo>
                  <a:pt x="1456" y="180"/>
                </a:lnTo>
                <a:lnTo>
                  <a:pt x="1456" y="195"/>
                </a:lnTo>
                <a:lnTo>
                  <a:pt x="1456" y="180"/>
                </a:lnTo>
                <a:lnTo>
                  <a:pt x="1471" y="180"/>
                </a:lnTo>
                <a:lnTo>
                  <a:pt x="1471" y="195"/>
                </a:lnTo>
                <a:lnTo>
                  <a:pt x="1471" y="180"/>
                </a:lnTo>
                <a:lnTo>
                  <a:pt x="1486" y="180"/>
                </a:lnTo>
                <a:lnTo>
                  <a:pt x="1486" y="195"/>
                </a:lnTo>
                <a:lnTo>
                  <a:pt x="1501" y="195"/>
                </a:lnTo>
                <a:lnTo>
                  <a:pt x="1501" y="180"/>
                </a:lnTo>
                <a:lnTo>
                  <a:pt x="1501" y="195"/>
                </a:lnTo>
                <a:lnTo>
                  <a:pt x="1501" y="180"/>
                </a:lnTo>
                <a:lnTo>
                  <a:pt x="1516" y="180"/>
                </a:lnTo>
                <a:lnTo>
                  <a:pt x="1531" y="180"/>
                </a:lnTo>
                <a:lnTo>
                  <a:pt x="1531" y="195"/>
                </a:lnTo>
                <a:lnTo>
                  <a:pt x="1546" y="195"/>
                </a:lnTo>
                <a:lnTo>
                  <a:pt x="1561" y="195"/>
                </a:lnTo>
                <a:lnTo>
                  <a:pt x="1576" y="195"/>
                </a:lnTo>
                <a:lnTo>
                  <a:pt x="1576" y="210"/>
                </a:lnTo>
                <a:lnTo>
                  <a:pt x="1561" y="210"/>
                </a:lnTo>
                <a:lnTo>
                  <a:pt x="1576" y="210"/>
                </a:lnTo>
                <a:lnTo>
                  <a:pt x="1576" y="195"/>
                </a:lnTo>
                <a:lnTo>
                  <a:pt x="1591" y="195"/>
                </a:lnTo>
                <a:lnTo>
                  <a:pt x="1591" y="210"/>
                </a:lnTo>
                <a:lnTo>
                  <a:pt x="1606" y="210"/>
                </a:lnTo>
                <a:lnTo>
                  <a:pt x="1621" y="210"/>
                </a:lnTo>
                <a:lnTo>
                  <a:pt x="1636" y="210"/>
                </a:lnTo>
                <a:lnTo>
                  <a:pt x="1636" y="225"/>
                </a:lnTo>
                <a:lnTo>
                  <a:pt x="1621" y="225"/>
                </a:lnTo>
                <a:lnTo>
                  <a:pt x="1636" y="225"/>
                </a:lnTo>
                <a:lnTo>
                  <a:pt x="1651" y="210"/>
                </a:lnTo>
                <a:lnTo>
                  <a:pt x="1666" y="210"/>
                </a:lnTo>
                <a:lnTo>
                  <a:pt x="1666" y="195"/>
                </a:lnTo>
                <a:lnTo>
                  <a:pt x="1681" y="195"/>
                </a:lnTo>
                <a:lnTo>
                  <a:pt x="1696" y="195"/>
                </a:lnTo>
                <a:lnTo>
                  <a:pt x="1711" y="195"/>
                </a:lnTo>
                <a:lnTo>
                  <a:pt x="1711" y="180"/>
                </a:lnTo>
                <a:lnTo>
                  <a:pt x="1711" y="165"/>
                </a:lnTo>
                <a:lnTo>
                  <a:pt x="1711" y="180"/>
                </a:lnTo>
                <a:lnTo>
                  <a:pt x="1726" y="180"/>
                </a:lnTo>
                <a:lnTo>
                  <a:pt x="1741" y="195"/>
                </a:lnTo>
                <a:lnTo>
                  <a:pt x="1726" y="195"/>
                </a:lnTo>
                <a:lnTo>
                  <a:pt x="1741" y="210"/>
                </a:lnTo>
                <a:lnTo>
                  <a:pt x="1741" y="225"/>
                </a:lnTo>
                <a:lnTo>
                  <a:pt x="1756" y="225"/>
                </a:lnTo>
                <a:lnTo>
                  <a:pt x="1771" y="240"/>
                </a:lnTo>
                <a:lnTo>
                  <a:pt x="1756" y="270"/>
                </a:lnTo>
                <a:lnTo>
                  <a:pt x="1771" y="270"/>
                </a:lnTo>
                <a:lnTo>
                  <a:pt x="1756" y="300"/>
                </a:lnTo>
                <a:lnTo>
                  <a:pt x="1771" y="300"/>
                </a:lnTo>
                <a:lnTo>
                  <a:pt x="1786" y="315"/>
                </a:lnTo>
                <a:lnTo>
                  <a:pt x="1786" y="330"/>
                </a:lnTo>
                <a:lnTo>
                  <a:pt x="1801" y="330"/>
                </a:lnTo>
                <a:lnTo>
                  <a:pt x="1817" y="330"/>
                </a:lnTo>
                <a:lnTo>
                  <a:pt x="1832" y="360"/>
                </a:lnTo>
                <a:lnTo>
                  <a:pt x="1832" y="375"/>
                </a:lnTo>
                <a:lnTo>
                  <a:pt x="1832" y="390"/>
                </a:lnTo>
                <a:lnTo>
                  <a:pt x="1832" y="405"/>
                </a:lnTo>
                <a:lnTo>
                  <a:pt x="1862" y="43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61" name="Freeform 499"/>
          <p:cNvSpPr>
            <a:spLocks/>
          </p:cNvSpPr>
          <p:nvPr/>
        </p:nvSpPr>
        <p:spPr bwMode="auto">
          <a:xfrm>
            <a:off x="5261120" y="3185619"/>
            <a:ext cx="1564649" cy="1240162"/>
          </a:xfrm>
          <a:custGeom>
            <a:avLst/>
            <a:gdLst>
              <a:gd name="T0" fmla="*/ 1 w 1862"/>
              <a:gd name="T1" fmla="*/ 1 h 1500"/>
              <a:gd name="T2" fmla="*/ 1 w 1862"/>
              <a:gd name="T3" fmla="*/ 1 h 1500"/>
              <a:gd name="T4" fmla="*/ 1 w 1862"/>
              <a:gd name="T5" fmla="*/ 1 h 1500"/>
              <a:gd name="T6" fmla="*/ 1 w 1862"/>
              <a:gd name="T7" fmla="*/ 1 h 1500"/>
              <a:gd name="T8" fmla="*/ 1 w 1862"/>
              <a:gd name="T9" fmla="*/ 1 h 1500"/>
              <a:gd name="T10" fmla="*/ 1 w 1862"/>
              <a:gd name="T11" fmla="*/ 1 h 1500"/>
              <a:gd name="T12" fmla="*/ 1 w 1862"/>
              <a:gd name="T13" fmla="*/ 1 h 1500"/>
              <a:gd name="T14" fmla="*/ 1 w 1862"/>
              <a:gd name="T15" fmla="*/ 1 h 1500"/>
              <a:gd name="T16" fmla="*/ 1 w 1862"/>
              <a:gd name="T17" fmla="*/ 1 h 1500"/>
              <a:gd name="T18" fmla="*/ 1 w 1862"/>
              <a:gd name="T19" fmla="*/ 1 h 1500"/>
              <a:gd name="T20" fmla="*/ 1 w 1862"/>
              <a:gd name="T21" fmla="*/ 1 h 1500"/>
              <a:gd name="T22" fmla="*/ 1 w 1862"/>
              <a:gd name="T23" fmla="*/ 1 h 1500"/>
              <a:gd name="T24" fmla="*/ 1 w 1862"/>
              <a:gd name="T25" fmla="*/ 1 h 1500"/>
              <a:gd name="T26" fmla="*/ 1 w 1862"/>
              <a:gd name="T27" fmla="*/ 1 h 1500"/>
              <a:gd name="T28" fmla="*/ 1 w 1862"/>
              <a:gd name="T29" fmla="*/ 1 h 1500"/>
              <a:gd name="T30" fmla="*/ 1 w 1862"/>
              <a:gd name="T31" fmla="*/ 1 h 1500"/>
              <a:gd name="T32" fmla="*/ 1 w 1862"/>
              <a:gd name="T33" fmla="*/ 1 h 1500"/>
              <a:gd name="T34" fmla="*/ 1 w 1862"/>
              <a:gd name="T35" fmla="*/ 1 h 1500"/>
              <a:gd name="T36" fmla="*/ 1 w 1862"/>
              <a:gd name="T37" fmla="*/ 1 h 1500"/>
              <a:gd name="T38" fmla="*/ 0 w 1862"/>
              <a:gd name="T39" fmla="*/ 1 h 1500"/>
              <a:gd name="T40" fmla="*/ 1 w 1862"/>
              <a:gd name="T41" fmla="*/ 1 h 1500"/>
              <a:gd name="T42" fmla="*/ 1 w 1862"/>
              <a:gd name="T43" fmla="*/ 1 h 1500"/>
              <a:gd name="T44" fmla="*/ 1 w 1862"/>
              <a:gd name="T45" fmla="*/ 1 h 1500"/>
              <a:gd name="T46" fmla="*/ 1 w 1862"/>
              <a:gd name="T47" fmla="*/ 1 h 1500"/>
              <a:gd name="T48" fmla="*/ 1 w 1862"/>
              <a:gd name="T49" fmla="*/ 1 h 1500"/>
              <a:gd name="T50" fmla="*/ 1 w 1862"/>
              <a:gd name="T51" fmla="*/ 1 h 1500"/>
              <a:gd name="T52" fmla="*/ 1 w 1862"/>
              <a:gd name="T53" fmla="*/ 1 h 1500"/>
              <a:gd name="T54" fmla="*/ 1 w 1862"/>
              <a:gd name="T55" fmla="*/ 1 h 1500"/>
              <a:gd name="T56" fmla="*/ 1 w 1862"/>
              <a:gd name="T57" fmla="*/ 1 h 1500"/>
              <a:gd name="T58" fmla="*/ 1 w 1862"/>
              <a:gd name="T59" fmla="*/ 1 h 1500"/>
              <a:gd name="T60" fmla="*/ 1 w 1862"/>
              <a:gd name="T61" fmla="*/ 1 h 1500"/>
              <a:gd name="T62" fmla="*/ 1 w 1862"/>
              <a:gd name="T63" fmla="*/ 1 h 1500"/>
              <a:gd name="T64" fmla="*/ 1 w 1862"/>
              <a:gd name="T65" fmla="*/ 1 h 1500"/>
              <a:gd name="T66" fmla="*/ 1 w 1862"/>
              <a:gd name="T67" fmla="*/ 1 h 1500"/>
              <a:gd name="T68" fmla="*/ 1 w 1862"/>
              <a:gd name="T69" fmla="*/ 1 h 1500"/>
              <a:gd name="T70" fmla="*/ 1 w 1862"/>
              <a:gd name="T71" fmla="*/ 1 h 1500"/>
              <a:gd name="T72" fmla="*/ 1 w 1862"/>
              <a:gd name="T73" fmla="*/ 1 h 1500"/>
              <a:gd name="T74" fmla="*/ 1 w 1862"/>
              <a:gd name="T75" fmla="*/ 1 h 1500"/>
              <a:gd name="T76" fmla="*/ 1 w 1862"/>
              <a:gd name="T77" fmla="*/ 1 h 1500"/>
              <a:gd name="T78" fmla="*/ 1 w 1862"/>
              <a:gd name="T79" fmla="*/ 1 h 1500"/>
              <a:gd name="T80" fmla="*/ 1 w 1862"/>
              <a:gd name="T81" fmla="*/ 1 h 1500"/>
              <a:gd name="T82" fmla="*/ 1 w 1862"/>
              <a:gd name="T83" fmla="*/ 1 h 1500"/>
              <a:gd name="T84" fmla="*/ 1 w 1862"/>
              <a:gd name="T85" fmla="*/ 1 h 1500"/>
              <a:gd name="T86" fmla="*/ 1 w 1862"/>
              <a:gd name="T87" fmla="*/ 1 h 1500"/>
              <a:gd name="T88" fmla="*/ 1 w 1862"/>
              <a:gd name="T89" fmla="*/ 1 h 1500"/>
              <a:gd name="T90" fmla="*/ 1 w 1862"/>
              <a:gd name="T91" fmla="*/ 1 h 1500"/>
              <a:gd name="T92" fmla="*/ 1 w 1862"/>
              <a:gd name="T93" fmla="*/ 1 h 1500"/>
              <a:gd name="T94" fmla="*/ 1 w 1862"/>
              <a:gd name="T95" fmla="*/ 1 h 1500"/>
              <a:gd name="T96" fmla="*/ 1 w 1862"/>
              <a:gd name="T97" fmla="*/ 1 h 1500"/>
              <a:gd name="T98" fmla="*/ 1 w 1862"/>
              <a:gd name="T99" fmla="*/ 1 h 1500"/>
              <a:gd name="T100" fmla="*/ 1 w 1862"/>
              <a:gd name="T101" fmla="*/ 1 h 1500"/>
              <a:gd name="T102" fmla="*/ 1 w 1862"/>
              <a:gd name="T103" fmla="*/ 1 h 1500"/>
              <a:gd name="T104" fmla="*/ 1 w 1862"/>
              <a:gd name="T105" fmla="*/ 1 h 1500"/>
              <a:gd name="T106" fmla="*/ 1 w 1862"/>
              <a:gd name="T107" fmla="*/ 1 h 1500"/>
              <a:gd name="T108" fmla="*/ 1 w 1862"/>
              <a:gd name="T109" fmla="*/ 1 h 1500"/>
              <a:gd name="T110" fmla="*/ 1 w 1862"/>
              <a:gd name="T111" fmla="*/ 1 h 1500"/>
              <a:gd name="T112" fmla="*/ 1 w 1862"/>
              <a:gd name="T113" fmla="*/ 1 h 1500"/>
              <a:gd name="T114" fmla="*/ 1 w 1862"/>
              <a:gd name="T115" fmla="*/ 1 h 1500"/>
              <a:gd name="T116" fmla="*/ 1 w 1862"/>
              <a:gd name="T117" fmla="*/ 1 h 1500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862"/>
              <a:gd name="T178" fmla="*/ 0 h 1500"/>
              <a:gd name="T179" fmla="*/ 1862 w 1862"/>
              <a:gd name="T180" fmla="*/ 1500 h 1500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862" h="1500">
                <a:moveTo>
                  <a:pt x="1801" y="1080"/>
                </a:moveTo>
                <a:lnTo>
                  <a:pt x="1786" y="1095"/>
                </a:lnTo>
                <a:lnTo>
                  <a:pt x="1786" y="1080"/>
                </a:lnTo>
                <a:lnTo>
                  <a:pt x="1786" y="1065"/>
                </a:lnTo>
                <a:lnTo>
                  <a:pt x="1771" y="1065"/>
                </a:lnTo>
                <a:lnTo>
                  <a:pt x="1786" y="1050"/>
                </a:lnTo>
                <a:lnTo>
                  <a:pt x="1786" y="1035"/>
                </a:lnTo>
                <a:lnTo>
                  <a:pt x="1786" y="1020"/>
                </a:lnTo>
                <a:lnTo>
                  <a:pt x="1771" y="1020"/>
                </a:lnTo>
                <a:lnTo>
                  <a:pt x="1771" y="1005"/>
                </a:lnTo>
                <a:lnTo>
                  <a:pt x="1786" y="1005"/>
                </a:lnTo>
                <a:lnTo>
                  <a:pt x="1771" y="990"/>
                </a:lnTo>
                <a:lnTo>
                  <a:pt x="1786" y="990"/>
                </a:lnTo>
                <a:lnTo>
                  <a:pt x="1771" y="975"/>
                </a:lnTo>
                <a:lnTo>
                  <a:pt x="1741" y="990"/>
                </a:lnTo>
                <a:lnTo>
                  <a:pt x="1726" y="990"/>
                </a:lnTo>
                <a:lnTo>
                  <a:pt x="1726" y="975"/>
                </a:lnTo>
                <a:lnTo>
                  <a:pt x="1741" y="975"/>
                </a:lnTo>
                <a:lnTo>
                  <a:pt x="1726" y="975"/>
                </a:lnTo>
                <a:lnTo>
                  <a:pt x="1726" y="960"/>
                </a:lnTo>
                <a:lnTo>
                  <a:pt x="1741" y="960"/>
                </a:lnTo>
                <a:lnTo>
                  <a:pt x="1726" y="960"/>
                </a:lnTo>
                <a:lnTo>
                  <a:pt x="1726" y="945"/>
                </a:lnTo>
                <a:lnTo>
                  <a:pt x="1711" y="960"/>
                </a:lnTo>
                <a:lnTo>
                  <a:pt x="1696" y="960"/>
                </a:lnTo>
                <a:lnTo>
                  <a:pt x="1681" y="960"/>
                </a:lnTo>
                <a:lnTo>
                  <a:pt x="1666" y="960"/>
                </a:lnTo>
                <a:lnTo>
                  <a:pt x="1636" y="975"/>
                </a:lnTo>
                <a:lnTo>
                  <a:pt x="1636" y="945"/>
                </a:lnTo>
                <a:lnTo>
                  <a:pt x="1621" y="945"/>
                </a:lnTo>
                <a:lnTo>
                  <a:pt x="1606" y="945"/>
                </a:lnTo>
                <a:lnTo>
                  <a:pt x="1591" y="945"/>
                </a:lnTo>
                <a:lnTo>
                  <a:pt x="1576" y="915"/>
                </a:lnTo>
                <a:lnTo>
                  <a:pt x="1576" y="900"/>
                </a:lnTo>
                <a:lnTo>
                  <a:pt x="1576" y="915"/>
                </a:lnTo>
                <a:lnTo>
                  <a:pt x="1546" y="930"/>
                </a:lnTo>
                <a:lnTo>
                  <a:pt x="1516" y="930"/>
                </a:lnTo>
                <a:lnTo>
                  <a:pt x="1471" y="960"/>
                </a:lnTo>
                <a:lnTo>
                  <a:pt x="1471" y="945"/>
                </a:lnTo>
                <a:lnTo>
                  <a:pt x="1456" y="945"/>
                </a:lnTo>
                <a:lnTo>
                  <a:pt x="1441" y="945"/>
                </a:lnTo>
                <a:lnTo>
                  <a:pt x="1426" y="945"/>
                </a:lnTo>
                <a:lnTo>
                  <a:pt x="1411" y="945"/>
                </a:lnTo>
                <a:lnTo>
                  <a:pt x="1411" y="930"/>
                </a:lnTo>
                <a:lnTo>
                  <a:pt x="1396" y="930"/>
                </a:lnTo>
                <a:lnTo>
                  <a:pt x="1381" y="930"/>
                </a:lnTo>
                <a:lnTo>
                  <a:pt x="1366" y="930"/>
                </a:lnTo>
                <a:lnTo>
                  <a:pt x="1366" y="915"/>
                </a:lnTo>
                <a:lnTo>
                  <a:pt x="1351" y="915"/>
                </a:lnTo>
                <a:lnTo>
                  <a:pt x="1351" y="900"/>
                </a:lnTo>
                <a:lnTo>
                  <a:pt x="1336" y="900"/>
                </a:lnTo>
                <a:lnTo>
                  <a:pt x="1321" y="900"/>
                </a:lnTo>
                <a:lnTo>
                  <a:pt x="1321" y="915"/>
                </a:lnTo>
                <a:lnTo>
                  <a:pt x="1306" y="915"/>
                </a:lnTo>
                <a:lnTo>
                  <a:pt x="1306" y="900"/>
                </a:lnTo>
                <a:lnTo>
                  <a:pt x="1291" y="900"/>
                </a:lnTo>
                <a:lnTo>
                  <a:pt x="1291" y="915"/>
                </a:lnTo>
                <a:lnTo>
                  <a:pt x="1291" y="900"/>
                </a:lnTo>
                <a:lnTo>
                  <a:pt x="1276" y="915"/>
                </a:lnTo>
                <a:lnTo>
                  <a:pt x="1261" y="915"/>
                </a:lnTo>
                <a:lnTo>
                  <a:pt x="1246" y="915"/>
                </a:lnTo>
                <a:lnTo>
                  <a:pt x="1231" y="915"/>
                </a:lnTo>
                <a:lnTo>
                  <a:pt x="1216" y="915"/>
                </a:lnTo>
                <a:lnTo>
                  <a:pt x="1216" y="930"/>
                </a:lnTo>
                <a:lnTo>
                  <a:pt x="1201" y="930"/>
                </a:lnTo>
                <a:lnTo>
                  <a:pt x="1201" y="945"/>
                </a:lnTo>
                <a:lnTo>
                  <a:pt x="1186" y="945"/>
                </a:lnTo>
                <a:lnTo>
                  <a:pt x="1171" y="945"/>
                </a:lnTo>
                <a:lnTo>
                  <a:pt x="1156" y="945"/>
                </a:lnTo>
                <a:lnTo>
                  <a:pt x="1141" y="945"/>
                </a:lnTo>
                <a:lnTo>
                  <a:pt x="1126" y="945"/>
                </a:lnTo>
                <a:lnTo>
                  <a:pt x="1126" y="930"/>
                </a:lnTo>
                <a:lnTo>
                  <a:pt x="1126" y="915"/>
                </a:lnTo>
                <a:lnTo>
                  <a:pt x="1111" y="915"/>
                </a:lnTo>
                <a:lnTo>
                  <a:pt x="1096" y="915"/>
                </a:lnTo>
                <a:lnTo>
                  <a:pt x="1096" y="930"/>
                </a:lnTo>
                <a:lnTo>
                  <a:pt x="1096" y="945"/>
                </a:lnTo>
                <a:lnTo>
                  <a:pt x="1096" y="960"/>
                </a:lnTo>
                <a:lnTo>
                  <a:pt x="1096" y="975"/>
                </a:lnTo>
                <a:lnTo>
                  <a:pt x="1081" y="990"/>
                </a:lnTo>
                <a:lnTo>
                  <a:pt x="1081" y="1005"/>
                </a:lnTo>
                <a:lnTo>
                  <a:pt x="1081" y="1020"/>
                </a:lnTo>
                <a:lnTo>
                  <a:pt x="1096" y="1020"/>
                </a:lnTo>
                <a:lnTo>
                  <a:pt x="1096" y="1035"/>
                </a:lnTo>
                <a:lnTo>
                  <a:pt x="1096" y="1050"/>
                </a:lnTo>
                <a:lnTo>
                  <a:pt x="1096" y="1035"/>
                </a:lnTo>
                <a:lnTo>
                  <a:pt x="1126" y="1035"/>
                </a:lnTo>
                <a:lnTo>
                  <a:pt x="1126" y="1065"/>
                </a:lnTo>
                <a:lnTo>
                  <a:pt x="1126" y="1080"/>
                </a:lnTo>
                <a:lnTo>
                  <a:pt x="1111" y="1095"/>
                </a:lnTo>
                <a:lnTo>
                  <a:pt x="1096" y="1080"/>
                </a:lnTo>
                <a:lnTo>
                  <a:pt x="1081" y="1080"/>
                </a:lnTo>
                <a:lnTo>
                  <a:pt x="1096" y="1095"/>
                </a:lnTo>
                <a:lnTo>
                  <a:pt x="1081" y="1095"/>
                </a:lnTo>
                <a:lnTo>
                  <a:pt x="1066" y="1095"/>
                </a:lnTo>
                <a:lnTo>
                  <a:pt x="1066" y="1140"/>
                </a:lnTo>
                <a:lnTo>
                  <a:pt x="1081" y="1140"/>
                </a:lnTo>
                <a:lnTo>
                  <a:pt x="1096" y="1140"/>
                </a:lnTo>
                <a:lnTo>
                  <a:pt x="1096" y="1125"/>
                </a:lnTo>
                <a:lnTo>
                  <a:pt x="1096" y="1155"/>
                </a:lnTo>
                <a:lnTo>
                  <a:pt x="1111" y="1155"/>
                </a:lnTo>
                <a:lnTo>
                  <a:pt x="1111" y="1170"/>
                </a:lnTo>
                <a:lnTo>
                  <a:pt x="1111" y="1185"/>
                </a:lnTo>
                <a:lnTo>
                  <a:pt x="1111" y="1200"/>
                </a:lnTo>
                <a:lnTo>
                  <a:pt x="1111" y="1230"/>
                </a:lnTo>
                <a:lnTo>
                  <a:pt x="1156" y="1230"/>
                </a:lnTo>
                <a:lnTo>
                  <a:pt x="1156" y="1245"/>
                </a:lnTo>
                <a:lnTo>
                  <a:pt x="1141" y="1245"/>
                </a:lnTo>
                <a:lnTo>
                  <a:pt x="1156" y="1260"/>
                </a:lnTo>
                <a:lnTo>
                  <a:pt x="1141" y="1260"/>
                </a:lnTo>
                <a:lnTo>
                  <a:pt x="1141" y="1275"/>
                </a:lnTo>
                <a:lnTo>
                  <a:pt x="1141" y="1305"/>
                </a:lnTo>
                <a:lnTo>
                  <a:pt x="1126" y="1305"/>
                </a:lnTo>
                <a:lnTo>
                  <a:pt x="1126" y="1320"/>
                </a:lnTo>
                <a:lnTo>
                  <a:pt x="1126" y="1335"/>
                </a:lnTo>
                <a:lnTo>
                  <a:pt x="1126" y="1350"/>
                </a:lnTo>
                <a:lnTo>
                  <a:pt x="1141" y="1335"/>
                </a:lnTo>
                <a:lnTo>
                  <a:pt x="1141" y="1365"/>
                </a:lnTo>
                <a:lnTo>
                  <a:pt x="1141" y="1380"/>
                </a:lnTo>
                <a:lnTo>
                  <a:pt x="1126" y="1380"/>
                </a:lnTo>
                <a:lnTo>
                  <a:pt x="1141" y="1380"/>
                </a:lnTo>
                <a:lnTo>
                  <a:pt x="1126" y="1395"/>
                </a:lnTo>
                <a:lnTo>
                  <a:pt x="1141" y="1395"/>
                </a:lnTo>
                <a:lnTo>
                  <a:pt x="1156" y="1395"/>
                </a:lnTo>
                <a:lnTo>
                  <a:pt x="1156" y="1410"/>
                </a:lnTo>
                <a:lnTo>
                  <a:pt x="1156" y="1425"/>
                </a:lnTo>
                <a:lnTo>
                  <a:pt x="1141" y="1425"/>
                </a:lnTo>
                <a:lnTo>
                  <a:pt x="1141" y="1440"/>
                </a:lnTo>
                <a:lnTo>
                  <a:pt x="1096" y="1440"/>
                </a:lnTo>
                <a:lnTo>
                  <a:pt x="1066" y="1425"/>
                </a:lnTo>
                <a:lnTo>
                  <a:pt x="1021" y="1425"/>
                </a:lnTo>
                <a:lnTo>
                  <a:pt x="991" y="1410"/>
                </a:lnTo>
                <a:lnTo>
                  <a:pt x="976" y="1410"/>
                </a:lnTo>
                <a:lnTo>
                  <a:pt x="946" y="1410"/>
                </a:lnTo>
                <a:lnTo>
                  <a:pt x="931" y="1410"/>
                </a:lnTo>
                <a:lnTo>
                  <a:pt x="901" y="1410"/>
                </a:lnTo>
                <a:lnTo>
                  <a:pt x="886" y="1425"/>
                </a:lnTo>
                <a:lnTo>
                  <a:pt x="871" y="1425"/>
                </a:lnTo>
                <a:lnTo>
                  <a:pt x="856" y="1425"/>
                </a:lnTo>
                <a:lnTo>
                  <a:pt x="826" y="1440"/>
                </a:lnTo>
                <a:lnTo>
                  <a:pt x="781" y="1440"/>
                </a:lnTo>
                <a:lnTo>
                  <a:pt x="766" y="1440"/>
                </a:lnTo>
                <a:lnTo>
                  <a:pt x="766" y="1455"/>
                </a:lnTo>
                <a:lnTo>
                  <a:pt x="736" y="1470"/>
                </a:lnTo>
                <a:lnTo>
                  <a:pt x="675" y="1485"/>
                </a:lnTo>
                <a:lnTo>
                  <a:pt x="645" y="1485"/>
                </a:lnTo>
                <a:lnTo>
                  <a:pt x="615" y="1500"/>
                </a:lnTo>
                <a:lnTo>
                  <a:pt x="600" y="1500"/>
                </a:lnTo>
                <a:lnTo>
                  <a:pt x="585" y="1500"/>
                </a:lnTo>
                <a:lnTo>
                  <a:pt x="570" y="1500"/>
                </a:lnTo>
                <a:lnTo>
                  <a:pt x="570" y="1455"/>
                </a:lnTo>
                <a:lnTo>
                  <a:pt x="570" y="1440"/>
                </a:lnTo>
                <a:lnTo>
                  <a:pt x="555" y="1440"/>
                </a:lnTo>
                <a:lnTo>
                  <a:pt x="525" y="1455"/>
                </a:lnTo>
                <a:lnTo>
                  <a:pt x="510" y="1455"/>
                </a:lnTo>
                <a:lnTo>
                  <a:pt x="495" y="1455"/>
                </a:lnTo>
                <a:lnTo>
                  <a:pt x="390" y="1470"/>
                </a:lnTo>
                <a:lnTo>
                  <a:pt x="390" y="1440"/>
                </a:lnTo>
                <a:lnTo>
                  <a:pt x="390" y="1455"/>
                </a:lnTo>
                <a:lnTo>
                  <a:pt x="375" y="1455"/>
                </a:lnTo>
                <a:lnTo>
                  <a:pt x="360" y="1455"/>
                </a:lnTo>
                <a:lnTo>
                  <a:pt x="360" y="1425"/>
                </a:lnTo>
                <a:lnTo>
                  <a:pt x="360" y="1410"/>
                </a:lnTo>
                <a:lnTo>
                  <a:pt x="375" y="1410"/>
                </a:lnTo>
                <a:lnTo>
                  <a:pt x="375" y="1395"/>
                </a:lnTo>
                <a:lnTo>
                  <a:pt x="360" y="1395"/>
                </a:lnTo>
                <a:lnTo>
                  <a:pt x="360" y="1380"/>
                </a:lnTo>
                <a:lnTo>
                  <a:pt x="345" y="1380"/>
                </a:lnTo>
                <a:lnTo>
                  <a:pt x="330" y="1380"/>
                </a:lnTo>
                <a:lnTo>
                  <a:pt x="315" y="1380"/>
                </a:lnTo>
                <a:lnTo>
                  <a:pt x="300" y="1380"/>
                </a:lnTo>
                <a:lnTo>
                  <a:pt x="300" y="1410"/>
                </a:lnTo>
                <a:lnTo>
                  <a:pt x="300" y="1425"/>
                </a:lnTo>
                <a:lnTo>
                  <a:pt x="285" y="1425"/>
                </a:lnTo>
                <a:lnTo>
                  <a:pt x="225" y="1440"/>
                </a:lnTo>
                <a:lnTo>
                  <a:pt x="210" y="1440"/>
                </a:lnTo>
                <a:lnTo>
                  <a:pt x="210" y="1455"/>
                </a:lnTo>
                <a:lnTo>
                  <a:pt x="225" y="1455"/>
                </a:lnTo>
                <a:lnTo>
                  <a:pt x="225" y="1470"/>
                </a:lnTo>
                <a:lnTo>
                  <a:pt x="210" y="1470"/>
                </a:lnTo>
                <a:lnTo>
                  <a:pt x="210" y="1455"/>
                </a:lnTo>
                <a:lnTo>
                  <a:pt x="195" y="1455"/>
                </a:lnTo>
                <a:lnTo>
                  <a:pt x="195" y="1440"/>
                </a:lnTo>
                <a:lnTo>
                  <a:pt x="195" y="1425"/>
                </a:lnTo>
                <a:lnTo>
                  <a:pt x="180" y="1425"/>
                </a:lnTo>
                <a:lnTo>
                  <a:pt x="165" y="1425"/>
                </a:lnTo>
                <a:lnTo>
                  <a:pt x="165" y="1440"/>
                </a:lnTo>
                <a:lnTo>
                  <a:pt x="165" y="1425"/>
                </a:lnTo>
                <a:lnTo>
                  <a:pt x="150" y="1425"/>
                </a:lnTo>
                <a:lnTo>
                  <a:pt x="150" y="1410"/>
                </a:lnTo>
                <a:lnTo>
                  <a:pt x="165" y="1410"/>
                </a:lnTo>
                <a:lnTo>
                  <a:pt x="165" y="1395"/>
                </a:lnTo>
                <a:lnTo>
                  <a:pt x="150" y="1395"/>
                </a:lnTo>
                <a:lnTo>
                  <a:pt x="135" y="1395"/>
                </a:lnTo>
                <a:lnTo>
                  <a:pt x="120" y="1395"/>
                </a:lnTo>
                <a:lnTo>
                  <a:pt x="75" y="1395"/>
                </a:lnTo>
                <a:lnTo>
                  <a:pt x="90" y="1380"/>
                </a:lnTo>
                <a:lnTo>
                  <a:pt x="75" y="1380"/>
                </a:lnTo>
                <a:lnTo>
                  <a:pt x="30" y="1380"/>
                </a:lnTo>
                <a:lnTo>
                  <a:pt x="0" y="1380"/>
                </a:lnTo>
                <a:lnTo>
                  <a:pt x="15" y="1380"/>
                </a:lnTo>
                <a:lnTo>
                  <a:pt x="15" y="1365"/>
                </a:lnTo>
                <a:lnTo>
                  <a:pt x="30" y="1365"/>
                </a:lnTo>
                <a:lnTo>
                  <a:pt x="15" y="1365"/>
                </a:lnTo>
                <a:lnTo>
                  <a:pt x="30" y="1365"/>
                </a:lnTo>
                <a:lnTo>
                  <a:pt x="30" y="1350"/>
                </a:lnTo>
                <a:lnTo>
                  <a:pt x="30" y="1335"/>
                </a:lnTo>
                <a:lnTo>
                  <a:pt x="15" y="1320"/>
                </a:lnTo>
                <a:lnTo>
                  <a:pt x="15" y="1305"/>
                </a:lnTo>
                <a:lnTo>
                  <a:pt x="15" y="1290"/>
                </a:lnTo>
                <a:lnTo>
                  <a:pt x="15" y="1275"/>
                </a:lnTo>
                <a:lnTo>
                  <a:pt x="15" y="1260"/>
                </a:lnTo>
                <a:lnTo>
                  <a:pt x="30" y="1260"/>
                </a:lnTo>
                <a:lnTo>
                  <a:pt x="45" y="1260"/>
                </a:lnTo>
                <a:lnTo>
                  <a:pt x="60" y="1260"/>
                </a:lnTo>
                <a:lnTo>
                  <a:pt x="75" y="1260"/>
                </a:lnTo>
                <a:lnTo>
                  <a:pt x="75" y="1245"/>
                </a:lnTo>
                <a:lnTo>
                  <a:pt x="60" y="1230"/>
                </a:lnTo>
                <a:lnTo>
                  <a:pt x="60" y="1215"/>
                </a:lnTo>
                <a:lnTo>
                  <a:pt x="60" y="1200"/>
                </a:lnTo>
                <a:lnTo>
                  <a:pt x="60" y="1185"/>
                </a:lnTo>
                <a:lnTo>
                  <a:pt x="60" y="1170"/>
                </a:lnTo>
                <a:lnTo>
                  <a:pt x="75" y="1170"/>
                </a:lnTo>
                <a:lnTo>
                  <a:pt x="75" y="1140"/>
                </a:lnTo>
                <a:lnTo>
                  <a:pt x="75" y="1125"/>
                </a:lnTo>
                <a:lnTo>
                  <a:pt x="75" y="1095"/>
                </a:lnTo>
                <a:lnTo>
                  <a:pt x="60" y="1095"/>
                </a:lnTo>
                <a:lnTo>
                  <a:pt x="45" y="1095"/>
                </a:lnTo>
                <a:lnTo>
                  <a:pt x="45" y="1110"/>
                </a:lnTo>
                <a:lnTo>
                  <a:pt x="30" y="1110"/>
                </a:lnTo>
                <a:lnTo>
                  <a:pt x="30" y="1095"/>
                </a:lnTo>
                <a:lnTo>
                  <a:pt x="30" y="1080"/>
                </a:lnTo>
                <a:lnTo>
                  <a:pt x="30" y="1065"/>
                </a:lnTo>
                <a:lnTo>
                  <a:pt x="30" y="1050"/>
                </a:lnTo>
                <a:lnTo>
                  <a:pt x="30" y="1035"/>
                </a:lnTo>
                <a:lnTo>
                  <a:pt x="45" y="1035"/>
                </a:lnTo>
                <a:lnTo>
                  <a:pt x="45" y="1050"/>
                </a:lnTo>
                <a:lnTo>
                  <a:pt x="45" y="1035"/>
                </a:lnTo>
                <a:lnTo>
                  <a:pt x="45" y="1020"/>
                </a:lnTo>
                <a:lnTo>
                  <a:pt x="45" y="1005"/>
                </a:lnTo>
                <a:lnTo>
                  <a:pt x="60" y="990"/>
                </a:lnTo>
                <a:lnTo>
                  <a:pt x="75" y="990"/>
                </a:lnTo>
                <a:lnTo>
                  <a:pt x="90" y="990"/>
                </a:lnTo>
                <a:lnTo>
                  <a:pt x="90" y="975"/>
                </a:lnTo>
                <a:lnTo>
                  <a:pt x="105" y="975"/>
                </a:lnTo>
                <a:lnTo>
                  <a:pt x="105" y="990"/>
                </a:lnTo>
                <a:lnTo>
                  <a:pt x="120" y="990"/>
                </a:lnTo>
                <a:lnTo>
                  <a:pt x="120" y="975"/>
                </a:lnTo>
                <a:lnTo>
                  <a:pt x="105" y="975"/>
                </a:lnTo>
                <a:lnTo>
                  <a:pt x="105" y="960"/>
                </a:lnTo>
                <a:lnTo>
                  <a:pt x="120" y="960"/>
                </a:lnTo>
                <a:lnTo>
                  <a:pt x="135" y="960"/>
                </a:lnTo>
                <a:lnTo>
                  <a:pt x="150" y="945"/>
                </a:lnTo>
                <a:lnTo>
                  <a:pt x="165" y="945"/>
                </a:lnTo>
                <a:lnTo>
                  <a:pt x="150" y="945"/>
                </a:lnTo>
                <a:lnTo>
                  <a:pt x="165" y="930"/>
                </a:lnTo>
                <a:lnTo>
                  <a:pt x="150" y="930"/>
                </a:lnTo>
                <a:lnTo>
                  <a:pt x="135" y="930"/>
                </a:lnTo>
                <a:lnTo>
                  <a:pt x="135" y="945"/>
                </a:lnTo>
                <a:lnTo>
                  <a:pt x="135" y="930"/>
                </a:lnTo>
                <a:lnTo>
                  <a:pt x="150" y="930"/>
                </a:lnTo>
                <a:lnTo>
                  <a:pt x="150" y="915"/>
                </a:lnTo>
                <a:lnTo>
                  <a:pt x="165" y="915"/>
                </a:lnTo>
                <a:lnTo>
                  <a:pt x="165" y="900"/>
                </a:lnTo>
                <a:lnTo>
                  <a:pt x="150" y="900"/>
                </a:lnTo>
                <a:lnTo>
                  <a:pt x="150" y="885"/>
                </a:lnTo>
                <a:lnTo>
                  <a:pt x="165" y="885"/>
                </a:lnTo>
                <a:lnTo>
                  <a:pt x="165" y="900"/>
                </a:lnTo>
                <a:lnTo>
                  <a:pt x="180" y="900"/>
                </a:lnTo>
                <a:lnTo>
                  <a:pt x="180" y="915"/>
                </a:lnTo>
                <a:lnTo>
                  <a:pt x="180" y="930"/>
                </a:lnTo>
                <a:lnTo>
                  <a:pt x="180" y="945"/>
                </a:lnTo>
                <a:lnTo>
                  <a:pt x="195" y="945"/>
                </a:lnTo>
                <a:lnTo>
                  <a:pt x="195" y="930"/>
                </a:lnTo>
                <a:lnTo>
                  <a:pt x="210" y="930"/>
                </a:lnTo>
                <a:lnTo>
                  <a:pt x="210" y="915"/>
                </a:lnTo>
                <a:lnTo>
                  <a:pt x="195" y="900"/>
                </a:lnTo>
                <a:lnTo>
                  <a:pt x="210" y="900"/>
                </a:lnTo>
                <a:lnTo>
                  <a:pt x="210" y="885"/>
                </a:lnTo>
                <a:lnTo>
                  <a:pt x="225" y="885"/>
                </a:lnTo>
                <a:lnTo>
                  <a:pt x="240" y="885"/>
                </a:lnTo>
                <a:lnTo>
                  <a:pt x="255" y="885"/>
                </a:lnTo>
                <a:lnTo>
                  <a:pt x="270" y="885"/>
                </a:lnTo>
                <a:lnTo>
                  <a:pt x="270" y="870"/>
                </a:lnTo>
                <a:lnTo>
                  <a:pt x="285" y="870"/>
                </a:lnTo>
                <a:lnTo>
                  <a:pt x="300" y="855"/>
                </a:lnTo>
                <a:lnTo>
                  <a:pt x="315" y="855"/>
                </a:lnTo>
                <a:lnTo>
                  <a:pt x="315" y="840"/>
                </a:lnTo>
                <a:lnTo>
                  <a:pt x="315" y="825"/>
                </a:lnTo>
                <a:lnTo>
                  <a:pt x="330" y="840"/>
                </a:lnTo>
                <a:lnTo>
                  <a:pt x="330" y="825"/>
                </a:lnTo>
                <a:lnTo>
                  <a:pt x="345" y="825"/>
                </a:lnTo>
                <a:lnTo>
                  <a:pt x="330" y="810"/>
                </a:lnTo>
                <a:lnTo>
                  <a:pt x="330" y="795"/>
                </a:lnTo>
                <a:lnTo>
                  <a:pt x="315" y="795"/>
                </a:lnTo>
                <a:lnTo>
                  <a:pt x="330" y="780"/>
                </a:lnTo>
                <a:lnTo>
                  <a:pt x="315" y="780"/>
                </a:lnTo>
                <a:lnTo>
                  <a:pt x="315" y="750"/>
                </a:lnTo>
                <a:lnTo>
                  <a:pt x="330" y="750"/>
                </a:lnTo>
                <a:lnTo>
                  <a:pt x="315" y="735"/>
                </a:lnTo>
                <a:lnTo>
                  <a:pt x="315" y="750"/>
                </a:lnTo>
                <a:lnTo>
                  <a:pt x="300" y="750"/>
                </a:lnTo>
                <a:lnTo>
                  <a:pt x="300" y="735"/>
                </a:lnTo>
                <a:lnTo>
                  <a:pt x="300" y="720"/>
                </a:lnTo>
                <a:lnTo>
                  <a:pt x="285" y="720"/>
                </a:lnTo>
                <a:lnTo>
                  <a:pt x="300" y="720"/>
                </a:lnTo>
                <a:lnTo>
                  <a:pt x="300" y="705"/>
                </a:lnTo>
                <a:lnTo>
                  <a:pt x="300" y="690"/>
                </a:lnTo>
                <a:lnTo>
                  <a:pt x="315" y="690"/>
                </a:lnTo>
                <a:lnTo>
                  <a:pt x="315" y="675"/>
                </a:lnTo>
                <a:lnTo>
                  <a:pt x="300" y="675"/>
                </a:lnTo>
                <a:lnTo>
                  <a:pt x="315" y="660"/>
                </a:lnTo>
                <a:lnTo>
                  <a:pt x="300" y="660"/>
                </a:lnTo>
                <a:lnTo>
                  <a:pt x="300" y="645"/>
                </a:lnTo>
                <a:lnTo>
                  <a:pt x="300" y="630"/>
                </a:lnTo>
                <a:lnTo>
                  <a:pt x="300" y="615"/>
                </a:lnTo>
                <a:lnTo>
                  <a:pt x="300" y="600"/>
                </a:lnTo>
                <a:lnTo>
                  <a:pt x="300" y="585"/>
                </a:lnTo>
                <a:lnTo>
                  <a:pt x="300" y="570"/>
                </a:lnTo>
                <a:lnTo>
                  <a:pt x="300" y="555"/>
                </a:lnTo>
                <a:lnTo>
                  <a:pt x="315" y="540"/>
                </a:lnTo>
                <a:lnTo>
                  <a:pt x="315" y="555"/>
                </a:lnTo>
                <a:lnTo>
                  <a:pt x="315" y="540"/>
                </a:lnTo>
                <a:lnTo>
                  <a:pt x="330" y="540"/>
                </a:lnTo>
                <a:lnTo>
                  <a:pt x="345" y="540"/>
                </a:lnTo>
                <a:lnTo>
                  <a:pt x="360" y="540"/>
                </a:lnTo>
                <a:lnTo>
                  <a:pt x="375" y="540"/>
                </a:lnTo>
                <a:lnTo>
                  <a:pt x="390" y="540"/>
                </a:lnTo>
                <a:lnTo>
                  <a:pt x="375" y="525"/>
                </a:lnTo>
                <a:lnTo>
                  <a:pt x="375" y="510"/>
                </a:lnTo>
                <a:lnTo>
                  <a:pt x="390" y="510"/>
                </a:lnTo>
                <a:lnTo>
                  <a:pt x="405" y="510"/>
                </a:lnTo>
                <a:lnTo>
                  <a:pt x="405" y="525"/>
                </a:lnTo>
                <a:lnTo>
                  <a:pt x="420" y="510"/>
                </a:lnTo>
                <a:lnTo>
                  <a:pt x="435" y="510"/>
                </a:lnTo>
                <a:lnTo>
                  <a:pt x="435" y="495"/>
                </a:lnTo>
                <a:lnTo>
                  <a:pt x="450" y="495"/>
                </a:lnTo>
                <a:lnTo>
                  <a:pt x="465" y="495"/>
                </a:lnTo>
                <a:lnTo>
                  <a:pt x="465" y="480"/>
                </a:lnTo>
                <a:lnTo>
                  <a:pt x="465" y="465"/>
                </a:lnTo>
                <a:lnTo>
                  <a:pt x="480" y="465"/>
                </a:lnTo>
                <a:lnTo>
                  <a:pt x="480" y="450"/>
                </a:lnTo>
                <a:lnTo>
                  <a:pt x="495" y="450"/>
                </a:lnTo>
                <a:lnTo>
                  <a:pt x="495" y="435"/>
                </a:lnTo>
                <a:lnTo>
                  <a:pt x="480" y="435"/>
                </a:lnTo>
                <a:lnTo>
                  <a:pt x="465" y="435"/>
                </a:lnTo>
                <a:lnTo>
                  <a:pt x="450" y="435"/>
                </a:lnTo>
                <a:lnTo>
                  <a:pt x="435" y="435"/>
                </a:lnTo>
                <a:lnTo>
                  <a:pt x="435" y="420"/>
                </a:lnTo>
                <a:lnTo>
                  <a:pt x="420" y="420"/>
                </a:lnTo>
                <a:lnTo>
                  <a:pt x="420" y="405"/>
                </a:lnTo>
                <a:lnTo>
                  <a:pt x="405" y="405"/>
                </a:lnTo>
                <a:lnTo>
                  <a:pt x="390" y="405"/>
                </a:lnTo>
                <a:lnTo>
                  <a:pt x="375" y="405"/>
                </a:lnTo>
                <a:lnTo>
                  <a:pt x="375" y="390"/>
                </a:lnTo>
                <a:lnTo>
                  <a:pt x="375" y="375"/>
                </a:lnTo>
                <a:lnTo>
                  <a:pt x="375" y="390"/>
                </a:lnTo>
                <a:lnTo>
                  <a:pt x="360" y="390"/>
                </a:lnTo>
                <a:lnTo>
                  <a:pt x="360" y="375"/>
                </a:lnTo>
                <a:lnTo>
                  <a:pt x="360" y="360"/>
                </a:lnTo>
                <a:lnTo>
                  <a:pt x="360" y="345"/>
                </a:lnTo>
                <a:lnTo>
                  <a:pt x="375" y="345"/>
                </a:lnTo>
                <a:lnTo>
                  <a:pt x="390" y="345"/>
                </a:lnTo>
                <a:lnTo>
                  <a:pt x="405" y="345"/>
                </a:lnTo>
                <a:lnTo>
                  <a:pt x="405" y="330"/>
                </a:lnTo>
                <a:lnTo>
                  <a:pt x="420" y="330"/>
                </a:lnTo>
                <a:lnTo>
                  <a:pt x="435" y="330"/>
                </a:lnTo>
                <a:lnTo>
                  <a:pt x="435" y="345"/>
                </a:lnTo>
                <a:lnTo>
                  <a:pt x="450" y="345"/>
                </a:lnTo>
                <a:lnTo>
                  <a:pt x="465" y="345"/>
                </a:lnTo>
                <a:lnTo>
                  <a:pt x="480" y="345"/>
                </a:lnTo>
                <a:lnTo>
                  <a:pt x="495" y="345"/>
                </a:lnTo>
                <a:lnTo>
                  <a:pt x="495" y="330"/>
                </a:lnTo>
                <a:lnTo>
                  <a:pt x="495" y="345"/>
                </a:lnTo>
                <a:lnTo>
                  <a:pt x="495" y="360"/>
                </a:lnTo>
                <a:lnTo>
                  <a:pt x="510" y="360"/>
                </a:lnTo>
                <a:lnTo>
                  <a:pt x="510" y="345"/>
                </a:lnTo>
                <a:lnTo>
                  <a:pt x="510" y="330"/>
                </a:lnTo>
                <a:lnTo>
                  <a:pt x="525" y="315"/>
                </a:lnTo>
                <a:lnTo>
                  <a:pt x="525" y="300"/>
                </a:lnTo>
                <a:lnTo>
                  <a:pt x="525" y="285"/>
                </a:lnTo>
                <a:lnTo>
                  <a:pt x="540" y="285"/>
                </a:lnTo>
                <a:lnTo>
                  <a:pt x="540" y="270"/>
                </a:lnTo>
                <a:lnTo>
                  <a:pt x="540" y="255"/>
                </a:lnTo>
                <a:lnTo>
                  <a:pt x="555" y="270"/>
                </a:lnTo>
                <a:lnTo>
                  <a:pt x="570" y="270"/>
                </a:lnTo>
                <a:lnTo>
                  <a:pt x="585" y="285"/>
                </a:lnTo>
                <a:lnTo>
                  <a:pt x="600" y="285"/>
                </a:lnTo>
                <a:lnTo>
                  <a:pt x="615" y="285"/>
                </a:lnTo>
                <a:lnTo>
                  <a:pt x="615" y="300"/>
                </a:lnTo>
                <a:lnTo>
                  <a:pt x="630" y="300"/>
                </a:lnTo>
                <a:lnTo>
                  <a:pt x="630" y="315"/>
                </a:lnTo>
                <a:lnTo>
                  <a:pt x="645" y="315"/>
                </a:lnTo>
                <a:lnTo>
                  <a:pt x="660" y="315"/>
                </a:lnTo>
                <a:lnTo>
                  <a:pt x="675" y="315"/>
                </a:lnTo>
                <a:lnTo>
                  <a:pt x="675" y="330"/>
                </a:lnTo>
                <a:lnTo>
                  <a:pt x="675" y="345"/>
                </a:lnTo>
                <a:lnTo>
                  <a:pt x="675" y="360"/>
                </a:lnTo>
                <a:lnTo>
                  <a:pt x="690" y="360"/>
                </a:lnTo>
                <a:lnTo>
                  <a:pt x="705" y="360"/>
                </a:lnTo>
                <a:lnTo>
                  <a:pt x="705" y="375"/>
                </a:lnTo>
                <a:lnTo>
                  <a:pt x="720" y="375"/>
                </a:lnTo>
                <a:lnTo>
                  <a:pt x="736" y="375"/>
                </a:lnTo>
                <a:lnTo>
                  <a:pt x="736" y="390"/>
                </a:lnTo>
                <a:lnTo>
                  <a:pt x="751" y="390"/>
                </a:lnTo>
                <a:lnTo>
                  <a:pt x="766" y="390"/>
                </a:lnTo>
                <a:lnTo>
                  <a:pt x="766" y="405"/>
                </a:lnTo>
                <a:lnTo>
                  <a:pt x="781" y="405"/>
                </a:lnTo>
                <a:lnTo>
                  <a:pt x="781" y="390"/>
                </a:lnTo>
                <a:lnTo>
                  <a:pt x="781" y="375"/>
                </a:lnTo>
                <a:lnTo>
                  <a:pt x="781" y="360"/>
                </a:lnTo>
                <a:lnTo>
                  <a:pt x="796" y="360"/>
                </a:lnTo>
                <a:lnTo>
                  <a:pt x="796" y="345"/>
                </a:lnTo>
                <a:lnTo>
                  <a:pt x="781" y="345"/>
                </a:lnTo>
                <a:lnTo>
                  <a:pt x="781" y="360"/>
                </a:lnTo>
                <a:lnTo>
                  <a:pt x="766" y="360"/>
                </a:lnTo>
                <a:lnTo>
                  <a:pt x="766" y="345"/>
                </a:lnTo>
                <a:lnTo>
                  <a:pt x="766" y="315"/>
                </a:lnTo>
                <a:lnTo>
                  <a:pt x="781" y="315"/>
                </a:lnTo>
                <a:lnTo>
                  <a:pt x="796" y="315"/>
                </a:lnTo>
                <a:lnTo>
                  <a:pt x="781" y="315"/>
                </a:lnTo>
                <a:lnTo>
                  <a:pt x="781" y="300"/>
                </a:lnTo>
                <a:lnTo>
                  <a:pt x="796" y="300"/>
                </a:lnTo>
                <a:lnTo>
                  <a:pt x="796" y="285"/>
                </a:lnTo>
                <a:lnTo>
                  <a:pt x="796" y="270"/>
                </a:lnTo>
                <a:lnTo>
                  <a:pt x="781" y="270"/>
                </a:lnTo>
                <a:lnTo>
                  <a:pt x="781" y="255"/>
                </a:lnTo>
                <a:lnTo>
                  <a:pt x="781" y="240"/>
                </a:lnTo>
                <a:lnTo>
                  <a:pt x="781" y="210"/>
                </a:lnTo>
                <a:lnTo>
                  <a:pt x="796" y="195"/>
                </a:lnTo>
                <a:lnTo>
                  <a:pt x="811" y="180"/>
                </a:lnTo>
                <a:lnTo>
                  <a:pt x="796" y="180"/>
                </a:lnTo>
                <a:lnTo>
                  <a:pt x="796" y="165"/>
                </a:lnTo>
                <a:lnTo>
                  <a:pt x="796" y="150"/>
                </a:lnTo>
                <a:lnTo>
                  <a:pt x="811" y="150"/>
                </a:lnTo>
                <a:lnTo>
                  <a:pt x="811" y="135"/>
                </a:lnTo>
                <a:lnTo>
                  <a:pt x="826" y="135"/>
                </a:lnTo>
                <a:lnTo>
                  <a:pt x="826" y="120"/>
                </a:lnTo>
                <a:lnTo>
                  <a:pt x="841" y="120"/>
                </a:lnTo>
                <a:lnTo>
                  <a:pt x="841" y="105"/>
                </a:lnTo>
                <a:lnTo>
                  <a:pt x="826" y="105"/>
                </a:lnTo>
                <a:lnTo>
                  <a:pt x="841" y="105"/>
                </a:lnTo>
                <a:lnTo>
                  <a:pt x="826" y="90"/>
                </a:lnTo>
                <a:lnTo>
                  <a:pt x="841" y="90"/>
                </a:lnTo>
                <a:lnTo>
                  <a:pt x="856" y="105"/>
                </a:lnTo>
                <a:lnTo>
                  <a:pt x="871" y="105"/>
                </a:lnTo>
                <a:lnTo>
                  <a:pt x="886" y="120"/>
                </a:lnTo>
                <a:lnTo>
                  <a:pt x="886" y="105"/>
                </a:lnTo>
                <a:lnTo>
                  <a:pt x="901" y="105"/>
                </a:lnTo>
                <a:lnTo>
                  <a:pt x="916" y="120"/>
                </a:lnTo>
                <a:lnTo>
                  <a:pt x="931" y="120"/>
                </a:lnTo>
                <a:lnTo>
                  <a:pt x="931" y="105"/>
                </a:lnTo>
                <a:lnTo>
                  <a:pt x="931" y="90"/>
                </a:lnTo>
                <a:lnTo>
                  <a:pt x="946" y="90"/>
                </a:lnTo>
                <a:lnTo>
                  <a:pt x="931" y="75"/>
                </a:lnTo>
                <a:lnTo>
                  <a:pt x="946" y="75"/>
                </a:lnTo>
                <a:lnTo>
                  <a:pt x="931" y="75"/>
                </a:lnTo>
                <a:lnTo>
                  <a:pt x="946" y="75"/>
                </a:lnTo>
                <a:lnTo>
                  <a:pt x="961" y="60"/>
                </a:lnTo>
                <a:lnTo>
                  <a:pt x="976" y="60"/>
                </a:lnTo>
                <a:lnTo>
                  <a:pt x="991" y="60"/>
                </a:lnTo>
                <a:lnTo>
                  <a:pt x="991" y="45"/>
                </a:lnTo>
                <a:lnTo>
                  <a:pt x="1006" y="60"/>
                </a:lnTo>
                <a:lnTo>
                  <a:pt x="1006" y="45"/>
                </a:lnTo>
                <a:lnTo>
                  <a:pt x="1021" y="45"/>
                </a:lnTo>
                <a:lnTo>
                  <a:pt x="1036" y="45"/>
                </a:lnTo>
                <a:lnTo>
                  <a:pt x="1036" y="30"/>
                </a:lnTo>
                <a:lnTo>
                  <a:pt x="1036" y="15"/>
                </a:lnTo>
                <a:lnTo>
                  <a:pt x="1051" y="15"/>
                </a:lnTo>
                <a:lnTo>
                  <a:pt x="1066" y="15"/>
                </a:lnTo>
                <a:lnTo>
                  <a:pt x="1066" y="30"/>
                </a:lnTo>
                <a:lnTo>
                  <a:pt x="1066" y="15"/>
                </a:lnTo>
                <a:lnTo>
                  <a:pt x="1066" y="0"/>
                </a:lnTo>
                <a:lnTo>
                  <a:pt x="1081" y="0"/>
                </a:lnTo>
                <a:lnTo>
                  <a:pt x="1096" y="0"/>
                </a:lnTo>
                <a:lnTo>
                  <a:pt x="1096" y="15"/>
                </a:lnTo>
                <a:lnTo>
                  <a:pt x="1111" y="15"/>
                </a:lnTo>
                <a:lnTo>
                  <a:pt x="1111" y="30"/>
                </a:lnTo>
                <a:lnTo>
                  <a:pt x="1111" y="15"/>
                </a:lnTo>
                <a:lnTo>
                  <a:pt x="1096" y="15"/>
                </a:lnTo>
                <a:lnTo>
                  <a:pt x="1096" y="30"/>
                </a:lnTo>
                <a:lnTo>
                  <a:pt x="1111" y="30"/>
                </a:lnTo>
                <a:lnTo>
                  <a:pt x="1111" y="45"/>
                </a:lnTo>
                <a:lnTo>
                  <a:pt x="1111" y="30"/>
                </a:lnTo>
                <a:lnTo>
                  <a:pt x="1126" y="30"/>
                </a:lnTo>
                <a:lnTo>
                  <a:pt x="1126" y="15"/>
                </a:lnTo>
                <a:lnTo>
                  <a:pt x="1141" y="15"/>
                </a:lnTo>
                <a:lnTo>
                  <a:pt x="1141" y="0"/>
                </a:lnTo>
                <a:lnTo>
                  <a:pt x="1156" y="0"/>
                </a:lnTo>
                <a:lnTo>
                  <a:pt x="1156" y="15"/>
                </a:lnTo>
                <a:lnTo>
                  <a:pt x="1156" y="0"/>
                </a:lnTo>
                <a:lnTo>
                  <a:pt x="1156" y="15"/>
                </a:lnTo>
                <a:lnTo>
                  <a:pt x="1171" y="30"/>
                </a:lnTo>
                <a:lnTo>
                  <a:pt x="1171" y="15"/>
                </a:lnTo>
                <a:lnTo>
                  <a:pt x="1171" y="30"/>
                </a:lnTo>
                <a:lnTo>
                  <a:pt x="1186" y="30"/>
                </a:lnTo>
                <a:lnTo>
                  <a:pt x="1186" y="45"/>
                </a:lnTo>
                <a:lnTo>
                  <a:pt x="1186" y="30"/>
                </a:lnTo>
                <a:lnTo>
                  <a:pt x="1201" y="30"/>
                </a:lnTo>
                <a:lnTo>
                  <a:pt x="1201" y="15"/>
                </a:lnTo>
                <a:lnTo>
                  <a:pt x="1216" y="15"/>
                </a:lnTo>
                <a:lnTo>
                  <a:pt x="1216" y="30"/>
                </a:lnTo>
                <a:lnTo>
                  <a:pt x="1216" y="45"/>
                </a:lnTo>
                <a:lnTo>
                  <a:pt x="1231" y="45"/>
                </a:lnTo>
                <a:lnTo>
                  <a:pt x="1231" y="30"/>
                </a:lnTo>
                <a:lnTo>
                  <a:pt x="1246" y="30"/>
                </a:lnTo>
                <a:lnTo>
                  <a:pt x="1246" y="45"/>
                </a:lnTo>
                <a:lnTo>
                  <a:pt x="1261" y="45"/>
                </a:lnTo>
                <a:lnTo>
                  <a:pt x="1261" y="30"/>
                </a:lnTo>
                <a:lnTo>
                  <a:pt x="1276" y="30"/>
                </a:lnTo>
                <a:lnTo>
                  <a:pt x="1291" y="30"/>
                </a:lnTo>
                <a:lnTo>
                  <a:pt x="1291" y="45"/>
                </a:lnTo>
                <a:lnTo>
                  <a:pt x="1276" y="45"/>
                </a:lnTo>
                <a:lnTo>
                  <a:pt x="1291" y="45"/>
                </a:lnTo>
                <a:lnTo>
                  <a:pt x="1306" y="60"/>
                </a:lnTo>
                <a:lnTo>
                  <a:pt x="1291" y="60"/>
                </a:lnTo>
                <a:lnTo>
                  <a:pt x="1276" y="75"/>
                </a:lnTo>
                <a:lnTo>
                  <a:pt x="1291" y="75"/>
                </a:lnTo>
                <a:lnTo>
                  <a:pt x="1306" y="75"/>
                </a:lnTo>
                <a:lnTo>
                  <a:pt x="1321" y="75"/>
                </a:lnTo>
                <a:lnTo>
                  <a:pt x="1321" y="90"/>
                </a:lnTo>
                <a:lnTo>
                  <a:pt x="1336" y="90"/>
                </a:lnTo>
                <a:lnTo>
                  <a:pt x="1351" y="90"/>
                </a:lnTo>
                <a:lnTo>
                  <a:pt x="1351" y="105"/>
                </a:lnTo>
                <a:lnTo>
                  <a:pt x="1351" y="120"/>
                </a:lnTo>
                <a:lnTo>
                  <a:pt x="1366" y="120"/>
                </a:lnTo>
                <a:lnTo>
                  <a:pt x="1366" y="135"/>
                </a:lnTo>
                <a:lnTo>
                  <a:pt x="1381" y="135"/>
                </a:lnTo>
                <a:lnTo>
                  <a:pt x="1396" y="135"/>
                </a:lnTo>
                <a:lnTo>
                  <a:pt x="1396" y="150"/>
                </a:lnTo>
                <a:lnTo>
                  <a:pt x="1396" y="135"/>
                </a:lnTo>
                <a:lnTo>
                  <a:pt x="1411" y="150"/>
                </a:lnTo>
                <a:lnTo>
                  <a:pt x="1396" y="150"/>
                </a:lnTo>
                <a:lnTo>
                  <a:pt x="1411" y="150"/>
                </a:lnTo>
                <a:lnTo>
                  <a:pt x="1411" y="165"/>
                </a:lnTo>
                <a:lnTo>
                  <a:pt x="1411" y="150"/>
                </a:lnTo>
                <a:lnTo>
                  <a:pt x="1426" y="150"/>
                </a:lnTo>
                <a:lnTo>
                  <a:pt x="1426" y="165"/>
                </a:lnTo>
                <a:lnTo>
                  <a:pt x="1441" y="165"/>
                </a:lnTo>
                <a:lnTo>
                  <a:pt x="1441" y="180"/>
                </a:lnTo>
                <a:lnTo>
                  <a:pt x="1456" y="180"/>
                </a:lnTo>
                <a:lnTo>
                  <a:pt x="1456" y="195"/>
                </a:lnTo>
                <a:lnTo>
                  <a:pt x="1456" y="180"/>
                </a:lnTo>
                <a:lnTo>
                  <a:pt x="1471" y="180"/>
                </a:lnTo>
                <a:lnTo>
                  <a:pt x="1471" y="195"/>
                </a:lnTo>
                <a:lnTo>
                  <a:pt x="1471" y="180"/>
                </a:lnTo>
                <a:lnTo>
                  <a:pt x="1486" y="180"/>
                </a:lnTo>
                <a:lnTo>
                  <a:pt x="1486" y="195"/>
                </a:lnTo>
                <a:lnTo>
                  <a:pt x="1501" y="195"/>
                </a:lnTo>
                <a:lnTo>
                  <a:pt x="1501" y="180"/>
                </a:lnTo>
                <a:lnTo>
                  <a:pt x="1501" y="195"/>
                </a:lnTo>
                <a:lnTo>
                  <a:pt x="1501" y="180"/>
                </a:lnTo>
                <a:lnTo>
                  <a:pt x="1516" y="180"/>
                </a:lnTo>
                <a:lnTo>
                  <a:pt x="1531" y="180"/>
                </a:lnTo>
                <a:lnTo>
                  <a:pt x="1531" y="195"/>
                </a:lnTo>
                <a:lnTo>
                  <a:pt x="1546" y="195"/>
                </a:lnTo>
                <a:lnTo>
                  <a:pt x="1561" y="195"/>
                </a:lnTo>
                <a:lnTo>
                  <a:pt x="1576" y="195"/>
                </a:lnTo>
                <a:lnTo>
                  <a:pt x="1576" y="210"/>
                </a:lnTo>
                <a:lnTo>
                  <a:pt x="1561" y="210"/>
                </a:lnTo>
                <a:lnTo>
                  <a:pt x="1576" y="210"/>
                </a:lnTo>
                <a:lnTo>
                  <a:pt x="1576" y="195"/>
                </a:lnTo>
                <a:lnTo>
                  <a:pt x="1591" y="195"/>
                </a:lnTo>
                <a:lnTo>
                  <a:pt x="1591" y="210"/>
                </a:lnTo>
                <a:lnTo>
                  <a:pt x="1606" y="210"/>
                </a:lnTo>
                <a:lnTo>
                  <a:pt x="1621" y="210"/>
                </a:lnTo>
                <a:lnTo>
                  <a:pt x="1636" y="210"/>
                </a:lnTo>
                <a:lnTo>
                  <a:pt x="1636" y="225"/>
                </a:lnTo>
                <a:lnTo>
                  <a:pt x="1621" y="225"/>
                </a:lnTo>
                <a:lnTo>
                  <a:pt x="1636" y="225"/>
                </a:lnTo>
                <a:lnTo>
                  <a:pt x="1651" y="210"/>
                </a:lnTo>
                <a:lnTo>
                  <a:pt x="1666" y="210"/>
                </a:lnTo>
                <a:lnTo>
                  <a:pt x="1666" y="195"/>
                </a:lnTo>
                <a:lnTo>
                  <a:pt x="1681" y="195"/>
                </a:lnTo>
                <a:lnTo>
                  <a:pt x="1696" y="195"/>
                </a:lnTo>
                <a:lnTo>
                  <a:pt x="1711" y="195"/>
                </a:lnTo>
                <a:lnTo>
                  <a:pt x="1711" y="180"/>
                </a:lnTo>
                <a:lnTo>
                  <a:pt x="1711" y="165"/>
                </a:lnTo>
                <a:lnTo>
                  <a:pt x="1711" y="180"/>
                </a:lnTo>
                <a:lnTo>
                  <a:pt x="1726" y="180"/>
                </a:lnTo>
                <a:lnTo>
                  <a:pt x="1741" y="195"/>
                </a:lnTo>
                <a:lnTo>
                  <a:pt x="1726" y="195"/>
                </a:lnTo>
                <a:lnTo>
                  <a:pt x="1741" y="210"/>
                </a:lnTo>
                <a:lnTo>
                  <a:pt x="1741" y="225"/>
                </a:lnTo>
                <a:lnTo>
                  <a:pt x="1756" y="225"/>
                </a:lnTo>
                <a:lnTo>
                  <a:pt x="1771" y="240"/>
                </a:lnTo>
                <a:lnTo>
                  <a:pt x="1756" y="270"/>
                </a:lnTo>
                <a:lnTo>
                  <a:pt x="1771" y="270"/>
                </a:lnTo>
                <a:lnTo>
                  <a:pt x="1756" y="300"/>
                </a:lnTo>
                <a:lnTo>
                  <a:pt x="1771" y="300"/>
                </a:lnTo>
                <a:lnTo>
                  <a:pt x="1786" y="315"/>
                </a:lnTo>
                <a:lnTo>
                  <a:pt x="1786" y="330"/>
                </a:lnTo>
                <a:lnTo>
                  <a:pt x="1801" y="330"/>
                </a:lnTo>
                <a:lnTo>
                  <a:pt x="1817" y="330"/>
                </a:lnTo>
                <a:lnTo>
                  <a:pt x="1832" y="360"/>
                </a:lnTo>
                <a:lnTo>
                  <a:pt x="1832" y="375"/>
                </a:lnTo>
                <a:lnTo>
                  <a:pt x="1832" y="390"/>
                </a:lnTo>
                <a:lnTo>
                  <a:pt x="1832" y="405"/>
                </a:lnTo>
                <a:lnTo>
                  <a:pt x="1862" y="435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62" name="Freeform 500"/>
          <p:cNvSpPr>
            <a:spLocks/>
          </p:cNvSpPr>
          <p:nvPr/>
        </p:nvSpPr>
        <p:spPr bwMode="auto">
          <a:xfrm>
            <a:off x="6743182" y="3550106"/>
            <a:ext cx="429452" cy="620080"/>
          </a:xfrm>
          <a:custGeom>
            <a:avLst/>
            <a:gdLst>
              <a:gd name="T0" fmla="*/ 1 w 511"/>
              <a:gd name="T1" fmla="*/ 1 h 750"/>
              <a:gd name="T2" fmla="*/ 1 w 511"/>
              <a:gd name="T3" fmla="*/ 1 h 750"/>
              <a:gd name="T4" fmla="*/ 1 w 511"/>
              <a:gd name="T5" fmla="*/ 1 h 750"/>
              <a:gd name="T6" fmla="*/ 1 w 511"/>
              <a:gd name="T7" fmla="*/ 1 h 750"/>
              <a:gd name="T8" fmla="*/ 1 w 511"/>
              <a:gd name="T9" fmla="*/ 1 h 750"/>
              <a:gd name="T10" fmla="*/ 1 w 511"/>
              <a:gd name="T11" fmla="*/ 1 h 750"/>
              <a:gd name="T12" fmla="*/ 1 w 511"/>
              <a:gd name="T13" fmla="*/ 1 h 750"/>
              <a:gd name="T14" fmla="*/ 1 w 511"/>
              <a:gd name="T15" fmla="*/ 1 h 750"/>
              <a:gd name="T16" fmla="*/ 1 w 511"/>
              <a:gd name="T17" fmla="*/ 1 h 750"/>
              <a:gd name="T18" fmla="*/ 1 w 511"/>
              <a:gd name="T19" fmla="*/ 1 h 750"/>
              <a:gd name="T20" fmla="*/ 1 w 511"/>
              <a:gd name="T21" fmla="*/ 1 h 750"/>
              <a:gd name="T22" fmla="*/ 1 w 511"/>
              <a:gd name="T23" fmla="*/ 1 h 750"/>
              <a:gd name="T24" fmla="*/ 1 w 511"/>
              <a:gd name="T25" fmla="*/ 1 h 750"/>
              <a:gd name="T26" fmla="*/ 1 w 511"/>
              <a:gd name="T27" fmla="*/ 1 h 750"/>
              <a:gd name="T28" fmla="*/ 1 w 511"/>
              <a:gd name="T29" fmla="*/ 1 h 750"/>
              <a:gd name="T30" fmla="*/ 1 w 511"/>
              <a:gd name="T31" fmla="*/ 1 h 750"/>
              <a:gd name="T32" fmla="*/ 1 w 511"/>
              <a:gd name="T33" fmla="*/ 1 h 750"/>
              <a:gd name="T34" fmla="*/ 1 w 511"/>
              <a:gd name="T35" fmla="*/ 1 h 750"/>
              <a:gd name="T36" fmla="*/ 1 w 511"/>
              <a:gd name="T37" fmla="*/ 1 h 750"/>
              <a:gd name="T38" fmla="*/ 1 w 511"/>
              <a:gd name="T39" fmla="*/ 1 h 750"/>
              <a:gd name="T40" fmla="*/ 1 w 511"/>
              <a:gd name="T41" fmla="*/ 1 h 750"/>
              <a:gd name="T42" fmla="*/ 1 w 511"/>
              <a:gd name="T43" fmla="*/ 1 h 750"/>
              <a:gd name="T44" fmla="*/ 1 w 511"/>
              <a:gd name="T45" fmla="*/ 1 h 750"/>
              <a:gd name="T46" fmla="*/ 1 w 511"/>
              <a:gd name="T47" fmla="*/ 1 h 750"/>
              <a:gd name="T48" fmla="*/ 1 w 511"/>
              <a:gd name="T49" fmla="*/ 1 h 750"/>
              <a:gd name="T50" fmla="*/ 1 w 511"/>
              <a:gd name="T51" fmla="*/ 1 h 750"/>
              <a:gd name="T52" fmla="*/ 1 w 511"/>
              <a:gd name="T53" fmla="*/ 1 h 750"/>
              <a:gd name="T54" fmla="*/ 1 w 511"/>
              <a:gd name="T55" fmla="*/ 1 h 750"/>
              <a:gd name="T56" fmla="*/ 1 w 511"/>
              <a:gd name="T57" fmla="*/ 1 h 750"/>
              <a:gd name="T58" fmla="*/ 1 w 511"/>
              <a:gd name="T59" fmla="*/ 1 h 750"/>
              <a:gd name="T60" fmla="*/ 1 w 511"/>
              <a:gd name="T61" fmla="*/ 1 h 750"/>
              <a:gd name="T62" fmla="*/ 1 w 511"/>
              <a:gd name="T63" fmla="*/ 1 h 750"/>
              <a:gd name="T64" fmla="*/ 1 w 511"/>
              <a:gd name="T65" fmla="*/ 1 h 750"/>
              <a:gd name="T66" fmla="*/ 1 w 511"/>
              <a:gd name="T67" fmla="*/ 1 h 750"/>
              <a:gd name="T68" fmla="*/ 1 w 511"/>
              <a:gd name="T69" fmla="*/ 1 h 750"/>
              <a:gd name="T70" fmla="*/ 1 w 511"/>
              <a:gd name="T71" fmla="*/ 1 h 750"/>
              <a:gd name="T72" fmla="*/ 1 w 511"/>
              <a:gd name="T73" fmla="*/ 1 h 750"/>
              <a:gd name="T74" fmla="*/ 1 w 511"/>
              <a:gd name="T75" fmla="*/ 1 h 750"/>
              <a:gd name="T76" fmla="*/ 1 w 511"/>
              <a:gd name="T77" fmla="*/ 1 h 750"/>
              <a:gd name="T78" fmla="*/ 1 w 511"/>
              <a:gd name="T79" fmla="*/ 1 h 750"/>
              <a:gd name="T80" fmla="*/ 1 w 511"/>
              <a:gd name="T81" fmla="*/ 1 h 750"/>
              <a:gd name="T82" fmla="*/ 1 w 511"/>
              <a:gd name="T83" fmla="*/ 1 h 750"/>
              <a:gd name="T84" fmla="*/ 1 w 511"/>
              <a:gd name="T85" fmla="*/ 1 h 750"/>
              <a:gd name="T86" fmla="*/ 1 w 511"/>
              <a:gd name="T87" fmla="*/ 1 h 750"/>
              <a:gd name="T88" fmla="*/ 1 w 511"/>
              <a:gd name="T89" fmla="*/ 1 h 750"/>
              <a:gd name="T90" fmla="*/ 1 w 511"/>
              <a:gd name="T91" fmla="*/ 1 h 750"/>
              <a:gd name="T92" fmla="*/ 1 w 511"/>
              <a:gd name="T93" fmla="*/ 1 h 750"/>
              <a:gd name="T94" fmla="*/ 1 w 511"/>
              <a:gd name="T95" fmla="*/ 1 h 750"/>
              <a:gd name="T96" fmla="*/ 1 w 511"/>
              <a:gd name="T97" fmla="*/ 1 h 750"/>
              <a:gd name="T98" fmla="*/ 1 w 511"/>
              <a:gd name="T99" fmla="*/ 1 h 750"/>
              <a:gd name="T100" fmla="*/ 1 w 511"/>
              <a:gd name="T101" fmla="*/ 1 h 750"/>
              <a:gd name="T102" fmla="*/ 1 w 511"/>
              <a:gd name="T103" fmla="*/ 1 h 750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511"/>
              <a:gd name="T157" fmla="*/ 0 h 750"/>
              <a:gd name="T158" fmla="*/ 511 w 511"/>
              <a:gd name="T159" fmla="*/ 750 h 750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511" h="750">
                <a:moveTo>
                  <a:pt x="91" y="0"/>
                </a:moveTo>
                <a:lnTo>
                  <a:pt x="121" y="15"/>
                </a:lnTo>
                <a:lnTo>
                  <a:pt x="121" y="30"/>
                </a:lnTo>
                <a:lnTo>
                  <a:pt x="121" y="15"/>
                </a:lnTo>
                <a:lnTo>
                  <a:pt x="136" y="15"/>
                </a:lnTo>
                <a:lnTo>
                  <a:pt x="136" y="30"/>
                </a:lnTo>
                <a:lnTo>
                  <a:pt x="121" y="30"/>
                </a:lnTo>
                <a:lnTo>
                  <a:pt x="121" y="45"/>
                </a:lnTo>
                <a:lnTo>
                  <a:pt x="136" y="45"/>
                </a:lnTo>
                <a:lnTo>
                  <a:pt x="121" y="45"/>
                </a:lnTo>
                <a:lnTo>
                  <a:pt x="121" y="60"/>
                </a:lnTo>
                <a:lnTo>
                  <a:pt x="151" y="90"/>
                </a:lnTo>
                <a:lnTo>
                  <a:pt x="136" y="120"/>
                </a:lnTo>
                <a:lnTo>
                  <a:pt x="151" y="135"/>
                </a:lnTo>
                <a:lnTo>
                  <a:pt x="151" y="120"/>
                </a:lnTo>
                <a:lnTo>
                  <a:pt x="166" y="120"/>
                </a:lnTo>
                <a:lnTo>
                  <a:pt x="181" y="135"/>
                </a:lnTo>
                <a:lnTo>
                  <a:pt x="196" y="105"/>
                </a:lnTo>
                <a:lnTo>
                  <a:pt x="211" y="75"/>
                </a:lnTo>
                <a:lnTo>
                  <a:pt x="226" y="60"/>
                </a:lnTo>
                <a:lnTo>
                  <a:pt x="211" y="45"/>
                </a:lnTo>
                <a:lnTo>
                  <a:pt x="226" y="45"/>
                </a:lnTo>
                <a:lnTo>
                  <a:pt x="256" y="30"/>
                </a:lnTo>
                <a:lnTo>
                  <a:pt x="271" y="45"/>
                </a:lnTo>
                <a:lnTo>
                  <a:pt x="286" y="60"/>
                </a:lnTo>
                <a:lnTo>
                  <a:pt x="301" y="60"/>
                </a:lnTo>
                <a:lnTo>
                  <a:pt x="301" y="75"/>
                </a:lnTo>
                <a:lnTo>
                  <a:pt x="316" y="75"/>
                </a:lnTo>
                <a:lnTo>
                  <a:pt x="346" y="75"/>
                </a:lnTo>
                <a:lnTo>
                  <a:pt x="346" y="60"/>
                </a:lnTo>
                <a:lnTo>
                  <a:pt x="361" y="60"/>
                </a:lnTo>
                <a:lnTo>
                  <a:pt x="376" y="60"/>
                </a:lnTo>
                <a:lnTo>
                  <a:pt x="391" y="60"/>
                </a:lnTo>
                <a:lnTo>
                  <a:pt x="406" y="75"/>
                </a:lnTo>
                <a:lnTo>
                  <a:pt x="421" y="75"/>
                </a:lnTo>
                <a:lnTo>
                  <a:pt x="436" y="75"/>
                </a:lnTo>
                <a:lnTo>
                  <a:pt x="436" y="105"/>
                </a:lnTo>
                <a:lnTo>
                  <a:pt x="451" y="105"/>
                </a:lnTo>
                <a:lnTo>
                  <a:pt x="466" y="105"/>
                </a:lnTo>
                <a:lnTo>
                  <a:pt x="481" y="120"/>
                </a:lnTo>
                <a:lnTo>
                  <a:pt x="496" y="120"/>
                </a:lnTo>
                <a:lnTo>
                  <a:pt x="496" y="135"/>
                </a:lnTo>
                <a:lnTo>
                  <a:pt x="496" y="150"/>
                </a:lnTo>
                <a:lnTo>
                  <a:pt x="481" y="150"/>
                </a:lnTo>
                <a:lnTo>
                  <a:pt x="466" y="150"/>
                </a:lnTo>
                <a:lnTo>
                  <a:pt x="466" y="180"/>
                </a:lnTo>
                <a:lnTo>
                  <a:pt x="451" y="180"/>
                </a:lnTo>
                <a:lnTo>
                  <a:pt x="451" y="210"/>
                </a:lnTo>
                <a:lnTo>
                  <a:pt x="466" y="210"/>
                </a:lnTo>
                <a:lnTo>
                  <a:pt x="466" y="225"/>
                </a:lnTo>
                <a:lnTo>
                  <a:pt x="466" y="240"/>
                </a:lnTo>
                <a:lnTo>
                  <a:pt x="451" y="240"/>
                </a:lnTo>
                <a:lnTo>
                  <a:pt x="451" y="225"/>
                </a:lnTo>
                <a:lnTo>
                  <a:pt x="451" y="240"/>
                </a:lnTo>
                <a:lnTo>
                  <a:pt x="451" y="270"/>
                </a:lnTo>
                <a:lnTo>
                  <a:pt x="451" y="285"/>
                </a:lnTo>
                <a:lnTo>
                  <a:pt x="436" y="285"/>
                </a:lnTo>
                <a:lnTo>
                  <a:pt x="436" y="300"/>
                </a:lnTo>
                <a:lnTo>
                  <a:pt x="436" y="330"/>
                </a:lnTo>
                <a:lnTo>
                  <a:pt x="451" y="330"/>
                </a:lnTo>
                <a:lnTo>
                  <a:pt x="466" y="315"/>
                </a:lnTo>
                <a:lnTo>
                  <a:pt x="481" y="330"/>
                </a:lnTo>
                <a:lnTo>
                  <a:pt x="496" y="330"/>
                </a:lnTo>
                <a:lnTo>
                  <a:pt x="511" y="390"/>
                </a:lnTo>
                <a:lnTo>
                  <a:pt x="511" y="420"/>
                </a:lnTo>
                <a:lnTo>
                  <a:pt x="496" y="420"/>
                </a:lnTo>
                <a:lnTo>
                  <a:pt x="496" y="435"/>
                </a:lnTo>
                <a:lnTo>
                  <a:pt x="481" y="435"/>
                </a:lnTo>
                <a:lnTo>
                  <a:pt x="481" y="450"/>
                </a:lnTo>
                <a:lnTo>
                  <a:pt x="481" y="465"/>
                </a:lnTo>
                <a:lnTo>
                  <a:pt x="481" y="525"/>
                </a:lnTo>
                <a:lnTo>
                  <a:pt x="481" y="540"/>
                </a:lnTo>
                <a:lnTo>
                  <a:pt x="481" y="555"/>
                </a:lnTo>
                <a:lnTo>
                  <a:pt x="466" y="555"/>
                </a:lnTo>
                <a:lnTo>
                  <a:pt x="466" y="570"/>
                </a:lnTo>
                <a:lnTo>
                  <a:pt x="466" y="555"/>
                </a:lnTo>
                <a:lnTo>
                  <a:pt x="451" y="555"/>
                </a:lnTo>
                <a:lnTo>
                  <a:pt x="451" y="570"/>
                </a:lnTo>
                <a:lnTo>
                  <a:pt x="451" y="555"/>
                </a:lnTo>
                <a:lnTo>
                  <a:pt x="436" y="555"/>
                </a:lnTo>
                <a:lnTo>
                  <a:pt x="421" y="555"/>
                </a:lnTo>
                <a:lnTo>
                  <a:pt x="406" y="555"/>
                </a:lnTo>
                <a:lnTo>
                  <a:pt x="406" y="540"/>
                </a:lnTo>
                <a:lnTo>
                  <a:pt x="406" y="555"/>
                </a:lnTo>
                <a:lnTo>
                  <a:pt x="406" y="540"/>
                </a:lnTo>
                <a:lnTo>
                  <a:pt x="391" y="540"/>
                </a:lnTo>
                <a:lnTo>
                  <a:pt x="391" y="525"/>
                </a:lnTo>
                <a:lnTo>
                  <a:pt x="376" y="525"/>
                </a:lnTo>
                <a:lnTo>
                  <a:pt x="361" y="525"/>
                </a:lnTo>
                <a:lnTo>
                  <a:pt x="361" y="510"/>
                </a:lnTo>
                <a:lnTo>
                  <a:pt x="361" y="525"/>
                </a:lnTo>
                <a:lnTo>
                  <a:pt x="361" y="510"/>
                </a:lnTo>
                <a:lnTo>
                  <a:pt x="346" y="510"/>
                </a:lnTo>
                <a:lnTo>
                  <a:pt x="346" y="525"/>
                </a:lnTo>
                <a:lnTo>
                  <a:pt x="331" y="510"/>
                </a:lnTo>
                <a:lnTo>
                  <a:pt x="331" y="525"/>
                </a:lnTo>
                <a:lnTo>
                  <a:pt x="331" y="510"/>
                </a:lnTo>
                <a:lnTo>
                  <a:pt x="316" y="510"/>
                </a:lnTo>
                <a:lnTo>
                  <a:pt x="316" y="525"/>
                </a:lnTo>
                <a:lnTo>
                  <a:pt x="301" y="525"/>
                </a:lnTo>
                <a:lnTo>
                  <a:pt x="316" y="525"/>
                </a:lnTo>
                <a:lnTo>
                  <a:pt x="316" y="540"/>
                </a:lnTo>
                <a:lnTo>
                  <a:pt x="301" y="540"/>
                </a:lnTo>
                <a:lnTo>
                  <a:pt x="316" y="540"/>
                </a:lnTo>
                <a:lnTo>
                  <a:pt x="316" y="555"/>
                </a:lnTo>
                <a:lnTo>
                  <a:pt x="301" y="555"/>
                </a:lnTo>
                <a:lnTo>
                  <a:pt x="301" y="570"/>
                </a:lnTo>
                <a:lnTo>
                  <a:pt x="316" y="570"/>
                </a:lnTo>
                <a:lnTo>
                  <a:pt x="316" y="585"/>
                </a:lnTo>
                <a:lnTo>
                  <a:pt x="301" y="585"/>
                </a:lnTo>
                <a:lnTo>
                  <a:pt x="316" y="585"/>
                </a:lnTo>
                <a:lnTo>
                  <a:pt x="316" y="600"/>
                </a:lnTo>
                <a:lnTo>
                  <a:pt x="301" y="585"/>
                </a:lnTo>
                <a:lnTo>
                  <a:pt x="301" y="600"/>
                </a:lnTo>
                <a:lnTo>
                  <a:pt x="316" y="630"/>
                </a:lnTo>
                <a:lnTo>
                  <a:pt x="331" y="630"/>
                </a:lnTo>
                <a:lnTo>
                  <a:pt x="346" y="660"/>
                </a:lnTo>
                <a:lnTo>
                  <a:pt x="331" y="660"/>
                </a:lnTo>
                <a:lnTo>
                  <a:pt x="316" y="660"/>
                </a:lnTo>
                <a:lnTo>
                  <a:pt x="316" y="675"/>
                </a:lnTo>
                <a:lnTo>
                  <a:pt x="301" y="675"/>
                </a:lnTo>
                <a:lnTo>
                  <a:pt x="286" y="675"/>
                </a:lnTo>
                <a:lnTo>
                  <a:pt x="286" y="705"/>
                </a:lnTo>
                <a:lnTo>
                  <a:pt x="301" y="705"/>
                </a:lnTo>
                <a:lnTo>
                  <a:pt x="301" y="690"/>
                </a:lnTo>
                <a:lnTo>
                  <a:pt x="316" y="720"/>
                </a:lnTo>
                <a:lnTo>
                  <a:pt x="271" y="735"/>
                </a:lnTo>
                <a:lnTo>
                  <a:pt x="256" y="735"/>
                </a:lnTo>
                <a:lnTo>
                  <a:pt x="241" y="750"/>
                </a:lnTo>
                <a:lnTo>
                  <a:pt x="226" y="750"/>
                </a:lnTo>
                <a:lnTo>
                  <a:pt x="226" y="735"/>
                </a:lnTo>
                <a:lnTo>
                  <a:pt x="211" y="735"/>
                </a:lnTo>
                <a:lnTo>
                  <a:pt x="196" y="735"/>
                </a:lnTo>
                <a:lnTo>
                  <a:pt x="166" y="735"/>
                </a:lnTo>
                <a:lnTo>
                  <a:pt x="166" y="750"/>
                </a:lnTo>
                <a:lnTo>
                  <a:pt x="151" y="750"/>
                </a:lnTo>
                <a:lnTo>
                  <a:pt x="136" y="750"/>
                </a:lnTo>
                <a:lnTo>
                  <a:pt x="121" y="735"/>
                </a:lnTo>
                <a:lnTo>
                  <a:pt x="91" y="735"/>
                </a:lnTo>
                <a:lnTo>
                  <a:pt x="76" y="735"/>
                </a:lnTo>
                <a:lnTo>
                  <a:pt x="91" y="720"/>
                </a:lnTo>
                <a:lnTo>
                  <a:pt x="76" y="720"/>
                </a:lnTo>
                <a:lnTo>
                  <a:pt x="46" y="720"/>
                </a:lnTo>
                <a:lnTo>
                  <a:pt x="30" y="735"/>
                </a:lnTo>
                <a:lnTo>
                  <a:pt x="30" y="720"/>
                </a:lnTo>
                <a:lnTo>
                  <a:pt x="15" y="720"/>
                </a:lnTo>
                <a:lnTo>
                  <a:pt x="15" y="705"/>
                </a:lnTo>
                <a:lnTo>
                  <a:pt x="0" y="690"/>
                </a:lnTo>
                <a:lnTo>
                  <a:pt x="15" y="690"/>
                </a:lnTo>
                <a:lnTo>
                  <a:pt x="30" y="705"/>
                </a:lnTo>
                <a:lnTo>
                  <a:pt x="46" y="705"/>
                </a:lnTo>
                <a:lnTo>
                  <a:pt x="46" y="690"/>
                </a:lnTo>
                <a:lnTo>
                  <a:pt x="46" y="675"/>
                </a:lnTo>
                <a:lnTo>
                  <a:pt x="30" y="660"/>
                </a:lnTo>
                <a:lnTo>
                  <a:pt x="46" y="660"/>
                </a:lnTo>
                <a:lnTo>
                  <a:pt x="30" y="645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63" name="Freeform 501"/>
          <p:cNvSpPr>
            <a:spLocks/>
          </p:cNvSpPr>
          <p:nvPr/>
        </p:nvSpPr>
        <p:spPr bwMode="auto">
          <a:xfrm>
            <a:off x="6989444" y="3161421"/>
            <a:ext cx="1222288" cy="1687829"/>
          </a:xfrm>
          <a:custGeom>
            <a:avLst/>
            <a:gdLst>
              <a:gd name="T0" fmla="*/ 1 w 1456"/>
              <a:gd name="T1" fmla="*/ 1 h 2040"/>
              <a:gd name="T2" fmla="*/ 1 w 1456"/>
              <a:gd name="T3" fmla="*/ 1 h 2040"/>
              <a:gd name="T4" fmla="*/ 1 w 1456"/>
              <a:gd name="T5" fmla="*/ 1 h 2040"/>
              <a:gd name="T6" fmla="*/ 1 w 1456"/>
              <a:gd name="T7" fmla="*/ 1 h 2040"/>
              <a:gd name="T8" fmla="*/ 1 w 1456"/>
              <a:gd name="T9" fmla="*/ 1 h 2040"/>
              <a:gd name="T10" fmla="*/ 1 w 1456"/>
              <a:gd name="T11" fmla="*/ 1 h 2040"/>
              <a:gd name="T12" fmla="*/ 1 w 1456"/>
              <a:gd name="T13" fmla="*/ 1 h 2040"/>
              <a:gd name="T14" fmla="*/ 1 w 1456"/>
              <a:gd name="T15" fmla="*/ 1 h 2040"/>
              <a:gd name="T16" fmla="*/ 1 w 1456"/>
              <a:gd name="T17" fmla="*/ 1 h 2040"/>
              <a:gd name="T18" fmla="*/ 1 w 1456"/>
              <a:gd name="T19" fmla="*/ 1 h 2040"/>
              <a:gd name="T20" fmla="*/ 1 w 1456"/>
              <a:gd name="T21" fmla="*/ 1 h 2040"/>
              <a:gd name="T22" fmla="*/ 1 w 1456"/>
              <a:gd name="T23" fmla="*/ 1 h 2040"/>
              <a:gd name="T24" fmla="*/ 1 w 1456"/>
              <a:gd name="T25" fmla="*/ 1 h 2040"/>
              <a:gd name="T26" fmla="*/ 1 w 1456"/>
              <a:gd name="T27" fmla="*/ 1 h 2040"/>
              <a:gd name="T28" fmla="*/ 1 w 1456"/>
              <a:gd name="T29" fmla="*/ 1 h 2040"/>
              <a:gd name="T30" fmla="*/ 1 w 1456"/>
              <a:gd name="T31" fmla="*/ 1 h 2040"/>
              <a:gd name="T32" fmla="*/ 1 w 1456"/>
              <a:gd name="T33" fmla="*/ 1 h 2040"/>
              <a:gd name="T34" fmla="*/ 1 w 1456"/>
              <a:gd name="T35" fmla="*/ 1 h 2040"/>
              <a:gd name="T36" fmla="*/ 1 w 1456"/>
              <a:gd name="T37" fmla="*/ 1 h 2040"/>
              <a:gd name="T38" fmla="*/ 1 w 1456"/>
              <a:gd name="T39" fmla="*/ 1 h 2040"/>
              <a:gd name="T40" fmla="*/ 1 w 1456"/>
              <a:gd name="T41" fmla="*/ 1 h 2040"/>
              <a:gd name="T42" fmla="*/ 1 w 1456"/>
              <a:gd name="T43" fmla="*/ 1 h 2040"/>
              <a:gd name="T44" fmla="*/ 1 w 1456"/>
              <a:gd name="T45" fmla="*/ 1 h 2040"/>
              <a:gd name="T46" fmla="*/ 1 w 1456"/>
              <a:gd name="T47" fmla="*/ 1 h 2040"/>
              <a:gd name="T48" fmla="*/ 1 w 1456"/>
              <a:gd name="T49" fmla="*/ 1 h 2040"/>
              <a:gd name="T50" fmla="*/ 1 w 1456"/>
              <a:gd name="T51" fmla="*/ 1 h 2040"/>
              <a:gd name="T52" fmla="*/ 1 w 1456"/>
              <a:gd name="T53" fmla="*/ 1 h 2040"/>
              <a:gd name="T54" fmla="*/ 1 w 1456"/>
              <a:gd name="T55" fmla="*/ 1 h 2040"/>
              <a:gd name="T56" fmla="*/ 1 w 1456"/>
              <a:gd name="T57" fmla="*/ 1 h 2040"/>
              <a:gd name="T58" fmla="*/ 1 w 1456"/>
              <a:gd name="T59" fmla="*/ 1 h 2040"/>
              <a:gd name="T60" fmla="*/ 1 w 1456"/>
              <a:gd name="T61" fmla="*/ 1 h 2040"/>
              <a:gd name="T62" fmla="*/ 1 w 1456"/>
              <a:gd name="T63" fmla="*/ 1 h 2040"/>
              <a:gd name="T64" fmla="*/ 1 w 1456"/>
              <a:gd name="T65" fmla="*/ 1 h 2040"/>
              <a:gd name="T66" fmla="*/ 1 w 1456"/>
              <a:gd name="T67" fmla="*/ 1 h 2040"/>
              <a:gd name="T68" fmla="*/ 1 w 1456"/>
              <a:gd name="T69" fmla="*/ 1 h 2040"/>
              <a:gd name="T70" fmla="*/ 1 w 1456"/>
              <a:gd name="T71" fmla="*/ 1 h 2040"/>
              <a:gd name="T72" fmla="*/ 1 w 1456"/>
              <a:gd name="T73" fmla="*/ 1 h 2040"/>
              <a:gd name="T74" fmla="*/ 1 w 1456"/>
              <a:gd name="T75" fmla="*/ 1 h 2040"/>
              <a:gd name="T76" fmla="*/ 1 w 1456"/>
              <a:gd name="T77" fmla="*/ 1 h 2040"/>
              <a:gd name="T78" fmla="*/ 1 w 1456"/>
              <a:gd name="T79" fmla="*/ 1 h 2040"/>
              <a:gd name="T80" fmla="*/ 1 w 1456"/>
              <a:gd name="T81" fmla="*/ 1 h 2040"/>
              <a:gd name="T82" fmla="*/ 1 w 1456"/>
              <a:gd name="T83" fmla="*/ 1 h 2040"/>
              <a:gd name="T84" fmla="*/ 1 w 1456"/>
              <a:gd name="T85" fmla="*/ 1 h 2040"/>
              <a:gd name="T86" fmla="*/ 1 w 1456"/>
              <a:gd name="T87" fmla="*/ 1 h 2040"/>
              <a:gd name="T88" fmla="*/ 1 w 1456"/>
              <a:gd name="T89" fmla="*/ 1 h 2040"/>
              <a:gd name="T90" fmla="*/ 1 w 1456"/>
              <a:gd name="T91" fmla="*/ 1 h 2040"/>
              <a:gd name="T92" fmla="*/ 1 w 1456"/>
              <a:gd name="T93" fmla="*/ 1 h 2040"/>
              <a:gd name="T94" fmla="*/ 1 w 1456"/>
              <a:gd name="T95" fmla="*/ 1 h 2040"/>
              <a:gd name="T96" fmla="*/ 1 w 1456"/>
              <a:gd name="T97" fmla="*/ 1 h 2040"/>
              <a:gd name="T98" fmla="*/ 1 w 1456"/>
              <a:gd name="T99" fmla="*/ 1 h 2040"/>
              <a:gd name="T100" fmla="*/ 1 w 1456"/>
              <a:gd name="T101" fmla="*/ 1 h 2040"/>
              <a:gd name="T102" fmla="*/ 1 w 1456"/>
              <a:gd name="T103" fmla="*/ 1 h 2040"/>
              <a:gd name="T104" fmla="*/ 1 w 1456"/>
              <a:gd name="T105" fmla="*/ 1 h 2040"/>
              <a:gd name="T106" fmla="*/ 1 w 1456"/>
              <a:gd name="T107" fmla="*/ 1 h 2040"/>
              <a:gd name="T108" fmla="*/ 1 w 1456"/>
              <a:gd name="T109" fmla="*/ 1 h 2040"/>
              <a:gd name="T110" fmla="*/ 1 w 1456"/>
              <a:gd name="T111" fmla="*/ 1 h 2040"/>
              <a:gd name="T112" fmla="*/ 1 w 1456"/>
              <a:gd name="T113" fmla="*/ 1 h 2040"/>
              <a:gd name="T114" fmla="*/ 1 w 1456"/>
              <a:gd name="T115" fmla="*/ 1 h 2040"/>
              <a:gd name="T116" fmla="*/ 1 w 1456"/>
              <a:gd name="T117" fmla="*/ 1 h 2040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456"/>
              <a:gd name="T178" fmla="*/ 0 h 2040"/>
              <a:gd name="T179" fmla="*/ 1456 w 1456"/>
              <a:gd name="T180" fmla="*/ 2040 h 2040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456" h="2040">
                <a:moveTo>
                  <a:pt x="1246" y="945"/>
                </a:moveTo>
                <a:lnTo>
                  <a:pt x="1261" y="945"/>
                </a:lnTo>
                <a:lnTo>
                  <a:pt x="1276" y="945"/>
                </a:lnTo>
                <a:lnTo>
                  <a:pt x="1291" y="945"/>
                </a:lnTo>
                <a:lnTo>
                  <a:pt x="1291" y="960"/>
                </a:lnTo>
                <a:lnTo>
                  <a:pt x="1306" y="960"/>
                </a:lnTo>
                <a:lnTo>
                  <a:pt x="1291" y="975"/>
                </a:lnTo>
                <a:lnTo>
                  <a:pt x="1291" y="990"/>
                </a:lnTo>
                <a:lnTo>
                  <a:pt x="1306" y="990"/>
                </a:lnTo>
                <a:lnTo>
                  <a:pt x="1291" y="990"/>
                </a:lnTo>
                <a:lnTo>
                  <a:pt x="1291" y="1005"/>
                </a:lnTo>
                <a:lnTo>
                  <a:pt x="1306" y="1005"/>
                </a:lnTo>
                <a:lnTo>
                  <a:pt x="1306" y="990"/>
                </a:lnTo>
                <a:lnTo>
                  <a:pt x="1306" y="1005"/>
                </a:lnTo>
                <a:lnTo>
                  <a:pt x="1306" y="1020"/>
                </a:lnTo>
                <a:lnTo>
                  <a:pt x="1306" y="1035"/>
                </a:lnTo>
                <a:lnTo>
                  <a:pt x="1306" y="1050"/>
                </a:lnTo>
                <a:lnTo>
                  <a:pt x="1321" y="1050"/>
                </a:lnTo>
                <a:lnTo>
                  <a:pt x="1396" y="1050"/>
                </a:lnTo>
                <a:lnTo>
                  <a:pt x="1411" y="1050"/>
                </a:lnTo>
                <a:lnTo>
                  <a:pt x="1426" y="1050"/>
                </a:lnTo>
                <a:lnTo>
                  <a:pt x="1426" y="1065"/>
                </a:lnTo>
                <a:lnTo>
                  <a:pt x="1426" y="1095"/>
                </a:lnTo>
                <a:lnTo>
                  <a:pt x="1441" y="1095"/>
                </a:lnTo>
                <a:lnTo>
                  <a:pt x="1441" y="1110"/>
                </a:lnTo>
                <a:lnTo>
                  <a:pt x="1441" y="1095"/>
                </a:lnTo>
                <a:lnTo>
                  <a:pt x="1456" y="1095"/>
                </a:lnTo>
                <a:lnTo>
                  <a:pt x="1456" y="1110"/>
                </a:lnTo>
                <a:lnTo>
                  <a:pt x="1441" y="1155"/>
                </a:lnTo>
                <a:lnTo>
                  <a:pt x="1441" y="1170"/>
                </a:lnTo>
                <a:lnTo>
                  <a:pt x="1381" y="1170"/>
                </a:lnTo>
                <a:lnTo>
                  <a:pt x="1366" y="1170"/>
                </a:lnTo>
                <a:lnTo>
                  <a:pt x="1351" y="1170"/>
                </a:lnTo>
                <a:lnTo>
                  <a:pt x="1336" y="1170"/>
                </a:lnTo>
                <a:lnTo>
                  <a:pt x="1321" y="1170"/>
                </a:lnTo>
                <a:lnTo>
                  <a:pt x="1321" y="1185"/>
                </a:lnTo>
                <a:lnTo>
                  <a:pt x="1306" y="1185"/>
                </a:lnTo>
                <a:lnTo>
                  <a:pt x="1306" y="1200"/>
                </a:lnTo>
                <a:lnTo>
                  <a:pt x="1306" y="1215"/>
                </a:lnTo>
                <a:lnTo>
                  <a:pt x="1291" y="1215"/>
                </a:lnTo>
                <a:lnTo>
                  <a:pt x="1291" y="1230"/>
                </a:lnTo>
                <a:lnTo>
                  <a:pt x="1276" y="1230"/>
                </a:lnTo>
                <a:lnTo>
                  <a:pt x="1276" y="1245"/>
                </a:lnTo>
                <a:lnTo>
                  <a:pt x="1291" y="1245"/>
                </a:lnTo>
                <a:lnTo>
                  <a:pt x="1291" y="1260"/>
                </a:lnTo>
                <a:lnTo>
                  <a:pt x="1291" y="1290"/>
                </a:lnTo>
                <a:lnTo>
                  <a:pt x="1276" y="1290"/>
                </a:lnTo>
                <a:lnTo>
                  <a:pt x="1276" y="1305"/>
                </a:lnTo>
                <a:lnTo>
                  <a:pt x="1276" y="1335"/>
                </a:lnTo>
                <a:lnTo>
                  <a:pt x="1261" y="1335"/>
                </a:lnTo>
                <a:lnTo>
                  <a:pt x="1261" y="1320"/>
                </a:lnTo>
                <a:lnTo>
                  <a:pt x="1246" y="1320"/>
                </a:lnTo>
                <a:lnTo>
                  <a:pt x="1261" y="1320"/>
                </a:lnTo>
                <a:lnTo>
                  <a:pt x="1246" y="1320"/>
                </a:lnTo>
                <a:lnTo>
                  <a:pt x="1216" y="1320"/>
                </a:lnTo>
                <a:lnTo>
                  <a:pt x="1216" y="1335"/>
                </a:lnTo>
                <a:lnTo>
                  <a:pt x="1216" y="1350"/>
                </a:lnTo>
                <a:lnTo>
                  <a:pt x="1186" y="1350"/>
                </a:lnTo>
                <a:lnTo>
                  <a:pt x="1201" y="1350"/>
                </a:lnTo>
                <a:lnTo>
                  <a:pt x="1186" y="1350"/>
                </a:lnTo>
                <a:lnTo>
                  <a:pt x="1186" y="1365"/>
                </a:lnTo>
                <a:lnTo>
                  <a:pt x="1156" y="1365"/>
                </a:lnTo>
                <a:lnTo>
                  <a:pt x="1096" y="1365"/>
                </a:lnTo>
                <a:lnTo>
                  <a:pt x="1096" y="1395"/>
                </a:lnTo>
                <a:lnTo>
                  <a:pt x="1081" y="1395"/>
                </a:lnTo>
                <a:lnTo>
                  <a:pt x="1066" y="1395"/>
                </a:lnTo>
                <a:lnTo>
                  <a:pt x="1036" y="1395"/>
                </a:lnTo>
                <a:lnTo>
                  <a:pt x="1036" y="1410"/>
                </a:lnTo>
                <a:lnTo>
                  <a:pt x="1036" y="1425"/>
                </a:lnTo>
                <a:lnTo>
                  <a:pt x="1006" y="1425"/>
                </a:lnTo>
                <a:lnTo>
                  <a:pt x="1006" y="1440"/>
                </a:lnTo>
                <a:lnTo>
                  <a:pt x="1006" y="1455"/>
                </a:lnTo>
                <a:lnTo>
                  <a:pt x="991" y="1455"/>
                </a:lnTo>
                <a:lnTo>
                  <a:pt x="991" y="1470"/>
                </a:lnTo>
                <a:lnTo>
                  <a:pt x="991" y="1485"/>
                </a:lnTo>
                <a:lnTo>
                  <a:pt x="1006" y="1485"/>
                </a:lnTo>
                <a:lnTo>
                  <a:pt x="1006" y="1500"/>
                </a:lnTo>
                <a:lnTo>
                  <a:pt x="991" y="1500"/>
                </a:lnTo>
                <a:lnTo>
                  <a:pt x="1006" y="1500"/>
                </a:lnTo>
                <a:lnTo>
                  <a:pt x="991" y="1500"/>
                </a:lnTo>
                <a:lnTo>
                  <a:pt x="1006" y="1500"/>
                </a:lnTo>
                <a:lnTo>
                  <a:pt x="1006" y="1515"/>
                </a:lnTo>
                <a:lnTo>
                  <a:pt x="1006" y="1530"/>
                </a:lnTo>
                <a:lnTo>
                  <a:pt x="1006" y="1545"/>
                </a:lnTo>
                <a:lnTo>
                  <a:pt x="1006" y="1560"/>
                </a:lnTo>
                <a:lnTo>
                  <a:pt x="1006" y="1575"/>
                </a:lnTo>
                <a:lnTo>
                  <a:pt x="991" y="1575"/>
                </a:lnTo>
                <a:lnTo>
                  <a:pt x="991" y="1590"/>
                </a:lnTo>
                <a:lnTo>
                  <a:pt x="976" y="1605"/>
                </a:lnTo>
                <a:lnTo>
                  <a:pt x="976" y="1620"/>
                </a:lnTo>
                <a:lnTo>
                  <a:pt x="961" y="1620"/>
                </a:lnTo>
                <a:lnTo>
                  <a:pt x="961" y="1635"/>
                </a:lnTo>
                <a:lnTo>
                  <a:pt x="961" y="1650"/>
                </a:lnTo>
                <a:lnTo>
                  <a:pt x="976" y="1650"/>
                </a:lnTo>
                <a:lnTo>
                  <a:pt x="991" y="1650"/>
                </a:lnTo>
                <a:lnTo>
                  <a:pt x="1006" y="1650"/>
                </a:lnTo>
                <a:lnTo>
                  <a:pt x="1021" y="1650"/>
                </a:lnTo>
                <a:lnTo>
                  <a:pt x="1021" y="1665"/>
                </a:lnTo>
                <a:lnTo>
                  <a:pt x="1021" y="1680"/>
                </a:lnTo>
                <a:lnTo>
                  <a:pt x="1021" y="1695"/>
                </a:lnTo>
                <a:lnTo>
                  <a:pt x="1006" y="1695"/>
                </a:lnTo>
                <a:lnTo>
                  <a:pt x="1006" y="1710"/>
                </a:lnTo>
                <a:lnTo>
                  <a:pt x="976" y="1710"/>
                </a:lnTo>
                <a:lnTo>
                  <a:pt x="976" y="1725"/>
                </a:lnTo>
                <a:lnTo>
                  <a:pt x="961" y="1725"/>
                </a:lnTo>
                <a:lnTo>
                  <a:pt x="976" y="1725"/>
                </a:lnTo>
                <a:lnTo>
                  <a:pt x="976" y="1740"/>
                </a:lnTo>
                <a:lnTo>
                  <a:pt x="961" y="1740"/>
                </a:lnTo>
                <a:lnTo>
                  <a:pt x="976" y="1740"/>
                </a:lnTo>
                <a:lnTo>
                  <a:pt x="961" y="1740"/>
                </a:lnTo>
                <a:lnTo>
                  <a:pt x="961" y="1755"/>
                </a:lnTo>
                <a:lnTo>
                  <a:pt x="976" y="1755"/>
                </a:lnTo>
                <a:lnTo>
                  <a:pt x="976" y="1770"/>
                </a:lnTo>
                <a:lnTo>
                  <a:pt x="976" y="1785"/>
                </a:lnTo>
                <a:lnTo>
                  <a:pt x="976" y="1800"/>
                </a:lnTo>
                <a:lnTo>
                  <a:pt x="961" y="1800"/>
                </a:lnTo>
                <a:lnTo>
                  <a:pt x="961" y="1815"/>
                </a:lnTo>
                <a:lnTo>
                  <a:pt x="961" y="1830"/>
                </a:lnTo>
                <a:lnTo>
                  <a:pt x="946" y="1830"/>
                </a:lnTo>
                <a:lnTo>
                  <a:pt x="946" y="1845"/>
                </a:lnTo>
                <a:lnTo>
                  <a:pt x="931" y="1845"/>
                </a:lnTo>
                <a:lnTo>
                  <a:pt x="931" y="1860"/>
                </a:lnTo>
                <a:lnTo>
                  <a:pt x="916" y="1860"/>
                </a:lnTo>
                <a:lnTo>
                  <a:pt x="916" y="1875"/>
                </a:lnTo>
                <a:lnTo>
                  <a:pt x="901" y="1875"/>
                </a:lnTo>
                <a:lnTo>
                  <a:pt x="901" y="1890"/>
                </a:lnTo>
                <a:lnTo>
                  <a:pt x="886" y="1890"/>
                </a:lnTo>
                <a:lnTo>
                  <a:pt x="886" y="1905"/>
                </a:lnTo>
                <a:lnTo>
                  <a:pt x="886" y="1890"/>
                </a:lnTo>
                <a:lnTo>
                  <a:pt x="886" y="1905"/>
                </a:lnTo>
                <a:lnTo>
                  <a:pt x="886" y="1890"/>
                </a:lnTo>
                <a:lnTo>
                  <a:pt x="901" y="1890"/>
                </a:lnTo>
                <a:lnTo>
                  <a:pt x="901" y="1875"/>
                </a:lnTo>
                <a:lnTo>
                  <a:pt x="901" y="1890"/>
                </a:lnTo>
                <a:lnTo>
                  <a:pt x="901" y="1875"/>
                </a:lnTo>
                <a:lnTo>
                  <a:pt x="916" y="1875"/>
                </a:lnTo>
                <a:lnTo>
                  <a:pt x="916" y="1860"/>
                </a:lnTo>
                <a:lnTo>
                  <a:pt x="901" y="1860"/>
                </a:lnTo>
                <a:lnTo>
                  <a:pt x="901" y="1845"/>
                </a:lnTo>
                <a:lnTo>
                  <a:pt x="901" y="1830"/>
                </a:lnTo>
                <a:lnTo>
                  <a:pt x="886" y="1830"/>
                </a:lnTo>
                <a:lnTo>
                  <a:pt x="871" y="1830"/>
                </a:lnTo>
                <a:lnTo>
                  <a:pt x="871" y="1815"/>
                </a:lnTo>
                <a:lnTo>
                  <a:pt x="871" y="1830"/>
                </a:lnTo>
                <a:lnTo>
                  <a:pt x="856" y="1830"/>
                </a:lnTo>
                <a:lnTo>
                  <a:pt x="856" y="1845"/>
                </a:lnTo>
                <a:lnTo>
                  <a:pt x="841" y="1845"/>
                </a:lnTo>
                <a:lnTo>
                  <a:pt x="841" y="1830"/>
                </a:lnTo>
                <a:lnTo>
                  <a:pt x="826" y="1830"/>
                </a:lnTo>
                <a:lnTo>
                  <a:pt x="810" y="1845"/>
                </a:lnTo>
                <a:lnTo>
                  <a:pt x="826" y="1845"/>
                </a:lnTo>
                <a:lnTo>
                  <a:pt x="810" y="1845"/>
                </a:lnTo>
                <a:lnTo>
                  <a:pt x="810" y="1830"/>
                </a:lnTo>
                <a:lnTo>
                  <a:pt x="795" y="1830"/>
                </a:lnTo>
                <a:lnTo>
                  <a:pt x="780" y="1830"/>
                </a:lnTo>
                <a:lnTo>
                  <a:pt x="765" y="1830"/>
                </a:lnTo>
                <a:lnTo>
                  <a:pt x="750" y="1830"/>
                </a:lnTo>
                <a:lnTo>
                  <a:pt x="735" y="1830"/>
                </a:lnTo>
                <a:lnTo>
                  <a:pt x="735" y="1845"/>
                </a:lnTo>
                <a:lnTo>
                  <a:pt x="720" y="1845"/>
                </a:lnTo>
                <a:lnTo>
                  <a:pt x="705" y="1845"/>
                </a:lnTo>
                <a:lnTo>
                  <a:pt x="690" y="1845"/>
                </a:lnTo>
                <a:lnTo>
                  <a:pt x="675" y="1845"/>
                </a:lnTo>
                <a:lnTo>
                  <a:pt x="660" y="1845"/>
                </a:lnTo>
                <a:lnTo>
                  <a:pt x="645" y="1845"/>
                </a:lnTo>
                <a:lnTo>
                  <a:pt x="630" y="1845"/>
                </a:lnTo>
                <a:lnTo>
                  <a:pt x="615" y="1830"/>
                </a:lnTo>
                <a:lnTo>
                  <a:pt x="615" y="1845"/>
                </a:lnTo>
                <a:lnTo>
                  <a:pt x="600" y="1845"/>
                </a:lnTo>
                <a:lnTo>
                  <a:pt x="585" y="1845"/>
                </a:lnTo>
                <a:lnTo>
                  <a:pt x="585" y="1830"/>
                </a:lnTo>
                <a:lnTo>
                  <a:pt x="585" y="1845"/>
                </a:lnTo>
                <a:lnTo>
                  <a:pt x="600" y="1845"/>
                </a:lnTo>
                <a:lnTo>
                  <a:pt x="585" y="1845"/>
                </a:lnTo>
                <a:lnTo>
                  <a:pt x="585" y="1830"/>
                </a:lnTo>
                <a:lnTo>
                  <a:pt x="585" y="1845"/>
                </a:lnTo>
                <a:lnTo>
                  <a:pt x="570" y="1845"/>
                </a:lnTo>
                <a:lnTo>
                  <a:pt x="570" y="1860"/>
                </a:lnTo>
                <a:lnTo>
                  <a:pt x="555" y="1860"/>
                </a:lnTo>
                <a:lnTo>
                  <a:pt x="555" y="1875"/>
                </a:lnTo>
                <a:lnTo>
                  <a:pt x="555" y="1860"/>
                </a:lnTo>
                <a:lnTo>
                  <a:pt x="555" y="1875"/>
                </a:lnTo>
                <a:lnTo>
                  <a:pt x="555" y="1860"/>
                </a:lnTo>
                <a:lnTo>
                  <a:pt x="555" y="1875"/>
                </a:lnTo>
                <a:lnTo>
                  <a:pt x="540" y="1875"/>
                </a:lnTo>
                <a:lnTo>
                  <a:pt x="540" y="1890"/>
                </a:lnTo>
                <a:lnTo>
                  <a:pt x="525" y="1890"/>
                </a:lnTo>
                <a:lnTo>
                  <a:pt x="525" y="1905"/>
                </a:lnTo>
                <a:lnTo>
                  <a:pt x="525" y="1920"/>
                </a:lnTo>
                <a:lnTo>
                  <a:pt x="510" y="1920"/>
                </a:lnTo>
                <a:lnTo>
                  <a:pt x="510" y="1935"/>
                </a:lnTo>
                <a:lnTo>
                  <a:pt x="510" y="1950"/>
                </a:lnTo>
                <a:lnTo>
                  <a:pt x="495" y="1950"/>
                </a:lnTo>
                <a:lnTo>
                  <a:pt x="495" y="1965"/>
                </a:lnTo>
                <a:lnTo>
                  <a:pt x="480" y="1965"/>
                </a:lnTo>
                <a:lnTo>
                  <a:pt x="480" y="1980"/>
                </a:lnTo>
                <a:lnTo>
                  <a:pt x="465" y="1980"/>
                </a:lnTo>
                <a:lnTo>
                  <a:pt x="465" y="1995"/>
                </a:lnTo>
                <a:lnTo>
                  <a:pt x="465" y="2010"/>
                </a:lnTo>
                <a:lnTo>
                  <a:pt x="450" y="2010"/>
                </a:lnTo>
                <a:lnTo>
                  <a:pt x="450" y="2025"/>
                </a:lnTo>
                <a:lnTo>
                  <a:pt x="435" y="2025"/>
                </a:lnTo>
                <a:lnTo>
                  <a:pt x="435" y="2040"/>
                </a:lnTo>
                <a:lnTo>
                  <a:pt x="435" y="2025"/>
                </a:lnTo>
                <a:lnTo>
                  <a:pt x="450" y="2025"/>
                </a:lnTo>
                <a:lnTo>
                  <a:pt x="450" y="2010"/>
                </a:lnTo>
                <a:lnTo>
                  <a:pt x="450" y="1995"/>
                </a:lnTo>
                <a:lnTo>
                  <a:pt x="450" y="2010"/>
                </a:lnTo>
                <a:lnTo>
                  <a:pt x="450" y="1995"/>
                </a:lnTo>
                <a:lnTo>
                  <a:pt x="435" y="1995"/>
                </a:lnTo>
                <a:lnTo>
                  <a:pt x="435" y="1980"/>
                </a:lnTo>
                <a:lnTo>
                  <a:pt x="420" y="1980"/>
                </a:lnTo>
                <a:lnTo>
                  <a:pt x="420" y="1965"/>
                </a:lnTo>
                <a:lnTo>
                  <a:pt x="405" y="1965"/>
                </a:lnTo>
                <a:lnTo>
                  <a:pt x="390" y="1965"/>
                </a:lnTo>
                <a:lnTo>
                  <a:pt x="390" y="1980"/>
                </a:lnTo>
                <a:lnTo>
                  <a:pt x="375" y="1980"/>
                </a:lnTo>
                <a:lnTo>
                  <a:pt x="360" y="1980"/>
                </a:lnTo>
                <a:lnTo>
                  <a:pt x="360" y="1995"/>
                </a:lnTo>
                <a:lnTo>
                  <a:pt x="345" y="1995"/>
                </a:lnTo>
                <a:lnTo>
                  <a:pt x="330" y="1995"/>
                </a:lnTo>
                <a:lnTo>
                  <a:pt x="330" y="2010"/>
                </a:lnTo>
                <a:lnTo>
                  <a:pt x="315" y="2010"/>
                </a:lnTo>
                <a:lnTo>
                  <a:pt x="300" y="2010"/>
                </a:lnTo>
                <a:lnTo>
                  <a:pt x="300" y="2025"/>
                </a:lnTo>
                <a:lnTo>
                  <a:pt x="285" y="2010"/>
                </a:lnTo>
                <a:lnTo>
                  <a:pt x="270" y="1980"/>
                </a:lnTo>
                <a:lnTo>
                  <a:pt x="300" y="1965"/>
                </a:lnTo>
                <a:lnTo>
                  <a:pt x="315" y="1950"/>
                </a:lnTo>
                <a:lnTo>
                  <a:pt x="330" y="1950"/>
                </a:lnTo>
                <a:lnTo>
                  <a:pt x="330" y="1935"/>
                </a:lnTo>
                <a:lnTo>
                  <a:pt x="345" y="1935"/>
                </a:lnTo>
                <a:lnTo>
                  <a:pt x="330" y="1920"/>
                </a:lnTo>
                <a:lnTo>
                  <a:pt x="315" y="1920"/>
                </a:lnTo>
                <a:lnTo>
                  <a:pt x="315" y="1905"/>
                </a:lnTo>
                <a:lnTo>
                  <a:pt x="330" y="1890"/>
                </a:lnTo>
                <a:lnTo>
                  <a:pt x="330" y="1875"/>
                </a:lnTo>
                <a:lnTo>
                  <a:pt x="315" y="1875"/>
                </a:lnTo>
                <a:lnTo>
                  <a:pt x="300" y="1875"/>
                </a:lnTo>
                <a:lnTo>
                  <a:pt x="255" y="1860"/>
                </a:lnTo>
                <a:lnTo>
                  <a:pt x="255" y="1845"/>
                </a:lnTo>
                <a:lnTo>
                  <a:pt x="270" y="1845"/>
                </a:lnTo>
                <a:lnTo>
                  <a:pt x="270" y="1830"/>
                </a:lnTo>
                <a:lnTo>
                  <a:pt x="270" y="1815"/>
                </a:lnTo>
                <a:lnTo>
                  <a:pt x="255" y="1815"/>
                </a:lnTo>
                <a:lnTo>
                  <a:pt x="255" y="1800"/>
                </a:lnTo>
                <a:lnTo>
                  <a:pt x="255" y="1815"/>
                </a:lnTo>
                <a:lnTo>
                  <a:pt x="255" y="1800"/>
                </a:lnTo>
                <a:lnTo>
                  <a:pt x="240" y="1800"/>
                </a:lnTo>
                <a:lnTo>
                  <a:pt x="240" y="1785"/>
                </a:lnTo>
                <a:lnTo>
                  <a:pt x="225" y="1785"/>
                </a:lnTo>
                <a:lnTo>
                  <a:pt x="225" y="1770"/>
                </a:lnTo>
                <a:lnTo>
                  <a:pt x="225" y="1785"/>
                </a:lnTo>
                <a:lnTo>
                  <a:pt x="210" y="1785"/>
                </a:lnTo>
                <a:lnTo>
                  <a:pt x="210" y="1770"/>
                </a:lnTo>
                <a:lnTo>
                  <a:pt x="225" y="1770"/>
                </a:lnTo>
                <a:lnTo>
                  <a:pt x="210" y="1770"/>
                </a:lnTo>
                <a:lnTo>
                  <a:pt x="195" y="1770"/>
                </a:lnTo>
                <a:lnTo>
                  <a:pt x="195" y="1755"/>
                </a:lnTo>
                <a:lnTo>
                  <a:pt x="180" y="1755"/>
                </a:lnTo>
                <a:lnTo>
                  <a:pt x="180" y="1740"/>
                </a:lnTo>
                <a:lnTo>
                  <a:pt x="195" y="1740"/>
                </a:lnTo>
                <a:lnTo>
                  <a:pt x="210" y="1740"/>
                </a:lnTo>
                <a:lnTo>
                  <a:pt x="225" y="1740"/>
                </a:lnTo>
                <a:lnTo>
                  <a:pt x="240" y="1740"/>
                </a:lnTo>
                <a:lnTo>
                  <a:pt x="240" y="1725"/>
                </a:lnTo>
                <a:lnTo>
                  <a:pt x="225" y="1725"/>
                </a:lnTo>
                <a:lnTo>
                  <a:pt x="225" y="1710"/>
                </a:lnTo>
                <a:lnTo>
                  <a:pt x="225" y="1665"/>
                </a:lnTo>
                <a:lnTo>
                  <a:pt x="225" y="1650"/>
                </a:lnTo>
                <a:lnTo>
                  <a:pt x="240" y="1650"/>
                </a:lnTo>
                <a:lnTo>
                  <a:pt x="255" y="1650"/>
                </a:lnTo>
                <a:lnTo>
                  <a:pt x="270" y="1650"/>
                </a:lnTo>
                <a:lnTo>
                  <a:pt x="285" y="1650"/>
                </a:lnTo>
                <a:lnTo>
                  <a:pt x="285" y="1665"/>
                </a:lnTo>
                <a:lnTo>
                  <a:pt x="315" y="1650"/>
                </a:lnTo>
                <a:lnTo>
                  <a:pt x="300" y="1635"/>
                </a:lnTo>
                <a:lnTo>
                  <a:pt x="315" y="1635"/>
                </a:lnTo>
                <a:lnTo>
                  <a:pt x="330" y="1635"/>
                </a:lnTo>
                <a:lnTo>
                  <a:pt x="330" y="1620"/>
                </a:lnTo>
                <a:lnTo>
                  <a:pt x="330" y="1605"/>
                </a:lnTo>
                <a:lnTo>
                  <a:pt x="315" y="1590"/>
                </a:lnTo>
                <a:lnTo>
                  <a:pt x="345" y="1590"/>
                </a:lnTo>
                <a:lnTo>
                  <a:pt x="345" y="1605"/>
                </a:lnTo>
                <a:lnTo>
                  <a:pt x="360" y="1620"/>
                </a:lnTo>
                <a:lnTo>
                  <a:pt x="375" y="1620"/>
                </a:lnTo>
                <a:lnTo>
                  <a:pt x="375" y="1605"/>
                </a:lnTo>
                <a:lnTo>
                  <a:pt x="375" y="1590"/>
                </a:lnTo>
                <a:lnTo>
                  <a:pt x="390" y="1545"/>
                </a:lnTo>
                <a:lnTo>
                  <a:pt x="405" y="1530"/>
                </a:lnTo>
                <a:lnTo>
                  <a:pt x="405" y="1515"/>
                </a:lnTo>
                <a:lnTo>
                  <a:pt x="390" y="1515"/>
                </a:lnTo>
                <a:lnTo>
                  <a:pt x="375" y="1515"/>
                </a:lnTo>
                <a:lnTo>
                  <a:pt x="375" y="1500"/>
                </a:lnTo>
                <a:lnTo>
                  <a:pt x="360" y="1500"/>
                </a:lnTo>
                <a:lnTo>
                  <a:pt x="360" y="1515"/>
                </a:lnTo>
                <a:lnTo>
                  <a:pt x="360" y="1530"/>
                </a:lnTo>
                <a:lnTo>
                  <a:pt x="345" y="1530"/>
                </a:lnTo>
                <a:lnTo>
                  <a:pt x="330" y="1515"/>
                </a:lnTo>
                <a:lnTo>
                  <a:pt x="315" y="1485"/>
                </a:lnTo>
                <a:lnTo>
                  <a:pt x="300" y="1500"/>
                </a:lnTo>
                <a:lnTo>
                  <a:pt x="285" y="1470"/>
                </a:lnTo>
                <a:lnTo>
                  <a:pt x="285" y="1455"/>
                </a:lnTo>
                <a:lnTo>
                  <a:pt x="270" y="1455"/>
                </a:lnTo>
                <a:lnTo>
                  <a:pt x="270" y="1440"/>
                </a:lnTo>
                <a:lnTo>
                  <a:pt x="255" y="1455"/>
                </a:lnTo>
                <a:lnTo>
                  <a:pt x="255" y="1440"/>
                </a:lnTo>
                <a:lnTo>
                  <a:pt x="240" y="1440"/>
                </a:lnTo>
                <a:lnTo>
                  <a:pt x="240" y="1425"/>
                </a:lnTo>
                <a:lnTo>
                  <a:pt x="225" y="1425"/>
                </a:lnTo>
                <a:lnTo>
                  <a:pt x="210" y="1440"/>
                </a:lnTo>
                <a:lnTo>
                  <a:pt x="195" y="1455"/>
                </a:lnTo>
                <a:lnTo>
                  <a:pt x="180" y="1410"/>
                </a:lnTo>
                <a:lnTo>
                  <a:pt x="165" y="1380"/>
                </a:lnTo>
                <a:lnTo>
                  <a:pt x="135" y="1395"/>
                </a:lnTo>
                <a:lnTo>
                  <a:pt x="120" y="1395"/>
                </a:lnTo>
                <a:lnTo>
                  <a:pt x="120" y="1380"/>
                </a:lnTo>
                <a:lnTo>
                  <a:pt x="105" y="1380"/>
                </a:lnTo>
                <a:lnTo>
                  <a:pt x="105" y="1350"/>
                </a:lnTo>
                <a:lnTo>
                  <a:pt x="120" y="1350"/>
                </a:lnTo>
                <a:lnTo>
                  <a:pt x="135" y="1350"/>
                </a:lnTo>
                <a:lnTo>
                  <a:pt x="135" y="1335"/>
                </a:lnTo>
                <a:lnTo>
                  <a:pt x="135" y="1350"/>
                </a:lnTo>
                <a:lnTo>
                  <a:pt x="135" y="1335"/>
                </a:lnTo>
                <a:lnTo>
                  <a:pt x="90" y="1335"/>
                </a:lnTo>
                <a:lnTo>
                  <a:pt x="90" y="1320"/>
                </a:lnTo>
                <a:lnTo>
                  <a:pt x="90" y="1290"/>
                </a:lnTo>
                <a:lnTo>
                  <a:pt x="75" y="1290"/>
                </a:lnTo>
                <a:lnTo>
                  <a:pt x="75" y="1260"/>
                </a:lnTo>
                <a:lnTo>
                  <a:pt x="75" y="1245"/>
                </a:lnTo>
                <a:lnTo>
                  <a:pt x="75" y="1230"/>
                </a:lnTo>
                <a:lnTo>
                  <a:pt x="45" y="1245"/>
                </a:lnTo>
                <a:lnTo>
                  <a:pt x="30" y="1245"/>
                </a:lnTo>
                <a:lnTo>
                  <a:pt x="30" y="1215"/>
                </a:lnTo>
                <a:lnTo>
                  <a:pt x="30" y="1200"/>
                </a:lnTo>
                <a:lnTo>
                  <a:pt x="30" y="1185"/>
                </a:lnTo>
                <a:lnTo>
                  <a:pt x="15" y="1155"/>
                </a:lnTo>
                <a:lnTo>
                  <a:pt x="15" y="1170"/>
                </a:lnTo>
                <a:lnTo>
                  <a:pt x="0" y="1170"/>
                </a:lnTo>
                <a:lnTo>
                  <a:pt x="0" y="1140"/>
                </a:lnTo>
                <a:lnTo>
                  <a:pt x="15" y="1140"/>
                </a:lnTo>
                <a:lnTo>
                  <a:pt x="30" y="1140"/>
                </a:lnTo>
                <a:lnTo>
                  <a:pt x="30" y="1125"/>
                </a:lnTo>
                <a:lnTo>
                  <a:pt x="45" y="1125"/>
                </a:lnTo>
                <a:lnTo>
                  <a:pt x="60" y="1125"/>
                </a:lnTo>
                <a:lnTo>
                  <a:pt x="45" y="1095"/>
                </a:lnTo>
                <a:lnTo>
                  <a:pt x="30" y="1095"/>
                </a:lnTo>
                <a:lnTo>
                  <a:pt x="15" y="1065"/>
                </a:lnTo>
                <a:lnTo>
                  <a:pt x="15" y="1050"/>
                </a:lnTo>
                <a:lnTo>
                  <a:pt x="30" y="1065"/>
                </a:lnTo>
                <a:lnTo>
                  <a:pt x="30" y="1050"/>
                </a:lnTo>
                <a:lnTo>
                  <a:pt x="15" y="1050"/>
                </a:lnTo>
                <a:lnTo>
                  <a:pt x="30" y="1050"/>
                </a:lnTo>
                <a:lnTo>
                  <a:pt x="30" y="1035"/>
                </a:lnTo>
                <a:lnTo>
                  <a:pt x="15" y="1035"/>
                </a:lnTo>
                <a:lnTo>
                  <a:pt x="15" y="1020"/>
                </a:lnTo>
                <a:lnTo>
                  <a:pt x="30" y="1020"/>
                </a:lnTo>
                <a:lnTo>
                  <a:pt x="30" y="1005"/>
                </a:lnTo>
                <a:lnTo>
                  <a:pt x="15" y="1005"/>
                </a:lnTo>
                <a:lnTo>
                  <a:pt x="30" y="1005"/>
                </a:lnTo>
                <a:lnTo>
                  <a:pt x="30" y="990"/>
                </a:lnTo>
                <a:lnTo>
                  <a:pt x="15" y="990"/>
                </a:lnTo>
                <a:lnTo>
                  <a:pt x="30" y="990"/>
                </a:lnTo>
                <a:lnTo>
                  <a:pt x="30" y="975"/>
                </a:lnTo>
                <a:lnTo>
                  <a:pt x="45" y="975"/>
                </a:lnTo>
                <a:lnTo>
                  <a:pt x="45" y="990"/>
                </a:lnTo>
                <a:lnTo>
                  <a:pt x="45" y="975"/>
                </a:lnTo>
                <a:lnTo>
                  <a:pt x="60" y="990"/>
                </a:lnTo>
                <a:lnTo>
                  <a:pt x="60" y="975"/>
                </a:lnTo>
                <a:lnTo>
                  <a:pt x="75" y="975"/>
                </a:lnTo>
                <a:lnTo>
                  <a:pt x="75" y="990"/>
                </a:lnTo>
                <a:lnTo>
                  <a:pt x="75" y="975"/>
                </a:lnTo>
                <a:lnTo>
                  <a:pt x="75" y="990"/>
                </a:lnTo>
                <a:lnTo>
                  <a:pt x="90" y="990"/>
                </a:lnTo>
                <a:lnTo>
                  <a:pt x="105" y="990"/>
                </a:lnTo>
                <a:lnTo>
                  <a:pt x="105" y="1005"/>
                </a:lnTo>
                <a:lnTo>
                  <a:pt x="120" y="1005"/>
                </a:lnTo>
                <a:lnTo>
                  <a:pt x="120" y="1020"/>
                </a:lnTo>
                <a:lnTo>
                  <a:pt x="120" y="1005"/>
                </a:lnTo>
                <a:lnTo>
                  <a:pt x="120" y="1020"/>
                </a:lnTo>
                <a:lnTo>
                  <a:pt x="135" y="1020"/>
                </a:lnTo>
                <a:lnTo>
                  <a:pt x="150" y="1020"/>
                </a:lnTo>
                <a:lnTo>
                  <a:pt x="165" y="1020"/>
                </a:lnTo>
                <a:lnTo>
                  <a:pt x="165" y="1035"/>
                </a:lnTo>
                <a:lnTo>
                  <a:pt x="165" y="1020"/>
                </a:lnTo>
                <a:lnTo>
                  <a:pt x="180" y="1020"/>
                </a:lnTo>
                <a:lnTo>
                  <a:pt x="180" y="1035"/>
                </a:lnTo>
                <a:lnTo>
                  <a:pt x="180" y="1020"/>
                </a:lnTo>
                <a:lnTo>
                  <a:pt x="195" y="1020"/>
                </a:lnTo>
                <a:lnTo>
                  <a:pt x="195" y="1005"/>
                </a:lnTo>
                <a:lnTo>
                  <a:pt x="195" y="990"/>
                </a:lnTo>
                <a:lnTo>
                  <a:pt x="195" y="930"/>
                </a:lnTo>
                <a:lnTo>
                  <a:pt x="195" y="915"/>
                </a:lnTo>
                <a:lnTo>
                  <a:pt x="195" y="900"/>
                </a:lnTo>
                <a:lnTo>
                  <a:pt x="210" y="900"/>
                </a:lnTo>
                <a:lnTo>
                  <a:pt x="210" y="885"/>
                </a:lnTo>
                <a:lnTo>
                  <a:pt x="225" y="885"/>
                </a:lnTo>
                <a:lnTo>
                  <a:pt x="225" y="855"/>
                </a:lnTo>
                <a:lnTo>
                  <a:pt x="210" y="795"/>
                </a:lnTo>
                <a:lnTo>
                  <a:pt x="195" y="795"/>
                </a:lnTo>
                <a:lnTo>
                  <a:pt x="180" y="780"/>
                </a:lnTo>
                <a:lnTo>
                  <a:pt x="165" y="795"/>
                </a:lnTo>
                <a:lnTo>
                  <a:pt x="150" y="795"/>
                </a:lnTo>
                <a:lnTo>
                  <a:pt x="150" y="765"/>
                </a:lnTo>
                <a:lnTo>
                  <a:pt x="150" y="750"/>
                </a:lnTo>
                <a:lnTo>
                  <a:pt x="165" y="750"/>
                </a:lnTo>
                <a:lnTo>
                  <a:pt x="165" y="735"/>
                </a:lnTo>
                <a:lnTo>
                  <a:pt x="165" y="705"/>
                </a:lnTo>
                <a:lnTo>
                  <a:pt x="165" y="690"/>
                </a:lnTo>
                <a:lnTo>
                  <a:pt x="165" y="705"/>
                </a:lnTo>
                <a:lnTo>
                  <a:pt x="180" y="705"/>
                </a:lnTo>
                <a:lnTo>
                  <a:pt x="180" y="690"/>
                </a:lnTo>
                <a:lnTo>
                  <a:pt x="180" y="675"/>
                </a:lnTo>
                <a:lnTo>
                  <a:pt x="165" y="675"/>
                </a:lnTo>
                <a:lnTo>
                  <a:pt x="165" y="645"/>
                </a:lnTo>
                <a:lnTo>
                  <a:pt x="180" y="645"/>
                </a:lnTo>
                <a:lnTo>
                  <a:pt x="180" y="615"/>
                </a:lnTo>
                <a:lnTo>
                  <a:pt x="195" y="615"/>
                </a:lnTo>
                <a:lnTo>
                  <a:pt x="210" y="615"/>
                </a:lnTo>
                <a:lnTo>
                  <a:pt x="210" y="600"/>
                </a:lnTo>
                <a:lnTo>
                  <a:pt x="210" y="585"/>
                </a:lnTo>
                <a:lnTo>
                  <a:pt x="195" y="585"/>
                </a:lnTo>
                <a:lnTo>
                  <a:pt x="180" y="570"/>
                </a:lnTo>
                <a:lnTo>
                  <a:pt x="165" y="570"/>
                </a:lnTo>
                <a:lnTo>
                  <a:pt x="150" y="570"/>
                </a:lnTo>
                <a:lnTo>
                  <a:pt x="150" y="540"/>
                </a:lnTo>
                <a:lnTo>
                  <a:pt x="135" y="540"/>
                </a:lnTo>
                <a:lnTo>
                  <a:pt x="120" y="540"/>
                </a:lnTo>
                <a:lnTo>
                  <a:pt x="105" y="525"/>
                </a:lnTo>
                <a:lnTo>
                  <a:pt x="105" y="495"/>
                </a:lnTo>
                <a:lnTo>
                  <a:pt x="105" y="480"/>
                </a:lnTo>
                <a:lnTo>
                  <a:pt x="105" y="465"/>
                </a:lnTo>
                <a:lnTo>
                  <a:pt x="90" y="465"/>
                </a:lnTo>
                <a:lnTo>
                  <a:pt x="105" y="465"/>
                </a:lnTo>
                <a:lnTo>
                  <a:pt x="105" y="450"/>
                </a:lnTo>
                <a:lnTo>
                  <a:pt x="105" y="420"/>
                </a:lnTo>
                <a:lnTo>
                  <a:pt x="90" y="420"/>
                </a:lnTo>
                <a:lnTo>
                  <a:pt x="105" y="420"/>
                </a:lnTo>
                <a:lnTo>
                  <a:pt x="90" y="405"/>
                </a:lnTo>
                <a:lnTo>
                  <a:pt x="90" y="390"/>
                </a:lnTo>
                <a:lnTo>
                  <a:pt x="90" y="375"/>
                </a:lnTo>
                <a:lnTo>
                  <a:pt x="105" y="360"/>
                </a:lnTo>
                <a:lnTo>
                  <a:pt x="105" y="375"/>
                </a:lnTo>
                <a:lnTo>
                  <a:pt x="120" y="375"/>
                </a:lnTo>
                <a:lnTo>
                  <a:pt x="135" y="375"/>
                </a:lnTo>
                <a:lnTo>
                  <a:pt x="135" y="390"/>
                </a:lnTo>
                <a:lnTo>
                  <a:pt x="150" y="390"/>
                </a:lnTo>
                <a:lnTo>
                  <a:pt x="165" y="390"/>
                </a:lnTo>
                <a:lnTo>
                  <a:pt x="180" y="375"/>
                </a:lnTo>
                <a:lnTo>
                  <a:pt x="210" y="375"/>
                </a:lnTo>
                <a:lnTo>
                  <a:pt x="225" y="375"/>
                </a:lnTo>
                <a:lnTo>
                  <a:pt x="240" y="375"/>
                </a:lnTo>
                <a:lnTo>
                  <a:pt x="255" y="375"/>
                </a:lnTo>
                <a:lnTo>
                  <a:pt x="255" y="390"/>
                </a:lnTo>
                <a:lnTo>
                  <a:pt x="270" y="405"/>
                </a:lnTo>
                <a:lnTo>
                  <a:pt x="285" y="420"/>
                </a:lnTo>
                <a:lnTo>
                  <a:pt x="285" y="405"/>
                </a:lnTo>
                <a:lnTo>
                  <a:pt x="270" y="390"/>
                </a:lnTo>
                <a:lnTo>
                  <a:pt x="255" y="375"/>
                </a:lnTo>
                <a:lnTo>
                  <a:pt x="270" y="375"/>
                </a:lnTo>
                <a:lnTo>
                  <a:pt x="270" y="360"/>
                </a:lnTo>
                <a:lnTo>
                  <a:pt x="270" y="375"/>
                </a:lnTo>
                <a:lnTo>
                  <a:pt x="270" y="360"/>
                </a:lnTo>
                <a:lnTo>
                  <a:pt x="285" y="360"/>
                </a:lnTo>
                <a:lnTo>
                  <a:pt x="300" y="360"/>
                </a:lnTo>
                <a:lnTo>
                  <a:pt x="315" y="345"/>
                </a:lnTo>
                <a:lnTo>
                  <a:pt x="315" y="330"/>
                </a:lnTo>
                <a:lnTo>
                  <a:pt x="330" y="330"/>
                </a:lnTo>
                <a:lnTo>
                  <a:pt x="345" y="330"/>
                </a:lnTo>
                <a:lnTo>
                  <a:pt x="345" y="345"/>
                </a:lnTo>
                <a:lnTo>
                  <a:pt x="375" y="360"/>
                </a:lnTo>
                <a:lnTo>
                  <a:pt x="375" y="330"/>
                </a:lnTo>
                <a:lnTo>
                  <a:pt x="375" y="315"/>
                </a:lnTo>
                <a:lnTo>
                  <a:pt x="375" y="300"/>
                </a:lnTo>
                <a:lnTo>
                  <a:pt x="390" y="300"/>
                </a:lnTo>
                <a:lnTo>
                  <a:pt x="390" y="285"/>
                </a:lnTo>
                <a:lnTo>
                  <a:pt x="390" y="270"/>
                </a:lnTo>
                <a:lnTo>
                  <a:pt x="405" y="285"/>
                </a:lnTo>
                <a:lnTo>
                  <a:pt x="405" y="270"/>
                </a:lnTo>
                <a:lnTo>
                  <a:pt x="420" y="285"/>
                </a:lnTo>
                <a:lnTo>
                  <a:pt x="420" y="270"/>
                </a:lnTo>
                <a:lnTo>
                  <a:pt x="435" y="270"/>
                </a:lnTo>
                <a:lnTo>
                  <a:pt x="450" y="270"/>
                </a:lnTo>
                <a:lnTo>
                  <a:pt x="450" y="255"/>
                </a:lnTo>
                <a:lnTo>
                  <a:pt x="435" y="255"/>
                </a:lnTo>
                <a:lnTo>
                  <a:pt x="435" y="240"/>
                </a:lnTo>
                <a:lnTo>
                  <a:pt x="450" y="240"/>
                </a:lnTo>
                <a:lnTo>
                  <a:pt x="435" y="240"/>
                </a:lnTo>
                <a:lnTo>
                  <a:pt x="435" y="225"/>
                </a:lnTo>
                <a:lnTo>
                  <a:pt x="435" y="210"/>
                </a:lnTo>
                <a:lnTo>
                  <a:pt x="435" y="225"/>
                </a:lnTo>
                <a:lnTo>
                  <a:pt x="435" y="210"/>
                </a:lnTo>
                <a:lnTo>
                  <a:pt x="450" y="210"/>
                </a:lnTo>
                <a:lnTo>
                  <a:pt x="435" y="210"/>
                </a:lnTo>
                <a:lnTo>
                  <a:pt x="450" y="210"/>
                </a:lnTo>
                <a:lnTo>
                  <a:pt x="450" y="195"/>
                </a:lnTo>
                <a:lnTo>
                  <a:pt x="465" y="195"/>
                </a:lnTo>
                <a:lnTo>
                  <a:pt x="465" y="210"/>
                </a:lnTo>
                <a:lnTo>
                  <a:pt x="480" y="210"/>
                </a:lnTo>
                <a:lnTo>
                  <a:pt x="480" y="195"/>
                </a:lnTo>
                <a:lnTo>
                  <a:pt x="480" y="180"/>
                </a:lnTo>
                <a:lnTo>
                  <a:pt x="480" y="165"/>
                </a:lnTo>
                <a:lnTo>
                  <a:pt x="480" y="150"/>
                </a:lnTo>
                <a:lnTo>
                  <a:pt x="495" y="150"/>
                </a:lnTo>
                <a:lnTo>
                  <a:pt x="510" y="150"/>
                </a:lnTo>
                <a:lnTo>
                  <a:pt x="525" y="150"/>
                </a:lnTo>
                <a:lnTo>
                  <a:pt x="540" y="150"/>
                </a:lnTo>
                <a:lnTo>
                  <a:pt x="540" y="135"/>
                </a:lnTo>
                <a:lnTo>
                  <a:pt x="555" y="135"/>
                </a:lnTo>
                <a:lnTo>
                  <a:pt x="555" y="120"/>
                </a:lnTo>
                <a:lnTo>
                  <a:pt x="540" y="120"/>
                </a:lnTo>
                <a:lnTo>
                  <a:pt x="540" y="105"/>
                </a:lnTo>
                <a:lnTo>
                  <a:pt x="555" y="105"/>
                </a:lnTo>
                <a:lnTo>
                  <a:pt x="570" y="105"/>
                </a:lnTo>
                <a:lnTo>
                  <a:pt x="585" y="105"/>
                </a:lnTo>
                <a:lnTo>
                  <a:pt x="585" y="90"/>
                </a:lnTo>
                <a:lnTo>
                  <a:pt x="600" y="90"/>
                </a:lnTo>
                <a:lnTo>
                  <a:pt x="585" y="75"/>
                </a:lnTo>
                <a:lnTo>
                  <a:pt x="585" y="90"/>
                </a:lnTo>
                <a:lnTo>
                  <a:pt x="585" y="75"/>
                </a:lnTo>
                <a:lnTo>
                  <a:pt x="570" y="75"/>
                </a:lnTo>
                <a:lnTo>
                  <a:pt x="585" y="75"/>
                </a:lnTo>
                <a:lnTo>
                  <a:pt x="585" y="60"/>
                </a:lnTo>
                <a:lnTo>
                  <a:pt x="570" y="60"/>
                </a:lnTo>
                <a:lnTo>
                  <a:pt x="570" y="45"/>
                </a:lnTo>
                <a:lnTo>
                  <a:pt x="555" y="45"/>
                </a:lnTo>
                <a:lnTo>
                  <a:pt x="540" y="45"/>
                </a:lnTo>
                <a:lnTo>
                  <a:pt x="555" y="30"/>
                </a:lnTo>
                <a:lnTo>
                  <a:pt x="570" y="15"/>
                </a:lnTo>
                <a:lnTo>
                  <a:pt x="585" y="0"/>
                </a:lnTo>
                <a:lnTo>
                  <a:pt x="600" y="0"/>
                </a:lnTo>
                <a:lnTo>
                  <a:pt x="615" y="0"/>
                </a:lnTo>
                <a:lnTo>
                  <a:pt x="660" y="15"/>
                </a:lnTo>
                <a:lnTo>
                  <a:pt x="705" y="15"/>
                </a:lnTo>
                <a:lnTo>
                  <a:pt x="720" y="30"/>
                </a:lnTo>
                <a:lnTo>
                  <a:pt x="720" y="15"/>
                </a:lnTo>
                <a:lnTo>
                  <a:pt x="735" y="15"/>
                </a:lnTo>
                <a:lnTo>
                  <a:pt x="735" y="30"/>
                </a:lnTo>
                <a:lnTo>
                  <a:pt x="750" y="30"/>
                </a:lnTo>
                <a:lnTo>
                  <a:pt x="750" y="15"/>
                </a:lnTo>
                <a:lnTo>
                  <a:pt x="750" y="0"/>
                </a:lnTo>
                <a:lnTo>
                  <a:pt x="765" y="0"/>
                </a:lnTo>
                <a:lnTo>
                  <a:pt x="765" y="15"/>
                </a:lnTo>
                <a:lnTo>
                  <a:pt x="780" y="15"/>
                </a:lnTo>
                <a:lnTo>
                  <a:pt x="780" y="30"/>
                </a:lnTo>
                <a:lnTo>
                  <a:pt x="795" y="15"/>
                </a:lnTo>
                <a:lnTo>
                  <a:pt x="795" y="30"/>
                </a:lnTo>
                <a:lnTo>
                  <a:pt x="780" y="45"/>
                </a:lnTo>
                <a:lnTo>
                  <a:pt x="765" y="45"/>
                </a:lnTo>
                <a:lnTo>
                  <a:pt x="780" y="60"/>
                </a:lnTo>
                <a:lnTo>
                  <a:pt x="765" y="60"/>
                </a:lnTo>
                <a:lnTo>
                  <a:pt x="795" y="75"/>
                </a:lnTo>
                <a:lnTo>
                  <a:pt x="810" y="75"/>
                </a:lnTo>
                <a:lnTo>
                  <a:pt x="826" y="75"/>
                </a:lnTo>
                <a:lnTo>
                  <a:pt x="826" y="90"/>
                </a:lnTo>
                <a:lnTo>
                  <a:pt x="856" y="90"/>
                </a:lnTo>
                <a:lnTo>
                  <a:pt x="856" y="75"/>
                </a:lnTo>
                <a:lnTo>
                  <a:pt x="871" y="75"/>
                </a:lnTo>
                <a:lnTo>
                  <a:pt x="886" y="75"/>
                </a:lnTo>
                <a:lnTo>
                  <a:pt x="886" y="90"/>
                </a:lnTo>
                <a:lnTo>
                  <a:pt x="871" y="90"/>
                </a:lnTo>
                <a:lnTo>
                  <a:pt x="871" y="105"/>
                </a:lnTo>
                <a:lnTo>
                  <a:pt x="871" y="120"/>
                </a:lnTo>
                <a:lnTo>
                  <a:pt x="871" y="135"/>
                </a:lnTo>
                <a:lnTo>
                  <a:pt x="871" y="150"/>
                </a:lnTo>
                <a:lnTo>
                  <a:pt x="871" y="165"/>
                </a:lnTo>
                <a:lnTo>
                  <a:pt x="886" y="180"/>
                </a:lnTo>
                <a:lnTo>
                  <a:pt x="886" y="195"/>
                </a:lnTo>
                <a:lnTo>
                  <a:pt x="886" y="210"/>
                </a:lnTo>
                <a:lnTo>
                  <a:pt x="871" y="210"/>
                </a:lnTo>
                <a:lnTo>
                  <a:pt x="856" y="210"/>
                </a:lnTo>
                <a:lnTo>
                  <a:pt x="871" y="210"/>
                </a:lnTo>
                <a:lnTo>
                  <a:pt x="871" y="225"/>
                </a:lnTo>
                <a:lnTo>
                  <a:pt x="856" y="225"/>
                </a:lnTo>
                <a:lnTo>
                  <a:pt x="841" y="240"/>
                </a:lnTo>
                <a:lnTo>
                  <a:pt x="856" y="240"/>
                </a:lnTo>
                <a:lnTo>
                  <a:pt x="856" y="255"/>
                </a:lnTo>
                <a:lnTo>
                  <a:pt x="871" y="255"/>
                </a:lnTo>
                <a:lnTo>
                  <a:pt x="886" y="255"/>
                </a:lnTo>
                <a:lnTo>
                  <a:pt x="901" y="255"/>
                </a:lnTo>
                <a:lnTo>
                  <a:pt x="916" y="255"/>
                </a:lnTo>
                <a:lnTo>
                  <a:pt x="931" y="255"/>
                </a:lnTo>
                <a:lnTo>
                  <a:pt x="946" y="255"/>
                </a:lnTo>
                <a:lnTo>
                  <a:pt x="961" y="255"/>
                </a:lnTo>
                <a:lnTo>
                  <a:pt x="961" y="270"/>
                </a:lnTo>
                <a:lnTo>
                  <a:pt x="961" y="315"/>
                </a:lnTo>
                <a:lnTo>
                  <a:pt x="961" y="330"/>
                </a:lnTo>
                <a:lnTo>
                  <a:pt x="976" y="330"/>
                </a:lnTo>
                <a:lnTo>
                  <a:pt x="991" y="345"/>
                </a:lnTo>
                <a:lnTo>
                  <a:pt x="1006" y="345"/>
                </a:lnTo>
                <a:lnTo>
                  <a:pt x="1021" y="360"/>
                </a:lnTo>
                <a:lnTo>
                  <a:pt x="1006" y="360"/>
                </a:lnTo>
                <a:lnTo>
                  <a:pt x="991" y="375"/>
                </a:lnTo>
                <a:lnTo>
                  <a:pt x="991" y="360"/>
                </a:lnTo>
                <a:lnTo>
                  <a:pt x="991" y="390"/>
                </a:lnTo>
                <a:lnTo>
                  <a:pt x="991" y="420"/>
                </a:lnTo>
                <a:lnTo>
                  <a:pt x="1006" y="420"/>
                </a:lnTo>
                <a:lnTo>
                  <a:pt x="1021" y="420"/>
                </a:lnTo>
                <a:lnTo>
                  <a:pt x="1021" y="435"/>
                </a:lnTo>
                <a:lnTo>
                  <a:pt x="1021" y="450"/>
                </a:lnTo>
                <a:lnTo>
                  <a:pt x="1006" y="450"/>
                </a:lnTo>
                <a:lnTo>
                  <a:pt x="1021" y="450"/>
                </a:lnTo>
                <a:lnTo>
                  <a:pt x="1021" y="465"/>
                </a:lnTo>
                <a:lnTo>
                  <a:pt x="1006" y="465"/>
                </a:lnTo>
                <a:lnTo>
                  <a:pt x="991" y="465"/>
                </a:lnTo>
                <a:lnTo>
                  <a:pt x="991" y="480"/>
                </a:lnTo>
                <a:lnTo>
                  <a:pt x="976" y="480"/>
                </a:lnTo>
                <a:lnTo>
                  <a:pt x="976" y="495"/>
                </a:lnTo>
                <a:lnTo>
                  <a:pt x="961" y="495"/>
                </a:lnTo>
                <a:lnTo>
                  <a:pt x="961" y="510"/>
                </a:lnTo>
                <a:lnTo>
                  <a:pt x="991" y="510"/>
                </a:lnTo>
                <a:lnTo>
                  <a:pt x="991" y="585"/>
                </a:lnTo>
                <a:lnTo>
                  <a:pt x="991" y="600"/>
                </a:lnTo>
                <a:lnTo>
                  <a:pt x="1021" y="615"/>
                </a:lnTo>
                <a:lnTo>
                  <a:pt x="1006" y="615"/>
                </a:lnTo>
                <a:lnTo>
                  <a:pt x="1006" y="630"/>
                </a:lnTo>
                <a:lnTo>
                  <a:pt x="1006" y="645"/>
                </a:lnTo>
                <a:lnTo>
                  <a:pt x="1021" y="660"/>
                </a:lnTo>
                <a:lnTo>
                  <a:pt x="1006" y="660"/>
                </a:lnTo>
                <a:lnTo>
                  <a:pt x="1036" y="675"/>
                </a:lnTo>
                <a:lnTo>
                  <a:pt x="1051" y="675"/>
                </a:lnTo>
                <a:lnTo>
                  <a:pt x="1051" y="690"/>
                </a:lnTo>
                <a:lnTo>
                  <a:pt x="1066" y="690"/>
                </a:lnTo>
                <a:lnTo>
                  <a:pt x="1066" y="675"/>
                </a:lnTo>
                <a:lnTo>
                  <a:pt x="1081" y="675"/>
                </a:lnTo>
                <a:lnTo>
                  <a:pt x="1081" y="690"/>
                </a:lnTo>
                <a:lnTo>
                  <a:pt x="1081" y="705"/>
                </a:lnTo>
                <a:lnTo>
                  <a:pt x="1081" y="720"/>
                </a:lnTo>
                <a:lnTo>
                  <a:pt x="1096" y="735"/>
                </a:lnTo>
                <a:lnTo>
                  <a:pt x="1111" y="735"/>
                </a:lnTo>
                <a:lnTo>
                  <a:pt x="1111" y="750"/>
                </a:lnTo>
                <a:lnTo>
                  <a:pt x="1096" y="750"/>
                </a:lnTo>
                <a:lnTo>
                  <a:pt x="1111" y="750"/>
                </a:lnTo>
                <a:lnTo>
                  <a:pt x="1096" y="750"/>
                </a:lnTo>
                <a:lnTo>
                  <a:pt x="1096" y="765"/>
                </a:lnTo>
                <a:lnTo>
                  <a:pt x="1081" y="765"/>
                </a:lnTo>
                <a:lnTo>
                  <a:pt x="1081" y="780"/>
                </a:lnTo>
                <a:lnTo>
                  <a:pt x="1081" y="795"/>
                </a:lnTo>
                <a:lnTo>
                  <a:pt x="1081" y="810"/>
                </a:lnTo>
                <a:lnTo>
                  <a:pt x="1081" y="825"/>
                </a:lnTo>
                <a:lnTo>
                  <a:pt x="1111" y="825"/>
                </a:lnTo>
                <a:lnTo>
                  <a:pt x="1126" y="825"/>
                </a:lnTo>
                <a:lnTo>
                  <a:pt x="1141" y="825"/>
                </a:lnTo>
                <a:lnTo>
                  <a:pt x="1156" y="825"/>
                </a:lnTo>
                <a:lnTo>
                  <a:pt x="1171" y="825"/>
                </a:lnTo>
                <a:lnTo>
                  <a:pt x="1171" y="840"/>
                </a:lnTo>
                <a:lnTo>
                  <a:pt x="1171" y="855"/>
                </a:lnTo>
                <a:lnTo>
                  <a:pt x="1171" y="870"/>
                </a:lnTo>
                <a:lnTo>
                  <a:pt x="1186" y="885"/>
                </a:lnTo>
                <a:lnTo>
                  <a:pt x="1186" y="900"/>
                </a:lnTo>
                <a:lnTo>
                  <a:pt x="1171" y="900"/>
                </a:lnTo>
                <a:lnTo>
                  <a:pt x="1186" y="900"/>
                </a:lnTo>
                <a:lnTo>
                  <a:pt x="1186" y="915"/>
                </a:lnTo>
                <a:lnTo>
                  <a:pt x="1201" y="915"/>
                </a:lnTo>
                <a:lnTo>
                  <a:pt x="1216" y="915"/>
                </a:lnTo>
                <a:lnTo>
                  <a:pt x="1231" y="915"/>
                </a:lnTo>
                <a:lnTo>
                  <a:pt x="1231" y="930"/>
                </a:lnTo>
                <a:lnTo>
                  <a:pt x="1246" y="930"/>
                </a:lnTo>
                <a:lnTo>
                  <a:pt x="1246" y="94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64" name="Freeform 502"/>
          <p:cNvSpPr>
            <a:spLocks/>
          </p:cNvSpPr>
          <p:nvPr/>
        </p:nvSpPr>
        <p:spPr bwMode="auto">
          <a:xfrm>
            <a:off x="6989443" y="3161421"/>
            <a:ext cx="1048104" cy="1687829"/>
          </a:xfrm>
          <a:custGeom>
            <a:avLst/>
            <a:gdLst>
              <a:gd name="T0" fmla="*/ 1 w 1246"/>
              <a:gd name="T1" fmla="*/ 1 h 2040"/>
              <a:gd name="T2" fmla="*/ 1 w 1246"/>
              <a:gd name="T3" fmla="*/ 1 h 2040"/>
              <a:gd name="T4" fmla="*/ 1 w 1246"/>
              <a:gd name="T5" fmla="*/ 1 h 2040"/>
              <a:gd name="T6" fmla="*/ 1 w 1246"/>
              <a:gd name="T7" fmla="*/ 1 h 2040"/>
              <a:gd name="T8" fmla="*/ 1 w 1246"/>
              <a:gd name="T9" fmla="*/ 1 h 2040"/>
              <a:gd name="T10" fmla="*/ 1 w 1246"/>
              <a:gd name="T11" fmla="*/ 1 h 2040"/>
              <a:gd name="T12" fmla="*/ 1 w 1246"/>
              <a:gd name="T13" fmla="*/ 1 h 2040"/>
              <a:gd name="T14" fmla="*/ 1 w 1246"/>
              <a:gd name="T15" fmla="*/ 1 h 2040"/>
              <a:gd name="T16" fmla="*/ 1 w 1246"/>
              <a:gd name="T17" fmla="*/ 1 h 2040"/>
              <a:gd name="T18" fmla="*/ 1 w 1246"/>
              <a:gd name="T19" fmla="*/ 1 h 2040"/>
              <a:gd name="T20" fmla="*/ 1 w 1246"/>
              <a:gd name="T21" fmla="*/ 1 h 2040"/>
              <a:gd name="T22" fmla="*/ 1 w 1246"/>
              <a:gd name="T23" fmla="*/ 1 h 2040"/>
              <a:gd name="T24" fmla="*/ 1 w 1246"/>
              <a:gd name="T25" fmla="*/ 1 h 2040"/>
              <a:gd name="T26" fmla="*/ 1 w 1246"/>
              <a:gd name="T27" fmla="*/ 1 h 2040"/>
              <a:gd name="T28" fmla="*/ 1 w 1246"/>
              <a:gd name="T29" fmla="*/ 1 h 2040"/>
              <a:gd name="T30" fmla="*/ 1 w 1246"/>
              <a:gd name="T31" fmla="*/ 1 h 2040"/>
              <a:gd name="T32" fmla="*/ 1 w 1246"/>
              <a:gd name="T33" fmla="*/ 1 h 2040"/>
              <a:gd name="T34" fmla="*/ 1 w 1246"/>
              <a:gd name="T35" fmla="*/ 1 h 2040"/>
              <a:gd name="T36" fmla="*/ 1 w 1246"/>
              <a:gd name="T37" fmla="*/ 1 h 2040"/>
              <a:gd name="T38" fmla="*/ 1 w 1246"/>
              <a:gd name="T39" fmla="*/ 1 h 2040"/>
              <a:gd name="T40" fmla="*/ 1 w 1246"/>
              <a:gd name="T41" fmla="*/ 1 h 2040"/>
              <a:gd name="T42" fmla="*/ 1 w 1246"/>
              <a:gd name="T43" fmla="*/ 1 h 2040"/>
              <a:gd name="T44" fmla="*/ 1 w 1246"/>
              <a:gd name="T45" fmla="*/ 1 h 2040"/>
              <a:gd name="T46" fmla="*/ 1 w 1246"/>
              <a:gd name="T47" fmla="*/ 1 h 2040"/>
              <a:gd name="T48" fmla="*/ 1 w 1246"/>
              <a:gd name="T49" fmla="*/ 1 h 2040"/>
              <a:gd name="T50" fmla="*/ 1 w 1246"/>
              <a:gd name="T51" fmla="*/ 1 h 2040"/>
              <a:gd name="T52" fmla="*/ 1 w 1246"/>
              <a:gd name="T53" fmla="*/ 1 h 2040"/>
              <a:gd name="T54" fmla="*/ 0 w 1246"/>
              <a:gd name="T55" fmla="*/ 1 h 2040"/>
              <a:gd name="T56" fmla="*/ 1 w 1246"/>
              <a:gd name="T57" fmla="*/ 1 h 2040"/>
              <a:gd name="T58" fmla="*/ 1 w 1246"/>
              <a:gd name="T59" fmla="*/ 1 h 2040"/>
              <a:gd name="T60" fmla="*/ 1 w 1246"/>
              <a:gd name="T61" fmla="*/ 1 h 2040"/>
              <a:gd name="T62" fmla="*/ 1 w 1246"/>
              <a:gd name="T63" fmla="*/ 1 h 2040"/>
              <a:gd name="T64" fmla="*/ 1 w 1246"/>
              <a:gd name="T65" fmla="*/ 1 h 2040"/>
              <a:gd name="T66" fmla="*/ 1 w 1246"/>
              <a:gd name="T67" fmla="*/ 1 h 2040"/>
              <a:gd name="T68" fmla="*/ 1 w 1246"/>
              <a:gd name="T69" fmla="*/ 1 h 2040"/>
              <a:gd name="T70" fmla="*/ 1 w 1246"/>
              <a:gd name="T71" fmla="*/ 1 h 2040"/>
              <a:gd name="T72" fmla="*/ 1 w 1246"/>
              <a:gd name="T73" fmla="*/ 1 h 2040"/>
              <a:gd name="T74" fmla="*/ 1 w 1246"/>
              <a:gd name="T75" fmla="*/ 1 h 2040"/>
              <a:gd name="T76" fmla="*/ 1 w 1246"/>
              <a:gd name="T77" fmla="*/ 1 h 2040"/>
              <a:gd name="T78" fmla="*/ 1 w 1246"/>
              <a:gd name="T79" fmla="*/ 1 h 2040"/>
              <a:gd name="T80" fmla="*/ 1 w 1246"/>
              <a:gd name="T81" fmla="*/ 1 h 2040"/>
              <a:gd name="T82" fmla="*/ 1 w 1246"/>
              <a:gd name="T83" fmla="*/ 1 h 2040"/>
              <a:gd name="T84" fmla="*/ 1 w 1246"/>
              <a:gd name="T85" fmla="*/ 1 h 2040"/>
              <a:gd name="T86" fmla="*/ 1 w 1246"/>
              <a:gd name="T87" fmla="*/ 1 h 2040"/>
              <a:gd name="T88" fmla="*/ 1 w 1246"/>
              <a:gd name="T89" fmla="*/ 1 h 2040"/>
              <a:gd name="T90" fmla="*/ 1 w 1246"/>
              <a:gd name="T91" fmla="*/ 1 h 2040"/>
              <a:gd name="T92" fmla="*/ 1 w 1246"/>
              <a:gd name="T93" fmla="*/ 0 h 2040"/>
              <a:gd name="T94" fmla="*/ 1 w 1246"/>
              <a:gd name="T95" fmla="*/ 1 h 2040"/>
              <a:gd name="T96" fmla="*/ 1 w 1246"/>
              <a:gd name="T97" fmla="*/ 1 h 2040"/>
              <a:gd name="T98" fmla="*/ 1 w 1246"/>
              <a:gd name="T99" fmla="*/ 1 h 2040"/>
              <a:gd name="T100" fmla="*/ 1 w 1246"/>
              <a:gd name="T101" fmla="*/ 1 h 2040"/>
              <a:gd name="T102" fmla="*/ 1 w 1246"/>
              <a:gd name="T103" fmla="*/ 1 h 2040"/>
              <a:gd name="T104" fmla="*/ 1 w 1246"/>
              <a:gd name="T105" fmla="*/ 1 h 2040"/>
              <a:gd name="T106" fmla="*/ 1 w 1246"/>
              <a:gd name="T107" fmla="*/ 1 h 2040"/>
              <a:gd name="T108" fmla="*/ 1 w 1246"/>
              <a:gd name="T109" fmla="*/ 1 h 2040"/>
              <a:gd name="T110" fmla="*/ 1 w 1246"/>
              <a:gd name="T111" fmla="*/ 1 h 2040"/>
              <a:gd name="T112" fmla="*/ 1 w 1246"/>
              <a:gd name="T113" fmla="*/ 1 h 2040"/>
              <a:gd name="T114" fmla="*/ 1 w 1246"/>
              <a:gd name="T115" fmla="*/ 1 h 2040"/>
              <a:gd name="T116" fmla="*/ 1 w 1246"/>
              <a:gd name="T117" fmla="*/ 1 h 2040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246"/>
              <a:gd name="T178" fmla="*/ 0 h 2040"/>
              <a:gd name="T179" fmla="*/ 1246 w 1246"/>
              <a:gd name="T180" fmla="*/ 2040 h 2040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246" h="2040">
                <a:moveTo>
                  <a:pt x="1186" y="1365"/>
                </a:moveTo>
                <a:lnTo>
                  <a:pt x="1156" y="1365"/>
                </a:lnTo>
                <a:lnTo>
                  <a:pt x="1096" y="1365"/>
                </a:lnTo>
                <a:lnTo>
                  <a:pt x="1096" y="1395"/>
                </a:lnTo>
                <a:lnTo>
                  <a:pt x="1081" y="1395"/>
                </a:lnTo>
                <a:lnTo>
                  <a:pt x="1066" y="1395"/>
                </a:lnTo>
                <a:lnTo>
                  <a:pt x="1036" y="1395"/>
                </a:lnTo>
                <a:lnTo>
                  <a:pt x="1036" y="1410"/>
                </a:lnTo>
                <a:lnTo>
                  <a:pt x="1036" y="1425"/>
                </a:lnTo>
                <a:lnTo>
                  <a:pt x="1006" y="1425"/>
                </a:lnTo>
                <a:lnTo>
                  <a:pt x="1006" y="1440"/>
                </a:lnTo>
                <a:lnTo>
                  <a:pt x="1006" y="1455"/>
                </a:lnTo>
                <a:lnTo>
                  <a:pt x="991" y="1455"/>
                </a:lnTo>
                <a:lnTo>
                  <a:pt x="991" y="1470"/>
                </a:lnTo>
                <a:lnTo>
                  <a:pt x="991" y="1485"/>
                </a:lnTo>
                <a:lnTo>
                  <a:pt x="1006" y="1485"/>
                </a:lnTo>
                <a:lnTo>
                  <a:pt x="1006" y="1500"/>
                </a:lnTo>
                <a:lnTo>
                  <a:pt x="991" y="1500"/>
                </a:lnTo>
                <a:lnTo>
                  <a:pt x="1006" y="1500"/>
                </a:lnTo>
                <a:lnTo>
                  <a:pt x="991" y="1500"/>
                </a:lnTo>
                <a:lnTo>
                  <a:pt x="1006" y="1500"/>
                </a:lnTo>
                <a:lnTo>
                  <a:pt x="1006" y="1515"/>
                </a:lnTo>
                <a:lnTo>
                  <a:pt x="1006" y="1530"/>
                </a:lnTo>
                <a:lnTo>
                  <a:pt x="1006" y="1545"/>
                </a:lnTo>
                <a:lnTo>
                  <a:pt x="1006" y="1560"/>
                </a:lnTo>
                <a:lnTo>
                  <a:pt x="1006" y="1575"/>
                </a:lnTo>
                <a:lnTo>
                  <a:pt x="991" y="1575"/>
                </a:lnTo>
                <a:lnTo>
                  <a:pt x="991" y="1590"/>
                </a:lnTo>
                <a:lnTo>
                  <a:pt x="976" y="1605"/>
                </a:lnTo>
                <a:lnTo>
                  <a:pt x="976" y="1620"/>
                </a:lnTo>
                <a:lnTo>
                  <a:pt x="961" y="1620"/>
                </a:lnTo>
                <a:lnTo>
                  <a:pt x="961" y="1635"/>
                </a:lnTo>
                <a:lnTo>
                  <a:pt x="961" y="1650"/>
                </a:lnTo>
                <a:lnTo>
                  <a:pt x="976" y="1650"/>
                </a:lnTo>
                <a:lnTo>
                  <a:pt x="991" y="1650"/>
                </a:lnTo>
                <a:lnTo>
                  <a:pt x="1006" y="1650"/>
                </a:lnTo>
                <a:lnTo>
                  <a:pt x="1021" y="1650"/>
                </a:lnTo>
                <a:lnTo>
                  <a:pt x="1021" y="1665"/>
                </a:lnTo>
                <a:lnTo>
                  <a:pt x="1021" y="1680"/>
                </a:lnTo>
                <a:lnTo>
                  <a:pt x="1021" y="1695"/>
                </a:lnTo>
                <a:lnTo>
                  <a:pt x="1006" y="1695"/>
                </a:lnTo>
                <a:lnTo>
                  <a:pt x="1006" y="1710"/>
                </a:lnTo>
                <a:lnTo>
                  <a:pt x="976" y="1710"/>
                </a:lnTo>
                <a:lnTo>
                  <a:pt x="976" y="1725"/>
                </a:lnTo>
                <a:lnTo>
                  <a:pt x="961" y="1725"/>
                </a:lnTo>
                <a:lnTo>
                  <a:pt x="976" y="1725"/>
                </a:lnTo>
                <a:lnTo>
                  <a:pt x="976" y="1740"/>
                </a:lnTo>
                <a:lnTo>
                  <a:pt x="961" y="1740"/>
                </a:lnTo>
                <a:lnTo>
                  <a:pt x="976" y="1740"/>
                </a:lnTo>
                <a:lnTo>
                  <a:pt x="961" y="1740"/>
                </a:lnTo>
                <a:lnTo>
                  <a:pt x="961" y="1755"/>
                </a:lnTo>
                <a:lnTo>
                  <a:pt x="976" y="1755"/>
                </a:lnTo>
                <a:lnTo>
                  <a:pt x="976" y="1770"/>
                </a:lnTo>
                <a:lnTo>
                  <a:pt x="976" y="1785"/>
                </a:lnTo>
                <a:lnTo>
                  <a:pt x="976" y="1800"/>
                </a:lnTo>
                <a:lnTo>
                  <a:pt x="961" y="1800"/>
                </a:lnTo>
                <a:lnTo>
                  <a:pt x="961" y="1815"/>
                </a:lnTo>
                <a:lnTo>
                  <a:pt x="961" y="1830"/>
                </a:lnTo>
                <a:lnTo>
                  <a:pt x="946" y="1830"/>
                </a:lnTo>
                <a:lnTo>
                  <a:pt x="946" y="1845"/>
                </a:lnTo>
                <a:lnTo>
                  <a:pt x="931" y="1845"/>
                </a:lnTo>
                <a:lnTo>
                  <a:pt x="931" y="1860"/>
                </a:lnTo>
                <a:lnTo>
                  <a:pt x="916" y="1860"/>
                </a:lnTo>
                <a:lnTo>
                  <a:pt x="916" y="1875"/>
                </a:lnTo>
                <a:lnTo>
                  <a:pt x="901" y="1875"/>
                </a:lnTo>
                <a:lnTo>
                  <a:pt x="901" y="1890"/>
                </a:lnTo>
                <a:lnTo>
                  <a:pt x="886" y="1890"/>
                </a:lnTo>
                <a:lnTo>
                  <a:pt x="886" y="1905"/>
                </a:lnTo>
                <a:lnTo>
                  <a:pt x="886" y="1890"/>
                </a:lnTo>
                <a:lnTo>
                  <a:pt x="886" y="1905"/>
                </a:lnTo>
                <a:lnTo>
                  <a:pt x="886" y="1890"/>
                </a:lnTo>
                <a:lnTo>
                  <a:pt x="901" y="1890"/>
                </a:lnTo>
                <a:lnTo>
                  <a:pt x="901" y="1875"/>
                </a:lnTo>
                <a:lnTo>
                  <a:pt x="901" y="1890"/>
                </a:lnTo>
                <a:lnTo>
                  <a:pt x="901" y="1875"/>
                </a:lnTo>
                <a:lnTo>
                  <a:pt x="916" y="1875"/>
                </a:lnTo>
                <a:lnTo>
                  <a:pt x="916" y="1860"/>
                </a:lnTo>
                <a:lnTo>
                  <a:pt x="901" y="1860"/>
                </a:lnTo>
                <a:lnTo>
                  <a:pt x="901" y="1845"/>
                </a:lnTo>
                <a:lnTo>
                  <a:pt x="901" y="1830"/>
                </a:lnTo>
                <a:lnTo>
                  <a:pt x="886" y="1830"/>
                </a:lnTo>
                <a:lnTo>
                  <a:pt x="871" y="1830"/>
                </a:lnTo>
                <a:lnTo>
                  <a:pt x="871" y="1815"/>
                </a:lnTo>
                <a:lnTo>
                  <a:pt x="871" y="1830"/>
                </a:lnTo>
                <a:lnTo>
                  <a:pt x="856" y="1830"/>
                </a:lnTo>
                <a:lnTo>
                  <a:pt x="856" y="1845"/>
                </a:lnTo>
                <a:lnTo>
                  <a:pt x="841" y="1845"/>
                </a:lnTo>
                <a:lnTo>
                  <a:pt x="841" y="1830"/>
                </a:lnTo>
                <a:lnTo>
                  <a:pt x="826" y="1830"/>
                </a:lnTo>
                <a:lnTo>
                  <a:pt x="810" y="1845"/>
                </a:lnTo>
                <a:lnTo>
                  <a:pt x="826" y="1845"/>
                </a:lnTo>
                <a:lnTo>
                  <a:pt x="810" y="1845"/>
                </a:lnTo>
                <a:lnTo>
                  <a:pt x="810" y="1830"/>
                </a:lnTo>
                <a:lnTo>
                  <a:pt x="795" y="1830"/>
                </a:lnTo>
                <a:lnTo>
                  <a:pt x="780" y="1830"/>
                </a:lnTo>
                <a:lnTo>
                  <a:pt x="765" y="1830"/>
                </a:lnTo>
                <a:lnTo>
                  <a:pt x="750" y="1830"/>
                </a:lnTo>
                <a:lnTo>
                  <a:pt x="735" y="1830"/>
                </a:lnTo>
                <a:lnTo>
                  <a:pt x="735" y="1845"/>
                </a:lnTo>
                <a:lnTo>
                  <a:pt x="720" y="1845"/>
                </a:lnTo>
                <a:lnTo>
                  <a:pt x="705" y="1845"/>
                </a:lnTo>
                <a:lnTo>
                  <a:pt x="690" y="1845"/>
                </a:lnTo>
                <a:lnTo>
                  <a:pt x="675" y="1845"/>
                </a:lnTo>
                <a:lnTo>
                  <a:pt x="660" y="1845"/>
                </a:lnTo>
                <a:lnTo>
                  <a:pt x="645" y="1845"/>
                </a:lnTo>
                <a:lnTo>
                  <a:pt x="630" y="1845"/>
                </a:lnTo>
                <a:lnTo>
                  <a:pt x="615" y="1830"/>
                </a:lnTo>
                <a:lnTo>
                  <a:pt x="615" y="1845"/>
                </a:lnTo>
                <a:lnTo>
                  <a:pt x="600" y="1845"/>
                </a:lnTo>
                <a:lnTo>
                  <a:pt x="585" y="1845"/>
                </a:lnTo>
                <a:lnTo>
                  <a:pt x="585" y="1830"/>
                </a:lnTo>
                <a:lnTo>
                  <a:pt x="585" y="1845"/>
                </a:lnTo>
                <a:lnTo>
                  <a:pt x="600" y="1845"/>
                </a:lnTo>
                <a:lnTo>
                  <a:pt x="585" y="1845"/>
                </a:lnTo>
                <a:lnTo>
                  <a:pt x="585" y="1830"/>
                </a:lnTo>
                <a:lnTo>
                  <a:pt x="585" y="1845"/>
                </a:lnTo>
                <a:lnTo>
                  <a:pt x="570" y="1845"/>
                </a:lnTo>
                <a:lnTo>
                  <a:pt x="570" y="1860"/>
                </a:lnTo>
                <a:lnTo>
                  <a:pt x="555" y="1860"/>
                </a:lnTo>
                <a:lnTo>
                  <a:pt x="555" y="1875"/>
                </a:lnTo>
                <a:lnTo>
                  <a:pt x="555" y="1860"/>
                </a:lnTo>
                <a:lnTo>
                  <a:pt x="555" y="1875"/>
                </a:lnTo>
                <a:lnTo>
                  <a:pt x="555" y="1860"/>
                </a:lnTo>
                <a:lnTo>
                  <a:pt x="555" y="1875"/>
                </a:lnTo>
                <a:lnTo>
                  <a:pt x="540" y="1875"/>
                </a:lnTo>
                <a:lnTo>
                  <a:pt x="540" y="1890"/>
                </a:lnTo>
                <a:lnTo>
                  <a:pt x="525" y="1890"/>
                </a:lnTo>
                <a:lnTo>
                  <a:pt x="525" y="1905"/>
                </a:lnTo>
                <a:lnTo>
                  <a:pt x="525" y="1920"/>
                </a:lnTo>
                <a:lnTo>
                  <a:pt x="510" y="1920"/>
                </a:lnTo>
                <a:lnTo>
                  <a:pt x="510" y="1935"/>
                </a:lnTo>
                <a:lnTo>
                  <a:pt x="510" y="1950"/>
                </a:lnTo>
                <a:lnTo>
                  <a:pt x="495" y="1950"/>
                </a:lnTo>
                <a:lnTo>
                  <a:pt x="495" y="1965"/>
                </a:lnTo>
                <a:lnTo>
                  <a:pt x="480" y="1965"/>
                </a:lnTo>
                <a:lnTo>
                  <a:pt x="480" y="1980"/>
                </a:lnTo>
                <a:lnTo>
                  <a:pt x="465" y="1980"/>
                </a:lnTo>
                <a:lnTo>
                  <a:pt x="465" y="1995"/>
                </a:lnTo>
                <a:lnTo>
                  <a:pt x="465" y="2010"/>
                </a:lnTo>
                <a:lnTo>
                  <a:pt x="450" y="2010"/>
                </a:lnTo>
                <a:lnTo>
                  <a:pt x="450" y="2025"/>
                </a:lnTo>
                <a:lnTo>
                  <a:pt x="435" y="2025"/>
                </a:lnTo>
                <a:lnTo>
                  <a:pt x="435" y="2040"/>
                </a:lnTo>
                <a:lnTo>
                  <a:pt x="435" y="2025"/>
                </a:lnTo>
                <a:lnTo>
                  <a:pt x="450" y="2025"/>
                </a:lnTo>
                <a:lnTo>
                  <a:pt x="450" y="2010"/>
                </a:lnTo>
                <a:lnTo>
                  <a:pt x="450" y="1995"/>
                </a:lnTo>
                <a:lnTo>
                  <a:pt x="450" y="2010"/>
                </a:lnTo>
                <a:lnTo>
                  <a:pt x="450" y="1995"/>
                </a:lnTo>
                <a:lnTo>
                  <a:pt x="435" y="1995"/>
                </a:lnTo>
                <a:lnTo>
                  <a:pt x="435" y="1980"/>
                </a:lnTo>
                <a:lnTo>
                  <a:pt x="420" y="1980"/>
                </a:lnTo>
                <a:lnTo>
                  <a:pt x="420" y="1965"/>
                </a:lnTo>
                <a:lnTo>
                  <a:pt x="405" y="1965"/>
                </a:lnTo>
                <a:lnTo>
                  <a:pt x="390" y="1965"/>
                </a:lnTo>
                <a:lnTo>
                  <a:pt x="390" y="1980"/>
                </a:lnTo>
                <a:lnTo>
                  <a:pt x="375" y="1980"/>
                </a:lnTo>
                <a:lnTo>
                  <a:pt x="360" y="1980"/>
                </a:lnTo>
                <a:lnTo>
                  <a:pt x="360" y="1995"/>
                </a:lnTo>
                <a:lnTo>
                  <a:pt x="345" y="1995"/>
                </a:lnTo>
                <a:lnTo>
                  <a:pt x="330" y="1995"/>
                </a:lnTo>
                <a:lnTo>
                  <a:pt x="330" y="2010"/>
                </a:lnTo>
                <a:lnTo>
                  <a:pt x="315" y="2010"/>
                </a:lnTo>
                <a:lnTo>
                  <a:pt x="300" y="2010"/>
                </a:lnTo>
                <a:lnTo>
                  <a:pt x="300" y="2025"/>
                </a:lnTo>
                <a:lnTo>
                  <a:pt x="285" y="2010"/>
                </a:lnTo>
                <a:lnTo>
                  <a:pt x="270" y="1980"/>
                </a:lnTo>
                <a:lnTo>
                  <a:pt x="300" y="1965"/>
                </a:lnTo>
                <a:lnTo>
                  <a:pt x="315" y="1950"/>
                </a:lnTo>
                <a:lnTo>
                  <a:pt x="330" y="1950"/>
                </a:lnTo>
                <a:lnTo>
                  <a:pt x="330" y="1935"/>
                </a:lnTo>
                <a:lnTo>
                  <a:pt x="345" y="1935"/>
                </a:lnTo>
                <a:lnTo>
                  <a:pt x="330" y="1920"/>
                </a:lnTo>
                <a:lnTo>
                  <a:pt x="315" y="1920"/>
                </a:lnTo>
                <a:lnTo>
                  <a:pt x="315" y="1905"/>
                </a:lnTo>
                <a:lnTo>
                  <a:pt x="330" y="1890"/>
                </a:lnTo>
                <a:lnTo>
                  <a:pt x="330" y="1875"/>
                </a:lnTo>
                <a:lnTo>
                  <a:pt x="315" y="1875"/>
                </a:lnTo>
                <a:lnTo>
                  <a:pt x="300" y="1875"/>
                </a:lnTo>
                <a:lnTo>
                  <a:pt x="255" y="1860"/>
                </a:lnTo>
                <a:lnTo>
                  <a:pt x="255" y="1845"/>
                </a:lnTo>
                <a:lnTo>
                  <a:pt x="270" y="1845"/>
                </a:lnTo>
                <a:lnTo>
                  <a:pt x="270" y="1830"/>
                </a:lnTo>
                <a:lnTo>
                  <a:pt x="270" y="1815"/>
                </a:lnTo>
                <a:lnTo>
                  <a:pt x="255" y="1815"/>
                </a:lnTo>
                <a:lnTo>
                  <a:pt x="255" y="1800"/>
                </a:lnTo>
                <a:lnTo>
                  <a:pt x="255" y="1815"/>
                </a:lnTo>
                <a:lnTo>
                  <a:pt x="255" y="1800"/>
                </a:lnTo>
                <a:lnTo>
                  <a:pt x="240" y="1800"/>
                </a:lnTo>
                <a:lnTo>
                  <a:pt x="240" y="1785"/>
                </a:lnTo>
                <a:lnTo>
                  <a:pt x="225" y="1785"/>
                </a:lnTo>
                <a:lnTo>
                  <a:pt x="225" y="1770"/>
                </a:lnTo>
                <a:lnTo>
                  <a:pt x="225" y="1785"/>
                </a:lnTo>
                <a:lnTo>
                  <a:pt x="210" y="1785"/>
                </a:lnTo>
                <a:lnTo>
                  <a:pt x="210" y="1770"/>
                </a:lnTo>
                <a:lnTo>
                  <a:pt x="225" y="1770"/>
                </a:lnTo>
                <a:lnTo>
                  <a:pt x="210" y="1770"/>
                </a:lnTo>
                <a:lnTo>
                  <a:pt x="195" y="1770"/>
                </a:lnTo>
                <a:lnTo>
                  <a:pt x="195" y="1755"/>
                </a:lnTo>
                <a:lnTo>
                  <a:pt x="180" y="1755"/>
                </a:lnTo>
                <a:lnTo>
                  <a:pt x="180" y="1740"/>
                </a:lnTo>
                <a:lnTo>
                  <a:pt x="195" y="1740"/>
                </a:lnTo>
                <a:lnTo>
                  <a:pt x="210" y="1740"/>
                </a:lnTo>
                <a:lnTo>
                  <a:pt x="225" y="1740"/>
                </a:lnTo>
                <a:lnTo>
                  <a:pt x="240" y="1740"/>
                </a:lnTo>
                <a:lnTo>
                  <a:pt x="240" y="1725"/>
                </a:lnTo>
                <a:lnTo>
                  <a:pt x="225" y="1725"/>
                </a:lnTo>
                <a:lnTo>
                  <a:pt x="225" y="1710"/>
                </a:lnTo>
                <a:lnTo>
                  <a:pt x="225" y="1665"/>
                </a:lnTo>
                <a:lnTo>
                  <a:pt x="225" y="1650"/>
                </a:lnTo>
                <a:lnTo>
                  <a:pt x="240" y="1650"/>
                </a:lnTo>
                <a:lnTo>
                  <a:pt x="255" y="1650"/>
                </a:lnTo>
                <a:lnTo>
                  <a:pt x="270" y="1650"/>
                </a:lnTo>
                <a:lnTo>
                  <a:pt x="285" y="1650"/>
                </a:lnTo>
                <a:lnTo>
                  <a:pt x="285" y="1665"/>
                </a:lnTo>
                <a:lnTo>
                  <a:pt x="315" y="1650"/>
                </a:lnTo>
                <a:lnTo>
                  <a:pt x="300" y="1635"/>
                </a:lnTo>
                <a:lnTo>
                  <a:pt x="315" y="1635"/>
                </a:lnTo>
                <a:lnTo>
                  <a:pt x="330" y="1635"/>
                </a:lnTo>
                <a:lnTo>
                  <a:pt x="330" y="1620"/>
                </a:lnTo>
                <a:lnTo>
                  <a:pt x="330" y="1605"/>
                </a:lnTo>
                <a:lnTo>
                  <a:pt x="315" y="1590"/>
                </a:lnTo>
                <a:lnTo>
                  <a:pt x="345" y="1590"/>
                </a:lnTo>
                <a:lnTo>
                  <a:pt x="345" y="1605"/>
                </a:lnTo>
                <a:lnTo>
                  <a:pt x="360" y="1620"/>
                </a:lnTo>
                <a:lnTo>
                  <a:pt x="375" y="1620"/>
                </a:lnTo>
                <a:lnTo>
                  <a:pt x="375" y="1605"/>
                </a:lnTo>
                <a:lnTo>
                  <a:pt x="375" y="1590"/>
                </a:lnTo>
                <a:lnTo>
                  <a:pt x="390" y="1545"/>
                </a:lnTo>
                <a:lnTo>
                  <a:pt x="405" y="1530"/>
                </a:lnTo>
                <a:lnTo>
                  <a:pt x="405" y="1515"/>
                </a:lnTo>
                <a:lnTo>
                  <a:pt x="390" y="1515"/>
                </a:lnTo>
                <a:lnTo>
                  <a:pt x="375" y="1515"/>
                </a:lnTo>
                <a:lnTo>
                  <a:pt x="375" y="1500"/>
                </a:lnTo>
                <a:lnTo>
                  <a:pt x="360" y="1500"/>
                </a:lnTo>
                <a:lnTo>
                  <a:pt x="360" y="1515"/>
                </a:lnTo>
                <a:lnTo>
                  <a:pt x="360" y="1530"/>
                </a:lnTo>
                <a:lnTo>
                  <a:pt x="345" y="1530"/>
                </a:lnTo>
                <a:lnTo>
                  <a:pt x="330" y="1515"/>
                </a:lnTo>
                <a:lnTo>
                  <a:pt x="315" y="1485"/>
                </a:lnTo>
                <a:lnTo>
                  <a:pt x="300" y="1500"/>
                </a:lnTo>
                <a:lnTo>
                  <a:pt x="285" y="1470"/>
                </a:lnTo>
                <a:lnTo>
                  <a:pt x="285" y="1455"/>
                </a:lnTo>
                <a:lnTo>
                  <a:pt x="270" y="1455"/>
                </a:lnTo>
                <a:lnTo>
                  <a:pt x="270" y="1440"/>
                </a:lnTo>
                <a:lnTo>
                  <a:pt x="255" y="1455"/>
                </a:lnTo>
                <a:lnTo>
                  <a:pt x="255" y="1440"/>
                </a:lnTo>
                <a:lnTo>
                  <a:pt x="240" y="1440"/>
                </a:lnTo>
                <a:lnTo>
                  <a:pt x="240" y="1425"/>
                </a:lnTo>
                <a:lnTo>
                  <a:pt x="225" y="1425"/>
                </a:lnTo>
                <a:lnTo>
                  <a:pt x="210" y="1440"/>
                </a:lnTo>
                <a:lnTo>
                  <a:pt x="195" y="1455"/>
                </a:lnTo>
                <a:lnTo>
                  <a:pt x="180" y="1410"/>
                </a:lnTo>
                <a:lnTo>
                  <a:pt x="165" y="1380"/>
                </a:lnTo>
                <a:lnTo>
                  <a:pt x="135" y="1395"/>
                </a:lnTo>
                <a:lnTo>
                  <a:pt x="120" y="1395"/>
                </a:lnTo>
                <a:lnTo>
                  <a:pt x="120" y="1380"/>
                </a:lnTo>
                <a:lnTo>
                  <a:pt x="105" y="1380"/>
                </a:lnTo>
                <a:lnTo>
                  <a:pt x="105" y="1350"/>
                </a:lnTo>
                <a:lnTo>
                  <a:pt x="120" y="1350"/>
                </a:lnTo>
                <a:lnTo>
                  <a:pt x="135" y="1350"/>
                </a:lnTo>
                <a:lnTo>
                  <a:pt x="135" y="1335"/>
                </a:lnTo>
                <a:lnTo>
                  <a:pt x="135" y="1350"/>
                </a:lnTo>
                <a:lnTo>
                  <a:pt x="135" y="1335"/>
                </a:lnTo>
                <a:lnTo>
                  <a:pt x="90" y="1335"/>
                </a:lnTo>
                <a:lnTo>
                  <a:pt x="90" y="1320"/>
                </a:lnTo>
                <a:lnTo>
                  <a:pt x="90" y="1290"/>
                </a:lnTo>
                <a:lnTo>
                  <a:pt x="75" y="1290"/>
                </a:lnTo>
                <a:lnTo>
                  <a:pt x="75" y="1260"/>
                </a:lnTo>
                <a:lnTo>
                  <a:pt x="75" y="1245"/>
                </a:lnTo>
                <a:lnTo>
                  <a:pt x="75" y="1230"/>
                </a:lnTo>
                <a:lnTo>
                  <a:pt x="45" y="1245"/>
                </a:lnTo>
                <a:lnTo>
                  <a:pt x="30" y="1245"/>
                </a:lnTo>
                <a:lnTo>
                  <a:pt x="30" y="1215"/>
                </a:lnTo>
                <a:lnTo>
                  <a:pt x="30" y="1200"/>
                </a:lnTo>
                <a:lnTo>
                  <a:pt x="30" y="1185"/>
                </a:lnTo>
                <a:lnTo>
                  <a:pt x="15" y="1155"/>
                </a:lnTo>
                <a:lnTo>
                  <a:pt x="15" y="1170"/>
                </a:lnTo>
                <a:lnTo>
                  <a:pt x="0" y="1170"/>
                </a:lnTo>
                <a:lnTo>
                  <a:pt x="0" y="1140"/>
                </a:lnTo>
                <a:lnTo>
                  <a:pt x="15" y="1140"/>
                </a:lnTo>
                <a:lnTo>
                  <a:pt x="30" y="1140"/>
                </a:lnTo>
                <a:lnTo>
                  <a:pt x="30" y="1125"/>
                </a:lnTo>
                <a:lnTo>
                  <a:pt x="45" y="1125"/>
                </a:lnTo>
                <a:lnTo>
                  <a:pt x="60" y="1125"/>
                </a:lnTo>
                <a:lnTo>
                  <a:pt x="45" y="1095"/>
                </a:lnTo>
                <a:lnTo>
                  <a:pt x="30" y="1095"/>
                </a:lnTo>
                <a:lnTo>
                  <a:pt x="15" y="1065"/>
                </a:lnTo>
                <a:lnTo>
                  <a:pt x="15" y="1050"/>
                </a:lnTo>
                <a:lnTo>
                  <a:pt x="30" y="1065"/>
                </a:lnTo>
                <a:lnTo>
                  <a:pt x="30" y="1050"/>
                </a:lnTo>
                <a:lnTo>
                  <a:pt x="15" y="1050"/>
                </a:lnTo>
                <a:lnTo>
                  <a:pt x="30" y="1050"/>
                </a:lnTo>
                <a:lnTo>
                  <a:pt x="30" y="1035"/>
                </a:lnTo>
                <a:lnTo>
                  <a:pt x="15" y="1035"/>
                </a:lnTo>
                <a:lnTo>
                  <a:pt x="15" y="1020"/>
                </a:lnTo>
                <a:lnTo>
                  <a:pt x="30" y="1020"/>
                </a:lnTo>
                <a:lnTo>
                  <a:pt x="30" y="1005"/>
                </a:lnTo>
                <a:lnTo>
                  <a:pt x="15" y="1005"/>
                </a:lnTo>
                <a:lnTo>
                  <a:pt x="30" y="1005"/>
                </a:lnTo>
                <a:lnTo>
                  <a:pt x="30" y="990"/>
                </a:lnTo>
                <a:lnTo>
                  <a:pt x="15" y="990"/>
                </a:lnTo>
                <a:lnTo>
                  <a:pt x="30" y="990"/>
                </a:lnTo>
                <a:lnTo>
                  <a:pt x="30" y="975"/>
                </a:lnTo>
                <a:lnTo>
                  <a:pt x="45" y="975"/>
                </a:lnTo>
                <a:lnTo>
                  <a:pt x="45" y="990"/>
                </a:lnTo>
                <a:lnTo>
                  <a:pt x="45" y="975"/>
                </a:lnTo>
                <a:lnTo>
                  <a:pt x="60" y="990"/>
                </a:lnTo>
                <a:lnTo>
                  <a:pt x="60" y="975"/>
                </a:lnTo>
                <a:lnTo>
                  <a:pt x="75" y="975"/>
                </a:lnTo>
                <a:lnTo>
                  <a:pt x="75" y="990"/>
                </a:lnTo>
                <a:lnTo>
                  <a:pt x="75" y="975"/>
                </a:lnTo>
                <a:lnTo>
                  <a:pt x="75" y="990"/>
                </a:lnTo>
                <a:lnTo>
                  <a:pt x="90" y="990"/>
                </a:lnTo>
                <a:lnTo>
                  <a:pt x="105" y="990"/>
                </a:lnTo>
                <a:lnTo>
                  <a:pt x="105" y="1005"/>
                </a:lnTo>
                <a:lnTo>
                  <a:pt x="120" y="1005"/>
                </a:lnTo>
                <a:lnTo>
                  <a:pt x="120" y="1020"/>
                </a:lnTo>
                <a:lnTo>
                  <a:pt x="120" y="1005"/>
                </a:lnTo>
                <a:lnTo>
                  <a:pt x="120" y="1020"/>
                </a:lnTo>
                <a:lnTo>
                  <a:pt x="135" y="1020"/>
                </a:lnTo>
                <a:lnTo>
                  <a:pt x="150" y="1020"/>
                </a:lnTo>
                <a:lnTo>
                  <a:pt x="165" y="1020"/>
                </a:lnTo>
                <a:lnTo>
                  <a:pt x="165" y="1035"/>
                </a:lnTo>
                <a:lnTo>
                  <a:pt x="165" y="1020"/>
                </a:lnTo>
                <a:lnTo>
                  <a:pt x="180" y="1020"/>
                </a:lnTo>
                <a:lnTo>
                  <a:pt x="180" y="1035"/>
                </a:lnTo>
                <a:lnTo>
                  <a:pt x="180" y="1020"/>
                </a:lnTo>
                <a:lnTo>
                  <a:pt x="195" y="1020"/>
                </a:lnTo>
                <a:lnTo>
                  <a:pt x="195" y="1005"/>
                </a:lnTo>
                <a:lnTo>
                  <a:pt x="195" y="990"/>
                </a:lnTo>
                <a:lnTo>
                  <a:pt x="195" y="930"/>
                </a:lnTo>
                <a:lnTo>
                  <a:pt x="195" y="915"/>
                </a:lnTo>
                <a:lnTo>
                  <a:pt x="195" y="900"/>
                </a:lnTo>
                <a:lnTo>
                  <a:pt x="210" y="900"/>
                </a:lnTo>
                <a:lnTo>
                  <a:pt x="210" y="885"/>
                </a:lnTo>
                <a:lnTo>
                  <a:pt x="225" y="885"/>
                </a:lnTo>
                <a:lnTo>
                  <a:pt x="225" y="855"/>
                </a:lnTo>
                <a:lnTo>
                  <a:pt x="210" y="795"/>
                </a:lnTo>
                <a:lnTo>
                  <a:pt x="195" y="795"/>
                </a:lnTo>
                <a:lnTo>
                  <a:pt x="180" y="780"/>
                </a:lnTo>
                <a:lnTo>
                  <a:pt x="165" y="795"/>
                </a:lnTo>
                <a:lnTo>
                  <a:pt x="150" y="795"/>
                </a:lnTo>
                <a:lnTo>
                  <a:pt x="150" y="765"/>
                </a:lnTo>
                <a:lnTo>
                  <a:pt x="150" y="750"/>
                </a:lnTo>
                <a:lnTo>
                  <a:pt x="165" y="750"/>
                </a:lnTo>
                <a:lnTo>
                  <a:pt x="165" y="735"/>
                </a:lnTo>
                <a:lnTo>
                  <a:pt x="165" y="705"/>
                </a:lnTo>
                <a:lnTo>
                  <a:pt x="165" y="690"/>
                </a:lnTo>
                <a:lnTo>
                  <a:pt x="165" y="705"/>
                </a:lnTo>
                <a:lnTo>
                  <a:pt x="180" y="705"/>
                </a:lnTo>
                <a:lnTo>
                  <a:pt x="180" y="690"/>
                </a:lnTo>
                <a:lnTo>
                  <a:pt x="180" y="675"/>
                </a:lnTo>
                <a:lnTo>
                  <a:pt x="165" y="675"/>
                </a:lnTo>
                <a:lnTo>
                  <a:pt x="165" y="645"/>
                </a:lnTo>
                <a:lnTo>
                  <a:pt x="180" y="645"/>
                </a:lnTo>
                <a:lnTo>
                  <a:pt x="180" y="615"/>
                </a:lnTo>
                <a:lnTo>
                  <a:pt x="195" y="615"/>
                </a:lnTo>
                <a:lnTo>
                  <a:pt x="210" y="615"/>
                </a:lnTo>
                <a:lnTo>
                  <a:pt x="210" y="600"/>
                </a:lnTo>
                <a:lnTo>
                  <a:pt x="210" y="585"/>
                </a:lnTo>
                <a:lnTo>
                  <a:pt x="195" y="585"/>
                </a:lnTo>
                <a:lnTo>
                  <a:pt x="180" y="570"/>
                </a:lnTo>
                <a:lnTo>
                  <a:pt x="165" y="570"/>
                </a:lnTo>
                <a:lnTo>
                  <a:pt x="150" y="570"/>
                </a:lnTo>
                <a:lnTo>
                  <a:pt x="150" y="540"/>
                </a:lnTo>
                <a:lnTo>
                  <a:pt x="135" y="540"/>
                </a:lnTo>
                <a:lnTo>
                  <a:pt x="120" y="540"/>
                </a:lnTo>
                <a:lnTo>
                  <a:pt x="105" y="525"/>
                </a:lnTo>
                <a:lnTo>
                  <a:pt x="105" y="495"/>
                </a:lnTo>
                <a:lnTo>
                  <a:pt x="105" y="480"/>
                </a:lnTo>
                <a:lnTo>
                  <a:pt x="105" y="465"/>
                </a:lnTo>
                <a:lnTo>
                  <a:pt x="90" y="465"/>
                </a:lnTo>
                <a:lnTo>
                  <a:pt x="105" y="465"/>
                </a:lnTo>
                <a:lnTo>
                  <a:pt x="105" y="450"/>
                </a:lnTo>
                <a:lnTo>
                  <a:pt x="105" y="420"/>
                </a:lnTo>
                <a:lnTo>
                  <a:pt x="90" y="420"/>
                </a:lnTo>
                <a:lnTo>
                  <a:pt x="105" y="420"/>
                </a:lnTo>
                <a:lnTo>
                  <a:pt x="90" y="405"/>
                </a:lnTo>
                <a:lnTo>
                  <a:pt x="90" y="390"/>
                </a:lnTo>
                <a:lnTo>
                  <a:pt x="90" y="375"/>
                </a:lnTo>
                <a:lnTo>
                  <a:pt x="105" y="360"/>
                </a:lnTo>
                <a:lnTo>
                  <a:pt x="105" y="375"/>
                </a:lnTo>
                <a:lnTo>
                  <a:pt x="120" y="375"/>
                </a:lnTo>
                <a:lnTo>
                  <a:pt x="135" y="375"/>
                </a:lnTo>
                <a:lnTo>
                  <a:pt x="135" y="390"/>
                </a:lnTo>
                <a:lnTo>
                  <a:pt x="150" y="390"/>
                </a:lnTo>
                <a:lnTo>
                  <a:pt x="165" y="390"/>
                </a:lnTo>
                <a:lnTo>
                  <a:pt x="180" y="375"/>
                </a:lnTo>
                <a:lnTo>
                  <a:pt x="210" y="375"/>
                </a:lnTo>
                <a:lnTo>
                  <a:pt x="225" y="375"/>
                </a:lnTo>
                <a:lnTo>
                  <a:pt x="240" y="375"/>
                </a:lnTo>
                <a:lnTo>
                  <a:pt x="255" y="375"/>
                </a:lnTo>
                <a:lnTo>
                  <a:pt x="255" y="390"/>
                </a:lnTo>
                <a:lnTo>
                  <a:pt x="270" y="405"/>
                </a:lnTo>
                <a:lnTo>
                  <a:pt x="285" y="420"/>
                </a:lnTo>
                <a:lnTo>
                  <a:pt x="285" y="405"/>
                </a:lnTo>
                <a:lnTo>
                  <a:pt x="270" y="390"/>
                </a:lnTo>
                <a:lnTo>
                  <a:pt x="255" y="375"/>
                </a:lnTo>
                <a:lnTo>
                  <a:pt x="270" y="375"/>
                </a:lnTo>
                <a:lnTo>
                  <a:pt x="270" y="360"/>
                </a:lnTo>
                <a:lnTo>
                  <a:pt x="270" y="375"/>
                </a:lnTo>
                <a:lnTo>
                  <a:pt x="270" y="360"/>
                </a:lnTo>
                <a:lnTo>
                  <a:pt x="285" y="360"/>
                </a:lnTo>
                <a:lnTo>
                  <a:pt x="300" y="360"/>
                </a:lnTo>
                <a:lnTo>
                  <a:pt x="315" y="345"/>
                </a:lnTo>
                <a:lnTo>
                  <a:pt x="315" y="330"/>
                </a:lnTo>
                <a:lnTo>
                  <a:pt x="330" y="330"/>
                </a:lnTo>
                <a:lnTo>
                  <a:pt x="345" y="330"/>
                </a:lnTo>
                <a:lnTo>
                  <a:pt x="345" y="345"/>
                </a:lnTo>
                <a:lnTo>
                  <a:pt x="375" y="360"/>
                </a:lnTo>
                <a:lnTo>
                  <a:pt x="375" y="330"/>
                </a:lnTo>
                <a:lnTo>
                  <a:pt x="375" y="315"/>
                </a:lnTo>
                <a:lnTo>
                  <a:pt x="375" y="300"/>
                </a:lnTo>
                <a:lnTo>
                  <a:pt x="390" y="300"/>
                </a:lnTo>
                <a:lnTo>
                  <a:pt x="390" y="285"/>
                </a:lnTo>
                <a:lnTo>
                  <a:pt x="390" y="270"/>
                </a:lnTo>
                <a:lnTo>
                  <a:pt x="405" y="285"/>
                </a:lnTo>
                <a:lnTo>
                  <a:pt x="405" y="270"/>
                </a:lnTo>
                <a:lnTo>
                  <a:pt x="420" y="285"/>
                </a:lnTo>
                <a:lnTo>
                  <a:pt x="420" y="270"/>
                </a:lnTo>
                <a:lnTo>
                  <a:pt x="435" y="270"/>
                </a:lnTo>
                <a:lnTo>
                  <a:pt x="450" y="270"/>
                </a:lnTo>
                <a:lnTo>
                  <a:pt x="450" y="255"/>
                </a:lnTo>
                <a:lnTo>
                  <a:pt x="435" y="255"/>
                </a:lnTo>
                <a:lnTo>
                  <a:pt x="435" y="240"/>
                </a:lnTo>
                <a:lnTo>
                  <a:pt x="450" y="240"/>
                </a:lnTo>
                <a:lnTo>
                  <a:pt x="435" y="240"/>
                </a:lnTo>
                <a:lnTo>
                  <a:pt x="435" y="225"/>
                </a:lnTo>
                <a:lnTo>
                  <a:pt x="435" y="210"/>
                </a:lnTo>
                <a:lnTo>
                  <a:pt x="435" y="225"/>
                </a:lnTo>
                <a:lnTo>
                  <a:pt x="435" y="210"/>
                </a:lnTo>
                <a:lnTo>
                  <a:pt x="450" y="210"/>
                </a:lnTo>
                <a:lnTo>
                  <a:pt x="435" y="210"/>
                </a:lnTo>
                <a:lnTo>
                  <a:pt x="450" y="210"/>
                </a:lnTo>
                <a:lnTo>
                  <a:pt x="450" y="195"/>
                </a:lnTo>
                <a:lnTo>
                  <a:pt x="465" y="195"/>
                </a:lnTo>
                <a:lnTo>
                  <a:pt x="465" y="210"/>
                </a:lnTo>
                <a:lnTo>
                  <a:pt x="480" y="210"/>
                </a:lnTo>
                <a:lnTo>
                  <a:pt x="480" y="195"/>
                </a:lnTo>
                <a:lnTo>
                  <a:pt x="480" y="180"/>
                </a:lnTo>
                <a:lnTo>
                  <a:pt x="480" y="165"/>
                </a:lnTo>
                <a:lnTo>
                  <a:pt x="480" y="150"/>
                </a:lnTo>
                <a:lnTo>
                  <a:pt x="495" y="150"/>
                </a:lnTo>
                <a:lnTo>
                  <a:pt x="510" y="150"/>
                </a:lnTo>
                <a:lnTo>
                  <a:pt x="525" y="150"/>
                </a:lnTo>
                <a:lnTo>
                  <a:pt x="540" y="150"/>
                </a:lnTo>
                <a:lnTo>
                  <a:pt x="540" y="135"/>
                </a:lnTo>
                <a:lnTo>
                  <a:pt x="555" y="135"/>
                </a:lnTo>
                <a:lnTo>
                  <a:pt x="555" y="120"/>
                </a:lnTo>
                <a:lnTo>
                  <a:pt x="540" y="120"/>
                </a:lnTo>
                <a:lnTo>
                  <a:pt x="540" y="105"/>
                </a:lnTo>
                <a:lnTo>
                  <a:pt x="555" y="105"/>
                </a:lnTo>
                <a:lnTo>
                  <a:pt x="570" y="105"/>
                </a:lnTo>
                <a:lnTo>
                  <a:pt x="585" y="105"/>
                </a:lnTo>
                <a:lnTo>
                  <a:pt x="585" y="90"/>
                </a:lnTo>
                <a:lnTo>
                  <a:pt x="600" y="90"/>
                </a:lnTo>
                <a:lnTo>
                  <a:pt x="585" y="75"/>
                </a:lnTo>
                <a:lnTo>
                  <a:pt x="585" y="90"/>
                </a:lnTo>
                <a:lnTo>
                  <a:pt x="585" y="75"/>
                </a:lnTo>
                <a:lnTo>
                  <a:pt x="570" y="75"/>
                </a:lnTo>
                <a:lnTo>
                  <a:pt x="585" y="75"/>
                </a:lnTo>
                <a:lnTo>
                  <a:pt x="585" y="60"/>
                </a:lnTo>
                <a:lnTo>
                  <a:pt x="570" y="60"/>
                </a:lnTo>
                <a:lnTo>
                  <a:pt x="570" y="45"/>
                </a:lnTo>
                <a:lnTo>
                  <a:pt x="555" y="45"/>
                </a:lnTo>
                <a:lnTo>
                  <a:pt x="540" y="45"/>
                </a:lnTo>
                <a:lnTo>
                  <a:pt x="555" y="30"/>
                </a:lnTo>
                <a:lnTo>
                  <a:pt x="570" y="15"/>
                </a:lnTo>
                <a:lnTo>
                  <a:pt x="585" y="0"/>
                </a:lnTo>
                <a:lnTo>
                  <a:pt x="600" y="0"/>
                </a:lnTo>
                <a:lnTo>
                  <a:pt x="615" y="0"/>
                </a:lnTo>
                <a:lnTo>
                  <a:pt x="660" y="15"/>
                </a:lnTo>
                <a:lnTo>
                  <a:pt x="705" y="15"/>
                </a:lnTo>
                <a:lnTo>
                  <a:pt x="720" y="30"/>
                </a:lnTo>
                <a:lnTo>
                  <a:pt x="720" y="15"/>
                </a:lnTo>
                <a:lnTo>
                  <a:pt x="735" y="15"/>
                </a:lnTo>
                <a:lnTo>
                  <a:pt x="735" y="30"/>
                </a:lnTo>
                <a:lnTo>
                  <a:pt x="750" y="30"/>
                </a:lnTo>
                <a:lnTo>
                  <a:pt x="750" y="15"/>
                </a:lnTo>
                <a:lnTo>
                  <a:pt x="750" y="0"/>
                </a:lnTo>
                <a:lnTo>
                  <a:pt x="765" y="0"/>
                </a:lnTo>
                <a:lnTo>
                  <a:pt x="765" y="15"/>
                </a:lnTo>
                <a:lnTo>
                  <a:pt x="780" y="15"/>
                </a:lnTo>
                <a:lnTo>
                  <a:pt x="780" y="30"/>
                </a:lnTo>
                <a:lnTo>
                  <a:pt x="795" y="15"/>
                </a:lnTo>
                <a:lnTo>
                  <a:pt x="795" y="30"/>
                </a:lnTo>
                <a:lnTo>
                  <a:pt x="780" y="45"/>
                </a:lnTo>
                <a:lnTo>
                  <a:pt x="765" y="45"/>
                </a:lnTo>
                <a:lnTo>
                  <a:pt x="780" y="60"/>
                </a:lnTo>
                <a:lnTo>
                  <a:pt x="765" y="60"/>
                </a:lnTo>
                <a:lnTo>
                  <a:pt x="795" y="75"/>
                </a:lnTo>
                <a:lnTo>
                  <a:pt x="810" y="75"/>
                </a:lnTo>
                <a:lnTo>
                  <a:pt x="826" y="75"/>
                </a:lnTo>
                <a:lnTo>
                  <a:pt x="826" y="90"/>
                </a:lnTo>
                <a:lnTo>
                  <a:pt x="856" y="90"/>
                </a:lnTo>
                <a:lnTo>
                  <a:pt x="856" y="75"/>
                </a:lnTo>
                <a:lnTo>
                  <a:pt x="871" y="75"/>
                </a:lnTo>
                <a:lnTo>
                  <a:pt x="886" y="75"/>
                </a:lnTo>
                <a:lnTo>
                  <a:pt x="886" y="90"/>
                </a:lnTo>
                <a:lnTo>
                  <a:pt x="871" y="90"/>
                </a:lnTo>
                <a:lnTo>
                  <a:pt x="871" y="105"/>
                </a:lnTo>
                <a:lnTo>
                  <a:pt x="871" y="120"/>
                </a:lnTo>
                <a:lnTo>
                  <a:pt x="871" y="135"/>
                </a:lnTo>
                <a:lnTo>
                  <a:pt x="871" y="150"/>
                </a:lnTo>
                <a:lnTo>
                  <a:pt x="871" y="165"/>
                </a:lnTo>
                <a:lnTo>
                  <a:pt x="886" y="180"/>
                </a:lnTo>
                <a:lnTo>
                  <a:pt x="886" y="195"/>
                </a:lnTo>
                <a:lnTo>
                  <a:pt x="886" y="210"/>
                </a:lnTo>
                <a:lnTo>
                  <a:pt x="871" y="210"/>
                </a:lnTo>
                <a:lnTo>
                  <a:pt x="856" y="210"/>
                </a:lnTo>
                <a:lnTo>
                  <a:pt x="871" y="210"/>
                </a:lnTo>
                <a:lnTo>
                  <a:pt x="871" y="225"/>
                </a:lnTo>
                <a:lnTo>
                  <a:pt x="856" y="225"/>
                </a:lnTo>
                <a:lnTo>
                  <a:pt x="841" y="240"/>
                </a:lnTo>
                <a:lnTo>
                  <a:pt x="856" y="240"/>
                </a:lnTo>
                <a:lnTo>
                  <a:pt x="856" y="255"/>
                </a:lnTo>
                <a:lnTo>
                  <a:pt x="871" y="255"/>
                </a:lnTo>
                <a:lnTo>
                  <a:pt x="886" y="255"/>
                </a:lnTo>
                <a:lnTo>
                  <a:pt x="901" y="255"/>
                </a:lnTo>
                <a:lnTo>
                  <a:pt x="916" y="255"/>
                </a:lnTo>
                <a:lnTo>
                  <a:pt x="931" y="255"/>
                </a:lnTo>
                <a:lnTo>
                  <a:pt x="946" y="255"/>
                </a:lnTo>
                <a:lnTo>
                  <a:pt x="961" y="255"/>
                </a:lnTo>
                <a:lnTo>
                  <a:pt x="961" y="270"/>
                </a:lnTo>
                <a:lnTo>
                  <a:pt x="961" y="315"/>
                </a:lnTo>
                <a:lnTo>
                  <a:pt x="961" y="330"/>
                </a:lnTo>
                <a:lnTo>
                  <a:pt x="976" y="330"/>
                </a:lnTo>
                <a:lnTo>
                  <a:pt x="991" y="345"/>
                </a:lnTo>
                <a:lnTo>
                  <a:pt x="1006" y="345"/>
                </a:lnTo>
                <a:lnTo>
                  <a:pt x="1021" y="360"/>
                </a:lnTo>
                <a:lnTo>
                  <a:pt x="1006" y="360"/>
                </a:lnTo>
                <a:lnTo>
                  <a:pt x="991" y="375"/>
                </a:lnTo>
                <a:lnTo>
                  <a:pt x="991" y="360"/>
                </a:lnTo>
                <a:lnTo>
                  <a:pt x="991" y="390"/>
                </a:lnTo>
                <a:lnTo>
                  <a:pt x="991" y="420"/>
                </a:lnTo>
                <a:lnTo>
                  <a:pt x="1006" y="420"/>
                </a:lnTo>
                <a:lnTo>
                  <a:pt x="1021" y="420"/>
                </a:lnTo>
                <a:lnTo>
                  <a:pt x="1021" y="435"/>
                </a:lnTo>
                <a:lnTo>
                  <a:pt x="1021" y="450"/>
                </a:lnTo>
                <a:lnTo>
                  <a:pt x="1006" y="450"/>
                </a:lnTo>
                <a:lnTo>
                  <a:pt x="1021" y="450"/>
                </a:lnTo>
                <a:lnTo>
                  <a:pt x="1021" y="465"/>
                </a:lnTo>
                <a:lnTo>
                  <a:pt x="1006" y="465"/>
                </a:lnTo>
                <a:lnTo>
                  <a:pt x="991" y="465"/>
                </a:lnTo>
                <a:lnTo>
                  <a:pt x="991" y="480"/>
                </a:lnTo>
                <a:lnTo>
                  <a:pt x="976" y="480"/>
                </a:lnTo>
                <a:lnTo>
                  <a:pt x="976" y="495"/>
                </a:lnTo>
                <a:lnTo>
                  <a:pt x="961" y="495"/>
                </a:lnTo>
                <a:lnTo>
                  <a:pt x="961" y="510"/>
                </a:lnTo>
                <a:lnTo>
                  <a:pt x="991" y="510"/>
                </a:lnTo>
                <a:lnTo>
                  <a:pt x="991" y="585"/>
                </a:lnTo>
                <a:lnTo>
                  <a:pt x="991" y="600"/>
                </a:lnTo>
                <a:lnTo>
                  <a:pt x="1021" y="615"/>
                </a:lnTo>
                <a:lnTo>
                  <a:pt x="1006" y="615"/>
                </a:lnTo>
                <a:lnTo>
                  <a:pt x="1006" y="630"/>
                </a:lnTo>
                <a:lnTo>
                  <a:pt x="1006" y="645"/>
                </a:lnTo>
                <a:lnTo>
                  <a:pt x="1021" y="660"/>
                </a:lnTo>
                <a:lnTo>
                  <a:pt x="1006" y="660"/>
                </a:lnTo>
                <a:lnTo>
                  <a:pt x="1036" y="675"/>
                </a:lnTo>
                <a:lnTo>
                  <a:pt x="1051" y="675"/>
                </a:lnTo>
                <a:lnTo>
                  <a:pt x="1051" y="690"/>
                </a:lnTo>
                <a:lnTo>
                  <a:pt x="1066" y="690"/>
                </a:lnTo>
                <a:lnTo>
                  <a:pt x="1066" y="675"/>
                </a:lnTo>
                <a:lnTo>
                  <a:pt x="1081" y="675"/>
                </a:lnTo>
                <a:lnTo>
                  <a:pt x="1081" y="690"/>
                </a:lnTo>
                <a:lnTo>
                  <a:pt x="1081" y="705"/>
                </a:lnTo>
                <a:lnTo>
                  <a:pt x="1081" y="720"/>
                </a:lnTo>
                <a:lnTo>
                  <a:pt x="1096" y="735"/>
                </a:lnTo>
                <a:lnTo>
                  <a:pt x="1111" y="735"/>
                </a:lnTo>
                <a:lnTo>
                  <a:pt x="1111" y="750"/>
                </a:lnTo>
                <a:lnTo>
                  <a:pt x="1096" y="750"/>
                </a:lnTo>
                <a:lnTo>
                  <a:pt x="1111" y="750"/>
                </a:lnTo>
                <a:lnTo>
                  <a:pt x="1096" y="750"/>
                </a:lnTo>
                <a:lnTo>
                  <a:pt x="1096" y="765"/>
                </a:lnTo>
                <a:lnTo>
                  <a:pt x="1081" y="765"/>
                </a:lnTo>
                <a:lnTo>
                  <a:pt x="1081" y="780"/>
                </a:lnTo>
                <a:lnTo>
                  <a:pt x="1081" y="795"/>
                </a:lnTo>
                <a:lnTo>
                  <a:pt x="1081" y="810"/>
                </a:lnTo>
                <a:lnTo>
                  <a:pt x="1081" y="825"/>
                </a:lnTo>
                <a:lnTo>
                  <a:pt x="1111" y="825"/>
                </a:lnTo>
                <a:lnTo>
                  <a:pt x="1126" y="825"/>
                </a:lnTo>
                <a:lnTo>
                  <a:pt x="1141" y="825"/>
                </a:lnTo>
                <a:lnTo>
                  <a:pt x="1156" y="825"/>
                </a:lnTo>
                <a:lnTo>
                  <a:pt x="1171" y="825"/>
                </a:lnTo>
                <a:lnTo>
                  <a:pt x="1171" y="840"/>
                </a:lnTo>
                <a:lnTo>
                  <a:pt x="1171" y="855"/>
                </a:lnTo>
                <a:lnTo>
                  <a:pt x="1171" y="870"/>
                </a:lnTo>
                <a:lnTo>
                  <a:pt x="1186" y="885"/>
                </a:lnTo>
                <a:lnTo>
                  <a:pt x="1186" y="900"/>
                </a:lnTo>
                <a:lnTo>
                  <a:pt x="1171" y="900"/>
                </a:lnTo>
                <a:lnTo>
                  <a:pt x="1186" y="900"/>
                </a:lnTo>
                <a:lnTo>
                  <a:pt x="1186" y="915"/>
                </a:lnTo>
                <a:lnTo>
                  <a:pt x="1201" y="915"/>
                </a:lnTo>
                <a:lnTo>
                  <a:pt x="1216" y="915"/>
                </a:lnTo>
                <a:lnTo>
                  <a:pt x="1231" y="915"/>
                </a:lnTo>
                <a:lnTo>
                  <a:pt x="1231" y="930"/>
                </a:lnTo>
                <a:lnTo>
                  <a:pt x="1246" y="930"/>
                </a:lnTo>
                <a:lnTo>
                  <a:pt x="1246" y="945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65" name="Freeform 503"/>
          <p:cNvSpPr>
            <a:spLocks/>
          </p:cNvSpPr>
          <p:nvPr/>
        </p:nvSpPr>
        <p:spPr bwMode="auto">
          <a:xfrm>
            <a:off x="7984992" y="3941815"/>
            <a:ext cx="226739" cy="347851"/>
          </a:xfrm>
          <a:custGeom>
            <a:avLst/>
            <a:gdLst>
              <a:gd name="T0" fmla="*/ 1 w 270"/>
              <a:gd name="T1" fmla="*/ 0 h 420"/>
              <a:gd name="T2" fmla="*/ 1 w 270"/>
              <a:gd name="T3" fmla="*/ 0 h 420"/>
              <a:gd name="T4" fmla="*/ 1 w 270"/>
              <a:gd name="T5" fmla="*/ 0 h 420"/>
              <a:gd name="T6" fmla="*/ 1 w 270"/>
              <a:gd name="T7" fmla="*/ 0 h 420"/>
              <a:gd name="T8" fmla="*/ 1 w 270"/>
              <a:gd name="T9" fmla="*/ 1 h 420"/>
              <a:gd name="T10" fmla="*/ 1 w 270"/>
              <a:gd name="T11" fmla="*/ 1 h 420"/>
              <a:gd name="T12" fmla="*/ 1 w 270"/>
              <a:gd name="T13" fmla="*/ 1 h 420"/>
              <a:gd name="T14" fmla="*/ 1 w 270"/>
              <a:gd name="T15" fmla="*/ 1 h 420"/>
              <a:gd name="T16" fmla="*/ 1 w 270"/>
              <a:gd name="T17" fmla="*/ 1 h 420"/>
              <a:gd name="T18" fmla="*/ 1 w 270"/>
              <a:gd name="T19" fmla="*/ 1 h 420"/>
              <a:gd name="T20" fmla="*/ 1 w 270"/>
              <a:gd name="T21" fmla="*/ 1 h 420"/>
              <a:gd name="T22" fmla="*/ 1 w 270"/>
              <a:gd name="T23" fmla="*/ 1 h 420"/>
              <a:gd name="T24" fmla="*/ 1 w 270"/>
              <a:gd name="T25" fmla="*/ 1 h 420"/>
              <a:gd name="T26" fmla="*/ 1 w 270"/>
              <a:gd name="T27" fmla="*/ 1 h 420"/>
              <a:gd name="T28" fmla="*/ 1 w 270"/>
              <a:gd name="T29" fmla="*/ 1 h 420"/>
              <a:gd name="T30" fmla="*/ 1 w 270"/>
              <a:gd name="T31" fmla="*/ 1 h 420"/>
              <a:gd name="T32" fmla="*/ 1 w 270"/>
              <a:gd name="T33" fmla="*/ 1 h 420"/>
              <a:gd name="T34" fmla="*/ 1 w 270"/>
              <a:gd name="T35" fmla="*/ 1 h 420"/>
              <a:gd name="T36" fmla="*/ 1 w 270"/>
              <a:gd name="T37" fmla="*/ 1 h 420"/>
              <a:gd name="T38" fmla="*/ 1 w 270"/>
              <a:gd name="T39" fmla="*/ 1 h 420"/>
              <a:gd name="T40" fmla="*/ 1 w 270"/>
              <a:gd name="T41" fmla="*/ 1 h 420"/>
              <a:gd name="T42" fmla="*/ 1 w 270"/>
              <a:gd name="T43" fmla="*/ 1 h 420"/>
              <a:gd name="T44" fmla="*/ 1 w 270"/>
              <a:gd name="T45" fmla="*/ 1 h 420"/>
              <a:gd name="T46" fmla="*/ 1 w 270"/>
              <a:gd name="T47" fmla="*/ 1 h 420"/>
              <a:gd name="T48" fmla="*/ 1 w 270"/>
              <a:gd name="T49" fmla="*/ 1 h 420"/>
              <a:gd name="T50" fmla="*/ 1 w 270"/>
              <a:gd name="T51" fmla="*/ 1 h 420"/>
              <a:gd name="T52" fmla="*/ 1 w 270"/>
              <a:gd name="T53" fmla="*/ 1 h 420"/>
              <a:gd name="T54" fmla="*/ 1 w 270"/>
              <a:gd name="T55" fmla="*/ 1 h 420"/>
              <a:gd name="T56" fmla="*/ 1 w 270"/>
              <a:gd name="T57" fmla="*/ 1 h 420"/>
              <a:gd name="T58" fmla="*/ 1 w 270"/>
              <a:gd name="T59" fmla="*/ 1 h 420"/>
              <a:gd name="T60" fmla="*/ 1 w 270"/>
              <a:gd name="T61" fmla="*/ 1 h 420"/>
              <a:gd name="T62" fmla="*/ 1 w 270"/>
              <a:gd name="T63" fmla="*/ 1 h 420"/>
              <a:gd name="T64" fmla="*/ 1 w 270"/>
              <a:gd name="T65" fmla="*/ 1 h 420"/>
              <a:gd name="T66" fmla="*/ 1 w 270"/>
              <a:gd name="T67" fmla="*/ 1 h 420"/>
              <a:gd name="T68" fmla="*/ 1 w 270"/>
              <a:gd name="T69" fmla="*/ 1 h 420"/>
              <a:gd name="T70" fmla="*/ 1 w 270"/>
              <a:gd name="T71" fmla="*/ 1 h 420"/>
              <a:gd name="T72" fmla="*/ 1 w 270"/>
              <a:gd name="T73" fmla="*/ 1 h 420"/>
              <a:gd name="T74" fmla="*/ 1 w 270"/>
              <a:gd name="T75" fmla="*/ 1 h 420"/>
              <a:gd name="T76" fmla="*/ 1 w 270"/>
              <a:gd name="T77" fmla="*/ 1 h 420"/>
              <a:gd name="T78" fmla="*/ 1 w 270"/>
              <a:gd name="T79" fmla="*/ 1 h 420"/>
              <a:gd name="T80" fmla="*/ 1 w 270"/>
              <a:gd name="T81" fmla="*/ 1 h 420"/>
              <a:gd name="T82" fmla="*/ 1 w 270"/>
              <a:gd name="T83" fmla="*/ 1 h 420"/>
              <a:gd name="T84" fmla="*/ 1 w 270"/>
              <a:gd name="T85" fmla="*/ 1 h 420"/>
              <a:gd name="T86" fmla="*/ 1 w 270"/>
              <a:gd name="T87" fmla="*/ 1 h 420"/>
              <a:gd name="T88" fmla="*/ 1 w 270"/>
              <a:gd name="T89" fmla="*/ 1 h 420"/>
              <a:gd name="T90" fmla="*/ 1 w 270"/>
              <a:gd name="T91" fmla="*/ 1 h 420"/>
              <a:gd name="T92" fmla="*/ 1 w 270"/>
              <a:gd name="T93" fmla="*/ 1 h 420"/>
              <a:gd name="T94" fmla="*/ 1 w 270"/>
              <a:gd name="T95" fmla="*/ 1 h 420"/>
              <a:gd name="T96" fmla="*/ 1 w 270"/>
              <a:gd name="T97" fmla="*/ 1 h 420"/>
              <a:gd name="T98" fmla="*/ 1 w 270"/>
              <a:gd name="T99" fmla="*/ 1 h 420"/>
              <a:gd name="T100" fmla="*/ 1 w 270"/>
              <a:gd name="T101" fmla="*/ 1 h 420"/>
              <a:gd name="T102" fmla="*/ 1 w 270"/>
              <a:gd name="T103" fmla="*/ 1 h 420"/>
              <a:gd name="T104" fmla="*/ 1 w 270"/>
              <a:gd name="T105" fmla="*/ 1 h 420"/>
              <a:gd name="T106" fmla="*/ 1 w 270"/>
              <a:gd name="T107" fmla="*/ 1 h 420"/>
              <a:gd name="T108" fmla="*/ 1 w 270"/>
              <a:gd name="T109" fmla="*/ 1 h 420"/>
              <a:gd name="T110" fmla="*/ 1 w 270"/>
              <a:gd name="T111" fmla="*/ 1 h 420"/>
              <a:gd name="T112" fmla="*/ 1 w 270"/>
              <a:gd name="T113" fmla="*/ 1 h 420"/>
              <a:gd name="T114" fmla="*/ 0 w 270"/>
              <a:gd name="T115" fmla="*/ 1 h 420"/>
              <a:gd name="T116" fmla="*/ 1 w 270"/>
              <a:gd name="T117" fmla="*/ 1 h 420"/>
              <a:gd name="T118" fmla="*/ 0 w 270"/>
              <a:gd name="T119" fmla="*/ 1 h 420"/>
              <a:gd name="T120" fmla="*/ 0 w 270"/>
              <a:gd name="T121" fmla="*/ 1 h 420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270"/>
              <a:gd name="T184" fmla="*/ 0 h 420"/>
              <a:gd name="T185" fmla="*/ 270 w 270"/>
              <a:gd name="T186" fmla="*/ 420 h 420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270" h="420">
                <a:moveTo>
                  <a:pt x="60" y="0"/>
                </a:moveTo>
                <a:lnTo>
                  <a:pt x="75" y="0"/>
                </a:lnTo>
                <a:lnTo>
                  <a:pt x="90" y="0"/>
                </a:lnTo>
                <a:lnTo>
                  <a:pt x="105" y="0"/>
                </a:lnTo>
                <a:lnTo>
                  <a:pt x="105" y="15"/>
                </a:lnTo>
                <a:lnTo>
                  <a:pt x="120" y="15"/>
                </a:lnTo>
                <a:lnTo>
                  <a:pt x="105" y="30"/>
                </a:lnTo>
                <a:lnTo>
                  <a:pt x="105" y="45"/>
                </a:lnTo>
                <a:lnTo>
                  <a:pt x="120" y="45"/>
                </a:lnTo>
                <a:lnTo>
                  <a:pt x="105" y="45"/>
                </a:lnTo>
                <a:lnTo>
                  <a:pt x="105" y="60"/>
                </a:lnTo>
                <a:lnTo>
                  <a:pt x="120" y="60"/>
                </a:lnTo>
                <a:lnTo>
                  <a:pt x="120" y="45"/>
                </a:lnTo>
                <a:lnTo>
                  <a:pt x="120" y="60"/>
                </a:lnTo>
                <a:lnTo>
                  <a:pt x="120" y="75"/>
                </a:lnTo>
                <a:lnTo>
                  <a:pt x="120" y="90"/>
                </a:lnTo>
                <a:lnTo>
                  <a:pt x="120" y="105"/>
                </a:lnTo>
                <a:lnTo>
                  <a:pt x="135" y="105"/>
                </a:lnTo>
                <a:lnTo>
                  <a:pt x="210" y="105"/>
                </a:lnTo>
                <a:lnTo>
                  <a:pt x="225" y="105"/>
                </a:lnTo>
                <a:lnTo>
                  <a:pt x="240" y="105"/>
                </a:lnTo>
                <a:lnTo>
                  <a:pt x="240" y="120"/>
                </a:lnTo>
                <a:lnTo>
                  <a:pt x="240" y="150"/>
                </a:lnTo>
                <a:lnTo>
                  <a:pt x="255" y="150"/>
                </a:lnTo>
                <a:lnTo>
                  <a:pt x="255" y="165"/>
                </a:lnTo>
                <a:lnTo>
                  <a:pt x="255" y="150"/>
                </a:lnTo>
                <a:lnTo>
                  <a:pt x="270" y="150"/>
                </a:lnTo>
                <a:lnTo>
                  <a:pt x="270" y="165"/>
                </a:lnTo>
                <a:lnTo>
                  <a:pt x="255" y="210"/>
                </a:lnTo>
                <a:lnTo>
                  <a:pt x="255" y="225"/>
                </a:lnTo>
                <a:lnTo>
                  <a:pt x="195" y="225"/>
                </a:lnTo>
                <a:lnTo>
                  <a:pt x="180" y="225"/>
                </a:lnTo>
                <a:lnTo>
                  <a:pt x="165" y="225"/>
                </a:lnTo>
                <a:lnTo>
                  <a:pt x="150" y="225"/>
                </a:lnTo>
                <a:lnTo>
                  <a:pt x="135" y="225"/>
                </a:lnTo>
                <a:lnTo>
                  <a:pt x="135" y="240"/>
                </a:lnTo>
                <a:lnTo>
                  <a:pt x="120" y="240"/>
                </a:lnTo>
                <a:lnTo>
                  <a:pt x="120" y="255"/>
                </a:lnTo>
                <a:lnTo>
                  <a:pt x="120" y="270"/>
                </a:lnTo>
                <a:lnTo>
                  <a:pt x="105" y="270"/>
                </a:lnTo>
                <a:lnTo>
                  <a:pt x="105" y="285"/>
                </a:lnTo>
                <a:lnTo>
                  <a:pt x="90" y="285"/>
                </a:lnTo>
                <a:lnTo>
                  <a:pt x="90" y="300"/>
                </a:lnTo>
                <a:lnTo>
                  <a:pt x="105" y="300"/>
                </a:lnTo>
                <a:lnTo>
                  <a:pt x="105" y="315"/>
                </a:lnTo>
                <a:lnTo>
                  <a:pt x="105" y="345"/>
                </a:lnTo>
                <a:lnTo>
                  <a:pt x="90" y="345"/>
                </a:lnTo>
                <a:lnTo>
                  <a:pt x="90" y="360"/>
                </a:lnTo>
                <a:lnTo>
                  <a:pt x="90" y="390"/>
                </a:lnTo>
                <a:lnTo>
                  <a:pt x="75" y="390"/>
                </a:lnTo>
                <a:lnTo>
                  <a:pt x="75" y="375"/>
                </a:lnTo>
                <a:lnTo>
                  <a:pt x="60" y="375"/>
                </a:lnTo>
                <a:lnTo>
                  <a:pt x="75" y="375"/>
                </a:lnTo>
                <a:lnTo>
                  <a:pt x="60" y="375"/>
                </a:lnTo>
                <a:lnTo>
                  <a:pt x="30" y="375"/>
                </a:lnTo>
                <a:lnTo>
                  <a:pt x="30" y="390"/>
                </a:lnTo>
                <a:lnTo>
                  <a:pt x="30" y="405"/>
                </a:lnTo>
                <a:lnTo>
                  <a:pt x="0" y="405"/>
                </a:lnTo>
                <a:lnTo>
                  <a:pt x="15" y="405"/>
                </a:lnTo>
                <a:lnTo>
                  <a:pt x="0" y="405"/>
                </a:lnTo>
                <a:lnTo>
                  <a:pt x="0" y="42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66" name="Freeform 504"/>
          <p:cNvSpPr>
            <a:spLocks/>
          </p:cNvSpPr>
          <p:nvPr/>
        </p:nvSpPr>
        <p:spPr bwMode="auto">
          <a:xfrm>
            <a:off x="7530011" y="4687424"/>
            <a:ext cx="0" cy="10587"/>
          </a:xfrm>
          <a:custGeom>
            <a:avLst/>
            <a:gdLst>
              <a:gd name="T0" fmla="*/ 0 h 15"/>
              <a:gd name="T1" fmla="*/ 0 h 15"/>
              <a:gd name="T2" fmla="*/ 0 h 15"/>
              <a:gd name="T3" fmla="*/ 0 h 15"/>
              <a:gd name="T4" fmla="*/ 0 h 15"/>
              <a:gd name="T5" fmla="*/ 0 60000 65536"/>
              <a:gd name="T6" fmla="*/ 0 60000 65536"/>
              <a:gd name="T7" fmla="*/ 0 60000 65536"/>
              <a:gd name="T8" fmla="*/ 0 60000 65536"/>
              <a:gd name="T9" fmla="*/ 0 60000 65536"/>
              <a:gd name="T10" fmla="*/ 0 h 15"/>
              <a:gd name="T11" fmla="*/ 15 h 15"/>
            </a:gdLst>
            <a:ahLst/>
            <a:cxnLst>
              <a:cxn ang="T5">
                <a:pos x="0" y="T0"/>
              </a:cxn>
              <a:cxn ang="T6">
                <a:pos x="0" y="T1"/>
              </a:cxn>
              <a:cxn ang="T7">
                <a:pos x="0" y="T2"/>
              </a:cxn>
              <a:cxn ang="T8">
                <a:pos x="0" y="T3"/>
              </a:cxn>
              <a:cxn ang="T9">
                <a:pos x="0" y="T4"/>
              </a:cxn>
            </a:cxnLst>
            <a:rect l="0" t="T10" r="0" b="T11"/>
            <a:pathLst>
              <a:path h="15">
                <a:moveTo>
                  <a:pt x="0" y="15"/>
                </a:moveTo>
                <a:lnTo>
                  <a:pt x="0" y="0"/>
                </a:lnTo>
                <a:lnTo>
                  <a:pt x="0" y="15"/>
                </a:lnTo>
                <a:lnTo>
                  <a:pt x="0" y="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67" name="Freeform 505"/>
          <p:cNvSpPr>
            <a:spLocks/>
          </p:cNvSpPr>
          <p:nvPr/>
        </p:nvSpPr>
        <p:spPr bwMode="auto">
          <a:xfrm>
            <a:off x="5828720" y="3931228"/>
            <a:ext cx="1501582" cy="1350566"/>
          </a:xfrm>
          <a:custGeom>
            <a:avLst/>
            <a:gdLst>
              <a:gd name="T0" fmla="*/ 1 w 1787"/>
              <a:gd name="T1" fmla="*/ 1 h 1635"/>
              <a:gd name="T2" fmla="*/ 1 w 1787"/>
              <a:gd name="T3" fmla="*/ 1 h 1635"/>
              <a:gd name="T4" fmla="*/ 1 w 1787"/>
              <a:gd name="T5" fmla="*/ 1 h 1635"/>
              <a:gd name="T6" fmla="*/ 1 w 1787"/>
              <a:gd name="T7" fmla="*/ 1 h 1635"/>
              <a:gd name="T8" fmla="*/ 1 w 1787"/>
              <a:gd name="T9" fmla="*/ 1 h 1635"/>
              <a:gd name="T10" fmla="*/ 1 w 1787"/>
              <a:gd name="T11" fmla="*/ 1 h 1635"/>
              <a:gd name="T12" fmla="*/ 1 w 1787"/>
              <a:gd name="T13" fmla="*/ 1 h 1635"/>
              <a:gd name="T14" fmla="*/ 1 w 1787"/>
              <a:gd name="T15" fmla="*/ 1 h 1635"/>
              <a:gd name="T16" fmla="*/ 1 w 1787"/>
              <a:gd name="T17" fmla="*/ 1 h 1635"/>
              <a:gd name="T18" fmla="*/ 1 w 1787"/>
              <a:gd name="T19" fmla="*/ 1 h 1635"/>
              <a:gd name="T20" fmla="*/ 1 w 1787"/>
              <a:gd name="T21" fmla="*/ 1 h 1635"/>
              <a:gd name="T22" fmla="*/ 1 w 1787"/>
              <a:gd name="T23" fmla="*/ 1 h 1635"/>
              <a:gd name="T24" fmla="*/ 1 w 1787"/>
              <a:gd name="T25" fmla="*/ 1 h 1635"/>
              <a:gd name="T26" fmla="*/ 1 w 1787"/>
              <a:gd name="T27" fmla="*/ 1 h 1635"/>
              <a:gd name="T28" fmla="*/ 1 w 1787"/>
              <a:gd name="T29" fmla="*/ 1 h 1635"/>
              <a:gd name="T30" fmla="*/ 1 w 1787"/>
              <a:gd name="T31" fmla="*/ 1 h 1635"/>
              <a:gd name="T32" fmla="*/ 1 w 1787"/>
              <a:gd name="T33" fmla="*/ 1 h 1635"/>
              <a:gd name="T34" fmla="*/ 1 w 1787"/>
              <a:gd name="T35" fmla="*/ 1 h 1635"/>
              <a:gd name="T36" fmla="*/ 1 w 1787"/>
              <a:gd name="T37" fmla="*/ 1 h 1635"/>
              <a:gd name="T38" fmla="*/ 1 w 1787"/>
              <a:gd name="T39" fmla="*/ 1 h 1635"/>
              <a:gd name="T40" fmla="*/ 1 w 1787"/>
              <a:gd name="T41" fmla="*/ 1 h 1635"/>
              <a:gd name="T42" fmla="*/ 1 w 1787"/>
              <a:gd name="T43" fmla="*/ 1 h 1635"/>
              <a:gd name="T44" fmla="*/ 1 w 1787"/>
              <a:gd name="T45" fmla="*/ 1 h 1635"/>
              <a:gd name="T46" fmla="*/ 1 w 1787"/>
              <a:gd name="T47" fmla="*/ 1 h 1635"/>
              <a:gd name="T48" fmla="*/ 1 w 1787"/>
              <a:gd name="T49" fmla="*/ 1 h 1635"/>
              <a:gd name="T50" fmla="*/ 1 w 1787"/>
              <a:gd name="T51" fmla="*/ 1 h 1635"/>
              <a:gd name="T52" fmla="*/ 1 w 1787"/>
              <a:gd name="T53" fmla="*/ 1 h 1635"/>
              <a:gd name="T54" fmla="*/ 1 w 1787"/>
              <a:gd name="T55" fmla="*/ 1 h 1635"/>
              <a:gd name="T56" fmla="*/ 1 w 1787"/>
              <a:gd name="T57" fmla="*/ 1 h 1635"/>
              <a:gd name="T58" fmla="*/ 1 w 1787"/>
              <a:gd name="T59" fmla="*/ 1 h 1635"/>
              <a:gd name="T60" fmla="*/ 1 w 1787"/>
              <a:gd name="T61" fmla="*/ 1 h 1635"/>
              <a:gd name="T62" fmla="*/ 1 w 1787"/>
              <a:gd name="T63" fmla="*/ 1 h 1635"/>
              <a:gd name="T64" fmla="*/ 1 w 1787"/>
              <a:gd name="T65" fmla="*/ 1 h 1635"/>
              <a:gd name="T66" fmla="*/ 1 w 1787"/>
              <a:gd name="T67" fmla="*/ 1 h 1635"/>
              <a:gd name="T68" fmla="*/ 1 w 1787"/>
              <a:gd name="T69" fmla="*/ 1 h 1635"/>
              <a:gd name="T70" fmla="*/ 1 w 1787"/>
              <a:gd name="T71" fmla="*/ 1 h 1635"/>
              <a:gd name="T72" fmla="*/ 1 w 1787"/>
              <a:gd name="T73" fmla="*/ 1 h 1635"/>
              <a:gd name="T74" fmla="*/ 1 w 1787"/>
              <a:gd name="T75" fmla="*/ 1 h 1635"/>
              <a:gd name="T76" fmla="*/ 1 w 1787"/>
              <a:gd name="T77" fmla="*/ 1 h 1635"/>
              <a:gd name="T78" fmla="*/ 1 w 1787"/>
              <a:gd name="T79" fmla="*/ 1 h 1635"/>
              <a:gd name="T80" fmla="*/ 1 w 1787"/>
              <a:gd name="T81" fmla="*/ 1 h 1635"/>
              <a:gd name="T82" fmla="*/ 1 w 1787"/>
              <a:gd name="T83" fmla="*/ 1 h 1635"/>
              <a:gd name="T84" fmla="*/ 1 w 1787"/>
              <a:gd name="T85" fmla="*/ 1 h 1635"/>
              <a:gd name="T86" fmla="*/ 1 w 1787"/>
              <a:gd name="T87" fmla="*/ 1 h 1635"/>
              <a:gd name="T88" fmla="*/ 1 w 1787"/>
              <a:gd name="T89" fmla="*/ 1 h 1635"/>
              <a:gd name="T90" fmla="*/ 1 w 1787"/>
              <a:gd name="T91" fmla="*/ 1 h 1635"/>
              <a:gd name="T92" fmla="*/ 1 w 1787"/>
              <a:gd name="T93" fmla="*/ 1 h 1635"/>
              <a:gd name="T94" fmla="*/ 1 w 1787"/>
              <a:gd name="T95" fmla="*/ 1 h 1635"/>
              <a:gd name="T96" fmla="*/ 1 w 1787"/>
              <a:gd name="T97" fmla="*/ 1 h 1635"/>
              <a:gd name="T98" fmla="*/ 1 w 1787"/>
              <a:gd name="T99" fmla="*/ 1 h 1635"/>
              <a:gd name="T100" fmla="*/ 1 w 1787"/>
              <a:gd name="T101" fmla="*/ 1 h 1635"/>
              <a:gd name="T102" fmla="*/ 1 w 1787"/>
              <a:gd name="T103" fmla="*/ 1 h 1635"/>
              <a:gd name="T104" fmla="*/ 1 w 1787"/>
              <a:gd name="T105" fmla="*/ 1 h 1635"/>
              <a:gd name="T106" fmla="*/ 1 w 1787"/>
              <a:gd name="T107" fmla="*/ 1 h 1635"/>
              <a:gd name="T108" fmla="*/ 1 w 1787"/>
              <a:gd name="T109" fmla="*/ 1 h 1635"/>
              <a:gd name="T110" fmla="*/ 1 w 1787"/>
              <a:gd name="T111" fmla="*/ 1 h 1635"/>
              <a:gd name="T112" fmla="*/ 1 w 1787"/>
              <a:gd name="T113" fmla="*/ 1 h 1635"/>
              <a:gd name="T114" fmla="*/ 1 w 1787"/>
              <a:gd name="T115" fmla="*/ 1 h 1635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787"/>
              <a:gd name="T175" fmla="*/ 0 h 1635"/>
              <a:gd name="T176" fmla="*/ 1787 w 1787"/>
              <a:gd name="T177" fmla="*/ 1635 h 1635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787" h="1635">
                <a:moveTo>
                  <a:pt x="391" y="1125"/>
                </a:moveTo>
                <a:lnTo>
                  <a:pt x="391" y="1095"/>
                </a:lnTo>
                <a:lnTo>
                  <a:pt x="376" y="1095"/>
                </a:lnTo>
                <a:lnTo>
                  <a:pt x="361" y="1095"/>
                </a:lnTo>
                <a:lnTo>
                  <a:pt x="361" y="1080"/>
                </a:lnTo>
                <a:lnTo>
                  <a:pt x="346" y="1020"/>
                </a:lnTo>
                <a:lnTo>
                  <a:pt x="316" y="1020"/>
                </a:lnTo>
                <a:lnTo>
                  <a:pt x="316" y="1005"/>
                </a:lnTo>
                <a:lnTo>
                  <a:pt x="301" y="1005"/>
                </a:lnTo>
                <a:lnTo>
                  <a:pt x="286" y="1005"/>
                </a:lnTo>
                <a:lnTo>
                  <a:pt x="286" y="990"/>
                </a:lnTo>
                <a:lnTo>
                  <a:pt x="271" y="990"/>
                </a:lnTo>
                <a:lnTo>
                  <a:pt x="271" y="975"/>
                </a:lnTo>
                <a:lnTo>
                  <a:pt x="271" y="960"/>
                </a:lnTo>
                <a:lnTo>
                  <a:pt x="256" y="975"/>
                </a:lnTo>
                <a:lnTo>
                  <a:pt x="241" y="930"/>
                </a:lnTo>
                <a:lnTo>
                  <a:pt x="241" y="900"/>
                </a:lnTo>
                <a:lnTo>
                  <a:pt x="226" y="900"/>
                </a:lnTo>
                <a:lnTo>
                  <a:pt x="226" y="885"/>
                </a:lnTo>
                <a:lnTo>
                  <a:pt x="226" y="870"/>
                </a:lnTo>
                <a:lnTo>
                  <a:pt x="211" y="855"/>
                </a:lnTo>
                <a:lnTo>
                  <a:pt x="211" y="810"/>
                </a:lnTo>
                <a:lnTo>
                  <a:pt x="211" y="780"/>
                </a:lnTo>
                <a:lnTo>
                  <a:pt x="226" y="780"/>
                </a:lnTo>
                <a:lnTo>
                  <a:pt x="226" y="765"/>
                </a:lnTo>
                <a:lnTo>
                  <a:pt x="226" y="750"/>
                </a:lnTo>
                <a:lnTo>
                  <a:pt x="211" y="750"/>
                </a:lnTo>
                <a:lnTo>
                  <a:pt x="196" y="720"/>
                </a:lnTo>
                <a:lnTo>
                  <a:pt x="211" y="720"/>
                </a:lnTo>
                <a:lnTo>
                  <a:pt x="226" y="720"/>
                </a:lnTo>
                <a:lnTo>
                  <a:pt x="226" y="705"/>
                </a:lnTo>
                <a:lnTo>
                  <a:pt x="211" y="705"/>
                </a:lnTo>
                <a:lnTo>
                  <a:pt x="226" y="705"/>
                </a:lnTo>
                <a:lnTo>
                  <a:pt x="211" y="705"/>
                </a:lnTo>
                <a:lnTo>
                  <a:pt x="196" y="705"/>
                </a:lnTo>
                <a:lnTo>
                  <a:pt x="166" y="705"/>
                </a:lnTo>
                <a:lnTo>
                  <a:pt x="166" y="735"/>
                </a:lnTo>
                <a:lnTo>
                  <a:pt x="151" y="735"/>
                </a:lnTo>
                <a:lnTo>
                  <a:pt x="136" y="750"/>
                </a:lnTo>
                <a:lnTo>
                  <a:pt x="136" y="735"/>
                </a:lnTo>
                <a:lnTo>
                  <a:pt x="121" y="735"/>
                </a:lnTo>
                <a:lnTo>
                  <a:pt x="106" y="750"/>
                </a:lnTo>
                <a:lnTo>
                  <a:pt x="106" y="765"/>
                </a:lnTo>
                <a:lnTo>
                  <a:pt x="106" y="750"/>
                </a:lnTo>
                <a:lnTo>
                  <a:pt x="91" y="750"/>
                </a:lnTo>
                <a:lnTo>
                  <a:pt x="91" y="735"/>
                </a:lnTo>
                <a:lnTo>
                  <a:pt x="91" y="705"/>
                </a:lnTo>
                <a:lnTo>
                  <a:pt x="76" y="675"/>
                </a:lnTo>
                <a:lnTo>
                  <a:pt x="76" y="660"/>
                </a:lnTo>
                <a:lnTo>
                  <a:pt x="76" y="645"/>
                </a:lnTo>
                <a:lnTo>
                  <a:pt x="61" y="615"/>
                </a:lnTo>
                <a:lnTo>
                  <a:pt x="45" y="600"/>
                </a:lnTo>
                <a:lnTo>
                  <a:pt x="30" y="585"/>
                </a:lnTo>
                <a:lnTo>
                  <a:pt x="0" y="585"/>
                </a:lnTo>
                <a:lnTo>
                  <a:pt x="61" y="570"/>
                </a:lnTo>
                <a:lnTo>
                  <a:pt x="91" y="555"/>
                </a:lnTo>
                <a:lnTo>
                  <a:pt x="91" y="540"/>
                </a:lnTo>
                <a:lnTo>
                  <a:pt x="106" y="540"/>
                </a:lnTo>
                <a:lnTo>
                  <a:pt x="151" y="540"/>
                </a:lnTo>
                <a:lnTo>
                  <a:pt x="181" y="525"/>
                </a:lnTo>
                <a:lnTo>
                  <a:pt x="196" y="525"/>
                </a:lnTo>
                <a:lnTo>
                  <a:pt x="211" y="525"/>
                </a:lnTo>
                <a:lnTo>
                  <a:pt x="226" y="510"/>
                </a:lnTo>
                <a:lnTo>
                  <a:pt x="256" y="510"/>
                </a:lnTo>
                <a:lnTo>
                  <a:pt x="271" y="510"/>
                </a:lnTo>
                <a:lnTo>
                  <a:pt x="301" y="510"/>
                </a:lnTo>
                <a:lnTo>
                  <a:pt x="316" y="510"/>
                </a:lnTo>
                <a:lnTo>
                  <a:pt x="346" y="525"/>
                </a:lnTo>
                <a:lnTo>
                  <a:pt x="391" y="525"/>
                </a:lnTo>
                <a:lnTo>
                  <a:pt x="421" y="540"/>
                </a:lnTo>
                <a:lnTo>
                  <a:pt x="466" y="540"/>
                </a:lnTo>
                <a:lnTo>
                  <a:pt x="466" y="525"/>
                </a:lnTo>
                <a:lnTo>
                  <a:pt x="481" y="525"/>
                </a:lnTo>
                <a:lnTo>
                  <a:pt x="481" y="510"/>
                </a:lnTo>
                <a:lnTo>
                  <a:pt x="481" y="495"/>
                </a:lnTo>
                <a:lnTo>
                  <a:pt x="466" y="495"/>
                </a:lnTo>
                <a:lnTo>
                  <a:pt x="451" y="495"/>
                </a:lnTo>
                <a:lnTo>
                  <a:pt x="466" y="480"/>
                </a:lnTo>
                <a:lnTo>
                  <a:pt x="451" y="480"/>
                </a:lnTo>
                <a:lnTo>
                  <a:pt x="466" y="480"/>
                </a:lnTo>
                <a:lnTo>
                  <a:pt x="466" y="465"/>
                </a:lnTo>
                <a:lnTo>
                  <a:pt x="466" y="435"/>
                </a:lnTo>
                <a:lnTo>
                  <a:pt x="451" y="450"/>
                </a:lnTo>
                <a:lnTo>
                  <a:pt x="451" y="435"/>
                </a:lnTo>
                <a:lnTo>
                  <a:pt x="451" y="420"/>
                </a:lnTo>
                <a:lnTo>
                  <a:pt x="451" y="405"/>
                </a:lnTo>
                <a:lnTo>
                  <a:pt x="466" y="405"/>
                </a:lnTo>
                <a:lnTo>
                  <a:pt x="466" y="375"/>
                </a:lnTo>
                <a:lnTo>
                  <a:pt x="466" y="360"/>
                </a:lnTo>
                <a:lnTo>
                  <a:pt x="481" y="360"/>
                </a:lnTo>
                <a:lnTo>
                  <a:pt x="466" y="345"/>
                </a:lnTo>
                <a:lnTo>
                  <a:pt x="481" y="345"/>
                </a:lnTo>
                <a:lnTo>
                  <a:pt x="481" y="330"/>
                </a:lnTo>
                <a:lnTo>
                  <a:pt x="436" y="330"/>
                </a:lnTo>
                <a:lnTo>
                  <a:pt x="436" y="300"/>
                </a:lnTo>
                <a:lnTo>
                  <a:pt x="436" y="285"/>
                </a:lnTo>
                <a:lnTo>
                  <a:pt x="436" y="270"/>
                </a:lnTo>
                <a:lnTo>
                  <a:pt x="436" y="255"/>
                </a:lnTo>
                <a:lnTo>
                  <a:pt x="421" y="255"/>
                </a:lnTo>
                <a:lnTo>
                  <a:pt x="421" y="225"/>
                </a:lnTo>
                <a:lnTo>
                  <a:pt x="421" y="240"/>
                </a:lnTo>
                <a:lnTo>
                  <a:pt x="406" y="240"/>
                </a:lnTo>
                <a:lnTo>
                  <a:pt x="391" y="240"/>
                </a:lnTo>
                <a:lnTo>
                  <a:pt x="391" y="195"/>
                </a:lnTo>
                <a:lnTo>
                  <a:pt x="406" y="195"/>
                </a:lnTo>
                <a:lnTo>
                  <a:pt x="421" y="195"/>
                </a:lnTo>
                <a:lnTo>
                  <a:pt x="406" y="180"/>
                </a:lnTo>
                <a:lnTo>
                  <a:pt x="421" y="180"/>
                </a:lnTo>
                <a:lnTo>
                  <a:pt x="436" y="195"/>
                </a:lnTo>
                <a:lnTo>
                  <a:pt x="451" y="180"/>
                </a:lnTo>
                <a:lnTo>
                  <a:pt x="451" y="165"/>
                </a:lnTo>
                <a:lnTo>
                  <a:pt x="451" y="135"/>
                </a:lnTo>
                <a:lnTo>
                  <a:pt x="421" y="135"/>
                </a:lnTo>
                <a:lnTo>
                  <a:pt x="421" y="150"/>
                </a:lnTo>
                <a:lnTo>
                  <a:pt x="421" y="135"/>
                </a:lnTo>
                <a:lnTo>
                  <a:pt x="421" y="120"/>
                </a:lnTo>
                <a:lnTo>
                  <a:pt x="406" y="120"/>
                </a:lnTo>
                <a:lnTo>
                  <a:pt x="406" y="105"/>
                </a:lnTo>
                <a:lnTo>
                  <a:pt x="406" y="90"/>
                </a:lnTo>
                <a:lnTo>
                  <a:pt x="421" y="75"/>
                </a:lnTo>
                <a:lnTo>
                  <a:pt x="421" y="60"/>
                </a:lnTo>
                <a:lnTo>
                  <a:pt x="421" y="45"/>
                </a:lnTo>
                <a:lnTo>
                  <a:pt x="421" y="30"/>
                </a:lnTo>
                <a:lnTo>
                  <a:pt x="421" y="15"/>
                </a:lnTo>
                <a:lnTo>
                  <a:pt x="436" y="15"/>
                </a:lnTo>
                <a:lnTo>
                  <a:pt x="451" y="15"/>
                </a:lnTo>
                <a:lnTo>
                  <a:pt x="451" y="30"/>
                </a:lnTo>
                <a:lnTo>
                  <a:pt x="451" y="45"/>
                </a:lnTo>
                <a:lnTo>
                  <a:pt x="466" y="45"/>
                </a:lnTo>
                <a:lnTo>
                  <a:pt x="481" y="45"/>
                </a:lnTo>
                <a:lnTo>
                  <a:pt x="496" y="45"/>
                </a:lnTo>
                <a:lnTo>
                  <a:pt x="511" y="45"/>
                </a:lnTo>
                <a:lnTo>
                  <a:pt x="526" y="45"/>
                </a:lnTo>
                <a:lnTo>
                  <a:pt x="526" y="30"/>
                </a:lnTo>
                <a:lnTo>
                  <a:pt x="541" y="30"/>
                </a:lnTo>
                <a:lnTo>
                  <a:pt x="541" y="15"/>
                </a:lnTo>
                <a:lnTo>
                  <a:pt x="556" y="15"/>
                </a:lnTo>
                <a:lnTo>
                  <a:pt x="571" y="15"/>
                </a:lnTo>
                <a:lnTo>
                  <a:pt x="586" y="15"/>
                </a:lnTo>
                <a:lnTo>
                  <a:pt x="601" y="15"/>
                </a:lnTo>
                <a:lnTo>
                  <a:pt x="616" y="0"/>
                </a:lnTo>
                <a:lnTo>
                  <a:pt x="616" y="15"/>
                </a:lnTo>
                <a:lnTo>
                  <a:pt x="616" y="0"/>
                </a:lnTo>
                <a:lnTo>
                  <a:pt x="631" y="0"/>
                </a:lnTo>
                <a:lnTo>
                  <a:pt x="631" y="15"/>
                </a:lnTo>
                <a:lnTo>
                  <a:pt x="646" y="15"/>
                </a:lnTo>
                <a:lnTo>
                  <a:pt x="646" y="0"/>
                </a:lnTo>
                <a:lnTo>
                  <a:pt x="661" y="0"/>
                </a:lnTo>
                <a:lnTo>
                  <a:pt x="676" y="0"/>
                </a:lnTo>
                <a:lnTo>
                  <a:pt x="676" y="15"/>
                </a:lnTo>
                <a:lnTo>
                  <a:pt x="691" y="15"/>
                </a:lnTo>
                <a:lnTo>
                  <a:pt x="691" y="30"/>
                </a:lnTo>
                <a:lnTo>
                  <a:pt x="706" y="30"/>
                </a:lnTo>
                <a:lnTo>
                  <a:pt x="721" y="30"/>
                </a:lnTo>
                <a:lnTo>
                  <a:pt x="736" y="30"/>
                </a:lnTo>
                <a:lnTo>
                  <a:pt x="736" y="45"/>
                </a:lnTo>
                <a:lnTo>
                  <a:pt x="751" y="45"/>
                </a:lnTo>
                <a:lnTo>
                  <a:pt x="766" y="45"/>
                </a:lnTo>
                <a:lnTo>
                  <a:pt x="781" y="45"/>
                </a:lnTo>
                <a:lnTo>
                  <a:pt x="796" y="45"/>
                </a:lnTo>
                <a:lnTo>
                  <a:pt x="796" y="60"/>
                </a:lnTo>
                <a:lnTo>
                  <a:pt x="841" y="30"/>
                </a:lnTo>
                <a:lnTo>
                  <a:pt x="871" y="30"/>
                </a:lnTo>
                <a:lnTo>
                  <a:pt x="901" y="15"/>
                </a:lnTo>
                <a:lnTo>
                  <a:pt x="901" y="0"/>
                </a:lnTo>
                <a:lnTo>
                  <a:pt x="901" y="15"/>
                </a:lnTo>
                <a:lnTo>
                  <a:pt x="916" y="45"/>
                </a:lnTo>
                <a:lnTo>
                  <a:pt x="931" y="45"/>
                </a:lnTo>
                <a:lnTo>
                  <a:pt x="946" y="45"/>
                </a:lnTo>
                <a:lnTo>
                  <a:pt x="961" y="45"/>
                </a:lnTo>
                <a:lnTo>
                  <a:pt x="961" y="75"/>
                </a:lnTo>
                <a:lnTo>
                  <a:pt x="991" y="60"/>
                </a:lnTo>
                <a:lnTo>
                  <a:pt x="1006" y="60"/>
                </a:lnTo>
                <a:lnTo>
                  <a:pt x="1021" y="60"/>
                </a:lnTo>
                <a:lnTo>
                  <a:pt x="1036" y="60"/>
                </a:lnTo>
                <a:lnTo>
                  <a:pt x="1051" y="45"/>
                </a:lnTo>
                <a:lnTo>
                  <a:pt x="1051" y="60"/>
                </a:lnTo>
                <a:lnTo>
                  <a:pt x="1066" y="60"/>
                </a:lnTo>
                <a:lnTo>
                  <a:pt x="1051" y="60"/>
                </a:lnTo>
                <a:lnTo>
                  <a:pt x="1051" y="75"/>
                </a:lnTo>
                <a:lnTo>
                  <a:pt x="1066" y="75"/>
                </a:lnTo>
                <a:lnTo>
                  <a:pt x="1051" y="75"/>
                </a:lnTo>
                <a:lnTo>
                  <a:pt x="1051" y="90"/>
                </a:lnTo>
                <a:lnTo>
                  <a:pt x="1066" y="90"/>
                </a:lnTo>
                <a:lnTo>
                  <a:pt x="1096" y="75"/>
                </a:lnTo>
                <a:lnTo>
                  <a:pt x="1111" y="90"/>
                </a:lnTo>
                <a:lnTo>
                  <a:pt x="1096" y="90"/>
                </a:lnTo>
                <a:lnTo>
                  <a:pt x="1111" y="105"/>
                </a:lnTo>
                <a:lnTo>
                  <a:pt x="1096" y="105"/>
                </a:lnTo>
                <a:lnTo>
                  <a:pt x="1096" y="120"/>
                </a:lnTo>
                <a:lnTo>
                  <a:pt x="1111" y="120"/>
                </a:lnTo>
                <a:lnTo>
                  <a:pt x="1111" y="135"/>
                </a:lnTo>
                <a:lnTo>
                  <a:pt x="1111" y="150"/>
                </a:lnTo>
                <a:lnTo>
                  <a:pt x="1096" y="165"/>
                </a:lnTo>
                <a:lnTo>
                  <a:pt x="1111" y="165"/>
                </a:lnTo>
                <a:lnTo>
                  <a:pt x="1111" y="180"/>
                </a:lnTo>
                <a:lnTo>
                  <a:pt x="1111" y="195"/>
                </a:lnTo>
                <a:lnTo>
                  <a:pt x="1126" y="180"/>
                </a:lnTo>
                <a:lnTo>
                  <a:pt x="1142" y="195"/>
                </a:lnTo>
                <a:lnTo>
                  <a:pt x="1126" y="195"/>
                </a:lnTo>
                <a:lnTo>
                  <a:pt x="1142" y="210"/>
                </a:lnTo>
                <a:lnTo>
                  <a:pt x="1142" y="225"/>
                </a:lnTo>
                <a:lnTo>
                  <a:pt x="1142" y="240"/>
                </a:lnTo>
                <a:lnTo>
                  <a:pt x="1126" y="240"/>
                </a:lnTo>
                <a:lnTo>
                  <a:pt x="1111" y="225"/>
                </a:lnTo>
                <a:lnTo>
                  <a:pt x="1096" y="225"/>
                </a:lnTo>
                <a:lnTo>
                  <a:pt x="1111" y="240"/>
                </a:lnTo>
                <a:lnTo>
                  <a:pt x="1111" y="255"/>
                </a:lnTo>
                <a:lnTo>
                  <a:pt x="1126" y="255"/>
                </a:lnTo>
                <a:lnTo>
                  <a:pt x="1126" y="270"/>
                </a:lnTo>
                <a:lnTo>
                  <a:pt x="1142" y="255"/>
                </a:lnTo>
                <a:lnTo>
                  <a:pt x="1172" y="255"/>
                </a:lnTo>
                <a:lnTo>
                  <a:pt x="1187" y="255"/>
                </a:lnTo>
                <a:lnTo>
                  <a:pt x="1172" y="270"/>
                </a:lnTo>
                <a:lnTo>
                  <a:pt x="1187" y="270"/>
                </a:lnTo>
                <a:lnTo>
                  <a:pt x="1217" y="270"/>
                </a:lnTo>
                <a:lnTo>
                  <a:pt x="1232" y="285"/>
                </a:lnTo>
                <a:lnTo>
                  <a:pt x="1247" y="285"/>
                </a:lnTo>
                <a:lnTo>
                  <a:pt x="1262" y="285"/>
                </a:lnTo>
                <a:lnTo>
                  <a:pt x="1262" y="270"/>
                </a:lnTo>
                <a:lnTo>
                  <a:pt x="1292" y="270"/>
                </a:lnTo>
                <a:lnTo>
                  <a:pt x="1307" y="270"/>
                </a:lnTo>
                <a:lnTo>
                  <a:pt x="1322" y="270"/>
                </a:lnTo>
                <a:lnTo>
                  <a:pt x="1322" y="285"/>
                </a:lnTo>
                <a:lnTo>
                  <a:pt x="1337" y="285"/>
                </a:lnTo>
                <a:lnTo>
                  <a:pt x="1352" y="270"/>
                </a:lnTo>
                <a:lnTo>
                  <a:pt x="1367" y="270"/>
                </a:lnTo>
                <a:lnTo>
                  <a:pt x="1412" y="255"/>
                </a:lnTo>
                <a:lnTo>
                  <a:pt x="1412" y="270"/>
                </a:lnTo>
                <a:lnTo>
                  <a:pt x="1412" y="285"/>
                </a:lnTo>
                <a:lnTo>
                  <a:pt x="1412" y="315"/>
                </a:lnTo>
                <a:lnTo>
                  <a:pt x="1427" y="315"/>
                </a:lnTo>
                <a:lnTo>
                  <a:pt x="1457" y="300"/>
                </a:lnTo>
                <a:lnTo>
                  <a:pt x="1457" y="315"/>
                </a:lnTo>
                <a:lnTo>
                  <a:pt x="1457" y="330"/>
                </a:lnTo>
                <a:lnTo>
                  <a:pt x="1457" y="360"/>
                </a:lnTo>
                <a:lnTo>
                  <a:pt x="1472" y="360"/>
                </a:lnTo>
                <a:lnTo>
                  <a:pt x="1472" y="390"/>
                </a:lnTo>
                <a:lnTo>
                  <a:pt x="1472" y="405"/>
                </a:lnTo>
                <a:lnTo>
                  <a:pt x="1517" y="405"/>
                </a:lnTo>
                <a:lnTo>
                  <a:pt x="1517" y="420"/>
                </a:lnTo>
                <a:lnTo>
                  <a:pt x="1517" y="405"/>
                </a:lnTo>
                <a:lnTo>
                  <a:pt x="1517" y="420"/>
                </a:lnTo>
                <a:lnTo>
                  <a:pt x="1502" y="420"/>
                </a:lnTo>
                <a:lnTo>
                  <a:pt x="1487" y="420"/>
                </a:lnTo>
                <a:lnTo>
                  <a:pt x="1487" y="450"/>
                </a:lnTo>
                <a:lnTo>
                  <a:pt x="1502" y="450"/>
                </a:lnTo>
                <a:lnTo>
                  <a:pt x="1502" y="465"/>
                </a:lnTo>
                <a:lnTo>
                  <a:pt x="1517" y="465"/>
                </a:lnTo>
                <a:lnTo>
                  <a:pt x="1547" y="450"/>
                </a:lnTo>
                <a:lnTo>
                  <a:pt x="1562" y="480"/>
                </a:lnTo>
                <a:lnTo>
                  <a:pt x="1577" y="525"/>
                </a:lnTo>
                <a:lnTo>
                  <a:pt x="1592" y="510"/>
                </a:lnTo>
                <a:lnTo>
                  <a:pt x="1607" y="495"/>
                </a:lnTo>
                <a:lnTo>
                  <a:pt x="1622" y="495"/>
                </a:lnTo>
                <a:lnTo>
                  <a:pt x="1622" y="510"/>
                </a:lnTo>
                <a:lnTo>
                  <a:pt x="1637" y="510"/>
                </a:lnTo>
                <a:lnTo>
                  <a:pt x="1637" y="525"/>
                </a:lnTo>
                <a:lnTo>
                  <a:pt x="1652" y="510"/>
                </a:lnTo>
                <a:lnTo>
                  <a:pt x="1652" y="525"/>
                </a:lnTo>
                <a:lnTo>
                  <a:pt x="1667" y="525"/>
                </a:lnTo>
                <a:lnTo>
                  <a:pt x="1667" y="540"/>
                </a:lnTo>
                <a:lnTo>
                  <a:pt x="1682" y="570"/>
                </a:lnTo>
                <a:lnTo>
                  <a:pt x="1697" y="555"/>
                </a:lnTo>
                <a:lnTo>
                  <a:pt x="1712" y="585"/>
                </a:lnTo>
                <a:lnTo>
                  <a:pt x="1727" y="600"/>
                </a:lnTo>
                <a:lnTo>
                  <a:pt x="1742" y="600"/>
                </a:lnTo>
                <a:lnTo>
                  <a:pt x="1742" y="585"/>
                </a:lnTo>
                <a:lnTo>
                  <a:pt x="1742" y="570"/>
                </a:lnTo>
                <a:lnTo>
                  <a:pt x="1757" y="570"/>
                </a:lnTo>
                <a:lnTo>
                  <a:pt x="1757" y="585"/>
                </a:lnTo>
                <a:lnTo>
                  <a:pt x="1772" y="585"/>
                </a:lnTo>
                <a:lnTo>
                  <a:pt x="1787" y="585"/>
                </a:lnTo>
                <a:lnTo>
                  <a:pt x="1787" y="600"/>
                </a:lnTo>
                <a:lnTo>
                  <a:pt x="1772" y="615"/>
                </a:lnTo>
                <a:lnTo>
                  <a:pt x="1757" y="660"/>
                </a:lnTo>
                <a:lnTo>
                  <a:pt x="1757" y="675"/>
                </a:lnTo>
                <a:lnTo>
                  <a:pt x="1757" y="690"/>
                </a:lnTo>
                <a:lnTo>
                  <a:pt x="1742" y="690"/>
                </a:lnTo>
                <a:lnTo>
                  <a:pt x="1727" y="675"/>
                </a:lnTo>
                <a:lnTo>
                  <a:pt x="1727" y="660"/>
                </a:lnTo>
                <a:lnTo>
                  <a:pt x="1697" y="660"/>
                </a:lnTo>
                <a:lnTo>
                  <a:pt x="1712" y="675"/>
                </a:lnTo>
                <a:lnTo>
                  <a:pt x="1712" y="690"/>
                </a:lnTo>
                <a:lnTo>
                  <a:pt x="1712" y="705"/>
                </a:lnTo>
                <a:lnTo>
                  <a:pt x="1697" y="705"/>
                </a:lnTo>
                <a:lnTo>
                  <a:pt x="1682" y="705"/>
                </a:lnTo>
                <a:lnTo>
                  <a:pt x="1697" y="720"/>
                </a:lnTo>
                <a:lnTo>
                  <a:pt x="1667" y="735"/>
                </a:lnTo>
                <a:lnTo>
                  <a:pt x="1667" y="720"/>
                </a:lnTo>
                <a:lnTo>
                  <a:pt x="1652" y="720"/>
                </a:lnTo>
                <a:lnTo>
                  <a:pt x="1637" y="720"/>
                </a:lnTo>
                <a:lnTo>
                  <a:pt x="1622" y="720"/>
                </a:lnTo>
                <a:lnTo>
                  <a:pt x="1607" y="720"/>
                </a:lnTo>
                <a:lnTo>
                  <a:pt x="1607" y="735"/>
                </a:lnTo>
                <a:lnTo>
                  <a:pt x="1607" y="780"/>
                </a:lnTo>
                <a:lnTo>
                  <a:pt x="1607" y="795"/>
                </a:lnTo>
                <a:lnTo>
                  <a:pt x="1622" y="795"/>
                </a:lnTo>
                <a:lnTo>
                  <a:pt x="1622" y="810"/>
                </a:lnTo>
                <a:lnTo>
                  <a:pt x="1607" y="810"/>
                </a:lnTo>
                <a:lnTo>
                  <a:pt x="1592" y="810"/>
                </a:lnTo>
                <a:lnTo>
                  <a:pt x="1577" y="810"/>
                </a:lnTo>
                <a:lnTo>
                  <a:pt x="1562" y="810"/>
                </a:lnTo>
                <a:lnTo>
                  <a:pt x="1562" y="825"/>
                </a:lnTo>
                <a:lnTo>
                  <a:pt x="1577" y="825"/>
                </a:lnTo>
                <a:lnTo>
                  <a:pt x="1577" y="840"/>
                </a:lnTo>
                <a:lnTo>
                  <a:pt x="1592" y="840"/>
                </a:lnTo>
                <a:lnTo>
                  <a:pt x="1607" y="840"/>
                </a:lnTo>
                <a:lnTo>
                  <a:pt x="1592" y="840"/>
                </a:lnTo>
                <a:lnTo>
                  <a:pt x="1592" y="855"/>
                </a:lnTo>
                <a:lnTo>
                  <a:pt x="1607" y="855"/>
                </a:lnTo>
                <a:lnTo>
                  <a:pt x="1607" y="840"/>
                </a:lnTo>
                <a:lnTo>
                  <a:pt x="1607" y="855"/>
                </a:lnTo>
                <a:lnTo>
                  <a:pt x="1622" y="855"/>
                </a:lnTo>
                <a:lnTo>
                  <a:pt x="1622" y="870"/>
                </a:lnTo>
                <a:lnTo>
                  <a:pt x="1637" y="870"/>
                </a:lnTo>
                <a:lnTo>
                  <a:pt x="1637" y="885"/>
                </a:lnTo>
                <a:lnTo>
                  <a:pt x="1637" y="870"/>
                </a:lnTo>
                <a:lnTo>
                  <a:pt x="1637" y="885"/>
                </a:lnTo>
                <a:lnTo>
                  <a:pt x="1652" y="885"/>
                </a:lnTo>
                <a:lnTo>
                  <a:pt x="1652" y="900"/>
                </a:lnTo>
                <a:lnTo>
                  <a:pt x="1652" y="915"/>
                </a:lnTo>
                <a:lnTo>
                  <a:pt x="1637" y="915"/>
                </a:lnTo>
                <a:lnTo>
                  <a:pt x="1637" y="930"/>
                </a:lnTo>
                <a:lnTo>
                  <a:pt x="1682" y="945"/>
                </a:lnTo>
                <a:lnTo>
                  <a:pt x="1697" y="945"/>
                </a:lnTo>
                <a:lnTo>
                  <a:pt x="1712" y="945"/>
                </a:lnTo>
                <a:lnTo>
                  <a:pt x="1712" y="960"/>
                </a:lnTo>
                <a:lnTo>
                  <a:pt x="1697" y="975"/>
                </a:lnTo>
                <a:lnTo>
                  <a:pt x="1697" y="990"/>
                </a:lnTo>
                <a:lnTo>
                  <a:pt x="1712" y="990"/>
                </a:lnTo>
                <a:lnTo>
                  <a:pt x="1727" y="1005"/>
                </a:lnTo>
                <a:lnTo>
                  <a:pt x="1712" y="1005"/>
                </a:lnTo>
                <a:lnTo>
                  <a:pt x="1712" y="1020"/>
                </a:lnTo>
                <a:lnTo>
                  <a:pt x="1697" y="1020"/>
                </a:lnTo>
                <a:lnTo>
                  <a:pt x="1682" y="1035"/>
                </a:lnTo>
                <a:lnTo>
                  <a:pt x="1652" y="1050"/>
                </a:lnTo>
                <a:lnTo>
                  <a:pt x="1667" y="1080"/>
                </a:lnTo>
                <a:lnTo>
                  <a:pt x="1682" y="1095"/>
                </a:lnTo>
                <a:lnTo>
                  <a:pt x="1667" y="1095"/>
                </a:lnTo>
                <a:lnTo>
                  <a:pt x="1652" y="1095"/>
                </a:lnTo>
                <a:lnTo>
                  <a:pt x="1637" y="1095"/>
                </a:lnTo>
                <a:lnTo>
                  <a:pt x="1637" y="1110"/>
                </a:lnTo>
                <a:lnTo>
                  <a:pt x="1622" y="1110"/>
                </a:lnTo>
                <a:lnTo>
                  <a:pt x="1607" y="1125"/>
                </a:lnTo>
                <a:lnTo>
                  <a:pt x="1607" y="1140"/>
                </a:lnTo>
                <a:lnTo>
                  <a:pt x="1592" y="1140"/>
                </a:lnTo>
                <a:lnTo>
                  <a:pt x="1592" y="1155"/>
                </a:lnTo>
                <a:lnTo>
                  <a:pt x="1577" y="1155"/>
                </a:lnTo>
                <a:lnTo>
                  <a:pt x="1577" y="1170"/>
                </a:lnTo>
                <a:lnTo>
                  <a:pt x="1577" y="1185"/>
                </a:lnTo>
                <a:lnTo>
                  <a:pt x="1562" y="1185"/>
                </a:lnTo>
                <a:lnTo>
                  <a:pt x="1562" y="1215"/>
                </a:lnTo>
                <a:lnTo>
                  <a:pt x="1562" y="1230"/>
                </a:lnTo>
                <a:lnTo>
                  <a:pt x="1547" y="1230"/>
                </a:lnTo>
                <a:lnTo>
                  <a:pt x="1547" y="1245"/>
                </a:lnTo>
                <a:lnTo>
                  <a:pt x="1547" y="1260"/>
                </a:lnTo>
                <a:lnTo>
                  <a:pt x="1532" y="1260"/>
                </a:lnTo>
                <a:lnTo>
                  <a:pt x="1532" y="1275"/>
                </a:lnTo>
                <a:lnTo>
                  <a:pt x="1532" y="1290"/>
                </a:lnTo>
                <a:lnTo>
                  <a:pt x="1517" y="1290"/>
                </a:lnTo>
                <a:lnTo>
                  <a:pt x="1517" y="1305"/>
                </a:lnTo>
                <a:lnTo>
                  <a:pt x="1502" y="1305"/>
                </a:lnTo>
                <a:lnTo>
                  <a:pt x="1502" y="1290"/>
                </a:lnTo>
                <a:lnTo>
                  <a:pt x="1502" y="1275"/>
                </a:lnTo>
                <a:lnTo>
                  <a:pt x="1502" y="1290"/>
                </a:lnTo>
                <a:lnTo>
                  <a:pt x="1517" y="1290"/>
                </a:lnTo>
                <a:lnTo>
                  <a:pt x="1517" y="1275"/>
                </a:lnTo>
                <a:lnTo>
                  <a:pt x="1532" y="1275"/>
                </a:lnTo>
                <a:lnTo>
                  <a:pt x="1532" y="1260"/>
                </a:lnTo>
                <a:lnTo>
                  <a:pt x="1532" y="1275"/>
                </a:lnTo>
                <a:lnTo>
                  <a:pt x="1532" y="1260"/>
                </a:lnTo>
                <a:lnTo>
                  <a:pt x="1547" y="1260"/>
                </a:lnTo>
                <a:lnTo>
                  <a:pt x="1547" y="1245"/>
                </a:lnTo>
                <a:lnTo>
                  <a:pt x="1547" y="1230"/>
                </a:lnTo>
                <a:lnTo>
                  <a:pt x="1532" y="1215"/>
                </a:lnTo>
                <a:lnTo>
                  <a:pt x="1532" y="1200"/>
                </a:lnTo>
                <a:lnTo>
                  <a:pt x="1517" y="1200"/>
                </a:lnTo>
                <a:lnTo>
                  <a:pt x="1502" y="1200"/>
                </a:lnTo>
                <a:lnTo>
                  <a:pt x="1502" y="1185"/>
                </a:lnTo>
                <a:lnTo>
                  <a:pt x="1487" y="1185"/>
                </a:lnTo>
                <a:lnTo>
                  <a:pt x="1472" y="1185"/>
                </a:lnTo>
                <a:lnTo>
                  <a:pt x="1457" y="1185"/>
                </a:lnTo>
                <a:lnTo>
                  <a:pt x="1442" y="1170"/>
                </a:lnTo>
                <a:lnTo>
                  <a:pt x="1427" y="1185"/>
                </a:lnTo>
                <a:lnTo>
                  <a:pt x="1412" y="1185"/>
                </a:lnTo>
                <a:lnTo>
                  <a:pt x="1397" y="1185"/>
                </a:lnTo>
                <a:lnTo>
                  <a:pt x="1397" y="1200"/>
                </a:lnTo>
                <a:lnTo>
                  <a:pt x="1382" y="1200"/>
                </a:lnTo>
                <a:lnTo>
                  <a:pt x="1367" y="1200"/>
                </a:lnTo>
                <a:lnTo>
                  <a:pt x="1352" y="1200"/>
                </a:lnTo>
                <a:lnTo>
                  <a:pt x="1352" y="1215"/>
                </a:lnTo>
                <a:lnTo>
                  <a:pt x="1337" y="1215"/>
                </a:lnTo>
                <a:lnTo>
                  <a:pt x="1322" y="1215"/>
                </a:lnTo>
                <a:lnTo>
                  <a:pt x="1307" y="1230"/>
                </a:lnTo>
                <a:lnTo>
                  <a:pt x="1292" y="1230"/>
                </a:lnTo>
                <a:lnTo>
                  <a:pt x="1292" y="1245"/>
                </a:lnTo>
                <a:lnTo>
                  <a:pt x="1277" y="1245"/>
                </a:lnTo>
                <a:lnTo>
                  <a:pt x="1277" y="1260"/>
                </a:lnTo>
                <a:lnTo>
                  <a:pt x="1262" y="1260"/>
                </a:lnTo>
                <a:lnTo>
                  <a:pt x="1262" y="1275"/>
                </a:lnTo>
                <a:lnTo>
                  <a:pt x="1262" y="1260"/>
                </a:lnTo>
                <a:lnTo>
                  <a:pt x="1262" y="1275"/>
                </a:lnTo>
                <a:lnTo>
                  <a:pt x="1247" y="1275"/>
                </a:lnTo>
                <a:lnTo>
                  <a:pt x="1247" y="1290"/>
                </a:lnTo>
                <a:lnTo>
                  <a:pt x="1247" y="1275"/>
                </a:lnTo>
                <a:lnTo>
                  <a:pt x="1247" y="1290"/>
                </a:lnTo>
                <a:lnTo>
                  <a:pt x="1247" y="1305"/>
                </a:lnTo>
                <a:lnTo>
                  <a:pt x="1232" y="1305"/>
                </a:lnTo>
                <a:lnTo>
                  <a:pt x="1232" y="1320"/>
                </a:lnTo>
                <a:lnTo>
                  <a:pt x="1232" y="1335"/>
                </a:lnTo>
                <a:lnTo>
                  <a:pt x="1217" y="1335"/>
                </a:lnTo>
                <a:lnTo>
                  <a:pt x="1217" y="1350"/>
                </a:lnTo>
                <a:lnTo>
                  <a:pt x="1217" y="1365"/>
                </a:lnTo>
                <a:lnTo>
                  <a:pt x="1202" y="1365"/>
                </a:lnTo>
                <a:lnTo>
                  <a:pt x="1202" y="1380"/>
                </a:lnTo>
                <a:lnTo>
                  <a:pt x="1187" y="1380"/>
                </a:lnTo>
                <a:lnTo>
                  <a:pt x="1187" y="1395"/>
                </a:lnTo>
                <a:lnTo>
                  <a:pt x="1172" y="1410"/>
                </a:lnTo>
                <a:lnTo>
                  <a:pt x="1157" y="1410"/>
                </a:lnTo>
                <a:lnTo>
                  <a:pt x="1157" y="1425"/>
                </a:lnTo>
                <a:lnTo>
                  <a:pt x="1142" y="1425"/>
                </a:lnTo>
                <a:lnTo>
                  <a:pt x="1126" y="1425"/>
                </a:lnTo>
                <a:lnTo>
                  <a:pt x="1142" y="1425"/>
                </a:lnTo>
                <a:lnTo>
                  <a:pt x="1157" y="1425"/>
                </a:lnTo>
                <a:lnTo>
                  <a:pt x="1157" y="1410"/>
                </a:lnTo>
                <a:lnTo>
                  <a:pt x="1157" y="1395"/>
                </a:lnTo>
                <a:lnTo>
                  <a:pt x="1157" y="1380"/>
                </a:lnTo>
                <a:lnTo>
                  <a:pt x="1157" y="1395"/>
                </a:lnTo>
                <a:lnTo>
                  <a:pt x="1172" y="1395"/>
                </a:lnTo>
                <a:lnTo>
                  <a:pt x="1157" y="1395"/>
                </a:lnTo>
                <a:lnTo>
                  <a:pt x="1157" y="1410"/>
                </a:lnTo>
                <a:lnTo>
                  <a:pt x="1172" y="1410"/>
                </a:lnTo>
                <a:lnTo>
                  <a:pt x="1172" y="1395"/>
                </a:lnTo>
                <a:lnTo>
                  <a:pt x="1187" y="1380"/>
                </a:lnTo>
                <a:lnTo>
                  <a:pt x="1202" y="1380"/>
                </a:lnTo>
                <a:lnTo>
                  <a:pt x="1202" y="1365"/>
                </a:lnTo>
                <a:lnTo>
                  <a:pt x="1217" y="1365"/>
                </a:lnTo>
                <a:lnTo>
                  <a:pt x="1217" y="1350"/>
                </a:lnTo>
                <a:lnTo>
                  <a:pt x="1217" y="1335"/>
                </a:lnTo>
                <a:lnTo>
                  <a:pt x="1232" y="1335"/>
                </a:lnTo>
                <a:lnTo>
                  <a:pt x="1232" y="1320"/>
                </a:lnTo>
                <a:lnTo>
                  <a:pt x="1232" y="1305"/>
                </a:lnTo>
                <a:lnTo>
                  <a:pt x="1247" y="1305"/>
                </a:lnTo>
                <a:lnTo>
                  <a:pt x="1247" y="1290"/>
                </a:lnTo>
                <a:lnTo>
                  <a:pt x="1232" y="1290"/>
                </a:lnTo>
                <a:lnTo>
                  <a:pt x="1232" y="1305"/>
                </a:lnTo>
                <a:lnTo>
                  <a:pt x="1232" y="1290"/>
                </a:lnTo>
                <a:lnTo>
                  <a:pt x="1217" y="1290"/>
                </a:lnTo>
                <a:lnTo>
                  <a:pt x="1232" y="1290"/>
                </a:lnTo>
                <a:lnTo>
                  <a:pt x="1232" y="1305"/>
                </a:lnTo>
                <a:lnTo>
                  <a:pt x="1232" y="1320"/>
                </a:lnTo>
                <a:lnTo>
                  <a:pt x="1232" y="1305"/>
                </a:lnTo>
                <a:lnTo>
                  <a:pt x="1217" y="1305"/>
                </a:lnTo>
                <a:lnTo>
                  <a:pt x="1217" y="1320"/>
                </a:lnTo>
                <a:lnTo>
                  <a:pt x="1217" y="1335"/>
                </a:lnTo>
                <a:lnTo>
                  <a:pt x="1217" y="1320"/>
                </a:lnTo>
                <a:lnTo>
                  <a:pt x="1217" y="1305"/>
                </a:lnTo>
                <a:lnTo>
                  <a:pt x="1217" y="1290"/>
                </a:lnTo>
                <a:lnTo>
                  <a:pt x="1202" y="1290"/>
                </a:lnTo>
                <a:lnTo>
                  <a:pt x="1202" y="1275"/>
                </a:lnTo>
                <a:lnTo>
                  <a:pt x="1187" y="1275"/>
                </a:lnTo>
                <a:lnTo>
                  <a:pt x="1172" y="1275"/>
                </a:lnTo>
                <a:lnTo>
                  <a:pt x="1157" y="1275"/>
                </a:lnTo>
                <a:lnTo>
                  <a:pt x="1142" y="1275"/>
                </a:lnTo>
                <a:lnTo>
                  <a:pt x="1142" y="1290"/>
                </a:lnTo>
                <a:lnTo>
                  <a:pt x="1126" y="1290"/>
                </a:lnTo>
                <a:lnTo>
                  <a:pt x="1126" y="1275"/>
                </a:lnTo>
                <a:lnTo>
                  <a:pt x="1111" y="1275"/>
                </a:lnTo>
                <a:lnTo>
                  <a:pt x="1096" y="1275"/>
                </a:lnTo>
                <a:lnTo>
                  <a:pt x="1081" y="1275"/>
                </a:lnTo>
                <a:lnTo>
                  <a:pt x="1066" y="1275"/>
                </a:lnTo>
                <a:lnTo>
                  <a:pt x="1051" y="1275"/>
                </a:lnTo>
                <a:lnTo>
                  <a:pt x="1036" y="1275"/>
                </a:lnTo>
                <a:lnTo>
                  <a:pt x="1021" y="1275"/>
                </a:lnTo>
                <a:lnTo>
                  <a:pt x="1021" y="1290"/>
                </a:lnTo>
                <a:lnTo>
                  <a:pt x="1006" y="1290"/>
                </a:lnTo>
                <a:lnTo>
                  <a:pt x="991" y="1290"/>
                </a:lnTo>
                <a:lnTo>
                  <a:pt x="991" y="1305"/>
                </a:lnTo>
                <a:lnTo>
                  <a:pt x="991" y="1290"/>
                </a:lnTo>
                <a:lnTo>
                  <a:pt x="976" y="1290"/>
                </a:lnTo>
                <a:lnTo>
                  <a:pt x="976" y="1275"/>
                </a:lnTo>
                <a:lnTo>
                  <a:pt x="976" y="1290"/>
                </a:lnTo>
                <a:lnTo>
                  <a:pt x="976" y="1305"/>
                </a:lnTo>
                <a:lnTo>
                  <a:pt x="961" y="1320"/>
                </a:lnTo>
                <a:lnTo>
                  <a:pt x="946" y="1320"/>
                </a:lnTo>
                <a:lnTo>
                  <a:pt x="931" y="1335"/>
                </a:lnTo>
                <a:lnTo>
                  <a:pt x="916" y="1350"/>
                </a:lnTo>
                <a:lnTo>
                  <a:pt x="901" y="1350"/>
                </a:lnTo>
                <a:lnTo>
                  <a:pt x="901" y="1365"/>
                </a:lnTo>
                <a:lnTo>
                  <a:pt x="886" y="1365"/>
                </a:lnTo>
                <a:lnTo>
                  <a:pt x="886" y="1380"/>
                </a:lnTo>
                <a:lnTo>
                  <a:pt x="886" y="1395"/>
                </a:lnTo>
                <a:lnTo>
                  <a:pt x="871" y="1395"/>
                </a:lnTo>
                <a:lnTo>
                  <a:pt x="871" y="1410"/>
                </a:lnTo>
                <a:lnTo>
                  <a:pt x="856" y="1410"/>
                </a:lnTo>
                <a:lnTo>
                  <a:pt x="856" y="1425"/>
                </a:lnTo>
                <a:lnTo>
                  <a:pt x="841" y="1425"/>
                </a:lnTo>
                <a:lnTo>
                  <a:pt x="826" y="1440"/>
                </a:lnTo>
                <a:lnTo>
                  <a:pt x="811" y="1440"/>
                </a:lnTo>
                <a:lnTo>
                  <a:pt x="796" y="1455"/>
                </a:lnTo>
                <a:lnTo>
                  <a:pt x="796" y="1440"/>
                </a:lnTo>
                <a:lnTo>
                  <a:pt x="796" y="1455"/>
                </a:lnTo>
                <a:lnTo>
                  <a:pt x="781" y="1455"/>
                </a:lnTo>
                <a:lnTo>
                  <a:pt x="781" y="1470"/>
                </a:lnTo>
                <a:lnTo>
                  <a:pt x="766" y="1470"/>
                </a:lnTo>
                <a:lnTo>
                  <a:pt x="751" y="1470"/>
                </a:lnTo>
                <a:lnTo>
                  <a:pt x="751" y="1485"/>
                </a:lnTo>
                <a:lnTo>
                  <a:pt x="736" y="1500"/>
                </a:lnTo>
                <a:lnTo>
                  <a:pt x="721" y="1515"/>
                </a:lnTo>
                <a:lnTo>
                  <a:pt x="721" y="1530"/>
                </a:lnTo>
                <a:lnTo>
                  <a:pt x="706" y="1530"/>
                </a:lnTo>
                <a:lnTo>
                  <a:pt x="706" y="1545"/>
                </a:lnTo>
                <a:lnTo>
                  <a:pt x="691" y="1560"/>
                </a:lnTo>
                <a:lnTo>
                  <a:pt x="691" y="1575"/>
                </a:lnTo>
                <a:lnTo>
                  <a:pt x="676" y="1590"/>
                </a:lnTo>
                <a:lnTo>
                  <a:pt x="676" y="1605"/>
                </a:lnTo>
                <a:lnTo>
                  <a:pt x="661" y="1605"/>
                </a:lnTo>
                <a:lnTo>
                  <a:pt x="661" y="1620"/>
                </a:lnTo>
                <a:lnTo>
                  <a:pt x="646" y="1635"/>
                </a:lnTo>
                <a:lnTo>
                  <a:pt x="661" y="1620"/>
                </a:lnTo>
                <a:lnTo>
                  <a:pt x="661" y="1605"/>
                </a:lnTo>
                <a:lnTo>
                  <a:pt x="661" y="1590"/>
                </a:lnTo>
                <a:lnTo>
                  <a:pt x="661" y="1575"/>
                </a:lnTo>
                <a:lnTo>
                  <a:pt x="676" y="1575"/>
                </a:lnTo>
                <a:lnTo>
                  <a:pt x="691" y="1575"/>
                </a:lnTo>
                <a:lnTo>
                  <a:pt x="691" y="1560"/>
                </a:lnTo>
                <a:lnTo>
                  <a:pt x="691" y="1545"/>
                </a:lnTo>
                <a:lnTo>
                  <a:pt x="706" y="1545"/>
                </a:lnTo>
                <a:lnTo>
                  <a:pt x="691" y="1545"/>
                </a:lnTo>
                <a:lnTo>
                  <a:pt x="676" y="1560"/>
                </a:lnTo>
                <a:lnTo>
                  <a:pt x="676" y="1545"/>
                </a:lnTo>
                <a:lnTo>
                  <a:pt x="661" y="1545"/>
                </a:lnTo>
                <a:lnTo>
                  <a:pt x="646" y="1545"/>
                </a:lnTo>
                <a:lnTo>
                  <a:pt x="646" y="1530"/>
                </a:lnTo>
                <a:lnTo>
                  <a:pt x="646" y="1515"/>
                </a:lnTo>
                <a:lnTo>
                  <a:pt x="646" y="1500"/>
                </a:lnTo>
                <a:lnTo>
                  <a:pt x="646" y="1485"/>
                </a:lnTo>
                <a:lnTo>
                  <a:pt x="616" y="1500"/>
                </a:lnTo>
                <a:lnTo>
                  <a:pt x="616" y="1515"/>
                </a:lnTo>
                <a:lnTo>
                  <a:pt x="616" y="1530"/>
                </a:lnTo>
                <a:lnTo>
                  <a:pt x="601" y="1530"/>
                </a:lnTo>
                <a:lnTo>
                  <a:pt x="601" y="1545"/>
                </a:lnTo>
                <a:lnTo>
                  <a:pt x="586" y="1545"/>
                </a:lnTo>
                <a:lnTo>
                  <a:pt x="571" y="1545"/>
                </a:lnTo>
                <a:lnTo>
                  <a:pt x="571" y="1560"/>
                </a:lnTo>
                <a:lnTo>
                  <a:pt x="571" y="1575"/>
                </a:lnTo>
                <a:lnTo>
                  <a:pt x="556" y="1590"/>
                </a:lnTo>
                <a:lnTo>
                  <a:pt x="541" y="1590"/>
                </a:lnTo>
                <a:lnTo>
                  <a:pt x="541" y="1560"/>
                </a:lnTo>
                <a:lnTo>
                  <a:pt x="541" y="1545"/>
                </a:lnTo>
                <a:lnTo>
                  <a:pt x="526" y="1530"/>
                </a:lnTo>
                <a:lnTo>
                  <a:pt x="541" y="1530"/>
                </a:lnTo>
                <a:lnTo>
                  <a:pt x="541" y="1515"/>
                </a:lnTo>
                <a:lnTo>
                  <a:pt x="541" y="1485"/>
                </a:lnTo>
                <a:lnTo>
                  <a:pt x="526" y="1440"/>
                </a:lnTo>
                <a:lnTo>
                  <a:pt x="511" y="1440"/>
                </a:lnTo>
                <a:lnTo>
                  <a:pt x="496" y="1425"/>
                </a:lnTo>
                <a:lnTo>
                  <a:pt x="481" y="1425"/>
                </a:lnTo>
                <a:lnTo>
                  <a:pt x="466" y="1410"/>
                </a:lnTo>
                <a:lnTo>
                  <a:pt x="451" y="1410"/>
                </a:lnTo>
                <a:lnTo>
                  <a:pt x="436" y="1410"/>
                </a:lnTo>
                <a:lnTo>
                  <a:pt x="436" y="1380"/>
                </a:lnTo>
                <a:lnTo>
                  <a:pt x="436" y="1365"/>
                </a:lnTo>
                <a:lnTo>
                  <a:pt x="421" y="1365"/>
                </a:lnTo>
                <a:lnTo>
                  <a:pt x="361" y="1380"/>
                </a:lnTo>
                <a:lnTo>
                  <a:pt x="361" y="1350"/>
                </a:lnTo>
                <a:lnTo>
                  <a:pt x="346" y="1350"/>
                </a:lnTo>
                <a:lnTo>
                  <a:pt x="331" y="1320"/>
                </a:lnTo>
                <a:lnTo>
                  <a:pt x="346" y="1305"/>
                </a:lnTo>
                <a:lnTo>
                  <a:pt x="361" y="1305"/>
                </a:lnTo>
                <a:lnTo>
                  <a:pt x="361" y="1275"/>
                </a:lnTo>
                <a:lnTo>
                  <a:pt x="346" y="1260"/>
                </a:lnTo>
                <a:lnTo>
                  <a:pt x="316" y="1260"/>
                </a:lnTo>
                <a:lnTo>
                  <a:pt x="286" y="1260"/>
                </a:lnTo>
                <a:lnTo>
                  <a:pt x="286" y="1230"/>
                </a:lnTo>
                <a:lnTo>
                  <a:pt x="301" y="1230"/>
                </a:lnTo>
                <a:lnTo>
                  <a:pt x="301" y="1215"/>
                </a:lnTo>
                <a:lnTo>
                  <a:pt x="346" y="1200"/>
                </a:lnTo>
                <a:lnTo>
                  <a:pt x="361" y="1200"/>
                </a:lnTo>
                <a:lnTo>
                  <a:pt x="361" y="1185"/>
                </a:lnTo>
                <a:lnTo>
                  <a:pt x="361" y="1170"/>
                </a:lnTo>
                <a:lnTo>
                  <a:pt x="361" y="1140"/>
                </a:lnTo>
                <a:lnTo>
                  <a:pt x="391" y="1140"/>
                </a:lnTo>
                <a:lnTo>
                  <a:pt x="391" y="112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68" name="Freeform 506"/>
          <p:cNvSpPr>
            <a:spLocks/>
          </p:cNvSpPr>
          <p:nvPr/>
        </p:nvSpPr>
        <p:spPr bwMode="auto">
          <a:xfrm>
            <a:off x="7115574" y="4959653"/>
            <a:ext cx="0" cy="12099"/>
          </a:xfrm>
          <a:custGeom>
            <a:avLst/>
            <a:gdLst>
              <a:gd name="T0" fmla="*/ 1 h 15"/>
              <a:gd name="T1" fmla="*/ 0 h 15"/>
              <a:gd name="T2" fmla="*/ 1 h 15"/>
              <a:gd name="T3" fmla="*/ 0 60000 65536"/>
              <a:gd name="T4" fmla="*/ 0 60000 65536"/>
              <a:gd name="T5" fmla="*/ 0 60000 65536"/>
              <a:gd name="T6" fmla="*/ 0 h 15"/>
              <a:gd name="T7" fmla="*/ 15 h 15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15">
                <a:moveTo>
                  <a:pt x="0" y="15"/>
                </a:moveTo>
                <a:lnTo>
                  <a:pt x="0" y="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69" name="Freeform 507"/>
          <p:cNvSpPr>
            <a:spLocks/>
          </p:cNvSpPr>
          <p:nvPr/>
        </p:nvSpPr>
        <p:spPr bwMode="auto">
          <a:xfrm>
            <a:off x="7090049" y="4983851"/>
            <a:ext cx="13514" cy="0"/>
          </a:xfrm>
          <a:custGeom>
            <a:avLst/>
            <a:gdLst>
              <a:gd name="T0" fmla="*/ 0 w 15"/>
              <a:gd name="T1" fmla="*/ 1 w 15"/>
              <a:gd name="T2" fmla="*/ 0 w 15"/>
              <a:gd name="T3" fmla="*/ 0 60000 65536"/>
              <a:gd name="T4" fmla="*/ 0 60000 65536"/>
              <a:gd name="T5" fmla="*/ 0 60000 65536"/>
              <a:gd name="T6" fmla="*/ 0 w 15"/>
              <a:gd name="T7" fmla="*/ 15 w 15"/>
            </a:gdLst>
            <a:ahLst/>
            <a:cxnLst>
              <a:cxn ang="T3">
                <a:pos x="T0" y="0"/>
              </a:cxn>
              <a:cxn ang="T4">
                <a:pos x="T1" y="0"/>
              </a:cxn>
              <a:cxn ang="T5">
                <a:pos x="T2" y="0"/>
              </a:cxn>
            </a:cxnLst>
            <a:rect l="T6" t="0" r="T7" b="0"/>
            <a:pathLst>
              <a:path w="15">
                <a:moveTo>
                  <a:pt x="0" y="0"/>
                </a:moveTo>
                <a:lnTo>
                  <a:pt x="15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70" name="Freeform 508"/>
          <p:cNvSpPr>
            <a:spLocks/>
          </p:cNvSpPr>
          <p:nvPr/>
        </p:nvSpPr>
        <p:spPr bwMode="auto">
          <a:xfrm>
            <a:off x="7606592" y="2553440"/>
            <a:ext cx="1148711" cy="1612210"/>
          </a:xfrm>
          <a:custGeom>
            <a:avLst/>
            <a:gdLst>
              <a:gd name="T0" fmla="*/ 1 w 1367"/>
              <a:gd name="T1" fmla="*/ 1 h 1950"/>
              <a:gd name="T2" fmla="*/ 1 w 1367"/>
              <a:gd name="T3" fmla="*/ 1 h 1950"/>
              <a:gd name="T4" fmla="*/ 1 w 1367"/>
              <a:gd name="T5" fmla="*/ 1 h 1950"/>
              <a:gd name="T6" fmla="*/ 1 w 1367"/>
              <a:gd name="T7" fmla="*/ 1 h 1950"/>
              <a:gd name="T8" fmla="*/ 1 w 1367"/>
              <a:gd name="T9" fmla="*/ 1 h 1950"/>
              <a:gd name="T10" fmla="*/ 1 w 1367"/>
              <a:gd name="T11" fmla="*/ 1 h 1950"/>
              <a:gd name="T12" fmla="*/ 1 w 1367"/>
              <a:gd name="T13" fmla="*/ 1 h 1950"/>
              <a:gd name="T14" fmla="*/ 1 w 1367"/>
              <a:gd name="T15" fmla="*/ 1 h 1950"/>
              <a:gd name="T16" fmla="*/ 1 w 1367"/>
              <a:gd name="T17" fmla="*/ 1 h 1950"/>
              <a:gd name="T18" fmla="*/ 1 w 1367"/>
              <a:gd name="T19" fmla="*/ 1 h 1950"/>
              <a:gd name="T20" fmla="*/ 1 w 1367"/>
              <a:gd name="T21" fmla="*/ 1 h 1950"/>
              <a:gd name="T22" fmla="*/ 1 w 1367"/>
              <a:gd name="T23" fmla="*/ 1 h 1950"/>
              <a:gd name="T24" fmla="*/ 1 w 1367"/>
              <a:gd name="T25" fmla="*/ 1 h 1950"/>
              <a:gd name="T26" fmla="*/ 1 w 1367"/>
              <a:gd name="T27" fmla="*/ 1 h 1950"/>
              <a:gd name="T28" fmla="*/ 1 w 1367"/>
              <a:gd name="T29" fmla="*/ 1 h 1950"/>
              <a:gd name="T30" fmla="*/ 1 w 1367"/>
              <a:gd name="T31" fmla="*/ 1 h 1950"/>
              <a:gd name="T32" fmla="*/ 1 w 1367"/>
              <a:gd name="T33" fmla="*/ 1 h 1950"/>
              <a:gd name="T34" fmla="*/ 1 w 1367"/>
              <a:gd name="T35" fmla="*/ 1 h 1950"/>
              <a:gd name="T36" fmla="*/ 1 w 1367"/>
              <a:gd name="T37" fmla="*/ 1 h 1950"/>
              <a:gd name="T38" fmla="*/ 1 w 1367"/>
              <a:gd name="T39" fmla="*/ 1 h 1950"/>
              <a:gd name="T40" fmla="*/ 1 w 1367"/>
              <a:gd name="T41" fmla="*/ 1 h 1950"/>
              <a:gd name="T42" fmla="*/ 1 w 1367"/>
              <a:gd name="T43" fmla="*/ 1 h 1950"/>
              <a:gd name="T44" fmla="*/ 1 w 1367"/>
              <a:gd name="T45" fmla="*/ 1 h 1950"/>
              <a:gd name="T46" fmla="*/ 1 w 1367"/>
              <a:gd name="T47" fmla="*/ 1 h 1950"/>
              <a:gd name="T48" fmla="*/ 1 w 1367"/>
              <a:gd name="T49" fmla="*/ 1 h 1950"/>
              <a:gd name="T50" fmla="*/ 1 w 1367"/>
              <a:gd name="T51" fmla="*/ 1 h 1950"/>
              <a:gd name="T52" fmla="*/ 1 w 1367"/>
              <a:gd name="T53" fmla="*/ 1 h 1950"/>
              <a:gd name="T54" fmla="*/ 1 w 1367"/>
              <a:gd name="T55" fmla="*/ 1 h 1950"/>
              <a:gd name="T56" fmla="*/ 1 w 1367"/>
              <a:gd name="T57" fmla="*/ 1 h 1950"/>
              <a:gd name="T58" fmla="*/ 1 w 1367"/>
              <a:gd name="T59" fmla="*/ 1 h 1950"/>
              <a:gd name="T60" fmla="*/ 1 w 1367"/>
              <a:gd name="T61" fmla="*/ 1 h 1950"/>
              <a:gd name="T62" fmla="*/ 1 w 1367"/>
              <a:gd name="T63" fmla="*/ 1 h 1950"/>
              <a:gd name="T64" fmla="*/ 1 w 1367"/>
              <a:gd name="T65" fmla="*/ 1 h 1950"/>
              <a:gd name="T66" fmla="*/ 1 w 1367"/>
              <a:gd name="T67" fmla="*/ 1 h 1950"/>
              <a:gd name="T68" fmla="*/ 1 w 1367"/>
              <a:gd name="T69" fmla="*/ 1 h 1950"/>
              <a:gd name="T70" fmla="*/ 1 w 1367"/>
              <a:gd name="T71" fmla="*/ 1 h 1950"/>
              <a:gd name="T72" fmla="*/ 1 w 1367"/>
              <a:gd name="T73" fmla="*/ 1 h 1950"/>
              <a:gd name="T74" fmla="*/ 1 w 1367"/>
              <a:gd name="T75" fmla="*/ 1 h 1950"/>
              <a:gd name="T76" fmla="*/ 1 w 1367"/>
              <a:gd name="T77" fmla="*/ 1 h 1950"/>
              <a:gd name="T78" fmla="*/ 1 w 1367"/>
              <a:gd name="T79" fmla="*/ 1 h 1950"/>
              <a:gd name="T80" fmla="*/ 1 w 1367"/>
              <a:gd name="T81" fmla="*/ 1 h 1950"/>
              <a:gd name="T82" fmla="*/ 1 w 1367"/>
              <a:gd name="T83" fmla="*/ 1 h 1950"/>
              <a:gd name="T84" fmla="*/ 1 w 1367"/>
              <a:gd name="T85" fmla="*/ 1 h 1950"/>
              <a:gd name="T86" fmla="*/ 1 w 1367"/>
              <a:gd name="T87" fmla="*/ 1 h 1950"/>
              <a:gd name="T88" fmla="*/ 1 w 1367"/>
              <a:gd name="T89" fmla="*/ 1 h 1950"/>
              <a:gd name="T90" fmla="*/ 1 w 1367"/>
              <a:gd name="T91" fmla="*/ 1 h 1950"/>
              <a:gd name="T92" fmla="*/ 1 w 1367"/>
              <a:gd name="T93" fmla="*/ 1 h 1950"/>
              <a:gd name="T94" fmla="*/ 1 w 1367"/>
              <a:gd name="T95" fmla="*/ 1 h 1950"/>
              <a:gd name="T96" fmla="*/ 1 w 1367"/>
              <a:gd name="T97" fmla="*/ 1 h 1950"/>
              <a:gd name="T98" fmla="*/ 1 w 1367"/>
              <a:gd name="T99" fmla="*/ 1 h 1950"/>
              <a:gd name="T100" fmla="*/ 1 w 1367"/>
              <a:gd name="T101" fmla="*/ 1 h 1950"/>
              <a:gd name="T102" fmla="*/ 1 w 1367"/>
              <a:gd name="T103" fmla="*/ 1 h 1950"/>
              <a:gd name="T104" fmla="*/ 1 w 1367"/>
              <a:gd name="T105" fmla="*/ 1 h 1950"/>
              <a:gd name="T106" fmla="*/ 1 w 1367"/>
              <a:gd name="T107" fmla="*/ 1 h 1950"/>
              <a:gd name="T108" fmla="*/ 1 w 1367"/>
              <a:gd name="T109" fmla="*/ 1 h 1950"/>
              <a:gd name="T110" fmla="*/ 1 w 1367"/>
              <a:gd name="T111" fmla="*/ 1 h 1950"/>
              <a:gd name="T112" fmla="*/ 1 w 1367"/>
              <a:gd name="T113" fmla="*/ 1 h 1950"/>
              <a:gd name="T114" fmla="*/ 1 w 1367"/>
              <a:gd name="T115" fmla="*/ 1 h 1950"/>
              <a:gd name="T116" fmla="*/ 1 w 1367"/>
              <a:gd name="T117" fmla="*/ 1 h 1950"/>
              <a:gd name="T118" fmla="*/ 1 w 1367"/>
              <a:gd name="T119" fmla="*/ 1 h 1950"/>
              <a:gd name="T120" fmla="*/ 1 w 1367"/>
              <a:gd name="T121" fmla="*/ 1 h 1950"/>
              <a:gd name="T122" fmla="*/ 1 w 1367"/>
              <a:gd name="T123" fmla="*/ 1 h 1950"/>
              <a:gd name="T124" fmla="*/ 1 w 1367"/>
              <a:gd name="T125" fmla="*/ 1 h 1950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1367"/>
              <a:gd name="T190" fmla="*/ 0 h 1950"/>
              <a:gd name="T191" fmla="*/ 1367 w 1367"/>
              <a:gd name="T192" fmla="*/ 1950 h 1950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1367" h="1950">
                <a:moveTo>
                  <a:pt x="511" y="135"/>
                </a:moveTo>
                <a:lnTo>
                  <a:pt x="511" y="150"/>
                </a:lnTo>
                <a:lnTo>
                  <a:pt x="526" y="150"/>
                </a:lnTo>
                <a:lnTo>
                  <a:pt x="526" y="165"/>
                </a:lnTo>
                <a:lnTo>
                  <a:pt x="541" y="165"/>
                </a:lnTo>
                <a:lnTo>
                  <a:pt x="541" y="180"/>
                </a:lnTo>
                <a:lnTo>
                  <a:pt x="556" y="180"/>
                </a:lnTo>
                <a:lnTo>
                  <a:pt x="571" y="180"/>
                </a:lnTo>
                <a:lnTo>
                  <a:pt x="586" y="195"/>
                </a:lnTo>
                <a:lnTo>
                  <a:pt x="586" y="180"/>
                </a:lnTo>
                <a:lnTo>
                  <a:pt x="586" y="195"/>
                </a:lnTo>
                <a:lnTo>
                  <a:pt x="586" y="180"/>
                </a:lnTo>
                <a:lnTo>
                  <a:pt x="586" y="195"/>
                </a:lnTo>
                <a:lnTo>
                  <a:pt x="601" y="195"/>
                </a:lnTo>
                <a:lnTo>
                  <a:pt x="601" y="180"/>
                </a:lnTo>
                <a:lnTo>
                  <a:pt x="601" y="195"/>
                </a:lnTo>
                <a:lnTo>
                  <a:pt x="601" y="180"/>
                </a:lnTo>
                <a:lnTo>
                  <a:pt x="616" y="180"/>
                </a:lnTo>
                <a:lnTo>
                  <a:pt x="616" y="195"/>
                </a:lnTo>
                <a:lnTo>
                  <a:pt x="631" y="195"/>
                </a:lnTo>
                <a:lnTo>
                  <a:pt x="616" y="195"/>
                </a:lnTo>
                <a:lnTo>
                  <a:pt x="616" y="210"/>
                </a:lnTo>
                <a:lnTo>
                  <a:pt x="616" y="225"/>
                </a:lnTo>
                <a:lnTo>
                  <a:pt x="631" y="225"/>
                </a:lnTo>
                <a:lnTo>
                  <a:pt x="631" y="240"/>
                </a:lnTo>
                <a:lnTo>
                  <a:pt x="616" y="240"/>
                </a:lnTo>
                <a:lnTo>
                  <a:pt x="631" y="240"/>
                </a:lnTo>
                <a:lnTo>
                  <a:pt x="646" y="240"/>
                </a:lnTo>
                <a:lnTo>
                  <a:pt x="646" y="255"/>
                </a:lnTo>
                <a:lnTo>
                  <a:pt x="646" y="240"/>
                </a:lnTo>
                <a:lnTo>
                  <a:pt x="661" y="240"/>
                </a:lnTo>
                <a:lnTo>
                  <a:pt x="676" y="240"/>
                </a:lnTo>
                <a:lnTo>
                  <a:pt x="676" y="225"/>
                </a:lnTo>
                <a:lnTo>
                  <a:pt x="691" y="225"/>
                </a:lnTo>
                <a:lnTo>
                  <a:pt x="706" y="225"/>
                </a:lnTo>
                <a:lnTo>
                  <a:pt x="721" y="225"/>
                </a:lnTo>
                <a:lnTo>
                  <a:pt x="721" y="210"/>
                </a:lnTo>
                <a:lnTo>
                  <a:pt x="736" y="210"/>
                </a:lnTo>
                <a:lnTo>
                  <a:pt x="736" y="195"/>
                </a:lnTo>
                <a:lnTo>
                  <a:pt x="751" y="195"/>
                </a:lnTo>
                <a:lnTo>
                  <a:pt x="766" y="165"/>
                </a:lnTo>
                <a:lnTo>
                  <a:pt x="781" y="165"/>
                </a:lnTo>
                <a:lnTo>
                  <a:pt x="781" y="180"/>
                </a:lnTo>
                <a:lnTo>
                  <a:pt x="796" y="195"/>
                </a:lnTo>
                <a:lnTo>
                  <a:pt x="796" y="210"/>
                </a:lnTo>
                <a:lnTo>
                  <a:pt x="796" y="225"/>
                </a:lnTo>
                <a:lnTo>
                  <a:pt x="796" y="240"/>
                </a:lnTo>
                <a:lnTo>
                  <a:pt x="811" y="240"/>
                </a:lnTo>
                <a:lnTo>
                  <a:pt x="811" y="255"/>
                </a:lnTo>
                <a:lnTo>
                  <a:pt x="811" y="270"/>
                </a:lnTo>
                <a:lnTo>
                  <a:pt x="826" y="270"/>
                </a:lnTo>
                <a:lnTo>
                  <a:pt x="841" y="285"/>
                </a:lnTo>
                <a:lnTo>
                  <a:pt x="871" y="300"/>
                </a:lnTo>
                <a:lnTo>
                  <a:pt x="886" y="300"/>
                </a:lnTo>
                <a:lnTo>
                  <a:pt x="901" y="300"/>
                </a:lnTo>
                <a:lnTo>
                  <a:pt x="901" y="285"/>
                </a:lnTo>
                <a:lnTo>
                  <a:pt x="916" y="285"/>
                </a:lnTo>
                <a:lnTo>
                  <a:pt x="931" y="285"/>
                </a:lnTo>
                <a:lnTo>
                  <a:pt x="946" y="285"/>
                </a:lnTo>
                <a:lnTo>
                  <a:pt x="961" y="285"/>
                </a:lnTo>
                <a:lnTo>
                  <a:pt x="976" y="285"/>
                </a:lnTo>
                <a:lnTo>
                  <a:pt x="976" y="300"/>
                </a:lnTo>
                <a:lnTo>
                  <a:pt x="991" y="300"/>
                </a:lnTo>
                <a:lnTo>
                  <a:pt x="1006" y="300"/>
                </a:lnTo>
                <a:lnTo>
                  <a:pt x="1021" y="300"/>
                </a:lnTo>
                <a:lnTo>
                  <a:pt x="1021" y="315"/>
                </a:lnTo>
                <a:lnTo>
                  <a:pt x="1006" y="315"/>
                </a:lnTo>
                <a:lnTo>
                  <a:pt x="1021" y="330"/>
                </a:lnTo>
                <a:lnTo>
                  <a:pt x="1021" y="345"/>
                </a:lnTo>
                <a:lnTo>
                  <a:pt x="1021" y="360"/>
                </a:lnTo>
                <a:lnTo>
                  <a:pt x="1036" y="360"/>
                </a:lnTo>
                <a:lnTo>
                  <a:pt x="1036" y="375"/>
                </a:lnTo>
                <a:lnTo>
                  <a:pt x="1036" y="390"/>
                </a:lnTo>
                <a:lnTo>
                  <a:pt x="1051" y="405"/>
                </a:lnTo>
                <a:lnTo>
                  <a:pt x="1066" y="405"/>
                </a:lnTo>
                <a:lnTo>
                  <a:pt x="1066" y="420"/>
                </a:lnTo>
                <a:lnTo>
                  <a:pt x="1081" y="405"/>
                </a:lnTo>
                <a:lnTo>
                  <a:pt x="1081" y="420"/>
                </a:lnTo>
                <a:lnTo>
                  <a:pt x="1096" y="420"/>
                </a:lnTo>
                <a:lnTo>
                  <a:pt x="1111" y="420"/>
                </a:lnTo>
                <a:lnTo>
                  <a:pt x="1111" y="435"/>
                </a:lnTo>
                <a:lnTo>
                  <a:pt x="1126" y="435"/>
                </a:lnTo>
                <a:lnTo>
                  <a:pt x="1126" y="450"/>
                </a:lnTo>
                <a:lnTo>
                  <a:pt x="1141" y="450"/>
                </a:lnTo>
                <a:lnTo>
                  <a:pt x="1156" y="450"/>
                </a:lnTo>
                <a:lnTo>
                  <a:pt x="1172" y="450"/>
                </a:lnTo>
                <a:lnTo>
                  <a:pt x="1187" y="450"/>
                </a:lnTo>
                <a:lnTo>
                  <a:pt x="1202" y="450"/>
                </a:lnTo>
                <a:lnTo>
                  <a:pt x="1202" y="435"/>
                </a:lnTo>
                <a:lnTo>
                  <a:pt x="1217" y="435"/>
                </a:lnTo>
                <a:lnTo>
                  <a:pt x="1217" y="420"/>
                </a:lnTo>
                <a:lnTo>
                  <a:pt x="1277" y="405"/>
                </a:lnTo>
                <a:lnTo>
                  <a:pt x="1277" y="420"/>
                </a:lnTo>
                <a:lnTo>
                  <a:pt x="1322" y="405"/>
                </a:lnTo>
                <a:lnTo>
                  <a:pt x="1322" y="420"/>
                </a:lnTo>
                <a:lnTo>
                  <a:pt x="1337" y="435"/>
                </a:lnTo>
                <a:lnTo>
                  <a:pt x="1337" y="450"/>
                </a:lnTo>
                <a:lnTo>
                  <a:pt x="1322" y="450"/>
                </a:lnTo>
                <a:lnTo>
                  <a:pt x="1262" y="480"/>
                </a:lnTo>
                <a:lnTo>
                  <a:pt x="1262" y="495"/>
                </a:lnTo>
                <a:lnTo>
                  <a:pt x="1262" y="510"/>
                </a:lnTo>
                <a:lnTo>
                  <a:pt x="1262" y="540"/>
                </a:lnTo>
                <a:lnTo>
                  <a:pt x="1277" y="555"/>
                </a:lnTo>
                <a:lnTo>
                  <a:pt x="1277" y="570"/>
                </a:lnTo>
                <a:lnTo>
                  <a:pt x="1292" y="585"/>
                </a:lnTo>
                <a:lnTo>
                  <a:pt x="1307" y="600"/>
                </a:lnTo>
                <a:lnTo>
                  <a:pt x="1322" y="600"/>
                </a:lnTo>
                <a:lnTo>
                  <a:pt x="1322" y="615"/>
                </a:lnTo>
                <a:lnTo>
                  <a:pt x="1337" y="615"/>
                </a:lnTo>
                <a:lnTo>
                  <a:pt x="1337" y="630"/>
                </a:lnTo>
                <a:lnTo>
                  <a:pt x="1352" y="630"/>
                </a:lnTo>
                <a:lnTo>
                  <a:pt x="1352" y="645"/>
                </a:lnTo>
                <a:lnTo>
                  <a:pt x="1352" y="660"/>
                </a:lnTo>
                <a:lnTo>
                  <a:pt x="1352" y="675"/>
                </a:lnTo>
                <a:lnTo>
                  <a:pt x="1352" y="690"/>
                </a:lnTo>
                <a:lnTo>
                  <a:pt x="1367" y="705"/>
                </a:lnTo>
                <a:lnTo>
                  <a:pt x="1367" y="720"/>
                </a:lnTo>
                <a:lnTo>
                  <a:pt x="1352" y="720"/>
                </a:lnTo>
                <a:lnTo>
                  <a:pt x="1352" y="735"/>
                </a:lnTo>
                <a:lnTo>
                  <a:pt x="1337" y="735"/>
                </a:lnTo>
                <a:lnTo>
                  <a:pt x="1322" y="720"/>
                </a:lnTo>
                <a:lnTo>
                  <a:pt x="1322" y="735"/>
                </a:lnTo>
                <a:lnTo>
                  <a:pt x="1307" y="735"/>
                </a:lnTo>
                <a:lnTo>
                  <a:pt x="1307" y="750"/>
                </a:lnTo>
                <a:lnTo>
                  <a:pt x="1292" y="765"/>
                </a:lnTo>
                <a:lnTo>
                  <a:pt x="1277" y="780"/>
                </a:lnTo>
                <a:lnTo>
                  <a:pt x="1262" y="780"/>
                </a:lnTo>
                <a:lnTo>
                  <a:pt x="1247" y="795"/>
                </a:lnTo>
                <a:lnTo>
                  <a:pt x="1247" y="810"/>
                </a:lnTo>
                <a:lnTo>
                  <a:pt x="1232" y="810"/>
                </a:lnTo>
                <a:lnTo>
                  <a:pt x="1232" y="825"/>
                </a:lnTo>
                <a:lnTo>
                  <a:pt x="1217" y="840"/>
                </a:lnTo>
                <a:lnTo>
                  <a:pt x="1217" y="855"/>
                </a:lnTo>
                <a:lnTo>
                  <a:pt x="1202" y="855"/>
                </a:lnTo>
                <a:lnTo>
                  <a:pt x="1202" y="870"/>
                </a:lnTo>
                <a:lnTo>
                  <a:pt x="1217" y="870"/>
                </a:lnTo>
                <a:lnTo>
                  <a:pt x="1202" y="885"/>
                </a:lnTo>
                <a:lnTo>
                  <a:pt x="1187" y="885"/>
                </a:lnTo>
                <a:lnTo>
                  <a:pt x="1172" y="885"/>
                </a:lnTo>
                <a:lnTo>
                  <a:pt x="1156" y="885"/>
                </a:lnTo>
                <a:lnTo>
                  <a:pt x="1141" y="885"/>
                </a:lnTo>
                <a:lnTo>
                  <a:pt x="1126" y="885"/>
                </a:lnTo>
                <a:lnTo>
                  <a:pt x="1111" y="900"/>
                </a:lnTo>
                <a:lnTo>
                  <a:pt x="1096" y="900"/>
                </a:lnTo>
                <a:lnTo>
                  <a:pt x="1081" y="900"/>
                </a:lnTo>
                <a:lnTo>
                  <a:pt x="1081" y="885"/>
                </a:lnTo>
                <a:lnTo>
                  <a:pt x="1066" y="885"/>
                </a:lnTo>
                <a:lnTo>
                  <a:pt x="1066" y="900"/>
                </a:lnTo>
                <a:lnTo>
                  <a:pt x="1051" y="900"/>
                </a:lnTo>
                <a:lnTo>
                  <a:pt x="1066" y="900"/>
                </a:lnTo>
                <a:lnTo>
                  <a:pt x="1066" y="915"/>
                </a:lnTo>
                <a:lnTo>
                  <a:pt x="1051" y="915"/>
                </a:lnTo>
                <a:lnTo>
                  <a:pt x="1051" y="930"/>
                </a:lnTo>
                <a:lnTo>
                  <a:pt x="1051" y="945"/>
                </a:lnTo>
                <a:lnTo>
                  <a:pt x="1066" y="945"/>
                </a:lnTo>
                <a:lnTo>
                  <a:pt x="1066" y="930"/>
                </a:lnTo>
                <a:lnTo>
                  <a:pt x="1081" y="930"/>
                </a:lnTo>
                <a:lnTo>
                  <a:pt x="1081" y="945"/>
                </a:lnTo>
                <a:lnTo>
                  <a:pt x="1081" y="960"/>
                </a:lnTo>
                <a:lnTo>
                  <a:pt x="1081" y="945"/>
                </a:lnTo>
                <a:lnTo>
                  <a:pt x="1096" y="945"/>
                </a:lnTo>
                <a:lnTo>
                  <a:pt x="1096" y="960"/>
                </a:lnTo>
                <a:lnTo>
                  <a:pt x="1111" y="960"/>
                </a:lnTo>
                <a:lnTo>
                  <a:pt x="1111" y="975"/>
                </a:lnTo>
                <a:lnTo>
                  <a:pt x="1111" y="990"/>
                </a:lnTo>
                <a:lnTo>
                  <a:pt x="1111" y="1005"/>
                </a:lnTo>
                <a:lnTo>
                  <a:pt x="1126" y="1005"/>
                </a:lnTo>
                <a:lnTo>
                  <a:pt x="1141" y="1005"/>
                </a:lnTo>
                <a:lnTo>
                  <a:pt x="1141" y="1020"/>
                </a:lnTo>
                <a:lnTo>
                  <a:pt x="1141" y="1035"/>
                </a:lnTo>
                <a:lnTo>
                  <a:pt x="1141" y="1020"/>
                </a:lnTo>
                <a:lnTo>
                  <a:pt x="1156" y="1020"/>
                </a:lnTo>
                <a:lnTo>
                  <a:pt x="1141" y="1020"/>
                </a:lnTo>
                <a:lnTo>
                  <a:pt x="1156" y="1020"/>
                </a:lnTo>
                <a:lnTo>
                  <a:pt x="1172" y="1020"/>
                </a:lnTo>
                <a:lnTo>
                  <a:pt x="1202" y="1020"/>
                </a:lnTo>
                <a:lnTo>
                  <a:pt x="1202" y="1035"/>
                </a:lnTo>
                <a:lnTo>
                  <a:pt x="1217" y="1035"/>
                </a:lnTo>
                <a:lnTo>
                  <a:pt x="1217" y="1050"/>
                </a:lnTo>
                <a:lnTo>
                  <a:pt x="1232" y="1050"/>
                </a:lnTo>
                <a:lnTo>
                  <a:pt x="1247" y="1050"/>
                </a:lnTo>
                <a:lnTo>
                  <a:pt x="1247" y="1035"/>
                </a:lnTo>
                <a:lnTo>
                  <a:pt x="1247" y="1020"/>
                </a:lnTo>
                <a:lnTo>
                  <a:pt x="1262" y="1020"/>
                </a:lnTo>
                <a:lnTo>
                  <a:pt x="1262" y="1005"/>
                </a:lnTo>
                <a:lnTo>
                  <a:pt x="1277" y="1005"/>
                </a:lnTo>
                <a:lnTo>
                  <a:pt x="1277" y="1020"/>
                </a:lnTo>
                <a:lnTo>
                  <a:pt x="1292" y="1035"/>
                </a:lnTo>
                <a:lnTo>
                  <a:pt x="1292" y="1050"/>
                </a:lnTo>
                <a:lnTo>
                  <a:pt x="1277" y="1050"/>
                </a:lnTo>
                <a:lnTo>
                  <a:pt x="1277" y="1065"/>
                </a:lnTo>
                <a:lnTo>
                  <a:pt x="1262" y="1065"/>
                </a:lnTo>
                <a:lnTo>
                  <a:pt x="1262" y="1080"/>
                </a:lnTo>
                <a:lnTo>
                  <a:pt x="1247" y="1080"/>
                </a:lnTo>
                <a:lnTo>
                  <a:pt x="1247" y="1095"/>
                </a:lnTo>
                <a:lnTo>
                  <a:pt x="1232" y="1095"/>
                </a:lnTo>
                <a:lnTo>
                  <a:pt x="1232" y="1110"/>
                </a:lnTo>
                <a:lnTo>
                  <a:pt x="1217" y="1110"/>
                </a:lnTo>
                <a:lnTo>
                  <a:pt x="1202" y="1095"/>
                </a:lnTo>
                <a:lnTo>
                  <a:pt x="1187" y="1095"/>
                </a:lnTo>
                <a:lnTo>
                  <a:pt x="1187" y="1080"/>
                </a:lnTo>
                <a:lnTo>
                  <a:pt x="1172" y="1080"/>
                </a:lnTo>
                <a:lnTo>
                  <a:pt x="1156" y="1080"/>
                </a:lnTo>
                <a:lnTo>
                  <a:pt x="1141" y="1080"/>
                </a:lnTo>
                <a:lnTo>
                  <a:pt x="1126" y="1065"/>
                </a:lnTo>
                <a:lnTo>
                  <a:pt x="1126" y="1080"/>
                </a:lnTo>
                <a:lnTo>
                  <a:pt x="1126" y="1095"/>
                </a:lnTo>
                <a:lnTo>
                  <a:pt x="1111" y="1095"/>
                </a:lnTo>
                <a:lnTo>
                  <a:pt x="1126" y="1110"/>
                </a:lnTo>
                <a:lnTo>
                  <a:pt x="1111" y="1110"/>
                </a:lnTo>
                <a:lnTo>
                  <a:pt x="1111" y="1125"/>
                </a:lnTo>
                <a:lnTo>
                  <a:pt x="1111" y="1140"/>
                </a:lnTo>
                <a:lnTo>
                  <a:pt x="1096" y="1140"/>
                </a:lnTo>
                <a:lnTo>
                  <a:pt x="1096" y="1125"/>
                </a:lnTo>
                <a:lnTo>
                  <a:pt x="1096" y="1140"/>
                </a:lnTo>
                <a:lnTo>
                  <a:pt x="1081" y="1140"/>
                </a:lnTo>
                <a:lnTo>
                  <a:pt x="1096" y="1140"/>
                </a:lnTo>
                <a:lnTo>
                  <a:pt x="1081" y="1140"/>
                </a:lnTo>
                <a:lnTo>
                  <a:pt x="1081" y="1155"/>
                </a:lnTo>
                <a:lnTo>
                  <a:pt x="1096" y="1155"/>
                </a:lnTo>
                <a:lnTo>
                  <a:pt x="1081" y="1155"/>
                </a:lnTo>
                <a:lnTo>
                  <a:pt x="1081" y="1140"/>
                </a:lnTo>
                <a:lnTo>
                  <a:pt x="1096" y="1140"/>
                </a:lnTo>
                <a:lnTo>
                  <a:pt x="1096" y="1155"/>
                </a:lnTo>
                <a:lnTo>
                  <a:pt x="1081" y="1155"/>
                </a:lnTo>
                <a:lnTo>
                  <a:pt x="1081" y="1170"/>
                </a:lnTo>
                <a:lnTo>
                  <a:pt x="1066" y="1170"/>
                </a:lnTo>
                <a:lnTo>
                  <a:pt x="1081" y="1170"/>
                </a:lnTo>
                <a:lnTo>
                  <a:pt x="1081" y="1185"/>
                </a:lnTo>
                <a:lnTo>
                  <a:pt x="1081" y="1200"/>
                </a:lnTo>
                <a:lnTo>
                  <a:pt x="1081" y="1215"/>
                </a:lnTo>
                <a:lnTo>
                  <a:pt x="1066" y="1215"/>
                </a:lnTo>
                <a:lnTo>
                  <a:pt x="1081" y="1215"/>
                </a:lnTo>
                <a:lnTo>
                  <a:pt x="1081" y="1230"/>
                </a:lnTo>
                <a:lnTo>
                  <a:pt x="1066" y="1230"/>
                </a:lnTo>
                <a:lnTo>
                  <a:pt x="1066" y="1245"/>
                </a:lnTo>
                <a:lnTo>
                  <a:pt x="1066" y="1260"/>
                </a:lnTo>
                <a:lnTo>
                  <a:pt x="1051" y="1260"/>
                </a:lnTo>
                <a:lnTo>
                  <a:pt x="1051" y="1275"/>
                </a:lnTo>
                <a:lnTo>
                  <a:pt x="1066" y="1275"/>
                </a:lnTo>
                <a:lnTo>
                  <a:pt x="1051" y="1275"/>
                </a:lnTo>
                <a:lnTo>
                  <a:pt x="1051" y="1290"/>
                </a:lnTo>
                <a:lnTo>
                  <a:pt x="1066" y="1290"/>
                </a:lnTo>
                <a:lnTo>
                  <a:pt x="1081" y="1290"/>
                </a:lnTo>
                <a:lnTo>
                  <a:pt x="1096" y="1290"/>
                </a:lnTo>
                <a:lnTo>
                  <a:pt x="1111" y="1290"/>
                </a:lnTo>
                <a:lnTo>
                  <a:pt x="1126" y="1290"/>
                </a:lnTo>
                <a:lnTo>
                  <a:pt x="1141" y="1290"/>
                </a:lnTo>
                <a:lnTo>
                  <a:pt x="1141" y="1305"/>
                </a:lnTo>
                <a:lnTo>
                  <a:pt x="1156" y="1305"/>
                </a:lnTo>
                <a:lnTo>
                  <a:pt x="1156" y="1320"/>
                </a:lnTo>
                <a:lnTo>
                  <a:pt x="1156" y="1335"/>
                </a:lnTo>
                <a:lnTo>
                  <a:pt x="1172" y="1350"/>
                </a:lnTo>
                <a:lnTo>
                  <a:pt x="1172" y="1365"/>
                </a:lnTo>
                <a:lnTo>
                  <a:pt x="1156" y="1365"/>
                </a:lnTo>
                <a:lnTo>
                  <a:pt x="1156" y="1380"/>
                </a:lnTo>
                <a:lnTo>
                  <a:pt x="1156" y="1395"/>
                </a:lnTo>
                <a:lnTo>
                  <a:pt x="1172" y="1395"/>
                </a:lnTo>
                <a:lnTo>
                  <a:pt x="1172" y="1410"/>
                </a:lnTo>
                <a:lnTo>
                  <a:pt x="1187" y="1410"/>
                </a:lnTo>
                <a:lnTo>
                  <a:pt x="1187" y="1425"/>
                </a:lnTo>
                <a:lnTo>
                  <a:pt x="1187" y="1440"/>
                </a:lnTo>
                <a:lnTo>
                  <a:pt x="1187" y="1455"/>
                </a:lnTo>
                <a:lnTo>
                  <a:pt x="1202" y="1455"/>
                </a:lnTo>
                <a:lnTo>
                  <a:pt x="1187" y="1455"/>
                </a:lnTo>
                <a:lnTo>
                  <a:pt x="1202" y="1455"/>
                </a:lnTo>
                <a:lnTo>
                  <a:pt x="1202" y="1470"/>
                </a:lnTo>
                <a:lnTo>
                  <a:pt x="1202" y="1455"/>
                </a:lnTo>
                <a:lnTo>
                  <a:pt x="1217" y="1455"/>
                </a:lnTo>
                <a:lnTo>
                  <a:pt x="1217" y="1470"/>
                </a:lnTo>
                <a:lnTo>
                  <a:pt x="1202" y="1470"/>
                </a:lnTo>
                <a:lnTo>
                  <a:pt x="1202" y="1485"/>
                </a:lnTo>
                <a:lnTo>
                  <a:pt x="1217" y="1485"/>
                </a:lnTo>
                <a:lnTo>
                  <a:pt x="1217" y="1500"/>
                </a:lnTo>
                <a:lnTo>
                  <a:pt x="1202" y="1500"/>
                </a:lnTo>
                <a:lnTo>
                  <a:pt x="1187" y="1500"/>
                </a:lnTo>
                <a:lnTo>
                  <a:pt x="1172" y="1500"/>
                </a:lnTo>
                <a:lnTo>
                  <a:pt x="1156" y="1500"/>
                </a:lnTo>
                <a:lnTo>
                  <a:pt x="1156" y="1515"/>
                </a:lnTo>
                <a:lnTo>
                  <a:pt x="1156" y="1530"/>
                </a:lnTo>
                <a:lnTo>
                  <a:pt x="1172" y="1530"/>
                </a:lnTo>
                <a:lnTo>
                  <a:pt x="1187" y="1545"/>
                </a:lnTo>
                <a:lnTo>
                  <a:pt x="1202" y="1545"/>
                </a:lnTo>
                <a:lnTo>
                  <a:pt x="1202" y="1560"/>
                </a:lnTo>
                <a:lnTo>
                  <a:pt x="1187" y="1560"/>
                </a:lnTo>
                <a:lnTo>
                  <a:pt x="1202" y="1560"/>
                </a:lnTo>
                <a:lnTo>
                  <a:pt x="1202" y="1545"/>
                </a:lnTo>
                <a:lnTo>
                  <a:pt x="1217" y="1545"/>
                </a:lnTo>
                <a:lnTo>
                  <a:pt x="1217" y="1530"/>
                </a:lnTo>
                <a:lnTo>
                  <a:pt x="1232" y="1530"/>
                </a:lnTo>
                <a:lnTo>
                  <a:pt x="1232" y="1515"/>
                </a:lnTo>
                <a:lnTo>
                  <a:pt x="1232" y="1530"/>
                </a:lnTo>
                <a:lnTo>
                  <a:pt x="1247" y="1560"/>
                </a:lnTo>
                <a:lnTo>
                  <a:pt x="1262" y="1575"/>
                </a:lnTo>
                <a:lnTo>
                  <a:pt x="1247" y="1590"/>
                </a:lnTo>
                <a:lnTo>
                  <a:pt x="1247" y="1605"/>
                </a:lnTo>
                <a:lnTo>
                  <a:pt x="1232" y="1605"/>
                </a:lnTo>
                <a:lnTo>
                  <a:pt x="1217" y="1590"/>
                </a:lnTo>
                <a:lnTo>
                  <a:pt x="1202" y="1620"/>
                </a:lnTo>
                <a:lnTo>
                  <a:pt x="1202" y="1635"/>
                </a:lnTo>
                <a:lnTo>
                  <a:pt x="1187" y="1635"/>
                </a:lnTo>
                <a:lnTo>
                  <a:pt x="1187" y="1650"/>
                </a:lnTo>
                <a:lnTo>
                  <a:pt x="1187" y="1665"/>
                </a:lnTo>
                <a:lnTo>
                  <a:pt x="1187" y="1680"/>
                </a:lnTo>
                <a:lnTo>
                  <a:pt x="1172" y="1680"/>
                </a:lnTo>
                <a:lnTo>
                  <a:pt x="1172" y="1695"/>
                </a:lnTo>
                <a:lnTo>
                  <a:pt x="1172" y="1725"/>
                </a:lnTo>
                <a:lnTo>
                  <a:pt x="1156" y="1725"/>
                </a:lnTo>
                <a:lnTo>
                  <a:pt x="1156" y="1740"/>
                </a:lnTo>
                <a:lnTo>
                  <a:pt x="1141" y="1740"/>
                </a:lnTo>
                <a:lnTo>
                  <a:pt x="1156" y="1740"/>
                </a:lnTo>
                <a:lnTo>
                  <a:pt x="1172" y="1755"/>
                </a:lnTo>
                <a:lnTo>
                  <a:pt x="1111" y="1755"/>
                </a:lnTo>
                <a:lnTo>
                  <a:pt x="1111" y="1770"/>
                </a:lnTo>
                <a:lnTo>
                  <a:pt x="1126" y="1770"/>
                </a:lnTo>
                <a:lnTo>
                  <a:pt x="1126" y="1785"/>
                </a:lnTo>
                <a:lnTo>
                  <a:pt x="1141" y="1785"/>
                </a:lnTo>
                <a:lnTo>
                  <a:pt x="1141" y="1800"/>
                </a:lnTo>
                <a:lnTo>
                  <a:pt x="1141" y="1815"/>
                </a:lnTo>
                <a:lnTo>
                  <a:pt x="1141" y="1830"/>
                </a:lnTo>
                <a:lnTo>
                  <a:pt x="1126" y="1830"/>
                </a:lnTo>
                <a:lnTo>
                  <a:pt x="1126" y="1845"/>
                </a:lnTo>
                <a:lnTo>
                  <a:pt x="1126" y="1860"/>
                </a:lnTo>
                <a:lnTo>
                  <a:pt x="1126" y="1875"/>
                </a:lnTo>
                <a:lnTo>
                  <a:pt x="1126" y="1890"/>
                </a:lnTo>
                <a:lnTo>
                  <a:pt x="1126" y="1905"/>
                </a:lnTo>
                <a:lnTo>
                  <a:pt x="1111" y="1905"/>
                </a:lnTo>
                <a:lnTo>
                  <a:pt x="1111" y="1920"/>
                </a:lnTo>
                <a:lnTo>
                  <a:pt x="1096" y="1920"/>
                </a:lnTo>
                <a:lnTo>
                  <a:pt x="1096" y="1935"/>
                </a:lnTo>
                <a:lnTo>
                  <a:pt x="1081" y="1935"/>
                </a:lnTo>
                <a:lnTo>
                  <a:pt x="1066" y="1935"/>
                </a:lnTo>
                <a:lnTo>
                  <a:pt x="1051" y="1935"/>
                </a:lnTo>
                <a:lnTo>
                  <a:pt x="1036" y="1935"/>
                </a:lnTo>
                <a:lnTo>
                  <a:pt x="1021" y="1935"/>
                </a:lnTo>
                <a:lnTo>
                  <a:pt x="991" y="1935"/>
                </a:lnTo>
                <a:lnTo>
                  <a:pt x="976" y="1935"/>
                </a:lnTo>
                <a:lnTo>
                  <a:pt x="976" y="1950"/>
                </a:lnTo>
                <a:lnTo>
                  <a:pt x="976" y="1935"/>
                </a:lnTo>
                <a:lnTo>
                  <a:pt x="976" y="1950"/>
                </a:lnTo>
                <a:lnTo>
                  <a:pt x="961" y="1935"/>
                </a:lnTo>
                <a:lnTo>
                  <a:pt x="961" y="1920"/>
                </a:lnTo>
                <a:lnTo>
                  <a:pt x="946" y="1920"/>
                </a:lnTo>
                <a:lnTo>
                  <a:pt x="931" y="1920"/>
                </a:lnTo>
                <a:lnTo>
                  <a:pt x="916" y="1920"/>
                </a:lnTo>
                <a:lnTo>
                  <a:pt x="916" y="1935"/>
                </a:lnTo>
                <a:lnTo>
                  <a:pt x="901" y="1935"/>
                </a:lnTo>
                <a:lnTo>
                  <a:pt x="886" y="1905"/>
                </a:lnTo>
                <a:lnTo>
                  <a:pt x="871" y="1905"/>
                </a:lnTo>
                <a:lnTo>
                  <a:pt x="811" y="1905"/>
                </a:lnTo>
                <a:lnTo>
                  <a:pt x="811" y="1920"/>
                </a:lnTo>
                <a:lnTo>
                  <a:pt x="781" y="1920"/>
                </a:lnTo>
                <a:lnTo>
                  <a:pt x="766" y="1920"/>
                </a:lnTo>
                <a:lnTo>
                  <a:pt x="751" y="1920"/>
                </a:lnTo>
                <a:lnTo>
                  <a:pt x="751" y="1935"/>
                </a:lnTo>
                <a:lnTo>
                  <a:pt x="736" y="1935"/>
                </a:lnTo>
                <a:lnTo>
                  <a:pt x="736" y="1920"/>
                </a:lnTo>
                <a:lnTo>
                  <a:pt x="721" y="1920"/>
                </a:lnTo>
                <a:lnTo>
                  <a:pt x="721" y="1905"/>
                </a:lnTo>
                <a:lnTo>
                  <a:pt x="706" y="1905"/>
                </a:lnTo>
                <a:lnTo>
                  <a:pt x="706" y="1890"/>
                </a:lnTo>
                <a:lnTo>
                  <a:pt x="721" y="1845"/>
                </a:lnTo>
                <a:lnTo>
                  <a:pt x="721" y="1830"/>
                </a:lnTo>
                <a:lnTo>
                  <a:pt x="706" y="1830"/>
                </a:lnTo>
                <a:lnTo>
                  <a:pt x="706" y="1845"/>
                </a:lnTo>
                <a:lnTo>
                  <a:pt x="706" y="1830"/>
                </a:lnTo>
                <a:lnTo>
                  <a:pt x="691" y="1830"/>
                </a:lnTo>
                <a:lnTo>
                  <a:pt x="691" y="1800"/>
                </a:lnTo>
                <a:lnTo>
                  <a:pt x="691" y="1785"/>
                </a:lnTo>
                <a:lnTo>
                  <a:pt x="676" y="1785"/>
                </a:lnTo>
                <a:lnTo>
                  <a:pt x="661" y="1785"/>
                </a:lnTo>
                <a:lnTo>
                  <a:pt x="586" y="1785"/>
                </a:lnTo>
                <a:lnTo>
                  <a:pt x="571" y="1785"/>
                </a:lnTo>
                <a:lnTo>
                  <a:pt x="571" y="1770"/>
                </a:lnTo>
                <a:lnTo>
                  <a:pt x="571" y="1755"/>
                </a:lnTo>
                <a:lnTo>
                  <a:pt x="571" y="1740"/>
                </a:lnTo>
                <a:lnTo>
                  <a:pt x="571" y="1725"/>
                </a:lnTo>
                <a:lnTo>
                  <a:pt x="571" y="1740"/>
                </a:lnTo>
                <a:lnTo>
                  <a:pt x="556" y="1740"/>
                </a:lnTo>
                <a:lnTo>
                  <a:pt x="556" y="1725"/>
                </a:lnTo>
                <a:lnTo>
                  <a:pt x="571" y="1725"/>
                </a:lnTo>
                <a:lnTo>
                  <a:pt x="556" y="1725"/>
                </a:lnTo>
                <a:lnTo>
                  <a:pt x="556" y="1710"/>
                </a:lnTo>
                <a:lnTo>
                  <a:pt x="571" y="1695"/>
                </a:lnTo>
                <a:lnTo>
                  <a:pt x="556" y="1695"/>
                </a:lnTo>
                <a:lnTo>
                  <a:pt x="556" y="1680"/>
                </a:lnTo>
                <a:lnTo>
                  <a:pt x="541" y="1680"/>
                </a:lnTo>
                <a:lnTo>
                  <a:pt x="526" y="1680"/>
                </a:lnTo>
                <a:lnTo>
                  <a:pt x="511" y="1680"/>
                </a:lnTo>
                <a:lnTo>
                  <a:pt x="511" y="1665"/>
                </a:lnTo>
                <a:lnTo>
                  <a:pt x="496" y="1665"/>
                </a:lnTo>
                <a:lnTo>
                  <a:pt x="496" y="1650"/>
                </a:lnTo>
                <a:lnTo>
                  <a:pt x="481" y="1650"/>
                </a:lnTo>
                <a:lnTo>
                  <a:pt x="466" y="1650"/>
                </a:lnTo>
                <a:lnTo>
                  <a:pt x="451" y="1650"/>
                </a:lnTo>
                <a:lnTo>
                  <a:pt x="451" y="1635"/>
                </a:lnTo>
                <a:lnTo>
                  <a:pt x="436" y="1635"/>
                </a:lnTo>
                <a:lnTo>
                  <a:pt x="451" y="1635"/>
                </a:lnTo>
                <a:lnTo>
                  <a:pt x="451" y="1620"/>
                </a:lnTo>
                <a:lnTo>
                  <a:pt x="436" y="1605"/>
                </a:lnTo>
                <a:lnTo>
                  <a:pt x="436" y="1590"/>
                </a:lnTo>
                <a:lnTo>
                  <a:pt x="436" y="1575"/>
                </a:lnTo>
                <a:lnTo>
                  <a:pt x="436" y="1560"/>
                </a:lnTo>
                <a:lnTo>
                  <a:pt x="421" y="1560"/>
                </a:lnTo>
                <a:lnTo>
                  <a:pt x="406" y="1560"/>
                </a:lnTo>
                <a:lnTo>
                  <a:pt x="391" y="1560"/>
                </a:lnTo>
                <a:lnTo>
                  <a:pt x="376" y="1560"/>
                </a:lnTo>
                <a:lnTo>
                  <a:pt x="346" y="1560"/>
                </a:lnTo>
                <a:lnTo>
                  <a:pt x="346" y="1545"/>
                </a:lnTo>
                <a:lnTo>
                  <a:pt x="346" y="1530"/>
                </a:lnTo>
                <a:lnTo>
                  <a:pt x="346" y="1515"/>
                </a:lnTo>
                <a:lnTo>
                  <a:pt x="346" y="1500"/>
                </a:lnTo>
                <a:lnTo>
                  <a:pt x="361" y="1500"/>
                </a:lnTo>
                <a:lnTo>
                  <a:pt x="361" y="1485"/>
                </a:lnTo>
                <a:lnTo>
                  <a:pt x="376" y="1485"/>
                </a:lnTo>
                <a:lnTo>
                  <a:pt x="361" y="1485"/>
                </a:lnTo>
                <a:lnTo>
                  <a:pt x="376" y="1485"/>
                </a:lnTo>
                <a:lnTo>
                  <a:pt x="376" y="1470"/>
                </a:lnTo>
                <a:lnTo>
                  <a:pt x="361" y="1470"/>
                </a:lnTo>
                <a:lnTo>
                  <a:pt x="346" y="1455"/>
                </a:lnTo>
                <a:lnTo>
                  <a:pt x="346" y="1440"/>
                </a:lnTo>
                <a:lnTo>
                  <a:pt x="346" y="1425"/>
                </a:lnTo>
                <a:lnTo>
                  <a:pt x="346" y="1410"/>
                </a:lnTo>
                <a:lnTo>
                  <a:pt x="331" y="1410"/>
                </a:lnTo>
                <a:lnTo>
                  <a:pt x="331" y="1425"/>
                </a:lnTo>
                <a:lnTo>
                  <a:pt x="316" y="1425"/>
                </a:lnTo>
                <a:lnTo>
                  <a:pt x="316" y="1410"/>
                </a:lnTo>
                <a:lnTo>
                  <a:pt x="301" y="1410"/>
                </a:lnTo>
                <a:lnTo>
                  <a:pt x="271" y="1395"/>
                </a:lnTo>
                <a:lnTo>
                  <a:pt x="286" y="1395"/>
                </a:lnTo>
                <a:lnTo>
                  <a:pt x="271" y="1380"/>
                </a:lnTo>
                <a:lnTo>
                  <a:pt x="271" y="1365"/>
                </a:lnTo>
                <a:lnTo>
                  <a:pt x="271" y="1350"/>
                </a:lnTo>
                <a:lnTo>
                  <a:pt x="286" y="1350"/>
                </a:lnTo>
                <a:lnTo>
                  <a:pt x="256" y="1335"/>
                </a:lnTo>
                <a:lnTo>
                  <a:pt x="256" y="1320"/>
                </a:lnTo>
                <a:lnTo>
                  <a:pt x="256" y="1245"/>
                </a:lnTo>
                <a:lnTo>
                  <a:pt x="226" y="1245"/>
                </a:lnTo>
                <a:lnTo>
                  <a:pt x="226" y="1230"/>
                </a:lnTo>
                <a:lnTo>
                  <a:pt x="241" y="1230"/>
                </a:lnTo>
                <a:lnTo>
                  <a:pt x="241" y="1215"/>
                </a:lnTo>
                <a:lnTo>
                  <a:pt x="256" y="1215"/>
                </a:lnTo>
                <a:lnTo>
                  <a:pt x="256" y="1200"/>
                </a:lnTo>
                <a:lnTo>
                  <a:pt x="271" y="1200"/>
                </a:lnTo>
                <a:lnTo>
                  <a:pt x="286" y="1200"/>
                </a:lnTo>
                <a:lnTo>
                  <a:pt x="286" y="1185"/>
                </a:lnTo>
                <a:lnTo>
                  <a:pt x="271" y="1185"/>
                </a:lnTo>
                <a:lnTo>
                  <a:pt x="286" y="1185"/>
                </a:lnTo>
                <a:lnTo>
                  <a:pt x="286" y="1170"/>
                </a:lnTo>
                <a:lnTo>
                  <a:pt x="286" y="1155"/>
                </a:lnTo>
                <a:lnTo>
                  <a:pt x="271" y="1155"/>
                </a:lnTo>
                <a:lnTo>
                  <a:pt x="256" y="1155"/>
                </a:lnTo>
                <a:lnTo>
                  <a:pt x="256" y="1125"/>
                </a:lnTo>
                <a:lnTo>
                  <a:pt x="256" y="1095"/>
                </a:lnTo>
                <a:lnTo>
                  <a:pt x="256" y="1110"/>
                </a:lnTo>
                <a:lnTo>
                  <a:pt x="271" y="1095"/>
                </a:lnTo>
                <a:lnTo>
                  <a:pt x="286" y="1095"/>
                </a:lnTo>
                <a:lnTo>
                  <a:pt x="271" y="1080"/>
                </a:lnTo>
                <a:lnTo>
                  <a:pt x="256" y="1080"/>
                </a:lnTo>
                <a:lnTo>
                  <a:pt x="241" y="1065"/>
                </a:lnTo>
                <a:lnTo>
                  <a:pt x="226" y="1065"/>
                </a:lnTo>
                <a:lnTo>
                  <a:pt x="226" y="1050"/>
                </a:lnTo>
                <a:lnTo>
                  <a:pt x="226" y="1005"/>
                </a:lnTo>
                <a:lnTo>
                  <a:pt x="226" y="990"/>
                </a:lnTo>
                <a:lnTo>
                  <a:pt x="211" y="990"/>
                </a:lnTo>
                <a:lnTo>
                  <a:pt x="196" y="990"/>
                </a:lnTo>
                <a:lnTo>
                  <a:pt x="181" y="990"/>
                </a:lnTo>
                <a:lnTo>
                  <a:pt x="166" y="990"/>
                </a:lnTo>
                <a:lnTo>
                  <a:pt x="151" y="990"/>
                </a:lnTo>
                <a:lnTo>
                  <a:pt x="136" y="990"/>
                </a:lnTo>
                <a:lnTo>
                  <a:pt x="121" y="990"/>
                </a:lnTo>
                <a:lnTo>
                  <a:pt x="121" y="975"/>
                </a:lnTo>
                <a:lnTo>
                  <a:pt x="106" y="975"/>
                </a:lnTo>
                <a:lnTo>
                  <a:pt x="121" y="960"/>
                </a:lnTo>
                <a:lnTo>
                  <a:pt x="136" y="960"/>
                </a:lnTo>
                <a:lnTo>
                  <a:pt x="136" y="945"/>
                </a:lnTo>
                <a:lnTo>
                  <a:pt x="121" y="945"/>
                </a:lnTo>
                <a:lnTo>
                  <a:pt x="136" y="945"/>
                </a:lnTo>
                <a:lnTo>
                  <a:pt x="151" y="945"/>
                </a:lnTo>
                <a:lnTo>
                  <a:pt x="151" y="930"/>
                </a:lnTo>
                <a:lnTo>
                  <a:pt x="151" y="915"/>
                </a:lnTo>
                <a:lnTo>
                  <a:pt x="136" y="900"/>
                </a:lnTo>
                <a:lnTo>
                  <a:pt x="136" y="885"/>
                </a:lnTo>
                <a:lnTo>
                  <a:pt x="136" y="870"/>
                </a:lnTo>
                <a:lnTo>
                  <a:pt x="136" y="855"/>
                </a:lnTo>
                <a:lnTo>
                  <a:pt x="136" y="840"/>
                </a:lnTo>
                <a:lnTo>
                  <a:pt x="136" y="825"/>
                </a:lnTo>
                <a:lnTo>
                  <a:pt x="151" y="825"/>
                </a:lnTo>
                <a:lnTo>
                  <a:pt x="151" y="810"/>
                </a:lnTo>
                <a:lnTo>
                  <a:pt x="136" y="810"/>
                </a:lnTo>
                <a:lnTo>
                  <a:pt x="121" y="810"/>
                </a:lnTo>
                <a:lnTo>
                  <a:pt x="121" y="825"/>
                </a:lnTo>
                <a:lnTo>
                  <a:pt x="91" y="825"/>
                </a:lnTo>
                <a:lnTo>
                  <a:pt x="91" y="810"/>
                </a:lnTo>
                <a:lnTo>
                  <a:pt x="75" y="810"/>
                </a:lnTo>
                <a:lnTo>
                  <a:pt x="60" y="810"/>
                </a:lnTo>
                <a:lnTo>
                  <a:pt x="30" y="795"/>
                </a:lnTo>
                <a:lnTo>
                  <a:pt x="45" y="795"/>
                </a:lnTo>
                <a:lnTo>
                  <a:pt x="30" y="780"/>
                </a:lnTo>
                <a:lnTo>
                  <a:pt x="45" y="780"/>
                </a:lnTo>
                <a:lnTo>
                  <a:pt x="60" y="765"/>
                </a:lnTo>
                <a:lnTo>
                  <a:pt x="60" y="750"/>
                </a:lnTo>
                <a:lnTo>
                  <a:pt x="45" y="765"/>
                </a:lnTo>
                <a:lnTo>
                  <a:pt x="45" y="750"/>
                </a:lnTo>
                <a:lnTo>
                  <a:pt x="30" y="750"/>
                </a:lnTo>
                <a:lnTo>
                  <a:pt x="30" y="735"/>
                </a:lnTo>
                <a:lnTo>
                  <a:pt x="15" y="720"/>
                </a:lnTo>
                <a:lnTo>
                  <a:pt x="30" y="720"/>
                </a:lnTo>
                <a:lnTo>
                  <a:pt x="45" y="720"/>
                </a:lnTo>
                <a:lnTo>
                  <a:pt x="45" y="705"/>
                </a:lnTo>
                <a:lnTo>
                  <a:pt x="45" y="690"/>
                </a:lnTo>
                <a:lnTo>
                  <a:pt x="60" y="690"/>
                </a:lnTo>
                <a:lnTo>
                  <a:pt x="75" y="690"/>
                </a:lnTo>
                <a:lnTo>
                  <a:pt x="60" y="675"/>
                </a:lnTo>
                <a:lnTo>
                  <a:pt x="30" y="660"/>
                </a:lnTo>
                <a:lnTo>
                  <a:pt x="30" y="645"/>
                </a:lnTo>
                <a:lnTo>
                  <a:pt x="30" y="630"/>
                </a:lnTo>
                <a:lnTo>
                  <a:pt x="30" y="600"/>
                </a:lnTo>
                <a:lnTo>
                  <a:pt x="45" y="585"/>
                </a:lnTo>
                <a:lnTo>
                  <a:pt x="30" y="585"/>
                </a:lnTo>
                <a:lnTo>
                  <a:pt x="30" y="570"/>
                </a:lnTo>
                <a:lnTo>
                  <a:pt x="30" y="585"/>
                </a:lnTo>
                <a:lnTo>
                  <a:pt x="30" y="570"/>
                </a:lnTo>
                <a:lnTo>
                  <a:pt x="30" y="555"/>
                </a:lnTo>
                <a:lnTo>
                  <a:pt x="15" y="555"/>
                </a:lnTo>
                <a:lnTo>
                  <a:pt x="15" y="525"/>
                </a:lnTo>
                <a:lnTo>
                  <a:pt x="15" y="510"/>
                </a:lnTo>
                <a:lnTo>
                  <a:pt x="0" y="510"/>
                </a:lnTo>
                <a:lnTo>
                  <a:pt x="15" y="495"/>
                </a:lnTo>
                <a:lnTo>
                  <a:pt x="15" y="480"/>
                </a:lnTo>
                <a:lnTo>
                  <a:pt x="30" y="480"/>
                </a:lnTo>
                <a:lnTo>
                  <a:pt x="45" y="480"/>
                </a:lnTo>
                <a:lnTo>
                  <a:pt x="60" y="465"/>
                </a:lnTo>
                <a:lnTo>
                  <a:pt x="30" y="465"/>
                </a:lnTo>
                <a:lnTo>
                  <a:pt x="45" y="435"/>
                </a:lnTo>
                <a:lnTo>
                  <a:pt x="60" y="450"/>
                </a:lnTo>
                <a:lnTo>
                  <a:pt x="60" y="435"/>
                </a:lnTo>
                <a:lnTo>
                  <a:pt x="75" y="450"/>
                </a:lnTo>
                <a:lnTo>
                  <a:pt x="75" y="435"/>
                </a:lnTo>
                <a:lnTo>
                  <a:pt x="60" y="435"/>
                </a:lnTo>
                <a:lnTo>
                  <a:pt x="60" y="420"/>
                </a:lnTo>
                <a:lnTo>
                  <a:pt x="60" y="405"/>
                </a:lnTo>
                <a:lnTo>
                  <a:pt x="91" y="405"/>
                </a:lnTo>
                <a:lnTo>
                  <a:pt x="91" y="390"/>
                </a:lnTo>
                <a:lnTo>
                  <a:pt x="91" y="375"/>
                </a:lnTo>
                <a:lnTo>
                  <a:pt x="121" y="375"/>
                </a:lnTo>
                <a:lnTo>
                  <a:pt x="121" y="360"/>
                </a:lnTo>
                <a:lnTo>
                  <a:pt x="106" y="345"/>
                </a:lnTo>
                <a:lnTo>
                  <a:pt x="106" y="330"/>
                </a:lnTo>
                <a:lnTo>
                  <a:pt x="91" y="330"/>
                </a:lnTo>
                <a:lnTo>
                  <a:pt x="106" y="330"/>
                </a:lnTo>
                <a:lnTo>
                  <a:pt x="106" y="315"/>
                </a:lnTo>
                <a:lnTo>
                  <a:pt x="91" y="315"/>
                </a:lnTo>
                <a:lnTo>
                  <a:pt x="91" y="330"/>
                </a:lnTo>
                <a:lnTo>
                  <a:pt x="75" y="315"/>
                </a:lnTo>
                <a:lnTo>
                  <a:pt x="75" y="300"/>
                </a:lnTo>
                <a:lnTo>
                  <a:pt x="75" y="285"/>
                </a:lnTo>
                <a:lnTo>
                  <a:pt x="75" y="270"/>
                </a:lnTo>
                <a:lnTo>
                  <a:pt x="91" y="270"/>
                </a:lnTo>
                <a:lnTo>
                  <a:pt x="91" y="285"/>
                </a:lnTo>
                <a:lnTo>
                  <a:pt x="106" y="285"/>
                </a:lnTo>
                <a:lnTo>
                  <a:pt x="106" y="270"/>
                </a:lnTo>
                <a:lnTo>
                  <a:pt x="121" y="270"/>
                </a:lnTo>
                <a:lnTo>
                  <a:pt x="121" y="255"/>
                </a:lnTo>
                <a:lnTo>
                  <a:pt x="136" y="255"/>
                </a:lnTo>
                <a:lnTo>
                  <a:pt x="121" y="255"/>
                </a:lnTo>
                <a:lnTo>
                  <a:pt x="121" y="240"/>
                </a:lnTo>
                <a:lnTo>
                  <a:pt x="106" y="240"/>
                </a:lnTo>
                <a:lnTo>
                  <a:pt x="106" y="210"/>
                </a:lnTo>
                <a:lnTo>
                  <a:pt x="121" y="210"/>
                </a:lnTo>
                <a:lnTo>
                  <a:pt x="136" y="210"/>
                </a:lnTo>
                <a:lnTo>
                  <a:pt x="151" y="210"/>
                </a:lnTo>
                <a:lnTo>
                  <a:pt x="151" y="195"/>
                </a:lnTo>
                <a:lnTo>
                  <a:pt x="121" y="165"/>
                </a:lnTo>
                <a:lnTo>
                  <a:pt x="121" y="150"/>
                </a:lnTo>
                <a:lnTo>
                  <a:pt x="121" y="135"/>
                </a:lnTo>
                <a:lnTo>
                  <a:pt x="136" y="135"/>
                </a:lnTo>
                <a:lnTo>
                  <a:pt x="151" y="135"/>
                </a:lnTo>
                <a:lnTo>
                  <a:pt x="151" y="120"/>
                </a:lnTo>
                <a:lnTo>
                  <a:pt x="166" y="120"/>
                </a:lnTo>
                <a:lnTo>
                  <a:pt x="166" y="135"/>
                </a:lnTo>
                <a:lnTo>
                  <a:pt x="181" y="135"/>
                </a:lnTo>
                <a:lnTo>
                  <a:pt x="196" y="120"/>
                </a:lnTo>
                <a:lnTo>
                  <a:pt x="196" y="105"/>
                </a:lnTo>
                <a:lnTo>
                  <a:pt x="211" y="105"/>
                </a:lnTo>
                <a:lnTo>
                  <a:pt x="211" y="90"/>
                </a:lnTo>
                <a:lnTo>
                  <a:pt x="226" y="90"/>
                </a:lnTo>
                <a:lnTo>
                  <a:pt x="226" y="75"/>
                </a:lnTo>
                <a:lnTo>
                  <a:pt x="211" y="75"/>
                </a:lnTo>
                <a:lnTo>
                  <a:pt x="211" y="60"/>
                </a:lnTo>
                <a:lnTo>
                  <a:pt x="211" y="45"/>
                </a:lnTo>
                <a:lnTo>
                  <a:pt x="211" y="30"/>
                </a:lnTo>
                <a:lnTo>
                  <a:pt x="211" y="15"/>
                </a:lnTo>
                <a:lnTo>
                  <a:pt x="196" y="15"/>
                </a:lnTo>
                <a:lnTo>
                  <a:pt x="196" y="0"/>
                </a:lnTo>
                <a:lnTo>
                  <a:pt x="241" y="15"/>
                </a:lnTo>
                <a:lnTo>
                  <a:pt x="256" y="15"/>
                </a:lnTo>
                <a:lnTo>
                  <a:pt x="271" y="0"/>
                </a:lnTo>
                <a:lnTo>
                  <a:pt x="286" y="0"/>
                </a:lnTo>
                <a:lnTo>
                  <a:pt x="286" y="15"/>
                </a:lnTo>
                <a:lnTo>
                  <a:pt x="286" y="30"/>
                </a:lnTo>
                <a:lnTo>
                  <a:pt x="286" y="15"/>
                </a:lnTo>
                <a:lnTo>
                  <a:pt x="286" y="30"/>
                </a:lnTo>
                <a:lnTo>
                  <a:pt x="301" y="30"/>
                </a:lnTo>
                <a:lnTo>
                  <a:pt x="301" y="45"/>
                </a:lnTo>
                <a:lnTo>
                  <a:pt x="301" y="60"/>
                </a:lnTo>
                <a:lnTo>
                  <a:pt x="301" y="75"/>
                </a:lnTo>
                <a:lnTo>
                  <a:pt x="316" y="75"/>
                </a:lnTo>
                <a:lnTo>
                  <a:pt x="331" y="75"/>
                </a:lnTo>
                <a:lnTo>
                  <a:pt x="331" y="90"/>
                </a:lnTo>
                <a:lnTo>
                  <a:pt x="346" y="90"/>
                </a:lnTo>
                <a:lnTo>
                  <a:pt x="346" y="75"/>
                </a:lnTo>
                <a:lnTo>
                  <a:pt x="361" y="75"/>
                </a:lnTo>
                <a:lnTo>
                  <a:pt x="361" y="90"/>
                </a:lnTo>
                <a:lnTo>
                  <a:pt x="376" y="90"/>
                </a:lnTo>
                <a:lnTo>
                  <a:pt x="376" y="105"/>
                </a:lnTo>
                <a:lnTo>
                  <a:pt x="391" y="105"/>
                </a:lnTo>
                <a:lnTo>
                  <a:pt x="406" y="105"/>
                </a:lnTo>
                <a:lnTo>
                  <a:pt x="421" y="90"/>
                </a:lnTo>
                <a:lnTo>
                  <a:pt x="436" y="90"/>
                </a:lnTo>
                <a:lnTo>
                  <a:pt x="451" y="90"/>
                </a:lnTo>
                <a:lnTo>
                  <a:pt x="466" y="105"/>
                </a:lnTo>
                <a:lnTo>
                  <a:pt x="481" y="105"/>
                </a:lnTo>
                <a:lnTo>
                  <a:pt x="481" y="90"/>
                </a:lnTo>
                <a:lnTo>
                  <a:pt x="481" y="75"/>
                </a:lnTo>
                <a:lnTo>
                  <a:pt x="481" y="60"/>
                </a:lnTo>
                <a:lnTo>
                  <a:pt x="496" y="60"/>
                </a:lnTo>
                <a:lnTo>
                  <a:pt x="496" y="75"/>
                </a:lnTo>
                <a:lnTo>
                  <a:pt x="511" y="75"/>
                </a:lnTo>
                <a:lnTo>
                  <a:pt x="511" y="90"/>
                </a:lnTo>
                <a:lnTo>
                  <a:pt x="496" y="105"/>
                </a:lnTo>
                <a:lnTo>
                  <a:pt x="496" y="120"/>
                </a:lnTo>
                <a:lnTo>
                  <a:pt x="496" y="135"/>
                </a:lnTo>
                <a:lnTo>
                  <a:pt x="511" y="13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71" name="Freeform 509"/>
          <p:cNvSpPr>
            <a:spLocks/>
          </p:cNvSpPr>
          <p:nvPr/>
        </p:nvSpPr>
        <p:spPr bwMode="auto">
          <a:xfrm>
            <a:off x="7606592" y="2553440"/>
            <a:ext cx="1148711" cy="1612210"/>
          </a:xfrm>
          <a:custGeom>
            <a:avLst/>
            <a:gdLst>
              <a:gd name="T0" fmla="*/ 1 w 1367"/>
              <a:gd name="T1" fmla="*/ 1 h 1950"/>
              <a:gd name="T2" fmla="*/ 1 w 1367"/>
              <a:gd name="T3" fmla="*/ 1 h 1950"/>
              <a:gd name="T4" fmla="*/ 1 w 1367"/>
              <a:gd name="T5" fmla="*/ 1 h 1950"/>
              <a:gd name="T6" fmla="*/ 1 w 1367"/>
              <a:gd name="T7" fmla="*/ 1 h 1950"/>
              <a:gd name="T8" fmla="*/ 1 w 1367"/>
              <a:gd name="T9" fmla="*/ 1 h 1950"/>
              <a:gd name="T10" fmla="*/ 1 w 1367"/>
              <a:gd name="T11" fmla="*/ 1 h 1950"/>
              <a:gd name="T12" fmla="*/ 1 w 1367"/>
              <a:gd name="T13" fmla="*/ 1 h 1950"/>
              <a:gd name="T14" fmla="*/ 1 w 1367"/>
              <a:gd name="T15" fmla="*/ 1 h 1950"/>
              <a:gd name="T16" fmla="*/ 1 w 1367"/>
              <a:gd name="T17" fmla="*/ 1 h 1950"/>
              <a:gd name="T18" fmla="*/ 1 w 1367"/>
              <a:gd name="T19" fmla="*/ 1 h 1950"/>
              <a:gd name="T20" fmla="*/ 1 w 1367"/>
              <a:gd name="T21" fmla="*/ 1 h 1950"/>
              <a:gd name="T22" fmla="*/ 1 w 1367"/>
              <a:gd name="T23" fmla="*/ 1 h 1950"/>
              <a:gd name="T24" fmla="*/ 1 w 1367"/>
              <a:gd name="T25" fmla="*/ 1 h 1950"/>
              <a:gd name="T26" fmla="*/ 1 w 1367"/>
              <a:gd name="T27" fmla="*/ 1 h 1950"/>
              <a:gd name="T28" fmla="*/ 1 w 1367"/>
              <a:gd name="T29" fmla="*/ 1 h 1950"/>
              <a:gd name="T30" fmla="*/ 1 w 1367"/>
              <a:gd name="T31" fmla="*/ 1 h 1950"/>
              <a:gd name="T32" fmla="*/ 1 w 1367"/>
              <a:gd name="T33" fmla="*/ 1 h 1950"/>
              <a:gd name="T34" fmla="*/ 1 w 1367"/>
              <a:gd name="T35" fmla="*/ 1 h 1950"/>
              <a:gd name="T36" fmla="*/ 1 w 1367"/>
              <a:gd name="T37" fmla="*/ 1 h 1950"/>
              <a:gd name="T38" fmla="*/ 1 w 1367"/>
              <a:gd name="T39" fmla="*/ 1 h 1950"/>
              <a:gd name="T40" fmla="*/ 1 w 1367"/>
              <a:gd name="T41" fmla="*/ 1 h 1950"/>
              <a:gd name="T42" fmla="*/ 1 w 1367"/>
              <a:gd name="T43" fmla="*/ 1 h 1950"/>
              <a:gd name="T44" fmla="*/ 1 w 1367"/>
              <a:gd name="T45" fmla="*/ 1 h 1950"/>
              <a:gd name="T46" fmla="*/ 1 w 1367"/>
              <a:gd name="T47" fmla="*/ 1 h 1950"/>
              <a:gd name="T48" fmla="*/ 1 w 1367"/>
              <a:gd name="T49" fmla="*/ 1 h 1950"/>
              <a:gd name="T50" fmla="*/ 1 w 1367"/>
              <a:gd name="T51" fmla="*/ 1 h 1950"/>
              <a:gd name="T52" fmla="*/ 1 w 1367"/>
              <a:gd name="T53" fmla="*/ 1 h 1950"/>
              <a:gd name="T54" fmla="*/ 1 w 1367"/>
              <a:gd name="T55" fmla="*/ 1 h 1950"/>
              <a:gd name="T56" fmla="*/ 1 w 1367"/>
              <a:gd name="T57" fmla="*/ 1 h 1950"/>
              <a:gd name="T58" fmla="*/ 1 w 1367"/>
              <a:gd name="T59" fmla="*/ 1 h 1950"/>
              <a:gd name="T60" fmla="*/ 1 w 1367"/>
              <a:gd name="T61" fmla="*/ 1 h 1950"/>
              <a:gd name="T62" fmla="*/ 1 w 1367"/>
              <a:gd name="T63" fmla="*/ 1 h 1950"/>
              <a:gd name="T64" fmla="*/ 1 w 1367"/>
              <a:gd name="T65" fmla="*/ 1 h 1950"/>
              <a:gd name="T66" fmla="*/ 1 w 1367"/>
              <a:gd name="T67" fmla="*/ 1 h 1950"/>
              <a:gd name="T68" fmla="*/ 1 w 1367"/>
              <a:gd name="T69" fmla="*/ 1 h 1950"/>
              <a:gd name="T70" fmla="*/ 1 w 1367"/>
              <a:gd name="T71" fmla="*/ 1 h 1950"/>
              <a:gd name="T72" fmla="*/ 1 w 1367"/>
              <a:gd name="T73" fmla="*/ 1 h 1950"/>
              <a:gd name="T74" fmla="*/ 1 w 1367"/>
              <a:gd name="T75" fmla="*/ 1 h 1950"/>
              <a:gd name="T76" fmla="*/ 1 w 1367"/>
              <a:gd name="T77" fmla="*/ 1 h 1950"/>
              <a:gd name="T78" fmla="*/ 1 w 1367"/>
              <a:gd name="T79" fmla="*/ 1 h 1950"/>
              <a:gd name="T80" fmla="*/ 1 w 1367"/>
              <a:gd name="T81" fmla="*/ 1 h 1950"/>
              <a:gd name="T82" fmla="*/ 1 w 1367"/>
              <a:gd name="T83" fmla="*/ 1 h 1950"/>
              <a:gd name="T84" fmla="*/ 1 w 1367"/>
              <a:gd name="T85" fmla="*/ 1 h 1950"/>
              <a:gd name="T86" fmla="*/ 1 w 1367"/>
              <a:gd name="T87" fmla="*/ 1 h 1950"/>
              <a:gd name="T88" fmla="*/ 1 w 1367"/>
              <a:gd name="T89" fmla="*/ 1 h 1950"/>
              <a:gd name="T90" fmla="*/ 1 w 1367"/>
              <a:gd name="T91" fmla="*/ 1 h 1950"/>
              <a:gd name="T92" fmla="*/ 1 w 1367"/>
              <a:gd name="T93" fmla="*/ 1 h 1950"/>
              <a:gd name="T94" fmla="*/ 1 w 1367"/>
              <a:gd name="T95" fmla="*/ 1 h 1950"/>
              <a:gd name="T96" fmla="*/ 1 w 1367"/>
              <a:gd name="T97" fmla="*/ 1 h 1950"/>
              <a:gd name="T98" fmla="*/ 1 w 1367"/>
              <a:gd name="T99" fmla="*/ 1 h 1950"/>
              <a:gd name="T100" fmla="*/ 1 w 1367"/>
              <a:gd name="T101" fmla="*/ 1 h 1950"/>
              <a:gd name="T102" fmla="*/ 1 w 1367"/>
              <a:gd name="T103" fmla="*/ 1 h 1950"/>
              <a:gd name="T104" fmla="*/ 1 w 1367"/>
              <a:gd name="T105" fmla="*/ 1 h 1950"/>
              <a:gd name="T106" fmla="*/ 1 w 1367"/>
              <a:gd name="T107" fmla="*/ 1 h 1950"/>
              <a:gd name="T108" fmla="*/ 1 w 1367"/>
              <a:gd name="T109" fmla="*/ 1 h 1950"/>
              <a:gd name="T110" fmla="*/ 1 w 1367"/>
              <a:gd name="T111" fmla="*/ 0 h 1950"/>
              <a:gd name="T112" fmla="*/ 1 w 1367"/>
              <a:gd name="T113" fmla="*/ 1 h 1950"/>
              <a:gd name="T114" fmla="*/ 1 w 1367"/>
              <a:gd name="T115" fmla="*/ 1 h 1950"/>
              <a:gd name="T116" fmla="*/ 1 w 1367"/>
              <a:gd name="T117" fmla="*/ 1 h 1950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367"/>
              <a:gd name="T178" fmla="*/ 0 h 1950"/>
              <a:gd name="T179" fmla="*/ 1367 w 1367"/>
              <a:gd name="T180" fmla="*/ 1950 h 1950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367" h="1950">
                <a:moveTo>
                  <a:pt x="721" y="225"/>
                </a:moveTo>
                <a:lnTo>
                  <a:pt x="721" y="210"/>
                </a:lnTo>
                <a:lnTo>
                  <a:pt x="736" y="210"/>
                </a:lnTo>
                <a:lnTo>
                  <a:pt x="736" y="195"/>
                </a:lnTo>
                <a:lnTo>
                  <a:pt x="751" y="195"/>
                </a:lnTo>
                <a:lnTo>
                  <a:pt x="766" y="165"/>
                </a:lnTo>
                <a:lnTo>
                  <a:pt x="781" y="165"/>
                </a:lnTo>
                <a:lnTo>
                  <a:pt x="781" y="180"/>
                </a:lnTo>
                <a:lnTo>
                  <a:pt x="796" y="195"/>
                </a:lnTo>
                <a:lnTo>
                  <a:pt x="796" y="210"/>
                </a:lnTo>
                <a:lnTo>
                  <a:pt x="796" y="225"/>
                </a:lnTo>
                <a:lnTo>
                  <a:pt x="796" y="240"/>
                </a:lnTo>
                <a:lnTo>
                  <a:pt x="811" y="240"/>
                </a:lnTo>
                <a:lnTo>
                  <a:pt x="811" y="255"/>
                </a:lnTo>
                <a:lnTo>
                  <a:pt x="811" y="270"/>
                </a:lnTo>
                <a:lnTo>
                  <a:pt x="826" y="270"/>
                </a:lnTo>
                <a:lnTo>
                  <a:pt x="841" y="285"/>
                </a:lnTo>
                <a:lnTo>
                  <a:pt x="871" y="300"/>
                </a:lnTo>
                <a:lnTo>
                  <a:pt x="886" y="300"/>
                </a:lnTo>
                <a:lnTo>
                  <a:pt x="901" y="300"/>
                </a:lnTo>
                <a:lnTo>
                  <a:pt x="901" y="285"/>
                </a:lnTo>
                <a:lnTo>
                  <a:pt x="916" y="285"/>
                </a:lnTo>
                <a:lnTo>
                  <a:pt x="931" y="285"/>
                </a:lnTo>
                <a:lnTo>
                  <a:pt x="946" y="285"/>
                </a:lnTo>
                <a:lnTo>
                  <a:pt x="961" y="285"/>
                </a:lnTo>
                <a:lnTo>
                  <a:pt x="976" y="285"/>
                </a:lnTo>
                <a:lnTo>
                  <a:pt x="976" y="300"/>
                </a:lnTo>
                <a:lnTo>
                  <a:pt x="991" y="300"/>
                </a:lnTo>
                <a:lnTo>
                  <a:pt x="1006" y="300"/>
                </a:lnTo>
                <a:lnTo>
                  <a:pt x="1021" y="300"/>
                </a:lnTo>
                <a:lnTo>
                  <a:pt x="1021" y="315"/>
                </a:lnTo>
                <a:lnTo>
                  <a:pt x="1006" y="315"/>
                </a:lnTo>
                <a:lnTo>
                  <a:pt x="1021" y="330"/>
                </a:lnTo>
                <a:lnTo>
                  <a:pt x="1021" y="345"/>
                </a:lnTo>
                <a:lnTo>
                  <a:pt x="1021" y="360"/>
                </a:lnTo>
                <a:lnTo>
                  <a:pt x="1036" y="360"/>
                </a:lnTo>
                <a:lnTo>
                  <a:pt x="1036" y="375"/>
                </a:lnTo>
                <a:lnTo>
                  <a:pt x="1036" y="390"/>
                </a:lnTo>
                <a:lnTo>
                  <a:pt x="1051" y="405"/>
                </a:lnTo>
                <a:lnTo>
                  <a:pt x="1066" y="405"/>
                </a:lnTo>
                <a:lnTo>
                  <a:pt x="1066" y="420"/>
                </a:lnTo>
                <a:lnTo>
                  <a:pt x="1081" y="405"/>
                </a:lnTo>
                <a:lnTo>
                  <a:pt x="1081" y="420"/>
                </a:lnTo>
                <a:lnTo>
                  <a:pt x="1096" y="420"/>
                </a:lnTo>
                <a:lnTo>
                  <a:pt x="1111" y="420"/>
                </a:lnTo>
                <a:lnTo>
                  <a:pt x="1111" y="435"/>
                </a:lnTo>
                <a:lnTo>
                  <a:pt x="1126" y="435"/>
                </a:lnTo>
                <a:lnTo>
                  <a:pt x="1126" y="450"/>
                </a:lnTo>
                <a:lnTo>
                  <a:pt x="1141" y="450"/>
                </a:lnTo>
                <a:lnTo>
                  <a:pt x="1156" y="450"/>
                </a:lnTo>
                <a:lnTo>
                  <a:pt x="1172" y="450"/>
                </a:lnTo>
                <a:lnTo>
                  <a:pt x="1187" y="450"/>
                </a:lnTo>
                <a:lnTo>
                  <a:pt x="1202" y="450"/>
                </a:lnTo>
                <a:lnTo>
                  <a:pt x="1202" y="435"/>
                </a:lnTo>
                <a:lnTo>
                  <a:pt x="1217" y="435"/>
                </a:lnTo>
                <a:lnTo>
                  <a:pt x="1217" y="420"/>
                </a:lnTo>
                <a:lnTo>
                  <a:pt x="1277" y="405"/>
                </a:lnTo>
                <a:lnTo>
                  <a:pt x="1277" y="420"/>
                </a:lnTo>
                <a:lnTo>
                  <a:pt x="1322" y="405"/>
                </a:lnTo>
                <a:lnTo>
                  <a:pt x="1322" y="420"/>
                </a:lnTo>
                <a:lnTo>
                  <a:pt x="1337" y="435"/>
                </a:lnTo>
                <a:lnTo>
                  <a:pt x="1337" y="450"/>
                </a:lnTo>
                <a:lnTo>
                  <a:pt x="1322" y="450"/>
                </a:lnTo>
                <a:lnTo>
                  <a:pt x="1262" y="480"/>
                </a:lnTo>
                <a:lnTo>
                  <a:pt x="1262" y="495"/>
                </a:lnTo>
                <a:lnTo>
                  <a:pt x="1262" y="510"/>
                </a:lnTo>
                <a:lnTo>
                  <a:pt x="1262" y="540"/>
                </a:lnTo>
                <a:lnTo>
                  <a:pt x="1277" y="555"/>
                </a:lnTo>
                <a:lnTo>
                  <a:pt x="1277" y="570"/>
                </a:lnTo>
                <a:lnTo>
                  <a:pt x="1292" y="585"/>
                </a:lnTo>
                <a:lnTo>
                  <a:pt x="1307" y="600"/>
                </a:lnTo>
                <a:lnTo>
                  <a:pt x="1322" y="600"/>
                </a:lnTo>
                <a:lnTo>
                  <a:pt x="1322" y="615"/>
                </a:lnTo>
                <a:lnTo>
                  <a:pt x="1337" y="615"/>
                </a:lnTo>
                <a:lnTo>
                  <a:pt x="1337" y="630"/>
                </a:lnTo>
                <a:lnTo>
                  <a:pt x="1352" y="630"/>
                </a:lnTo>
                <a:lnTo>
                  <a:pt x="1352" y="645"/>
                </a:lnTo>
                <a:lnTo>
                  <a:pt x="1352" y="660"/>
                </a:lnTo>
                <a:lnTo>
                  <a:pt x="1352" y="675"/>
                </a:lnTo>
                <a:lnTo>
                  <a:pt x="1352" y="690"/>
                </a:lnTo>
                <a:lnTo>
                  <a:pt x="1367" y="705"/>
                </a:lnTo>
                <a:lnTo>
                  <a:pt x="1367" y="720"/>
                </a:lnTo>
                <a:lnTo>
                  <a:pt x="1352" y="720"/>
                </a:lnTo>
                <a:lnTo>
                  <a:pt x="1352" y="735"/>
                </a:lnTo>
                <a:lnTo>
                  <a:pt x="1337" y="735"/>
                </a:lnTo>
                <a:lnTo>
                  <a:pt x="1322" y="720"/>
                </a:lnTo>
                <a:lnTo>
                  <a:pt x="1322" y="735"/>
                </a:lnTo>
                <a:lnTo>
                  <a:pt x="1307" y="735"/>
                </a:lnTo>
                <a:lnTo>
                  <a:pt x="1307" y="750"/>
                </a:lnTo>
                <a:lnTo>
                  <a:pt x="1292" y="765"/>
                </a:lnTo>
                <a:lnTo>
                  <a:pt x="1277" y="780"/>
                </a:lnTo>
                <a:lnTo>
                  <a:pt x="1262" y="780"/>
                </a:lnTo>
                <a:lnTo>
                  <a:pt x="1247" y="795"/>
                </a:lnTo>
                <a:lnTo>
                  <a:pt x="1247" y="810"/>
                </a:lnTo>
                <a:lnTo>
                  <a:pt x="1232" y="810"/>
                </a:lnTo>
                <a:lnTo>
                  <a:pt x="1232" y="825"/>
                </a:lnTo>
                <a:lnTo>
                  <a:pt x="1217" y="840"/>
                </a:lnTo>
                <a:lnTo>
                  <a:pt x="1217" y="855"/>
                </a:lnTo>
                <a:lnTo>
                  <a:pt x="1202" y="855"/>
                </a:lnTo>
                <a:lnTo>
                  <a:pt x="1202" y="870"/>
                </a:lnTo>
                <a:lnTo>
                  <a:pt x="1217" y="870"/>
                </a:lnTo>
                <a:lnTo>
                  <a:pt x="1202" y="885"/>
                </a:lnTo>
                <a:lnTo>
                  <a:pt x="1187" y="885"/>
                </a:lnTo>
                <a:lnTo>
                  <a:pt x="1172" y="885"/>
                </a:lnTo>
                <a:lnTo>
                  <a:pt x="1156" y="885"/>
                </a:lnTo>
                <a:lnTo>
                  <a:pt x="1141" y="885"/>
                </a:lnTo>
                <a:lnTo>
                  <a:pt x="1126" y="885"/>
                </a:lnTo>
                <a:lnTo>
                  <a:pt x="1111" y="900"/>
                </a:lnTo>
                <a:lnTo>
                  <a:pt x="1096" y="900"/>
                </a:lnTo>
                <a:lnTo>
                  <a:pt x="1081" y="900"/>
                </a:lnTo>
                <a:lnTo>
                  <a:pt x="1081" y="885"/>
                </a:lnTo>
                <a:lnTo>
                  <a:pt x="1066" y="885"/>
                </a:lnTo>
                <a:lnTo>
                  <a:pt x="1066" y="900"/>
                </a:lnTo>
                <a:lnTo>
                  <a:pt x="1051" y="900"/>
                </a:lnTo>
                <a:lnTo>
                  <a:pt x="1066" y="900"/>
                </a:lnTo>
                <a:lnTo>
                  <a:pt x="1066" y="915"/>
                </a:lnTo>
                <a:lnTo>
                  <a:pt x="1051" y="915"/>
                </a:lnTo>
                <a:lnTo>
                  <a:pt x="1051" y="930"/>
                </a:lnTo>
                <a:lnTo>
                  <a:pt x="1051" y="945"/>
                </a:lnTo>
                <a:lnTo>
                  <a:pt x="1066" y="945"/>
                </a:lnTo>
                <a:lnTo>
                  <a:pt x="1066" y="930"/>
                </a:lnTo>
                <a:lnTo>
                  <a:pt x="1081" y="930"/>
                </a:lnTo>
                <a:lnTo>
                  <a:pt x="1081" y="945"/>
                </a:lnTo>
                <a:lnTo>
                  <a:pt x="1081" y="960"/>
                </a:lnTo>
                <a:lnTo>
                  <a:pt x="1081" y="945"/>
                </a:lnTo>
                <a:lnTo>
                  <a:pt x="1096" y="945"/>
                </a:lnTo>
                <a:lnTo>
                  <a:pt x="1096" y="960"/>
                </a:lnTo>
                <a:lnTo>
                  <a:pt x="1111" y="960"/>
                </a:lnTo>
                <a:lnTo>
                  <a:pt x="1111" y="975"/>
                </a:lnTo>
                <a:lnTo>
                  <a:pt x="1111" y="990"/>
                </a:lnTo>
                <a:lnTo>
                  <a:pt x="1111" y="1005"/>
                </a:lnTo>
                <a:lnTo>
                  <a:pt x="1126" y="1005"/>
                </a:lnTo>
                <a:lnTo>
                  <a:pt x="1141" y="1005"/>
                </a:lnTo>
                <a:lnTo>
                  <a:pt x="1141" y="1020"/>
                </a:lnTo>
                <a:lnTo>
                  <a:pt x="1141" y="1035"/>
                </a:lnTo>
                <a:lnTo>
                  <a:pt x="1141" y="1020"/>
                </a:lnTo>
                <a:lnTo>
                  <a:pt x="1156" y="1020"/>
                </a:lnTo>
                <a:lnTo>
                  <a:pt x="1141" y="1020"/>
                </a:lnTo>
                <a:lnTo>
                  <a:pt x="1156" y="1020"/>
                </a:lnTo>
                <a:lnTo>
                  <a:pt x="1172" y="1020"/>
                </a:lnTo>
                <a:lnTo>
                  <a:pt x="1202" y="1020"/>
                </a:lnTo>
                <a:lnTo>
                  <a:pt x="1202" y="1035"/>
                </a:lnTo>
                <a:lnTo>
                  <a:pt x="1217" y="1035"/>
                </a:lnTo>
                <a:lnTo>
                  <a:pt x="1217" y="1050"/>
                </a:lnTo>
                <a:lnTo>
                  <a:pt x="1232" y="1050"/>
                </a:lnTo>
                <a:lnTo>
                  <a:pt x="1247" y="1050"/>
                </a:lnTo>
                <a:lnTo>
                  <a:pt x="1247" y="1035"/>
                </a:lnTo>
                <a:lnTo>
                  <a:pt x="1247" y="1020"/>
                </a:lnTo>
                <a:lnTo>
                  <a:pt x="1262" y="1020"/>
                </a:lnTo>
                <a:lnTo>
                  <a:pt x="1262" y="1005"/>
                </a:lnTo>
                <a:lnTo>
                  <a:pt x="1277" y="1005"/>
                </a:lnTo>
                <a:lnTo>
                  <a:pt x="1277" y="1020"/>
                </a:lnTo>
                <a:lnTo>
                  <a:pt x="1292" y="1035"/>
                </a:lnTo>
                <a:lnTo>
                  <a:pt x="1292" y="1050"/>
                </a:lnTo>
                <a:lnTo>
                  <a:pt x="1277" y="1050"/>
                </a:lnTo>
                <a:lnTo>
                  <a:pt x="1277" y="1065"/>
                </a:lnTo>
                <a:lnTo>
                  <a:pt x="1262" y="1065"/>
                </a:lnTo>
                <a:lnTo>
                  <a:pt x="1262" y="1080"/>
                </a:lnTo>
                <a:lnTo>
                  <a:pt x="1247" y="1080"/>
                </a:lnTo>
                <a:lnTo>
                  <a:pt x="1247" y="1095"/>
                </a:lnTo>
                <a:lnTo>
                  <a:pt x="1232" y="1095"/>
                </a:lnTo>
                <a:lnTo>
                  <a:pt x="1232" y="1110"/>
                </a:lnTo>
                <a:lnTo>
                  <a:pt x="1217" y="1110"/>
                </a:lnTo>
                <a:lnTo>
                  <a:pt x="1202" y="1095"/>
                </a:lnTo>
                <a:lnTo>
                  <a:pt x="1187" y="1095"/>
                </a:lnTo>
                <a:lnTo>
                  <a:pt x="1187" y="1080"/>
                </a:lnTo>
                <a:lnTo>
                  <a:pt x="1172" y="1080"/>
                </a:lnTo>
                <a:lnTo>
                  <a:pt x="1156" y="1080"/>
                </a:lnTo>
                <a:lnTo>
                  <a:pt x="1141" y="1080"/>
                </a:lnTo>
                <a:lnTo>
                  <a:pt x="1126" y="1065"/>
                </a:lnTo>
                <a:lnTo>
                  <a:pt x="1126" y="1080"/>
                </a:lnTo>
                <a:lnTo>
                  <a:pt x="1126" y="1095"/>
                </a:lnTo>
                <a:lnTo>
                  <a:pt x="1111" y="1095"/>
                </a:lnTo>
                <a:lnTo>
                  <a:pt x="1126" y="1110"/>
                </a:lnTo>
                <a:lnTo>
                  <a:pt x="1111" y="1110"/>
                </a:lnTo>
                <a:lnTo>
                  <a:pt x="1111" y="1125"/>
                </a:lnTo>
                <a:lnTo>
                  <a:pt x="1111" y="1140"/>
                </a:lnTo>
                <a:lnTo>
                  <a:pt x="1096" y="1140"/>
                </a:lnTo>
                <a:lnTo>
                  <a:pt x="1096" y="1125"/>
                </a:lnTo>
                <a:lnTo>
                  <a:pt x="1096" y="1140"/>
                </a:lnTo>
                <a:lnTo>
                  <a:pt x="1081" y="1140"/>
                </a:lnTo>
                <a:lnTo>
                  <a:pt x="1096" y="1140"/>
                </a:lnTo>
                <a:lnTo>
                  <a:pt x="1081" y="1140"/>
                </a:lnTo>
                <a:lnTo>
                  <a:pt x="1081" y="1155"/>
                </a:lnTo>
                <a:lnTo>
                  <a:pt x="1096" y="1155"/>
                </a:lnTo>
                <a:lnTo>
                  <a:pt x="1081" y="1155"/>
                </a:lnTo>
                <a:lnTo>
                  <a:pt x="1081" y="1140"/>
                </a:lnTo>
                <a:lnTo>
                  <a:pt x="1096" y="1140"/>
                </a:lnTo>
                <a:lnTo>
                  <a:pt x="1096" y="1155"/>
                </a:lnTo>
                <a:lnTo>
                  <a:pt x="1081" y="1155"/>
                </a:lnTo>
                <a:lnTo>
                  <a:pt x="1081" y="1170"/>
                </a:lnTo>
                <a:lnTo>
                  <a:pt x="1066" y="1170"/>
                </a:lnTo>
                <a:lnTo>
                  <a:pt x="1081" y="1170"/>
                </a:lnTo>
                <a:lnTo>
                  <a:pt x="1081" y="1185"/>
                </a:lnTo>
                <a:lnTo>
                  <a:pt x="1081" y="1200"/>
                </a:lnTo>
                <a:lnTo>
                  <a:pt x="1081" y="1215"/>
                </a:lnTo>
                <a:lnTo>
                  <a:pt x="1066" y="1215"/>
                </a:lnTo>
                <a:lnTo>
                  <a:pt x="1081" y="1215"/>
                </a:lnTo>
                <a:lnTo>
                  <a:pt x="1081" y="1230"/>
                </a:lnTo>
                <a:lnTo>
                  <a:pt x="1066" y="1230"/>
                </a:lnTo>
                <a:lnTo>
                  <a:pt x="1066" y="1245"/>
                </a:lnTo>
                <a:lnTo>
                  <a:pt x="1066" y="1260"/>
                </a:lnTo>
                <a:lnTo>
                  <a:pt x="1051" y="1260"/>
                </a:lnTo>
                <a:lnTo>
                  <a:pt x="1051" y="1275"/>
                </a:lnTo>
                <a:lnTo>
                  <a:pt x="1066" y="1275"/>
                </a:lnTo>
                <a:lnTo>
                  <a:pt x="1051" y="1275"/>
                </a:lnTo>
                <a:lnTo>
                  <a:pt x="1051" y="1290"/>
                </a:lnTo>
                <a:lnTo>
                  <a:pt x="1066" y="1290"/>
                </a:lnTo>
                <a:lnTo>
                  <a:pt x="1081" y="1290"/>
                </a:lnTo>
                <a:lnTo>
                  <a:pt x="1096" y="1290"/>
                </a:lnTo>
                <a:lnTo>
                  <a:pt x="1111" y="1290"/>
                </a:lnTo>
                <a:lnTo>
                  <a:pt x="1126" y="1290"/>
                </a:lnTo>
                <a:lnTo>
                  <a:pt x="1141" y="1290"/>
                </a:lnTo>
                <a:lnTo>
                  <a:pt x="1141" y="1305"/>
                </a:lnTo>
                <a:lnTo>
                  <a:pt x="1156" y="1305"/>
                </a:lnTo>
                <a:lnTo>
                  <a:pt x="1156" y="1320"/>
                </a:lnTo>
                <a:lnTo>
                  <a:pt x="1156" y="1335"/>
                </a:lnTo>
                <a:lnTo>
                  <a:pt x="1172" y="1350"/>
                </a:lnTo>
                <a:lnTo>
                  <a:pt x="1172" y="1365"/>
                </a:lnTo>
                <a:lnTo>
                  <a:pt x="1156" y="1365"/>
                </a:lnTo>
                <a:lnTo>
                  <a:pt x="1156" y="1380"/>
                </a:lnTo>
                <a:lnTo>
                  <a:pt x="1156" y="1395"/>
                </a:lnTo>
                <a:lnTo>
                  <a:pt x="1172" y="1395"/>
                </a:lnTo>
                <a:lnTo>
                  <a:pt x="1172" y="1410"/>
                </a:lnTo>
                <a:lnTo>
                  <a:pt x="1187" y="1410"/>
                </a:lnTo>
                <a:lnTo>
                  <a:pt x="1187" y="1425"/>
                </a:lnTo>
                <a:lnTo>
                  <a:pt x="1187" y="1440"/>
                </a:lnTo>
                <a:lnTo>
                  <a:pt x="1187" y="1455"/>
                </a:lnTo>
                <a:lnTo>
                  <a:pt x="1202" y="1455"/>
                </a:lnTo>
                <a:lnTo>
                  <a:pt x="1187" y="1455"/>
                </a:lnTo>
                <a:lnTo>
                  <a:pt x="1202" y="1455"/>
                </a:lnTo>
                <a:lnTo>
                  <a:pt x="1202" y="1470"/>
                </a:lnTo>
                <a:lnTo>
                  <a:pt x="1202" y="1455"/>
                </a:lnTo>
                <a:lnTo>
                  <a:pt x="1217" y="1455"/>
                </a:lnTo>
                <a:lnTo>
                  <a:pt x="1217" y="1470"/>
                </a:lnTo>
                <a:lnTo>
                  <a:pt x="1202" y="1470"/>
                </a:lnTo>
                <a:lnTo>
                  <a:pt x="1202" y="1485"/>
                </a:lnTo>
                <a:lnTo>
                  <a:pt x="1217" y="1485"/>
                </a:lnTo>
                <a:lnTo>
                  <a:pt x="1217" y="1500"/>
                </a:lnTo>
                <a:lnTo>
                  <a:pt x="1202" y="1500"/>
                </a:lnTo>
                <a:lnTo>
                  <a:pt x="1187" y="1500"/>
                </a:lnTo>
                <a:lnTo>
                  <a:pt x="1172" y="1500"/>
                </a:lnTo>
                <a:lnTo>
                  <a:pt x="1156" y="1500"/>
                </a:lnTo>
                <a:lnTo>
                  <a:pt x="1156" y="1515"/>
                </a:lnTo>
                <a:lnTo>
                  <a:pt x="1156" y="1530"/>
                </a:lnTo>
                <a:lnTo>
                  <a:pt x="1172" y="1530"/>
                </a:lnTo>
                <a:lnTo>
                  <a:pt x="1187" y="1545"/>
                </a:lnTo>
                <a:lnTo>
                  <a:pt x="1202" y="1545"/>
                </a:lnTo>
                <a:lnTo>
                  <a:pt x="1202" y="1560"/>
                </a:lnTo>
                <a:lnTo>
                  <a:pt x="1187" y="1560"/>
                </a:lnTo>
                <a:lnTo>
                  <a:pt x="1202" y="1560"/>
                </a:lnTo>
                <a:lnTo>
                  <a:pt x="1202" y="1545"/>
                </a:lnTo>
                <a:lnTo>
                  <a:pt x="1217" y="1545"/>
                </a:lnTo>
                <a:lnTo>
                  <a:pt x="1217" y="1530"/>
                </a:lnTo>
                <a:lnTo>
                  <a:pt x="1232" y="1530"/>
                </a:lnTo>
                <a:lnTo>
                  <a:pt x="1232" y="1515"/>
                </a:lnTo>
                <a:lnTo>
                  <a:pt x="1232" y="1530"/>
                </a:lnTo>
                <a:lnTo>
                  <a:pt x="1247" y="1560"/>
                </a:lnTo>
                <a:lnTo>
                  <a:pt x="1262" y="1575"/>
                </a:lnTo>
                <a:lnTo>
                  <a:pt x="1247" y="1590"/>
                </a:lnTo>
                <a:lnTo>
                  <a:pt x="1247" y="1605"/>
                </a:lnTo>
                <a:lnTo>
                  <a:pt x="1232" y="1605"/>
                </a:lnTo>
                <a:lnTo>
                  <a:pt x="1217" y="1590"/>
                </a:lnTo>
                <a:lnTo>
                  <a:pt x="1202" y="1620"/>
                </a:lnTo>
                <a:lnTo>
                  <a:pt x="1202" y="1635"/>
                </a:lnTo>
                <a:lnTo>
                  <a:pt x="1187" y="1635"/>
                </a:lnTo>
                <a:lnTo>
                  <a:pt x="1187" y="1650"/>
                </a:lnTo>
                <a:lnTo>
                  <a:pt x="1187" y="1665"/>
                </a:lnTo>
                <a:lnTo>
                  <a:pt x="1187" y="1680"/>
                </a:lnTo>
                <a:lnTo>
                  <a:pt x="1172" y="1680"/>
                </a:lnTo>
                <a:lnTo>
                  <a:pt x="1172" y="1695"/>
                </a:lnTo>
                <a:lnTo>
                  <a:pt x="1172" y="1725"/>
                </a:lnTo>
                <a:lnTo>
                  <a:pt x="1156" y="1725"/>
                </a:lnTo>
                <a:lnTo>
                  <a:pt x="1156" y="1740"/>
                </a:lnTo>
                <a:lnTo>
                  <a:pt x="1141" y="1740"/>
                </a:lnTo>
                <a:lnTo>
                  <a:pt x="1156" y="1740"/>
                </a:lnTo>
                <a:lnTo>
                  <a:pt x="1172" y="1755"/>
                </a:lnTo>
                <a:lnTo>
                  <a:pt x="1111" y="1755"/>
                </a:lnTo>
                <a:lnTo>
                  <a:pt x="1111" y="1770"/>
                </a:lnTo>
                <a:lnTo>
                  <a:pt x="1126" y="1770"/>
                </a:lnTo>
                <a:lnTo>
                  <a:pt x="1126" y="1785"/>
                </a:lnTo>
                <a:lnTo>
                  <a:pt x="1141" y="1785"/>
                </a:lnTo>
                <a:lnTo>
                  <a:pt x="1141" y="1800"/>
                </a:lnTo>
                <a:lnTo>
                  <a:pt x="1141" y="1815"/>
                </a:lnTo>
                <a:lnTo>
                  <a:pt x="1141" y="1830"/>
                </a:lnTo>
                <a:lnTo>
                  <a:pt x="1126" y="1830"/>
                </a:lnTo>
                <a:lnTo>
                  <a:pt x="1126" y="1845"/>
                </a:lnTo>
                <a:lnTo>
                  <a:pt x="1126" y="1860"/>
                </a:lnTo>
                <a:lnTo>
                  <a:pt x="1126" y="1875"/>
                </a:lnTo>
                <a:lnTo>
                  <a:pt x="1126" y="1890"/>
                </a:lnTo>
                <a:lnTo>
                  <a:pt x="1126" y="1905"/>
                </a:lnTo>
                <a:lnTo>
                  <a:pt x="1111" y="1905"/>
                </a:lnTo>
                <a:lnTo>
                  <a:pt x="1111" y="1920"/>
                </a:lnTo>
                <a:lnTo>
                  <a:pt x="1096" y="1920"/>
                </a:lnTo>
                <a:lnTo>
                  <a:pt x="1096" y="1935"/>
                </a:lnTo>
                <a:lnTo>
                  <a:pt x="1081" y="1935"/>
                </a:lnTo>
                <a:lnTo>
                  <a:pt x="1066" y="1935"/>
                </a:lnTo>
                <a:lnTo>
                  <a:pt x="1051" y="1935"/>
                </a:lnTo>
                <a:lnTo>
                  <a:pt x="1036" y="1935"/>
                </a:lnTo>
                <a:lnTo>
                  <a:pt x="1021" y="1935"/>
                </a:lnTo>
                <a:lnTo>
                  <a:pt x="991" y="1935"/>
                </a:lnTo>
                <a:lnTo>
                  <a:pt x="976" y="1935"/>
                </a:lnTo>
                <a:lnTo>
                  <a:pt x="976" y="1950"/>
                </a:lnTo>
                <a:lnTo>
                  <a:pt x="976" y="1935"/>
                </a:lnTo>
                <a:lnTo>
                  <a:pt x="976" y="1950"/>
                </a:lnTo>
                <a:lnTo>
                  <a:pt x="961" y="1935"/>
                </a:lnTo>
                <a:lnTo>
                  <a:pt x="961" y="1920"/>
                </a:lnTo>
                <a:lnTo>
                  <a:pt x="946" y="1920"/>
                </a:lnTo>
                <a:lnTo>
                  <a:pt x="931" y="1920"/>
                </a:lnTo>
                <a:lnTo>
                  <a:pt x="916" y="1920"/>
                </a:lnTo>
                <a:lnTo>
                  <a:pt x="916" y="1935"/>
                </a:lnTo>
                <a:lnTo>
                  <a:pt x="901" y="1935"/>
                </a:lnTo>
                <a:lnTo>
                  <a:pt x="886" y="1905"/>
                </a:lnTo>
                <a:lnTo>
                  <a:pt x="871" y="1905"/>
                </a:lnTo>
                <a:lnTo>
                  <a:pt x="811" y="1905"/>
                </a:lnTo>
                <a:lnTo>
                  <a:pt x="811" y="1920"/>
                </a:lnTo>
                <a:lnTo>
                  <a:pt x="781" y="1920"/>
                </a:lnTo>
                <a:lnTo>
                  <a:pt x="766" y="1920"/>
                </a:lnTo>
                <a:lnTo>
                  <a:pt x="751" y="1920"/>
                </a:lnTo>
                <a:lnTo>
                  <a:pt x="751" y="1935"/>
                </a:lnTo>
                <a:lnTo>
                  <a:pt x="736" y="1935"/>
                </a:lnTo>
                <a:lnTo>
                  <a:pt x="736" y="1920"/>
                </a:lnTo>
                <a:lnTo>
                  <a:pt x="721" y="1920"/>
                </a:lnTo>
                <a:lnTo>
                  <a:pt x="721" y="1905"/>
                </a:lnTo>
                <a:lnTo>
                  <a:pt x="706" y="1905"/>
                </a:lnTo>
                <a:lnTo>
                  <a:pt x="706" y="1890"/>
                </a:lnTo>
                <a:lnTo>
                  <a:pt x="721" y="1845"/>
                </a:lnTo>
                <a:lnTo>
                  <a:pt x="721" y="1830"/>
                </a:lnTo>
                <a:lnTo>
                  <a:pt x="706" y="1830"/>
                </a:lnTo>
                <a:lnTo>
                  <a:pt x="706" y="1845"/>
                </a:lnTo>
                <a:lnTo>
                  <a:pt x="706" y="1830"/>
                </a:lnTo>
                <a:lnTo>
                  <a:pt x="691" y="1830"/>
                </a:lnTo>
                <a:lnTo>
                  <a:pt x="691" y="1800"/>
                </a:lnTo>
                <a:lnTo>
                  <a:pt x="691" y="1785"/>
                </a:lnTo>
                <a:lnTo>
                  <a:pt x="676" y="1785"/>
                </a:lnTo>
                <a:lnTo>
                  <a:pt x="661" y="1785"/>
                </a:lnTo>
                <a:lnTo>
                  <a:pt x="586" y="1785"/>
                </a:lnTo>
                <a:lnTo>
                  <a:pt x="571" y="1785"/>
                </a:lnTo>
                <a:lnTo>
                  <a:pt x="571" y="1770"/>
                </a:lnTo>
                <a:lnTo>
                  <a:pt x="571" y="1755"/>
                </a:lnTo>
                <a:lnTo>
                  <a:pt x="571" y="1740"/>
                </a:lnTo>
                <a:lnTo>
                  <a:pt x="571" y="1725"/>
                </a:lnTo>
                <a:lnTo>
                  <a:pt x="571" y="1740"/>
                </a:lnTo>
                <a:lnTo>
                  <a:pt x="556" y="1740"/>
                </a:lnTo>
                <a:lnTo>
                  <a:pt x="556" y="1725"/>
                </a:lnTo>
                <a:lnTo>
                  <a:pt x="571" y="1725"/>
                </a:lnTo>
                <a:lnTo>
                  <a:pt x="556" y="1725"/>
                </a:lnTo>
                <a:lnTo>
                  <a:pt x="556" y="1710"/>
                </a:lnTo>
                <a:lnTo>
                  <a:pt x="571" y="1695"/>
                </a:lnTo>
                <a:lnTo>
                  <a:pt x="556" y="1695"/>
                </a:lnTo>
                <a:lnTo>
                  <a:pt x="556" y="1680"/>
                </a:lnTo>
                <a:lnTo>
                  <a:pt x="541" y="1680"/>
                </a:lnTo>
                <a:lnTo>
                  <a:pt x="526" y="1680"/>
                </a:lnTo>
                <a:lnTo>
                  <a:pt x="511" y="1680"/>
                </a:lnTo>
                <a:lnTo>
                  <a:pt x="511" y="1665"/>
                </a:lnTo>
                <a:lnTo>
                  <a:pt x="496" y="1665"/>
                </a:lnTo>
                <a:lnTo>
                  <a:pt x="496" y="1650"/>
                </a:lnTo>
                <a:lnTo>
                  <a:pt x="481" y="1650"/>
                </a:lnTo>
                <a:lnTo>
                  <a:pt x="466" y="1650"/>
                </a:lnTo>
                <a:lnTo>
                  <a:pt x="451" y="1650"/>
                </a:lnTo>
                <a:lnTo>
                  <a:pt x="451" y="1635"/>
                </a:lnTo>
                <a:lnTo>
                  <a:pt x="436" y="1635"/>
                </a:lnTo>
                <a:lnTo>
                  <a:pt x="451" y="1635"/>
                </a:lnTo>
                <a:lnTo>
                  <a:pt x="451" y="1620"/>
                </a:lnTo>
                <a:lnTo>
                  <a:pt x="436" y="1605"/>
                </a:lnTo>
                <a:lnTo>
                  <a:pt x="436" y="1590"/>
                </a:lnTo>
                <a:lnTo>
                  <a:pt x="436" y="1575"/>
                </a:lnTo>
                <a:lnTo>
                  <a:pt x="436" y="1560"/>
                </a:lnTo>
                <a:lnTo>
                  <a:pt x="421" y="1560"/>
                </a:lnTo>
                <a:lnTo>
                  <a:pt x="406" y="1560"/>
                </a:lnTo>
                <a:lnTo>
                  <a:pt x="391" y="1560"/>
                </a:lnTo>
                <a:lnTo>
                  <a:pt x="376" y="1560"/>
                </a:lnTo>
                <a:lnTo>
                  <a:pt x="346" y="1560"/>
                </a:lnTo>
                <a:lnTo>
                  <a:pt x="346" y="1545"/>
                </a:lnTo>
                <a:lnTo>
                  <a:pt x="346" y="1530"/>
                </a:lnTo>
                <a:lnTo>
                  <a:pt x="346" y="1515"/>
                </a:lnTo>
                <a:lnTo>
                  <a:pt x="346" y="1500"/>
                </a:lnTo>
                <a:lnTo>
                  <a:pt x="361" y="1500"/>
                </a:lnTo>
                <a:lnTo>
                  <a:pt x="361" y="1485"/>
                </a:lnTo>
                <a:lnTo>
                  <a:pt x="376" y="1485"/>
                </a:lnTo>
                <a:lnTo>
                  <a:pt x="361" y="1485"/>
                </a:lnTo>
                <a:lnTo>
                  <a:pt x="376" y="1485"/>
                </a:lnTo>
                <a:lnTo>
                  <a:pt x="376" y="1470"/>
                </a:lnTo>
                <a:lnTo>
                  <a:pt x="361" y="1470"/>
                </a:lnTo>
                <a:lnTo>
                  <a:pt x="346" y="1455"/>
                </a:lnTo>
                <a:lnTo>
                  <a:pt x="346" y="1440"/>
                </a:lnTo>
                <a:lnTo>
                  <a:pt x="346" y="1425"/>
                </a:lnTo>
                <a:lnTo>
                  <a:pt x="346" y="1410"/>
                </a:lnTo>
                <a:lnTo>
                  <a:pt x="331" y="1410"/>
                </a:lnTo>
                <a:lnTo>
                  <a:pt x="331" y="1425"/>
                </a:lnTo>
                <a:lnTo>
                  <a:pt x="316" y="1425"/>
                </a:lnTo>
                <a:lnTo>
                  <a:pt x="316" y="1410"/>
                </a:lnTo>
                <a:lnTo>
                  <a:pt x="301" y="1410"/>
                </a:lnTo>
                <a:lnTo>
                  <a:pt x="271" y="1395"/>
                </a:lnTo>
                <a:lnTo>
                  <a:pt x="286" y="1395"/>
                </a:lnTo>
                <a:lnTo>
                  <a:pt x="271" y="1380"/>
                </a:lnTo>
                <a:lnTo>
                  <a:pt x="271" y="1365"/>
                </a:lnTo>
                <a:lnTo>
                  <a:pt x="271" y="1350"/>
                </a:lnTo>
                <a:lnTo>
                  <a:pt x="286" y="1350"/>
                </a:lnTo>
                <a:lnTo>
                  <a:pt x="256" y="1335"/>
                </a:lnTo>
                <a:lnTo>
                  <a:pt x="256" y="1320"/>
                </a:lnTo>
                <a:lnTo>
                  <a:pt x="256" y="1245"/>
                </a:lnTo>
                <a:lnTo>
                  <a:pt x="226" y="1245"/>
                </a:lnTo>
                <a:lnTo>
                  <a:pt x="226" y="1230"/>
                </a:lnTo>
                <a:lnTo>
                  <a:pt x="241" y="1230"/>
                </a:lnTo>
                <a:lnTo>
                  <a:pt x="241" y="1215"/>
                </a:lnTo>
                <a:lnTo>
                  <a:pt x="256" y="1215"/>
                </a:lnTo>
                <a:lnTo>
                  <a:pt x="256" y="1200"/>
                </a:lnTo>
                <a:lnTo>
                  <a:pt x="271" y="1200"/>
                </a:lnTo>
                <a:lnTo>
                  <a:pt x="286" y="1200"/>
                </a:lnTo>
                <a:lnTo>
                  <a:pt x="286" y="1185"/>
                </a:lnTo>
                <a:lnTo>
                  <a:pt x="271" y="1185"/>
                </a:lnTo>
                <a:lnTo>
                  <a:pt x="286" y="1185"/>
                </a:lnTo>
                <a:lnTo>
                  <a:pt x="286" y="1170"/>
                </a:lnTo>
                <a:lnTo>
                  <a:pt x="286" y="1155"/>
                </a:lnTo>
                <a:lnTo>
                  <a:pt x="271" y="1155"/>
                </a:lnTo>
                <a:lnTo>
                  <a:pt x="256" y="1155"/>
                </a:lnTo>
                <a:lnTo>
                  <a:pt x="256" y="1125"/>
                </a:lnTo>
                <a:lnTo>
                  <a:pt x="256" y="1095"/>
                </a:lnTo>
                <a:lnTo>
                  <a:pt x="256" y="1110"/>
                </a:lnTo>
                <a:lnTo>
                  <a:pt x="271" y="1095"/>
                </a:lnTo>
                <a:lnTo>
                  <a:pt x="286" y="1095"/>
                </a:lnTo>
                <a:lnTo>
                  <a:pt x="271" y="1080"/>
                </a:lnTo>
                <a:lnTo>
                  <a:pt x="256" y="1080"/>
                </a:lnTo>
                <a:lnTo>
                  <a:pt x="241" y="1065"/>
                </a:lnTo>
                <a:lnTo>
                  <a:pt x="226" y="1065"/>
                </a:lnTo>
                <a:lnTo>
                  <a:pt x="226" y="1050"/>
                </a:lnTo>
                <a:lnTo>
                  <a:pt x="226" y="1005"/>
                </a:lnTo>
                <a:lnTo>
                  <a:pt x="226" y="990"/>
                </a:lnTo>
                <a:lnTo>
                  <a:pt x="211" y="990"/>
                </a:lnTo>
                <a:lnTo>
                  <a:pt x="196" y="990"/>
                </a:lnTo>
                <a:lnTo>
                  <a:pt x="181" y="990"/>
                </a:lnTo>
                <a:lnTo>
                  <a:pt x="166" y="990"/>
                </a:lnTo>
                <a:lnTo>
                  <a:pt x="151" y="990"/>
                </a:lnTo>
                <a:lnTo>
                  <a:pt x="136" y="990"/>
                </a:lnTo>
                <a:lnTo>
                  <a:pt x="121" y="990"/>
                </a:lnTo>
                <a:lnTo>
                  <a:pt x="121" y="975"/>
                </a:lnTo>
                <a:lnTo>
                  <a:pt x="106" y="975"/>
                </a:lnTo>
                <a:lnTo>
                  <a:pt x="121" y="960"/>
                </a:lnTo>
                <a:lnTo>
                  <a:pt x="136" y="960"/>
                </a:lnTo>
                <a:lnTo>
                  <a:pt x="136" y="945"/>
                </a:lnTo>
                <a:lnTo>
                  <a:pt x="121" y="945"/>
                </a:lnTo>
                <a:lnTo>
                  <a:pt x="136" y="945"/>
                </a:lnTo>
                <a:lnTo>
                  <a:pt x="151" y="945"/>
                </a:lnTo>
                <a:lnTo>
                  <a:pt x="151" y="930"/>
                </a:lnTo>
                <a:lnTo>
                  <a:pt x="151" y="915"/>
                </a:lnTo>
                <a:lnTo>
                  <a:pt x="136" y="900"/>
                </a:lnTo>
                <a:lnTo>
                  <a:pt x="136" y="885"/>
                </a:lnTo>
                <a:lnTo>
                  <a:pt x="136" y="870"/>
                </a:lnTo>
                <a:lnTo>
                  <a:pt x="136" y="855"/>
                </a:lnTo>
                <a:lnTo>
                  <a:pt x="136" y="840"/>
                </a:lnTo>
                <a:lnTo>
                  <a:pt x="136" y="825"/>
                </a:lnTo>
                <a:lnTo>
                  <a:pt x="151" y="825"/>
                </a:lnTo>
                <a:lnTo>
                  <a:pt x="151" y="810"/>
                </a:lnTo>
                <a:lnTo>
                  <a:pt x="136" y="810"/>
                </a:lnTo>
                <a:lnTo>
                  <a:pt x="121" y="810"/>
                </a:lnTo>
                <a:lnTo>
                  <a:pt x="121" y="825"/>
                </a:lnTo>
                <a:lnTo>
                  <a:pt x="91" y="825"/>
                </a:lnTo>
                <a:lnTo>
                  <a:pt x="91" y="810"/>
                </a:lnTo>
                <a:lnTo>
                  <a:pt x="75" y="810"/>
                </a:lnTo>
                <a:lnTo>
                  <a:pt x="60" y="810"/>
                </a:lnTo>
                <a:lnTo>
                  <a:pt x="30" y="795"/>
                </a:lnTo>
                <a:lnTo>
                  <a:pt x="45" y="795"/>
                </a:lnTo>
                <a:lnTo>
                  <a:pt x="30" y="780"/>
                </a:lnTo>
                <a:lnTo>
                  <a:pt x="45" y="780"/>
                </a:lnTo>
                <a:lnTo>
                  <a:pt x="60" y="765"/>
                </a:lnTo>
                <a:lnTo>
                  <a:pt x="60" y="750"/>
                </a:lnTo>
                <a:lnTo>
                  <a:pt x="45" y="765"/>
                </a:lnTo>
                <a:lnTo>
                  <a:pt x="45" y="750"/>
                </a:lnTo>
                <a:lnTo>
                  <a:pt x="30" y="750"/>
                </a:lnTo>
                <a:lnTo>
                  <a:pt x="30" y="735"/>
                </a:lnTo>
                <a:lnTo>
                  <a:pt x="15" y="720"/>
                </a:lnTo>
                <a:lnTo>
                  <a:pt x="30" y="720"/>
                </a:lnTo>
                <a:lnTo>
                  <a:pt x="45" y="720"/>
                </a:lnTo>
                <a:lnTo>
                  <a:pt x="45" y="705"/>
                </a:lnTo>
                <a:lnTo>
                  <a:pt x="45" y="690"/>
                </a:lnTo>
                <a:lnTo>
                  <a:pt x="60" y="690"/>
                </a:lnTo>
                <a:lnTo>
                  <a:pt x="75" y="690"/>
                </a:lnTo>
                <a:lnTo>
                  <a:pt x="60" y="675"/>
                </a:lnTo>
                <a:lnTo>
                  <a:pt x="30" y="660"/>
                </a:lnTo>
                <a:lnTo>
                  <a:pt x="30" y="645"/>
                </a:lnTo>
                <a:lnTo>
                  <a:pt x="30" y="630"/>
                </a:lnTo>
                <a:lnTo>
                  <a:pt x="30" y="600"/>
                </a:lnTo>
                <a:lnTo>
                  <a:pt x="45" y="585"/>
                </a:lnTo>
                <a:lnTo>
                  <a:pt x="30" y="585"/>
                </a:lnTo>
                <a:lnTo>
                  <a:pt x="30" y="570"/>
                </a:lnTo>
                <a:lnTo>
                  <a:pt x="30" y="585"/>
                </a:lnTo>
                <a:lnTo>
                  <a:pt x="30" y="570"/>
                </a:lnTo>
                <a:lnTo>
                  <a:pt x="30" y="555"/>
                </a:lnTo>
                <a:lnTo>
                  <a:pt x="15" y="555"/>
                </a:lnTo>
                <a:lnTo>
                  <a:pt x="15" y="525"/>
                </a:lnTo>
                <a:lnTo>
                  <a:pt x="15" y="510"/>
                </a:lnTo>
                <a:lnTo>
                  <a:pt x="0" y="510"/>
                </a:lnTo>
                <a:lnTo>
                  <a:pt x="15" y="495"/>
                </a:lnTo>
                <a:lnTo>
                  <a:pt x="15" y="480"/>
                </a:lnTo>
                <a:lnTo>
                  <a:pt x="30" y="480"/>
                </a:lnTo>
                <a:lnTo>
                  <a:pt x="45" y="480"/>
                </a:lnTo>
                <a:lnTo>
                  <a:pt x="60" y="465"/>
                </a:lnTo>
                <a:lnTo>
                  <a:pt x="30" y="465"/>
                </a:lnTo>
                <a:lnTo>
                  <a:pt x="45" y="435"/>
                </a:lnTo>
                <a:lnTo>
                  <a:pt x="60" y="450"/>
                </a:lnTo>
                <a:lnTo>
                  <a:pt x="60" y="435"/>
                </a:lnTo>
                <a:lnTo>
                  <a:pt x="75" y="450"/>
                </a:lnTo>
                <a:lnTo>
                  <a:pt x="75" y="435"/>
                </a:lnTo>
                <a:lnTo>
                  <a:pt x="60" y="435"/>
                </a:lnTo>
                <a:lnTo>
                  <a:pt x="60" y="420"/>
                </a:lnTo>
                <a:lnTo>
                  <a:pt x="60" y="405"/>
                </a:lnTo>
                <a:lnTo>
                  <a:pt x="91" y="405"/>
                </a:lnTo>
                <a:lnTo>
                  <a:pt x="91" y="390"/>
                </a:lnTo>
                <a:lnTo>
                  <a:pt x="91" y="375"/>
                </a:lnTo>
                <a:lnTo>
                  <a:pt x="121" y="375"/>
                </a:lnTo>
                <a:lnTo>
                  <a:pt x="121" y="360"/>
                </a:lnTo>
                <a:lnTo>
                  <a:pt x="106" y="345"/>
                </a:lnTo>
                <a:lnTo>
                  <a:pt x="106" y="330"/>
                </a:lnTo>
                <a:lnTo>
                  <a:pt x="91" y="330"/>
                </a:lnTo>
                <a:lnTo>
                  <a:pt x="106" y="330"/>
                </a:lnTo>
                <a:lnTo>
                  <a:pt x="106" y="315"/>
                </a:lnTo>
                <a:lnTo>
                  <a:pt x="91" y="315"/>
                </a:lnTo>
                <a:lnTo>
                  <a:pt x="91" y="330"/>
                </a:lnTo>
                <a:lnTo>
                  <a:pt x="75" y="315"/>
                </a:lnTo>
                <a:lnTo>
                  <a:pt x="75" y="300"/>
                </a:lnTo>
                <a:lnTo>
                  <a:pt x="75" y="285"/>
                </a:lnTo>
                <a:lnTo>
                  <a:pt x="75" y="270"/>
                </a:lnTo>
                <a:lnTo>
                  <a:pt x="91" y="270"/>
                </a:lnTo>
                <a:lnTo>
                  <a:pt x="91" y="285"/>
                </a:lnTo>
                <a:lnTo>
                  <a:pt x="106" y="285"/>
                </a:lnTo>
                <a:lnTo>
                  <a:pt x="106" y="270"/>
                </a:lnTo>
                <a:lnTo>
                  <a:pt x="121" y="270"/>
                </a:lnTo>
                <a:lnTo>
                  <a:pt x="121" y="255"/>
                </a:lnTo>
                <a:lnTo>
                  <a:pt x="136" y="255"/>
                </a:lnTo>
                <a:lnTo>
                  <a:pt x="121" y="255"/>
                </a:lnTo>
                <a:lnTo>
                  <a:pt x="121" y="240"/>
                </a:lnTo>
                <a:lnTo>
                  <a:pt x="106" y="240"/>
                </a:lnTo>
                <a:lnTo>
                  <a:pt x="106" y="210"/>
                </a:lnTo>
                <a:lnTo>
                  <a:pt x="121" y="210"/>
                </a:lnTo>
                <a:lnTo>
                  <a:pt x="136" y="210"/>
                </a:lnTo>
                <a:lnTo>
                  <a:pt x="151" y="210"/>
                </a:lnTo>
                <a:lnTo>
                  <a:pt x="151" y="195"/>
                </a:lnTo>
                <a:lnTo>
                  <a:pt x="121" y="165"/>
                </a:lnTo>
                <a:lnTo>
                  <a:pt x="121" y="150"/>
                </a:lnTo>
                <a:lnTo>
                  <a:pt x="121" y="135"/>
                </a:lnTo>
                <a:lnTo>
                  <a:pt x="136" y="135"/>
                </a:lnTo>
                <a:lnTo>
                  <a:pt x="151" y="135"/>
                </a:lnTo>
                <a:lnTo>
                  <a:pt x="151" y="120"/>
                </a:lnTo>
                <a:lnTo>
                  <a:pt x="166" y="120"/>
                </a:lnTo>
                <a:lnTo>
                  <a:pt x="166" y="135"/>
                </a:lnTo>
                <a:lnTo>
                  <a:pt x="181" y="135"/>
                </a:lnTo>
                <a:lnTo>
                  <a:pt x="196" y="120"/>
                </a:lnTo>
                <a:lnTo>
                  <a:pt x="196" y="105"/>
                </a:lnTo>
                <a:lnTo>
                  <a:pt x="211" y="105"/>
                </a:lnTo>
                <a:lnTo>
                  <a:pt x="211" y="90"/>
                </a:lnTo>
                <a:lnTo>
                  <a:pt x="226" y="90"/>
                </a:lnTo>
                <a:lnTo>
                  <a:pt x="226" y="75"/>
                </a:lnTo>
                <a:lnTo>
                  <a:pt x="211" y="75"/>
                </a:lnTo>
                <a:lnTo>
                  <a:pt x="211" y="60"/>
                </a:lnTo>
                <a:lnTo>
                  <a:pt x="211" y="45"/>
                </a:lnTo>
                <a:lnTo>
                  <a:pt x="211" y="30"/>
                </a:lnTo>
                <a:lnTo>
                  <a:pt x="211" y="15"/>
                </a:lnTo>
                <a:lnTo>
                  <a:pt x="196" y="15"/>
                </a:lnTo>
                <a:lnTo>
                  <a:pt x="196" y="0"/>
                </a:lnTo>
                <a:lnTo>
                  <a:pt x="241" y="15"/>
                </a:lnTo>
                <a:lnTo>
                  <a:pt x="256" y="15"/>
                </a:lnTo>
                <a:lnTo>
                  <a:pt x="271" y="0"/>
                </a:lnTo>
                <a:lnTo>
                  <a:pt x="286" y="0"/>
                </a:lnTo>
                <a:lnTo>
                  <a:pt x="286" y="15"/>
                </a:lnTo>
                <a:lnTo>
                  <a:pt x="286" y="30"/>
                </a:lnTo>
                <a:lnTo>
                  <a:pt x="286" y="15"/>
                </a:lnTo>
                <a:lnTo>
                  <a:pt x="286" y="30"/>
                </a:lnTo>
                <a:lnTo>
                  <a:pt x="301" y="30"/>
                </a:lnTo>
                <a:lnTo>
                  <a:pt x="301" y="45"/>
                </a:lnTo>
                <a:lnTo>
                  <a:pt x="301" y="60"/>
                </a:lnTo>
                <a:lnTo>
                  <a:pt x="301" y="75"/>
                </a:lnTo>
                <a:lnTo>
                  <a:pt x="316" y="75"/>
                </a:lnTo>
                <a:lnTo>
                  <a:pt x="331" y="75"/>
                </a:lnTo>
                <a:lnTo>
                  <a:pt x="331" y="90"/>
                </a:lnTo>
                <a:lnTo>
                  <a:pt x="346" y="90"/>
                </a:lnTo>
                <a:lnTo>
                  <a:pt x="346" y="75"/>
                </a:lnTo>
                <a:lnTo>
                  <a:pt x="361" y="75"/>
                </a:lnTo>
                <a:lnTo>
                  <a:pt x="361" y="90"/>
                </a:lnTo>
                <a:lnTo>
                  <a:pt x="376" y="90"/>
                </a:lnTo>
                <a:lnTo>
                  <a:pt x="376" y="105"/>
                </a:lnTo>
                <a:lnTo>
                  <a:pt x="391" y="105"/>
                </a:lnTo>
                <a:lnTo>
                  <a:pt x="406" y="105"/>
                </a:lnTo>
                <a:lnTo>
                  <a:pt x="421" y="90"/>
                </a:lnTo>
                <a:lnTo>
                  <a:pt x="436" y="90"/>
                </a:lnTo>
                <a:lnTo>
                  <a:pt x="451" y="90"/>
                </a:lnTo>
                <a:lnTo>
                  <a:pt x="466" y="105"/>
                </a:lnTo>
                <a:lnTo>
                  <a:pt x="481" y="105"/>
                </a:lnTo>
                <a:lnTo>
                  <a:pt x="481" y="90"/>
                </a:lnTo>
                <a:lnTo>
                  <a:pt x="481" y="75"/>
                </a:lnTo>
                <a:lnTo>
                  <a:pt x="481" y="60"/>
                </a:lnTo>
                <a:lnTo>
                  <a:pt x="496" y="60"/>
                </a:lnTo>
                <a:lnTo>
                  <a:pt x="496" y="75"/>
                </a:lnTo>
                <a:lnTo>
                  <a:pt x="511" y="75"/>
                </a:lnTo>
                <a:lnTo>
                  <a:pt x="511" y="90"/>
                </a:lnTo>
                <a:lnTo>
                  <a:pt x="496" y="105"/>
                </a:lnTo>
                <a:lnTo>
                  <a:pt x="496" y="120"/>
                </a:lnTo>
                <a:lnTo>
                  <a:pt x="496" y="135"/>
                </a:lnTo>
                <a:lnTo>
                  <a:pt x="511" y="135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72" name="Freeform 510"/>
          <p:cNvSpPr>
            <a:spLocks/>
          </p:cNvSpPr>
          <p:nvPr/>
        </p:nvSpPr>
        <p:spPr bwMode="auto">
          <a:xfrm>
            <a:off x="8037545" y="2665356"/>
            <a:ext cx="174183" cy="98306"/>
          </a:xfrm>
          <a:custGeom>
            <a:avLst/>
            <a:gdLst>
              <a:gd name="T0" fmla="*/ 0 w 210"/>
              <a:gd name="T1" fmla="*/ 0 h 120"/>
              <a:gd name="T2" fmla="*/ 0 w 210"/>
              <a:gd name="T3" fmla="*/ 1 h 120"/>
              <a:gd name="T4" fmla="*/ 1 w 210"/>
              <a:gd name="T5" fmla="*/ 1 h 120"/>
              <a:gd name="T6" fmla="*/ 1 w 210"/>
              <a:gd name="T7" fmla="*/ 1 h 120"/>
              <a:gd name="T8" fmla="*/ 1 w 210"/>
              <a:gd name="T9" fmla="*/ 1 h 120"/>
              <a:gd name="T10" fmla="*/ 1 w 210"/>
              <a:gd name="T11" fmla="*/ 1 h 120"/>
              <a:gd name="T12" fmla="*/ 1 w 210"/>
              <a:gd name="T13" fmla="*/ 1 h 120"/>
              <a:gd name="T14" fmla="*/ 1 w 210"/>
              <a:gd name="T15" fmla="*/ 1 h 120"/>
              <a:gd name="T16" fmla="*/ 1 w 210"/>
              <a:gd name="T17" fmla="*/ 1 h 120"/>
              <a:gd name="T18" fmla="*/ 1 w 210"/>
              <a:gd name="T19" fmla="*/ 1 h 120"/>
              <a:gd name="T20" fmla="*/ 1 w 210"/>
              <a:gd name="T21" fmla="*/ 1 h 120"/>
              <a:gd name="T22" fmla="*/ 1 w 210"/>
              <a:gd name="T23" fmla="*/ 1 h 120"/>
              <a:gd name="T24" fmla="*/ 1 w 210"/>
              <a:gd name="T25" fmla="*/ 1 h 120"/>
              <a:gd name="T26" fmla="*/ 1 w 210"/>
              <a:gd name="T27" fmla="*/ 1 h 120"/>
              <a:gd name="T28" fmla="*/ 1 w 210"/>
              <a:gd name="T29" fmla="*/ 1 h 120"/>
              <a:gd name="T30" fmla="*/ 1 w 210"/>
              <a:gd name="T31" fmla="*/ 1 h 120"/>
              <a:gd name="T32" fmla="*/ 1 w 210"/>
              <a:gd name="T33" fmla="*/ 1 h 120"/>
              <a:gd name="T34" fmla="*/ 1 w 210"/>
              <a:gd name="T35" fmla="*/ 1 h 120"/>
              <a:gd name="T36" fmla="*/ 1 w 210"/>
              <a:gd name="T37" fmla="*/ 1 h 120"/>
              <a:gd name="T38" fmla="*/ 1 w 210"/>
              <a:gd name="T39" fmla="*/ 1 h 120"/>
              <a:gd name="T40" fmla="*/ 1 w 210"/>
              <a:gd name="T41" fmla="*/ 1 h 120"/>
              <a:gd name="T42" fmla="*/ 1 w 210"/>
              <a:gd name="T43" fmla="*/ 1 h 120"/>
              <a:gd name="T44" fmla="*/ 1 w 210"/>
              <a:gd name="T45" fmla="*/ 1 h 120"/>
              <a:gd name="T46" fmla="*/ 1 w 210"/>
              <a:gd name="T47" fmla="*/ 1 h 120"/>
              <a:gd name="T48" fmla="*/ 1 w 210"/>
              <a:gd name="T49" fmla="*/ 1 h 120"/>
              <a:gd name="T50" fmla="*/ 1 w 210"/>
              <a:gd name="T51" fmla="*/ 1 h 120"/>
              <a:gd name="T52" fmla="*/ 1 w 210"/>
              <a:gd name="T53" fmla="*/ 1 h 120"/>
              <a:gd name="T54" fmla="*/ 1 w 210"/>
              <a:gd name="T55" fmla="*/ 1 h 120"/>
              <a:gd name="T56" fmla="*/ 1 w 210"/>
              <a:gd name="T57" fmla="*/ 1 h 120"/>
              <a:gd name="T58" fmla="*/ 1 w 210"/>
              <a:gd name="T59" fmla="*/ 1 h 120"/>
              <a:gd name="T60" fmla="*/ 1 w 210"/>
              <a:gd name="T61" fmla="*/ 1 h 120"/>
              <a:gd name="T62" fmla="*/ 1 w 210"/>
              <a:gd name="T63" fmla="*/ 1 h 120"/>
              <a:gd name="T64" fmla="*/ 1 w 210"/>
              <a:gd name="T65" fmla="*/ 1 h 120"/>
              <a:gd name="T66" fmla="*/ 1 w 210"/>
              <a:gd name="T67" fmla="*/ 1 h 120"/>
              <a:gd name="T68" fmla="*/ 1 w 210"/>
              <a:gd name="T69" fmla="*/ 1 h 120"/>
              <a:gd name="T70" fmla="*/ 1 w 210"/>
              <a:gd name="T71" fmla="*/ 1 h 12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210"/>
              <a:gd name="T109" fmla="*/ 0 h 120"/>
              <a:gd name="T110" fmla="*/ 210 w 210"/>
              <a:gd name="T111" fmla="*/ 120 h 120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210" h="120">
                <a:moveTo>
                  <a:pt x="0" y="0"/>
                </a:moveTo>
                <a:lnTo>
                  <a:pt x="0" y="15"/>
                </a:lnTo>
                <a:lnTo>
                  <a:pt x="15" y="15"/>
                </a:lnTo>
                <a:lnTo>
                  <a:pt x="15" y="30"/>
                </a:lnTo>
                <a:lnTo>
                  <a:pt x="30" y="30"/>
                </a:lnTo>
                <a:lnTo>
                  <a:pt x="30" y="45"/>
                </a:lnTo>
                <a:lnTo>
                  <a:pt x="45" y="45"/>
                </a:lnTo>
                <a:lnTo>
                  <a:pt x="60" y="45"/>
                </a:lnTo>
                <a:lnTo>
                  <a:pt x="75" y="60"/>
                </a:lnTo>
                <a:lnTo>
                  <a:pt x="75" y="45"/>
                </a:lnTo>
                <a:lnTo>
                  <a:pt x="75" y="60"/>
                </a:lnTo>
                <a:lnTo>
                  <a:pt x="75" y="45"/>
                </a:lnTo>
                <a:lnTo>
                  <a:pt x="75" y="60"/>
                </a:lnTo>
                <a:lnTo>
                  <a:pt x="90" y="60"/>
                </a:lnTo>
                <a:lnTo>
                  <a:pt x="90" y="45"/>
                </a:lnTo>
                <a:lnTo>
                  <a:pt x="90" y="60"/>
                </a:lnTo>
                <a:lnTo>
                  <a:pt x="90" y="45"/>
                </a:lnTo>
                <a:lnTo>
                  <a:pt x="105" y="45"/>
                </a:lnTo>
                <a:lnTo>
                  <a:pt x="105" y="60"/>
                </a:lnTo>
                <a:lnTo>
                  <a:pt x="120" y="60"/>
                </a:lnTo>
                <a:lnTo>
                  <a:pt x="105" y="60"/>
                </a:lnTo>
                <a:lnTo>
                  <a:pt x="105" y="75"/>
                </a:lnTo>
                <a:lnTo>
                  <a:pt x="105" y="90"/>
                </a:lnTo>
                <a:lnTo>
                  <a:pt x="120" y="90"/>
                </a:lnTo>
                <a:lnTo>
                  <a:pt x="120" y="105"/>
                </a:lnTo>
                <a:lnTo>
                  <a:pt x="105" y="105"/>
                </a:lnTo>
                <a:lnTo>
                  <a:pt x="120" y="105"/>
                </a:lnTo>
                <a:lnTo>
                  <a:pt x="135" y="105"/>
                </a:lnTo>
                <a:lnTo>
                  <a:pt x="135" y="120"/>
                </a:lnTo>
                <a:lnTo>
                  <a:pt x="135" y="105"/>
                </a:lnTo>
                <a:lnTo>
                  <a:pt x="150" y="105"/>
                </a:lnTo>
                <a:lnTo>
                  <a:pt x="165" y="105"/>
                </a:lnTo>
                <a:lnTo>
                  <a:pt x="165" y="90"/>
                </a:lnTo>
                <a:lnTo>
                  <a:pt x="180" y="90"/>
                </a:lnTo>
                <a:lnTo>
                  <a:pt x="195" y="90"/>
                </a:lnTo>
                <a:lnTo>
                  <a:pt x="210" y="9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73" name="Freeform 511"/>
          <p:cNvSpPr>
            <a:spLocks/>
          </p:cNvSpPr>
          <p:nvPr/>
        </p:nvSpPr>
        <p:spPr bwMode="auto">
          <a:xfrm>
            <a:off x="6181592" y="2279697"/>
            <a:ext cx="1552636" cy="1376276"/>
          </a:xfrm>
          <a:custGeom>
            <a:avLst/>
            <a:gdLst>
              <a:gd name="T0" fmla="*/ 1 w 1847"/>
              <a:gd name="T1" fmla="*/ 1 h 1665"/>
              <a:gd name="T2" fmla="*/ 1 w 1847"/>
              <a:gd name="T3" fmla="*/ 1 h 1665"/>
              <a:gd name="T4" fmla="*/ 1 w 1847"/>
              <a:gd name="T5" fmla="*/ 1 h 1665"/>
              <a:gd name="T6" fmla="*/ 1 w 1847"/>
              <a:gd name="T7" fmla="*/ 1 h 1665"/>
              <a:gd name="T8" fmla="*/ 1 w 1847"/>
              <a:gd name="T9" fmla="*/ 1 h 1665"/>
              <a:gd name="T10" fmla="*/ 1 w 1847"/>
              <a:gd name="T11" fmla="*/ 1 h 1665"/>
              <a:gd name="T12" fmla="*/ 1 w 1847"/>
              <a:gd name="T13" fmla="*/ 1 h 1665"/>
              <a:gd name="T14" fmla="*/ 1 w 1847"/>
              <a:gd name="T15" fmla="*/ 1 h 1665"/>
              <a:gd name="T16" fmla="*/ 1 w 1847"/>
              <a:gd name="T17" fmla="*/ 1 h 1665"/>
              <a:gd name="T18" fmla="*/ 1 w 1847"/>
              <a:gd name="T19" fmla="*/ 1 h 1665"/>
              <a:gd name="T20" fmla="*/ 1 w 1847"/>
              <a:gd name="T21" fmla="*/ 1 h 1665"/>
              <a:gd name="T22" fmla="*/ 1 w 1847"/>
              <a:gd name="T23" fmla="*/ 1 h 1665"/>
              <a:gd name="T24" fmla="*/ 1 w 1847"/>
              <a:gd name="T25" fmla="*/ 1 h 1665"/>
              <a:gd name="T26" fmla="*/ 1 w 1847"/>
              <a:gd name="T27" fmla="*/ 1 h 1665"/>
              <a:gd name="T28" fmla="*/ 1 w 1847"/>
              <a:gd name="T29" fmla="*/ 1 h 1665"/>
              <a:gd name="T30" fmla="*/ 1 w 1847"/>
              <a:gd name="T31" fmla="*/ 1 h 1665"/>
              <a:gd name="T32" fmla="*/ 1 w 1847"/>
              <a:gd name="T33" fmla="*/ 1 h 1665"/>
              <a:gd name="T34" fmla="*/ 1 w 1847"/>
              <a:gd name="T35" fmla="*/ 1 h 1665"/>
              <a:gd name="T36" fmla="*/ 1 w 1847"/>
              <a:gd name="T37" fmla="*/ 1 h 1665"/>
              <a:gd name="T38" fmla="*/ 1 w 1847"/>
              <a:gd name="T39" fmla="*/ 1 h 1665"/>
              <a:gd name="T40" fmla="*/ 1 w 1847"/>
              <a:gd name="T41" fmla="*/ 1 h 1665"/>
              <a:gd name="T42" fmla="*/ 1 w 1847"/>
              <a:gd name="T43" fmla="*/ 1 h 1665"/>
              <a:gd name="T44" fmla="*/ 1 w 1847"/>
              <a:gd name="T45" fmla="*/ 1 h 1665"/>
              <a:gd name="T46" fmla="*/ 1 w 1847"/>
              <a:gd name="T47" fmla="*/ 1 h 1665"/>
              <a:gd name="T48" fmla="*/ 1 w 1847"/>
              <a:gd name="T49" fmla="*/ 1 h 1665"/>
              <a:gd name="T50" fmla="*/ 1 w 1847"/>
              <a:gd name="T51" fmla="*/ 1 h 1665"/>
              <a:gd name="T52" fmla="*/ 1 w 1847"/>
              <a:gd name="T53" fmla="*/ 1 h 1665"/>
              <a:gd name="T54" fmla="*/ 1 w 1847"/>
              <a:gd name="T55" fmla="*/ 1 h 1665"/>
              <a:gd name="T56" fmla="*/ 1 w 1847"/>
              <a:gd name="T57" fmla="*/ 1 h 1665"/>
              <a:gd name="T58" fmla="*/ 1 w 1847"/>
              <a:gd name="T59" fmla="*/ 1 h 1665"/>
              <a:gd name="T60" fmla="*/ 1 w 1847"/>
              <a:gd name="T61" fmla="*/ 1 h 1665"/>
              <a:gd name="T62" fmla="*/ 1 w 1847"/>
              <a:gd name="T63" fmla="*/ 1 h 1665"/>
              <a:gd name="T64" fmla="*/ 1 w 1847"/>
              <a:gd name="T65" fmla="*/ 1 h 1665"/>
              <a:gd name="T66" fmla="*/ 1 w 1847"/>
              <a:gd name="T67" fmla="*/ 1 h 1665"/>
              <a:gd name="T68" fmla="*/ 1 w 1847"/>
              <a:gd name="T69" fmla="*/ 1 h 1665"/>
              <a:gd name="T70" fmla="*/ 1 w 1847"/>
              <a:gd name="T71" fmla="*/ 1 h 1665"/>
              <a:gd name="T72" fmla="*/ 1 w 1847"/>
              <a:gd name="T73" fmla="*/ 1 h 1665"/>
              <a:gd name="T74" fmla="*/ 1 w 1847"/>
              <a:gd name="T75" fmla="*/ 1 h 1665"/>
              <a:gd name="T76" fmla="*/ 1 w 1847"/>
              <a:gd name="T77" fmla="*/ 1 h 1665"/>
              <a:gd name="T78" fmla="*/ 1 w 1847"/>
              <a:gd name="T79" fmla="*/ 1 h 1665"/>
              <a:gd name="T80" fmla="*/ 1 w 1847"/>
              <a:gd name="T81" fmla="*/ 1 h 1665"/>
              <a:gd name="T82" fmla="*/ 1 w 1847"/>
              <a:gd name="T83" fmla="*/ 1 h 1665"/>
              <a:gd name="T84" fmla="*/ 1 w 1847"/>
              <a:gd name="T85" fmla="*/ 1 h 1665"/>
              <a:gd name="T86" fmla="*/ 1 w 1847"/>
              <a:gd name="T87" fmla="*/ 1 h 1665"/>
              <a:gd name="T88" fmla="*/ 1 w 1847"/>
              <a:gd name="T89" fmla="*/ 1 h 1665"/>
              <a:gd name="T90" fmla="*/ 1 w 1847"/>
              <a:gd name="T91" fmla="*/ 1 h 1665"/>
              <a:gd name="T92" fmla="*/ 0 w 1847"/>
              <a:gd name="T93" fmla="*/ 1 h 1665"/>
              <a:gd name="T94" fmla="*/ 1 w 1847"/>
              <a:gd name="T95" fmla="*/ 1 h 1665"/>
              <a:gd name="T96" fmla="*/ 1 w 1847"/>
              <a:gd name="T97" fmla="*/ 1 h 1665"/>
              <a:gd name="T98" fmla="*/ 1 w 1847"/>
              <a:gd name="T99" fmla="*/ 1 h 1665"/>
              <a:gd name="T100" fmla="*/ 1 w 1847"/>
              <a:gd name="T101" fmla="*/ 1 h 1665"/>
              <a:gd name="T102" fmla="*/ 1 w 1847"/>
              <a:gd name="T103" fmla="*/ 1 h 1665"/>
              <a:gd name="T104" fmla="*/ 1 w 1847"/>
              <a:gd name="T105" fmla="*/ 1 h 1665"/>
              <a:gd name="T106" fmla="*/ 1 w 1847"/>
              <a:gd name="T107" fmla="*/ 1 h 1665"/>
              <a:gd name="T108" fmla="*/ 1 w 1847"/>
              <a:gd name="T109" fmla="*/ 1 h 1665"/>
              <a:gd name="T110" fmla="*/ 1 w 1847"/>
              <a:gd name="T111" fmla="*/ 1 h 1665"/>
              <a:gd name="T112" fmla="*/ 1 w 1847"/>
              <a:gd name="T113" fmla="*/ 1 h 1665"/>
              <a:gd name="T114" fmla="*/ 1 w 1847"/>
              <a:gd name="T115" fmla="*/ 1 h 1665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847"/>
              <a:gd name="T175" fmla="*/ 0 h 1665"/>
              <a:gd name="T176" fmla="*/ 1847 w 1847"/>
              <a:gd name="T177" fmla="*/ 1665 h 1665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847" h="1665">
                <a:moveTo>
                  <a:pt x="1021" y="210"/>
                </a:moveTo>
                <a:lnTo>
                  <a:pt x="1036" y="210"/>
                </a:lnTo>
                <a:lnTo>
                  <a:pt x="1036" y="195"/>
                </a:lnTo>
                <a:lnTo>
                  <a:pt x="1036" y="180"/>
                </a:lnTo>
                <a:lnTo>
                  <a:pt x="1051" y="180"/>
                </a:lnTo>
                <a:lnTo>
                  <a:pt x="1051" y="165"/>
                </a:lnTo>
                <a:lnTo>
                  <a:pt x="1051" y="180"/>
                </a:lnTo>
                <a:lnTo>
                  <a:pt x="1051" y="165"/>
                </a:lnTo>
                <a:lnTo>
                  <a:pt x="1066" y="165"/>
                </a:lnTo>
                <a:lnTo>
                  <a:pt x="1081" y="165"/>
                </a:lnTo>
                <a:lnTo>
                  <a:pt x="1081" y="150"/>
                </a:lnTo>
                <a:lnTo>
                  <a:pt x="1096" y="150"/>
                </a:lnTo>
                <a:lnTo>
                  <a:pt x="1081" y="150"/>
                </a:lnTo>
                <a:lnTo>
                  <a:pt x="1096" y="150"/>
                </a:lnTo>
                <a:lnTo>
                  <a:pt x="1096" y="135"/>
                </a:lnTo>
                <a:lnTo>
                  <a:pt x="1111" y="135"/>
                </a:lnTo>
                <a:lnTo>
                  <a:pt x="1126" y="135"/>
                </a:lnTo>
                <a:lnTo>
                  <a:pt x="1141" y="120"/>
                </a:lnTo>
                <a:lnTo>
                  <a:pt x="1156" y="120"/>
                </a:lnTo>
                <a:lnTo>
                  <a:pt x="1156" y="105"/>
                </a:lnTo>
                <a:lnTo>
                  <a:pt x="1171" y="105"/>
                </a:lnTo>
                <a:lnTo>
                  <a:pt x="1186" y="105"/>
                </a:lnTo>
                <a:lnTo>
                  <a:pt x="1201" y="105"/>
                </a:lnTo>
                <a:lnTo>
                  <a:pt x="1216" y="105"/>
                </a:lnTo>
                <a:lnTo>
                  <a:pt x="1231" y="105"/>
                </a:lnTo>
                <a:lnTo>
                  <a:pt x="1246" y="105"/>
                </a:lnTo>
                <a:lnTo>
                  <a:pt x="1261" y="105"/>
                </a:lnTo>
                <a:lnTo>
                  <a:pt x="1276" y="105"/>
                </a:lnTo>
                <a:lnTo>
                  <a:pt x="1276" y="90"/>
                </a:lnTo>
                <a:lnTo>
                  <a:pt x="1306" y="90"/>
                </a:lnTo>
                <a:lnTo>
                  <a:pt x="1321" y="90"/>
                </a:lnTo>
                <a:lnTo>
                  <a:pt x="1336" y="90"/>
                </a:lnTo>
                <a:lnTo>
                  <a:pt x="1336" y="75"/>
                </a:lnTo>
                <a:lnTo>
                  <a:pt x="1351" y="75"/>
                </a:lnTo>
                <a:lnTo>
                  <a:pt x="1366" y="75"/>
                </a:lnTo>
                <a:lnTo>
                  <a:pt x="1366" y="60"/>
                </a:lnTo>
                <a:lnTo>
                  <a:pt x="1381" y="60"/>
                </a:lnTo>
                <a:lnTo>
                  <a:pt x="1396" y="60"/>
                </a:lnTo>
                <a:lnTo>
                  <a:pt x="1396" y="45"/>
                </a:lnTo>
                <a:lnTo>
                  <a:pt x="1396" y="30"/>
                </a:lnTo>
                <a:lnTo>
                  <a:pt x="1411" y="30"/>
                </a:lnTo>
                <a:lnTo>
                  <a:pt x="1426" y="30"/>
                </a:lnTo>
                <a:lnTo>
                  <a:pt x="1441" y="30"/>
                </a:lnTo>
                <a:lnTo>
                  <a:pt x="1456" y="30"/>
                </a:lnTo>
                <a:lnTo>
                  <a:pt x="1471" y="30"/>
                </a:lnTo>
                <a:lnTo>
                  <a:pt x="1471" y="15"/>
                </a:lnTo>
                <a:lnTo>
                  <a:pt x="1486" y="15"/>
                </a:lnTo>
                <a:lnTo>
                  <a:pt x="1501" y="0"/>
                </a:lnTo>
                <a:lnTo>
                  <a:pt x="1501" y="15"/>
                </a:lnTo>
                <a:lnTo>
                  <a:pt x="1501" y="30"/>
                </a:lnTo>
                <a:lnTo>
                  <a:pt x="1486" y="30"/>
                </a:lnTo>
                <a:lnTo>
                  <a:pt x="1486" y="45"/>
                </a:lnTo>
                <a:lnTo>
                  <a:pt x="1486" y="75"/>
                </a:lnTo>
                <a:lnTo>
                  <a:pt x="1486" y="90"/>
                </a:lnTo>
                <a:lnTo>
                  <a:pt x="1501" y="90"/>
                </a:lnTo>
                <a:lnTo>
                  <a:pt x="1516" y="105"/>
                </a:lnTo>
                <a:lnTo>
                  <a:pt x="1516" y="120"/>
                </a:lnTo>
                <a:lnTo>
                  <a:pt x="1531" y="120"/>
                </a:lnTo>
                <a:lnTo>
                  <a:pt x="1546" y="120"/>
                </a:lnTo>
                <a:lnTo>
                  <a:pt x="1546" y="135"/>
                </a:lnTo>
                <a:lnTo>
                  <a:pt x="1561" y="135"/>
                </a:lnTo>
                <a:lnTo>
                  <a:pt x="1576" y="135"/>
                </a:lnTo>
                <a:lnTo>
                  <a:pt x="1591" y="135"/>
                </a:lnTo>
                <a:lnTo>
                  <a:pt x="1576" y="150"/>
                </a:lnTo>
                <a:lnTo>
                  <a:pt x="1576" y="180"/>
                </a:lnTo>
                <a:lnTo>
                  <a:pt x="1576" y="195"/>
                </a:lnTo>
                <a:lnTo>
                  <a:pt x="1576" y="210"/>
                </a:lnTo>
                <a:lnTo>
                  <a:pt x="1576" y="225"/>
                </a:lnTo>
                <a:lnTo>
                  <a:pt x="1591" y="225"/>
                </a:lnTo>
                <a:lnTo>
                  <a:pt x="1591" y="240"/>
                </a:lnTo>
                <a:lnTo>
                  <a:pt x="1591" y="255"/>
                </a:lnTo>
                <a:lnTo>
                  <a:pt x="1606" y="270"/>
                </a:lnTo>
                <a:lnTo>
                  <a:pt x="1621" y="270"/>
                </a:lnTo>
                <a:lnTo>
                  <a:pt x="1621" y="285"/>
                </a:lnTo>
                <a:lnTo>
                  <a:pt x="1636" y="300"/>
                </a:lnTo>
                <a:lnTo>
                  <a:pt x="1636" y="315"/>
                </a:lnTo>
                <a:lnTo>
                  <a:pt x="1651" y="315"/>
                </a:lnTo>
                <a:lnTo>
                  <a:pt x="1651" y="330"/>
                </a:lnTo>
                <a:lnTo>
                  <a:pt x="1681" y="330"/>
                </a:lnTo>
                <a:lnTo>
                  <a:pt x="1696" y="345"/>
                </a:lnTo>
                <a:lnTo>
                  <a:pt x="1711" y="345"/>
                </a:lnTo>
                <a:lnTo>
                  <a:pt x="1711" y="360"/>
                </a:lnTo>
                <a:lnTo>
                  <a:pt x="1726" y="360"/>
                </a:lnTo>
                <a:lnTo>
                  <a:pt x="1741" y="360"/>
                </a:lnTo>
                <a:lnTo>
                  <a:pt x="1756" y="375"/>
                </a:lnTo>
                <a:lnTo>
                  <a:pt x="1756" y="390"/>
                </a:lnTo>
                <a:lnTo>
                  <a:pt x="1771" y="405"/>
                </a:lnTo>
                <a:lnTo>
                  <a:pt x="1771" y="420"/>
                </a:lnTo>
                <a:lnTo>
                  <a:pt x="1787" y="420"/>
                </a:lnTo>
                <a:lnTo>
                  <a:pt x="1787" y="435"/>
                </a:lnTo>
                <a:lnTo>
                  <a:pt x="1802" y="435"/>
                </a:lnTo>
                <a:lnTo>
                  <a:pt x="1817" y="450"/>
                </a:lnTo>
                <a:lnTo>
                  <a:pt x="1817" y="465"/>
                </a:lnTo>
                <a:lnTo>
                  <a:pt x="1802" y="465"/>
                </a:lnTo>
                <a:lnTo>
                  <a:pt x="1802" y="480"/>
                </a:lnTo>
                <a:lnTo>
                  <a:pt x="1817" y="495"/>
                </a:lnTo>
                <a:lnTo>
                  <a:pt x="1847" y="525"/>
                </a:lnTo>
                <a:lnTo>
                  <a:pt x="1847" y="540"/>
                </a:lnTo>
                <a:lnTo>
                  <a:pt x="1832" y="540"/>
                </a:lnTo>
                <a:lnTo>
                  <a:pt x="1817" y="540"/>
                </a:lnTo>
                <a:lnTo>
                  <a:pt x="1802" y="540"/>
                </a:lnTo>
                <a:lnTo>
                  <a:pt x="1802" y="570"/>
                </a:lnTo>
                <a:lnTo>
                  <a:pt x="1817" y="570"/>
                </a:lnTo>
                <a:lnTo>
                  <a:pt x="1817" y="585"/>
                </a:lnTo>
                <a:lnTo>
                  <a:pt x="1832" y="585"/>
                </a:lnTo>
                <a:lnTo>
                  <a:pt x="1817" y="585"/>
                </a:lnTo>
                <a:lnTo>
                  <a:pt x="1817" y="600"/>
                </a:lnTo>
                <a:lnTo>
                  <a:pt x="1802" y="600"/>
                </a:lnTo>
                <a:lnTo>
                  <a:pt x="1802" y="615"/>
                </a:lnTo>
                <a:lnTo>
                  <a:pt x="1787" y="615"/>
                </a:lnTo>
                <a:lnTo>
                  <a:pt x="1787" y="600"/>
                </a:lnTo>
                <a:lnTo>
                  <a:pt x="1771" y="600"/>
                </a:lnTo>
                <a:lnTo>
                  <a:pt x="1771" y="615"/>
                </a:lnTo>
                <a:lnTo>
                  <a:pt x="1771" y="630"/>
                </a:lnTo>
                <a:lnTo>
                  <a:pt x="1771" y="645"/>
                </a:lnTo>
                <a:lnTo>
                  <a:pt x="1787" y="660"/>
                </a:lnTo>
                <a:lnTo>
                  <a:pt x="1787" y="645"/>
                </a:lnTo>
                <a:lnTo>
                  <a:pt x="1802" y="645"/>
                </a:lnTo>
                <a:lnTo>
                  <a:pt x="1802" y="660"/>
                </a:lnTo>
                <a:lnTo>
                  <a:pt x="1787" y="660"/>
                </a:lnTo>
                <a:lnTo>
                  <a:pt x="1802" y="660"/>
                </a:lnTo>
                <a:lnTo>
                  <a:pt x="1802" y="675"/>
                </a:lnTo>
                <a:lnTo>
                  <a:pt x="1817" y="690"/>
                </a:lnTo>
                <a:lnTo>
                  <a:pt x="1817" y="705"/>
                </a:lnTo>
                <a:lnTo>
                  <a:pt x="1787" y="705"/>
                </a:lnTo>
                <a:lnTo>
                  <a:pt x="1787" y="720"/>
                </a:lnTo>
                <a:lnTo>
                  <a:pt x="1787" y="735"/>
                </a:lnTo>
                <a:lnTo>
                  <a:pt x="1756" y="735"/>
                </a:lnTo>
                <a:lnTo>
                  <a:pt x="1756" y="750"/>
                </a:lnTo>
                <a:lnTo>
                  <a:pt x="1756" y="765"/>
                </a:lnTo>
                <a:lnTo>
                  <a:pt x="1771" y="765"/>
                </a:lnTo>
                <a:lnTo>
                  <a:pt x="1771" y="780"/>
                </a:lnTo>
                <a:lnTo>
                  <a:pt x="1756" y="765"/>
                </a:lnTo>
                <a:lnTo>
                  <a:pt x="1756" y="780"/>
                </a:lnTo>
                <a:lnTo>
                  <a:pt x="1741" y="765"/>
                </a:lnTo>
                <a:lnTo>
                  <a:pt x="1726" y="795"/>
                </a:lnTo>
                <a:lnTo>
                  <a:pt x="1756" y="795"/>
                </a:lnTo>
                <a:lnTo>
                  <a:pt x="1741" y="810"/>
                </a:lnTo>
                <a:lnTo>
                  <a:pt x="1726" y="810"/>
                </a:lnTo>
                <a:lnTo>
                  <a:pt x="1711" y="810"/>
                </a:lnTo>
                <a:lnTo>
                  <a:pt x="1711" y="825"/>
                </a:lnTo>
                <a:lnTo>
                  <a:pt x="1696" y="840"/>
                </a:lnTo>
                <a:lnTo>
                  <a:pt x="1711" y="840"/>
                </a:lnTo>
                <a:lnTo>
                  <a:pt x="1711" y="855"/>
                </a:lnTo>
                <a:lnTo>
                  <a:pt x="1711" y="885"/>
                </a:lnTo>
                <a:lnTo>
                  <a:pt x="1726" y="885"/>
                </a:lnTo>
                <a:lnTo>
                  <a:pt x="1726" y="900"/>
                </a:lnTo>
                <a:lnTo>
                  <a:pt x="1726" y="915"/>
                </a:lnTo>
                <a:lnTo>
                  <a:pt x="1726" y="900"/>
                </a:lnTo>
                <a:lnTo>
                  <a:pt x="1726" y="915"/>
                </a:lnTo>
                <a:lnTo>
                  <a:pt x="1741" y="915"/>
                </a:lnTo>
                <a:lnTo>
                  <a:pt x="1726" y="930"/>
                </a:lnTo>
                <a:lnTo>
                  <a:pt x="1726" y="960"/>
                </a:lnTo>
                <a:lnTo>
                  <a:pt x="1726" y="975"/>
                </a:lnTo>
                <a:lnTo>
                  <a:pt x="1726" y="990"/>
                </a:lnTo>
                <a:lnTo>
                  <a:pt x="1756" y="1005"/>
                </a:lnTo>
                <a:lnTo>
                  <a:pt x="1771" y="1020"/>
                </a:lnTo>
                <a:lnTo>
                  <a:pt x="1756" y="1020"/>
                </a:lnTo>
                <a:lnTo>
                  <a:pt x="1741" y="1020"/>
                </a:lnTo>
                <a:lnTo>
                  <a:pt x="1741" y="1035"/>
                </a:lnTo>
                <a:lnTo>
                  <a:pt x="1741" y="1050"/>
                </a:lnTo>
                <a:lnTo>
                  <a:pt x="1726" y="1050"/>
                </a:lnTo>
                <a:lnTo>
                  <a:pt x="1711" y="1050"/>
                </a:lnTo>
                <a:lnTo>
                  <a:pt x="1726" y="1065"/>
                </a:lnTo>
                <a:lnTo>
                  <a:pt x="1711" y="1065"/>
                </a:lnTo>
                <a:lnTo>
                  <a:pt x="1711" y="1080"/>
                </a:lnTo>
                <a:lnTo>
                  <a:pt x="1711" y="1095"/>
                </a:lnTo>
                <a:lnTo>
                  <a:pt x="1696" y="1095"/>
                </a:lnTo>
                <a:lnTo>
                  <a:pt x="1696" y="1080"/>
                </a:lnTo>
                <a:lnTo>
                  <a:pt x="1681" y="1080"/>
                </a:lnTo>
                <a:lnTo>
                  <a:pt x="1681" y="1095"/>
                </a:lnTo>
                <a:lnTo>
                  <a:pt x="1666" y="1080"/>
                </a:lnTo>
                <a:lnTo>
                  <a:pt x="1621" y="1080"/>
                </a:lnTo>
                <a:lnTo>
                  <a:pt x="1576" y="1065"/>
                </a:lnTo>
                <a:lnTo>
                  <a:pt x="1561" y="1065"/>
                </a:lnTo>
                <a:lnTo>
                  <a:pt x="1546" y="1065"/>
                </a:lnTo>
                <a:lnTo>
                  <a:pt x="1531" y="1080"/>
                </a:lnTo>
                <a:lnTo>
                  <a:pt x="1516" y="1095"/>
                </a:lnTo>
                <a:lnTo>
                  <a:pt x="1501" y="1110"/>
                </a:lnTo>
                <a:lnTo>
                  <a:pt x="1516" y="1110"/>
                </a:lnTo>
                <a:lnTo>
                  <a:pt x="1531" y="1110"/>
                </a:lnTo>
                <a:lnTo>
                  <a:pt x="1531" y="1125"/>
                </a:lnTo>
                <a:lnTo>
                  <a:pt x="1546" y="1125"/>
                </a:lnTo>
                <a:lnTo>
                  <a:pt x="1546" y="1140"/>
                </a:lnTo>
                <a:lnTo>
                  <a:pt x="1531" y="1140"/>
                </a:lnTo>
                <a:lnTo>
                  <a:pt x="1546" y="1140"/>
                </a:lnTo>
                <a:lnTo>
                  <a:pt x="1546" y="1155"/>
                </a:lnTo>
                <a:lnTo>
                  <a:pt x="1546" y="1140"/>
                </a:lnTo>
                <a:lnTo>
                  <a:pt x="1561" y="1155"/>
                </a:lnTo>
                <a:lnTo>
                  <a:pt x="1546" y="1155"/>
                </a:lnTo>
                <a:lnTo>
                  <a:pt x="1546" y="1170"/>
                </a:lnTo>
                <a:lnTo>
                  <a:pt x="1531" y="1170"/>
                </a:lnTo>
                <a:lnTo>
                  <a:pt x="1516" y="1170"/>
                </a:lnTo>
                <a:lnTo>
                  <a:pt x="1501" y="1170"/>
                </a:lnTo>
                <a:lnTo>
                  <a:pt x="1501" y="1185"/>
                </a:lnTo>
                <a:lnTo>
                  <a:pt x="1516" y="1185"/>
                </a:lnTo>
                <a:lnTo>
                  <a:pt x="1516" y="1200"/>
                </a:lnTo>
                <a:lnTo>
                  <a:pt x="1501" y="1200"/>
                </a:lnTo>
                <a:lnTo>
                  <a:pt x="1501" y="1215"/>
                </a:lnTo>
                <a:lnTo>
                  <a:pt x="1486" y="1215"/>
                </a:lnTo>
                <a:lnTo>
                  <a:pt x="1471" y="1215"/>
                </a:lnTo>
                <a:lnTo>
                  <a:pt x="1456" y="1215"/>
                </a:lnTo>
                <a:lnTo>
                  <a:pt x="1441" y="1215"/>
                </a:lnTo>
                <a:lnTo>
                  <a:pt x="1441" y="1230"/>
                </a:lnTo>
                <a:lnTo>
                  <a:pt x="1441" y="1245"/>
                </a:lnTo>
                <a:lnTo>
                  <a:pt x="1441" y="1260"/>
                </a:lnTo>
                <a:lnTo>
                  <a:pt x="1441" y="1275"/>
                </a:lnTo>
                <a:lnTo>
                  <a:pt x="1426" y="1275"/>
                </a:lnTo>
                <a:lnTo>
                  <a:pt x="1426" y="1260"/>
                </a:lnTo>
                <a:lnTo>
                  <a:pt x="1411" y="1260"/>
                </a:lnTo>
                <a:lnTo>
                  <a:pt x="1411" y="1275"/>
                </a:lnTo>
                <a:lnTo>
                  <a:pt x="1396" y="1275"/>
                </a:lnTo>
                <a:lnTo>
                  <a:pt x="1411" y="1275"/>
                </a:lnTo>
                <a:lnTo>
                  <a:pt x="1396" y="1275"/>
                </a:lnTo>
                <a:lnTo>
                  <a:pt x="1396" y="1290"/>
                </a:lnTo>
                <a:lnTo>
                  <a:pt x="1396" y="1275"/>
                </a:lnTo>
                <a:lnTo>
                  <a:pt x="1396" y="1290"/>
                </a:lnTo>
                <a:lnTo>
                  <a:pt x="1396" y="1305"/>
                </a:lnTo>
                <a:lnTo>
                  <a:pt x="1411" y="1305"/>
                </a:lnTo>
                <a:lnTo>
                  <a:pt x="1396" y="1305"/>
                </a:lnTo>
                <a:lnTo>
                  <a:pt x="1396" y="1320"/>
                </a:lnTo>
                <a:lnTo>
                  <a:pt x="1411" y="1320"/>
                </a:lnTo>
                <a:lnTo>
                  <a:pt x="1411" y="1335"/>
                </a:lnTo>
                <a:lnTo>
                  <a:pt x="1396" y="1335"/>
                </a:lnTo>
                <a:lnTo>
                  <a:pt x="1381" y="1335"/>
                </a:lnTo>
                <a:lnTo>
                  <a:pt x="1381" y="1350"/>
                </a:lnTo>
                <a:lnTo>
                  <a:pt x="1366" y="1335"/>
                </a:lnTo>
                <a:lnTo>
                  <a:pt x="1366" y="1350"/>
                </a:lnTo>
                <a:lnTo>
                  <a:pt x="1351" y="1335"/>
                </a:lnTo>
                <a:lnTo>
                  <a:pt x="1351" y="1350"/>
                </a:lnTo>
                <a:lnTo>
                  <a:pt x="1351" y="1365"/>
                </a:lnTo>
                <a:lnTo>
                  <a:pt x="1336" y="1365"/>
                </a:lnTo>
                <a:lnTo>
                  <a:pt x="1336" y="1380"/>
                </a:lnTo>
                <a:lnTo>
                  <a:pt x="1336" y="1395"/>
                </a:lnTo>
                <a:lnTo>
                  <a:pt x="1336" y="1425"/>
                </a:lnTo>
                <a:lnTo>
                  <a:pt x="1306" y="1410"/>
                </a:lnTo>
                <a:lnTo>
                  <a:pt x="1306" y="1395"/>
                </a:lnTo>
                <a:lnTo>
                  <a:pt x="1291" y="1395"/>
                </a:lnTo>
                <a:lnTo>
                  <a:pt x="1276" y="1395"/>
                </a:lnTo>
                <a:lnTo>
                  <a:pt x="1276" y="1410"/>
                </a:lnTo>
                <a:lnTo>
                  <a:pt x="1261" y="1425"/>
                </a:lnTo>
                <a:lnTo>
                  <a:pt x="1246" y="1425"/>
                </a:lnTo>
                <a:lnTo>
                  <a:pt x="1231" y="1425"/>
                </a:lnTo>
                <a:lnTo>
                  <a:pt x="1231" y="1440"/>
                </a:lnTo>
                <a:lnTo>
                  <a:pt x="1231" y="1425"/>
                </a:lnTo>
                <a:lnTo>
                  <a:pt x="1231" y="1440"/>
                </a:lnTo>
                <a:lnTo>
                  <a:pt x="1216" y="1440"/>
                </a:lnTo>
                <a:lnTo>
                  <a:pt x="1231" y="1455"/>
                </a:lnTo>
                <a:lnTo>
                  <a:pt x="1246" y="1470"/>
                </a:lnTo>
                <a:lnTo>
                  <a:pt x="1246" y="1485"/>
                </a:lnTo>
                <a:lnTo>
                  <a:pt x="1231" y="1470"/>
                </a:lnTo>
                <a:lnTo>
                  <a:pt x="1216" y="1455"/>
                </a:lnTo>
                <a:lnTo>
                  <a:pt x="1216" y="1440"/>
                </a:lnTo>
                <a:lnTo>
                  <a:pt x="1201" y="1440"/>
                </a:lnTo>
                <a:lnTo>
                  <a:pt x="1186" y="1440"/>
                </a:lnTo>
                <a:lnTo>
                  <a:pt x="1171" y="1440"/>
                </a:lnTo>
                <a:lnTo>
                  <a:pt x="1141" y="1440"/>
                </a:lnTo>
                <a:lnTo>
                  <a:pt x="1126" y="1455"/>
                </a:lnTo>
                <a:lnTo>
                  <a:pt x="1111" y="1455"/>
                </a:lnTo>
                <a:lnTo>
                  <a:pt x="1096" y="1455"/>
                </a:lnTo>
                <a:lnTo>
                  <a:pt x="1096" y="1440"/>
                </a:lnTo>
                <a:lnTo>
                  <a:pt x="1081" y="1440"/>
                </a:lnTo>
                <a:lnTo>
                  <a:pt x="1066" y="1440"/>
                </a:lnTo>
                <a:lnTo>
                  <a:pt x="1066" y="1425"/>
                </a:lnTo>
                <a:lnTo>
                  <a:pt x="1051" y="1440"/>
                </a:lnTo>
                <a:lnTo>
                  <a:pt x="1051" y="1455"/>
                </a:lnTo>
                <a:lnTo>
                  <a:pt x="1051" y="1470"/>
                </a:lnTo>
                <a:lnTo>
                  <a:pt x="1066" y="1485"/>
                </a:lnTo>
                <a:lnTo>
                  <a:pt x="1051" y="1485"/>
                </a:lnTo>
                <a:lnTo>
                  <a:pt x="1066" y="1485"/>
                </a:lnTo>
                <a:lnTo>
                  <a:pt x="1066" y="1515"/>
                </a:lnTo>
                <a:lnTo>
                  <a:pt x="1066" y="1530"/>
                </a:lnTo>
                <a:lnTo>
                  <a:pt x="1051" y="1530"/>
                </a:lnTo>
                <a:lnTo>
                  <a:pt x="1066" y="1530"/>
                </a:lnTo>
                <a:lnTo>
                  <a:pt x="1066" y="1545"/>
                </a:lnTo>
                <a:lnTo>
                  <a:pt x="1066" y="1560"/>
                </a:lnTo>
                <a:lnTo>
                  <a:pt x="1066" y="1590"/>
                </a:lnTo>
                <a:lnTo>
                  <a:pt x="1051" y="1590"/>
                </a:lnTo>
                <a:lnTo>
                  <a:pt x="1036" y="1590"/>
                </a:lnTo>
                <a:lnTo>
                  <a:pt x="1021" y="1590"/>
                </a:lnTo>
                <a:lnTo>
                  <a:pt x="1021" y="1605"/>
                </a:lnTo>
                <a:lnTo>
                  <a:pt x="991" y="1605"/>
                </a:lnTo>
                <a:lnTo>
                  <a:pt x="976" y="1605"/>
                </a:lnTo>
                <a:lnTo>
                  <a:pt x="976" y="1590"/>
                </a:lnTo>
                <a:lnTo>
                  <a:pt x="961" y="1590"/>
                </a:lnTo>
                <a:lnTo>
                  <a:pt x="946" y="1575"/>
                </a:lnTo>
                <a:lnTo>
                  <a:pt x="931" y="1560"/>
                </a:lnTo>
                <a:lnTo>
                  <a:pt x="901" y="1575"/>
                </a:lnTo>
                <a:lnTo>
                  <a:pt x="886" y="1575"/>
                </a:lnTo>
                <a:lnTo>
                  <a:pt x="901" y="1590"/>
                </a:lnTo>
                <a:lnTo>
                  <a:pt x="886" y="1605"/>
                </a:lnTo>
                <a:lnTo>
                  <a:pt x="871" y="1635"/>
                </a:lnTo>
                <a:lnTo>
                  <a:pt x="856" y="1665"/>
                </a:lnTo>
                <a:lnTo>
                  <a:pt x="841" y="1650"/>
                </a:lnTo>
                <a:lnTo>
                  <a:pt x="826" y="1650"/>
                </a:lnTo>
                <a:lnTo>
                  <a:pt x="826" y="1665"/>
                </a:lnTo>
                <a:lnTo>
                  <a:pt x="811" y="1650"/>
                </a:lnTo>
                <a:lnTo>
                  <a:pt x="826" y="1620"/>
                </a:lnTo>
                <a:lnTo>
                  <a:pt x="796" y="1590"/>
                </a:lnTo>
                <a:lnTo>
                  <a:pt x="796" y="1575"/>
                </a:lnTo>
                <a:lnTo>
                  <a:pt x="811" y="1575"/>
                </a:lnTo>
                <a:lnTo>
                  <a:pt x="796" y="1575"/>
                </a:lnTo>
                <a:lnTo>
                  <a:pt x="796" y="1560"/>
                </a:lnTo>
                <a:lnTo>
                  <a:pt x="811" y="1560"/>
                </a:lnTo>
                <a:lnTo>
                  <a:pt x="811" y="1545"/>
                </a:lnTo>
                <a:lnTo>
                  <a:pt x="796" y="1545"/>
                </a:lnTo>
                <a:lnTo>
                  <a:pt x="796" y="1560"/>
                </a:lnTo>
                <a:lnTo>
                  <a:pt x="796" y="1545"/>
                </a:lnTo>
                <a:lnTo>
                  <a:pt x="766" y="1530"/>
                </a:lnTo>
                <a:lnTo>
                  <a:pt x="736" y="1500"/>
                </a:lnTo>
                <a:lnTo>
                  <a:pt x="736" y="1485"/>
                </a:lnTo>
                <a:lnTo>
                  <a:pt x="736" y="1470"/>
                </a:lnTo>
                <a:lnTo>
                  <a:pt x="736" y="1455"/>
                </a:lnTo>
                <a:lnTo>
                  <a:pt x="721" y="1425"/>
                </a:lnTo>
                <a:lnTo>
                  <a:pt x="705" y="1425"/>
                </a:lnTo>
                <a:lnTo>
                  <a:pt x="690" y="1425"/>
                </a:lnTo>
                <a:lnTo>
                  <a:pt x="690" y="1410"/>
                </a:lnTo>
                <a:lnTo>
                  <a:pt x="675" y="1395"/>
                </a:lnTo>
                <a:lnTo>
                  <a:pt x="660" y="1395"/>
                </a:lnTo>
                <a:lnTo>
                  <a:pt x="675" y="1365"/>
                </a:lnTo>
                <a:lnTo>
                  <a:pt x="660" y="1365"/>
                </a:lnTo>
                <a:lnTo>
                  <a:pt x="675" y="1335"/>
                </a:lnTo>
                <a:lnTo>
                  <a:pt x="660" y="1320"/>
                </a:lnTo>
                <a:lnTo>
                  <a:pt x="645" y="1320"/>
                </a:lnTo>
                <a:lnTo>
                  <a:pt x="645" y="1305"/>
                </a:lnTo>
                <a:lnTo>
                  <a:pt x="630" y="1290"/>
                </a:lnTo>
                <a:lnTo>
                  <a:pt x="645" y="1290"/>
                </a:lnTo>
                <a:lnTo>
                  <a:pt x="630" y="1275"/>
                </a:lnTo>
                <a:lnTo>
                  <a:pt x="615" y="1275"/>
                </a:lnTo>
                <a:lnTo>
                  <a:pt x="615" y="1260"/>
                </a:lnTo>
                <a:lnTo>
                  <a:pt x="615" y="1275"/>
                </a:lnTo>
                <a:lnTo>
                  <a:pt x="615" y="1290"/>
                </a:lnTo>
                <a:lnTo>
                  <a:pt x="600" y="1290"/>
                </a:lnTo>
                <a:lnTo>
                  <a:pt x="585" y="1290"/>
                </a:lnTo>
                <a:lnTo>
                  <a:pt x="570" y="1290"/>
                </a:lnTo>
                <a:lnTo>
                  <a:pt x="570" y="1305"/>
                </a:lnTo>
                <a:lnTo>
                  <a:pt x="555" y="1305"/>
                </a:lnTo>
                <a:lnTo>
                  <a:pt x="540" y="1320"/>
                </a:lnTo>
                <a:lnTo>
                  <a:pt x="525" y="1320"/>
                </a:lnTo>
                <a:lnTo>
                  <a:pt x="540" y="1320"/>
                </a:lnTo>
                <a:lnTo>
                  <a:pt x="540" y="1305"/>
                </a:lnTo>
                <a:lnTo>
                  <a:pt x="525" y="1305"/>
                </a:lnTo>
                <a:lnTo>
                  <a:pt x="510" y="1305"/>
                </a:lnTo>
                <a:lnTo>
                  <a:pt x="495" y="1305"/>
                </a:lnTo>
                <a:lnTo>
                  <a:pt x="495" y="1290"/>
                </a:lnTo>
                <a:lnTo>
                  <a:pt x="480" y="1290"/>
                </a:lnTo>
                <a:lnTo>
                  <a:pt x="480" y="1305"/>
                </a:lnTo>
                <a:lnTo>
                  <a:pt x="465" y="1305"/>
                </a:lnTo>
                <a:lnTo>
                  <a:pt x="480" y="1305"/>
                </a:lnTo>
                <a:lnTo>
                  <a:pt x="480" y="1290"/>
                </a:lnTo>
                <a:lnTo>
                  <a:pt x="465" y="1290"/>
                </a:lnTo>
                <a:lnTo>
                  <a:pt x="450" y="1290"/>
                </a:lnTo>
                <a:lnTo>
                  <a:pt x="435" y="1290"/>
                </a:lnTo>
                <a:lnTo>
                  <a:pt x="435" y="1275"/>
                </a:lnTo>
                <a:lnTo>
                  <a:pt x="420" y="1275"/>
                </a:lnTo>
                <a:lnTo>
                  <a:pt x="405" y="1275"/>
                </a:lnTo>
                <a:lnTo>
                  <a:pt x="405" y="1290"/>
                </a:lnTo>
                <a:lnTo>
                  <a:pt x="405" y="1275"/>
                </a:lnTo>
                <a:lnTo>
                  <a:pt x="405" y="1290"/>
                </a:lnTo>
                <a:lnTo>
                  <a:pt x="390" y="1290"/>
                </a:lnTo>
                <a:lnTo>
                  <a:pt x="390" y="1275"/>
                </a:lnTo>
                <a:lnTo>
                  <a:pt x="375" y="1275"/>
                </a:lnTo>
                <a:lnTo>
                  <a:pt x="375" y="1290"/>
                </a:lnTo>
                <a:lnTo>
                  <a:pt x="375" y="1275"/>
                </a:lnTo>
                <a:lnTo>
                  <a:pt x="360" y="1275"/>
                </a:lnTo>
                <a:lnTo>
                  <a:pt x="360" y="1290"/>
                </a:lnTo>
                <a:lnTo>
                  <a:pt x="360" y="1275"/>
                </a:lnTo>
                <a:lnTo>
                  <a:pt x="345" y="1275"/>
                </a:lnTo>
                <a:lnTo>
                  <a:pt x="345" y="1260"/>
                </a:lnTo>
                <a:lnTo>
                  <a:pt x="330" y="1260"/>
                </a:lnTo>
                <a:lnTo>
                  <a:pt x="330" y="1245"/>
                </a:lnTo>
                <a:lnTo>
                  <a:pt x="315" y="1245"/>
                </a:lnTo>
                <a:lnTo>
                  <a:pt x="315" y="1260"/>
                </a:lnTo>
                <a:lnTo>
                  <a:pt x="315" y="1245"/>
                </a:lnTo>
                <a:lnTo>
                  <a:pt x="300" y="1245"/>
                </a:lnTo>
                <a:lnTo>
                  <a:pt x="315" y="1245"/>
                </a:lnTo>
                <a:lnTo>
                  <a:pt x="300" y="1230"/>
                </a:lnTo>
                <a:lnTo>
                  <a:pt x="300" y="1245"/>
                </a:lnTo>
                <a:lnTo>
                  <a:pt x="300" y="1230"/>
                </a:lnTo>
                <a:lnTo>
                  <a:pt x="285" y="1230"/>
                </a:lnTo>
                <a:lnTo>
                  <a:pt x="270" y="1230"/>
                </a:lnTo>
                <a:lnTo>
                  <a:pt x="270" y="1215"/>
                </a:lnTo>
                <a:lnTo>
                  <a:pt x="255" y="1215"/>
                </a:lnTo>
                <a:lnTo>
                  <a:pt x="255" y="1200"/>
                </a:lnTo>
                <a:lnTo>
                  <a:pt x="255" y="1185"/>
                </a:lnTo>
                <a:lnTo>
                  <a:pt x="240" y="1185"/>
                </a:lnTo>
                <a:lnTo>
                  <a:pt x="225" y="1185"/>
                </a:lnTo>
                <a:lnTo>
                  <a:pt x="225" y="1170"/>
                </a:lnTo>
                <a:lnTo>
                  <a:pt x="210" y="1170"/>
                </a:lnTo>
                <a:lnTo>
                  <a:pt x="195" y="1170"/>
                </a:lnTo>
                <a:lnTo>
                  <a:pt x="180" y="1170"/>
                </a:lnTo>
                <a:lnTo>
                  <a:pt x="195" y="1155"/>
                </a:lnTo>
                <a:lnTo>
                  <a:pt x="210" y="1155"/>
                </a:lnTo>
                <a:lnTo>
                  <a:pt x="195" y="1140"/>
                </a:lnTo>
                <a:lnTo>
                  <a:pt x="180" y="1140"/>
                </a:lnTo>
                <a:lnTo>
                  <a:pt x="195" y="1140"/>
                </a:lnTo>
                <a:lnTo>
                  <a:pt x="195" y="1125"/>
                </a:lnTo>
                <a:lnTo>
                  <a:pt x="180" y="1125"/>
                </a:lnTo>
                <a:lnTo>
                  <a:pt x="165" y="1125"/>
                </a:lnTo>
                <a:lnTo>
                  <a:pt x="165" y="1140"/>
                </a:lnTo>
                <a:lnTo>
                  <a:pt x="150" y="1140"/>
                </a:lnTo>
                <a:lnTo>
                  <a:pt x="150" y="1125"/>
                </a:lnTo>
                <a:lnTo>
                  <a:pt x="135" y="1125"/>
                </a:lnTo>
                <a:lnTo>
                  <a:pt x="135" y="1140"/>
                </a:lnTo>
                <a:lnTo>
                  <a:pt x="120" y="1140"/>
                </a:lnTo>
                <a:lnTo>
                  <a:pt x="120" y="1125"/>
                </a:lnTo>
                <a:lnTo>
                  <a:pt x="120" y="1110"/>
                </a:lnTo>
                <a:lnTo>
                  <a:pt x="105" y="1110"/>
                </a:lnTo>
                <a:lnTo>
                  <a:pt x="105" y="1125"/>
                </a:lnTo>
                <a:lnTo>
                  <a:pt x="90" y="1125"/>
                </a:lnTo>
                <a:lnTo>
                  <a:pt x="90" y="1140"/>
                </a:lnTo>
                <a:lnTo>
                  <a:pt x="90" y="1125"/>
                </a:lnTo>
                <a:lnTo>
                  <a:pt x="75" y="1110"/>
                </a:lnTo>
                <a:lnTo>
                  <a:pt x="75" y="1095"/>
                </a:lnTo>
                <a:lnTo>
                  <a:pt x="75" y="1080"/>
                </a:lnTo>
                <a:lnTo>
                  <a:pt x="75" y="1065"/>
                </a:lnTo>
                <a:lnTo>
                  <a:pt x="60" y="1065"/>
                </a:lnTo>
                <a:lnTo>
                  <a:pt x="60" y="1050"/>
                </a:lnTo>
                <a:lnTo>
                  <a:pt x="75" y="1050"/>
                </a:lnTo>
                <a:lnTo>
                  <a:pt x="75" y="1035"/>
                </a:lnTo>
                <a:lnTo>
                  <a:pt x="75" y="1020"/>
                </a:lnTo>
                <a:lnTo>
                  <a:pt x="75" y="1005"/>
                </a:lnTo>
                <a:lnTo>
                  <a:pt x="90" y="1005"/>
                </a:lnTo>
                <a:lnTo>
                  <a:pt x="90" y="990"/>
                </a:lnTo>
                <a:lnTo>
                  <a:pt x="90" y="975"/>
                </a:lnTo>
                <a:lnTo>
                  <a:pt x="105" y="975"/>
                </a:lnTo>
                <a:lnTo>
                  <a:pt x="120" y="990"/>
                </a:lnTo>
                <a:lnTo>
                  <a:pt x="120" y="1005"/>
                </a:lnTo>
                <a:lnTo>
                  <a:pt x="135" y="1005"/>
                </a:lnTo>
                <a:lnTo>
                  <a:pt x="150" y="1005"/>
                </a:lnTo>
                <a:lnTo>
                  <a:pt x="165" y="1005"/>
                </a:lnTo>
                <a:lnTo>
                  <a:pt x="195" y="1005"/>
                </a:lnTo>
                <a:lnTo>
                  <a:pt x="210" y="1005"/>
                </a:lnTo>
                <a:lnTo>
                  <a:pt x="225" y="1020"/>
                </a:lnTo>
                <a:lnTo>
                  <a:pt x="240" y="1020"/>
                </a:lnTo>
                <a:lnTo>
                  <a:pt x="240" y="1005"/>
                </a:lnTo>
                <a:lnTo>
                  <a:pt x="240" y="990"/>
                </a:lnTo>
                <a:lnTo>
                  <a:pt x="240" y="975"/>
                </a:lnTo>
                <a:lnTo>
                  <a:pt x="255" y="975"/>
                </a:lnTo>
                <a:lnTo>
                  <a:pt x="255" y="960"/>
                </a:lnTo>
                <a:lnTo>
                  <a:pt x="285" y="930"/>
                </a:lnTo>
                <a:lnTo>
                  <a:pt x="300" y="915"/>
                </a:lnTo>
                <a:lnTo>
                  <a:pt x="285" y="915"/>
                </a:lnTo>
                <a:lnTo>
                  <a:pt x="270" y="915"/>
                </a:lnTo>
                <a:lnTo>
                  <a:pt x="285" y="885"/>
                </a:lnTo>
                <a:lnTo>
                  <a:pt x="285" y="870"/>
                </a:lnTo>
                <a:lnTo>
                  <a:pt x="285" y="885"/>
                </a:lnTo>
                <a:lnTo>
                  <a:pt x="270" y="870"/>
                </a:lnTo>
                <a:lnTo>
                  <a:pt x="255" y="870"/>
                </a:lnTo>
                <a:lnTo>
                  <a:pt x="270" y="840"/>
                </a:lnTo>
                <a:lnTo>
                  <a:pt x="270" y="825"/>
                </a:lnTo>
                <a:lnTo>
                  <a:pt x="285" y="840"/>
                </a:lnTo>
                <a:lnTo>
                  <a:pt x="315" y="840"/>
                </a:lnTo>
                <a:lnTo>
                  <a:pt x="330" y="840"/>
                </a:lnTo>
                <a:lnTo>
                  <a:pt x="345" y="840"/>
                </a:lnTo>
                <a:lnTo>
                  <a:pt x="360" y="825"/>
                </a:lnTo>
                <a:lnTo>
                  <a:pt x="330" y="810"/>
                </a:lnTo>
                <a:lnTo>
                  <a:pt x="330" y="795"/>
                </a:lnTo>
                <a:lnTo>
                  <a:pt x="315" y="795"/>
                </a:lnTo>
                <a:lnTo>
                  <a:pt x="315" y="780"/>
                </a:lnTo>
                <a:lnTo>
                  <a:pt x="330" y="780"/>
                </a:lnTo>
                <a:lnTo>
                  <a:pt x="345" y="780"/>
                </a:lnTo>
                <a:lnTo>
                  <a:pt x="360" y="765"/>
                </a:lnTo>
                <a:lnTo>
                  <a:pt x="345" y="750"/>
                </a:lnTo>
                <a:lnTo>
                  <a:pt x="345" y="735"/>
                </a:lnTo>
                <a:lnTo>
                  <a:pt x="330" y="720"/>
                </a:lnTo>
                <a:lnTo>
                  <a:pt x="330" y="705"/>
                </a:lnTo>
                <a:lnTo>
                  <a:pt x="315" y="705"/>
                </a:lnTo>
                <a:lnTo>
                  <a:pt x="315" y="690"/>
                </a:lnTo>
                <a:lnTo>
                  <a:pt x="330" y="690"/>
                </a:lnTo>
                <a:lnTo>
                  <a:pt x="315" y="690"/>
                </a:lnTo>
                <a:lnTo>
                  <a:pt x="300" y="690"/>
                </a:lnTo>
                <a:lnTo>
                  <a:pt x="285" y="690"/>
                </a:lnTo>
                <a:lnTo>
                  <a:pt x="270" y="690"/>
                </a:lnTo>
                <a:lnTo>
                  <a:pt x="270" y="675"/>
                </a:lnTo>
                <a:lnTo>
                  <a:pt x="255" y="675"/>
                </a:lnTo>
                <a:lnTo>
                  <a:pt x="240" y="675"/>
                </a:lnTo>
                <a:lnTo>
                  <a:pt x="225" y="675"/>
                </a:lnTo>
                <a:lnTo>
                  <a:pt x="225" y="660"/>
                </a:lnTo>
                <a:lnTo>
                  <a:pt x="210" y="660"/>
                </a:lnTo>
                <a:lnTo>
                  <a:pt x="225" y="660"/>
                </a:lnTo>
                <a:lnTo>
                  <a:pt x="225" y="645"/>
                </a:lnTo>
                <a:lnTo>
                  <a:pt x="210" y="645"/>
                </a:lnTo>
                <a:lnTo>
                  <a:pt x="225" y="645"/>
                </a:lnTo>
                <a:lnTo>
                  <a:pt x="225" y="630"/>
                </a:lnTo>
                <a:lnTo>
                  <a:pt x="210" y="630"/>
                </a:lnTo>
                <a:lnTo>
                  <a:pt x="195" y="615"/>
                </a:lnTo>
                <a:lnTo>
                  <a:pt x="195" y="600"/>
                </a:lnTo>
                <a:lnTo>
                  <a:pt x="195" y="585"/>
                </a:lnTo>
                <a:lnTo>
                  <a:pt x="195" y="570"/>
                </a:lnTo>
                <a:lnTo>
                  <a:pt x="210" y="570"/>
                </a:lnTo>
                <a:lnTo>
                  <a:pt x="195" y="570"/>
                </a:lnTo>
                <a:lnTo>
                  <a:pt x="195" y="555"/>
                </a:lnTo>
                <a:lnTo>
                  <a:pt x="195" y="540"/>
                </a:lnTo>
                <a:lnTo>
                  <a:pt x="180" y="540"/>
                </a:lnTo>
                <a:lnTo>
                  <a:pt x="165" y="525"/>
                </a:lnTo>
                <a:lnTo>
                  <a:pt x="150" y="525"/>
                </a:lnTo>
                <a:lnTo>
                  <a:pt x="135" y="525"/>
                </a:lnTo>
                <a:lnTo>
                  <a:pt x="120" y="525"/>
                </a:lnTo>
                <a:lnTo>
                  <a:pt x="105" y="525"/>
                </a:lnTo>
                <a:lnTo>
                  <a:pt x="105" y="510"/>
                </a:lnTo>
                <a:lnTo>
                  <a:pt x="120" y="510"/>
                </a:lnTo>
                <a:lnTo>
                  <a:pt x="120" y="495"/>
                </a:lnTo>
                <a:lnTo>
                  <a:pt x="105" y="495"/>
                </a:lnTo>
                <a:lnTo>
                  <a:pt x="90" y="495"/>
                </a:lnTo>
                <a:lnTo>
                  <a:pt x="90" y="510"/>
                </a:lnTo>
                <a:lnTo>
                  <a:pt x="75" y="510"/>
                </a:lnTo>
                <a:lnTo>
                  <a:pt x="75" y="495"/>
                </a:lnTo>
                <a:lnTo>
                  <a:pt x="60" y="495"/>
                </a:lnTo>
                <a:lnTo>
                  <a:pt x="45" y="495"/>
                </a:lnTo>
                <a:lnTo>
                  <a:pt x="45" y="480"/>
                </a:lnTo>
                <a:lnTo>
                  <a:pt x="30" y="480"/>
                </a:lnTo>
                <a:lnTo>
                  <a:pt x="30" y="465"/>
                </a:lnTo>
                <a:lnTo>
                  <a:pt x="15" y="465"/>
                </a:lnTo>
                <a:lnTo>
                  <a:pt x="15" y="450"/>
                </a:lnTo>
                <a:lnTo>
                  <a:pt x="0" y="450"/>
                </a:lnTo>
                <a:lnTo>
                  <a:pt x="0" y="435"/>
                </a:lnTo>
                <a:lnTo>
                  <a:pt x="0" y="420"/>
                </a:lnTo>
                <a:lnTo>
                  <a:pt x="0" y="405"/>
                </a:lnTo>
                <a:lnTo>
                  <a:pt x="15" y="390"/>
                </a:lnTo>
                <a:lnTo>
                  <a:pt x="15" y="375"/>
                </a:lnTo>
                <a:lnTo>
                  <a:pt x="30" y="375"/>
                </a:lnTo>
                <a:lnTo>
                  <a:pt x="30" y="360"/>
                </a:lnTo>
                <a:lnTo>
                  <a:pt x="45" y="360"/>
                </a:lnTo>
                <a:lnTo>
                  <a:pt x="45" y="345"/>
                </a:lnTo>
                <a:lnTo>
                  <a:pt x="60" y="345"/>
                </a:lnTo>
                <a:lnTo>
                  <a:pt x="60" y="330"/>
                </a:lnTo>
                <a:lnTo>
                  <a:pt x="45" y="330"/>
                </a:lnTo>
                <a:lnTo>
                  <a:pt x="45" y="315"/>
                </a:lnTo>
                <a:lnTo>
                  <a:pt x="45" y="300"/>
                </a:lnTo>
                <a:lnTo>
                  <a:pt x="45" y="285"/>
                </a:lnTo>
                <a:lnTo>
                  <a:pt x="45" y="270"/>
                </a:lnTo>
                <a:lnTo>
                  <a:pt x="60" y="270"/>
                </a:lnTo>
                <a:lnTo>
                  <a:pt x="60" y="255"/>
                </a:lnTo>
                <a:lnTo>
                  <a:pt x="60" y="240"/>
                </a:lnTo>
                <a:lnTo>
                  <a:pt x="75" y="240"/>
                </a:lnTo>
                <a:lnTo>
                  <a:pt x="75" y="255"/>
                </a:lnTo>
                <a:lnTo>
                  <a:pt x="75" y="240"/>
                </a:lnTo>
                <a:lnTo>
                  <a:pt x="90" y="240"/>
                </a:lnTo>
                <a:lnTo>
                  <a:pt x="90" y="255"/>
                </a:lnTo>
                <a:lnTo>
                  <a:pt x="105" y="255"/>
                </a:lnTo>
                <a:lnTo>
                  <a:pt x="105" y="240"/>
                </a:lnTo>
                <a:lnTo>
                  <a:pt x="120" y="240"/>
                </a:lnTo>
                <a:lnTo>
                  <a:pt x="120" y="225"/>
                </a:lnTo>
                <a:lnTo>
                  <a:pt x="135" y="225"/>
                </a:lnTo>
                <a:lnTo>
                  <a:pt x="150" y="210"/>
                </a:lnTo>
                <a:lnTo>
                  <a:pt x="165" y="195"/>
                </a:lnTo>
                <a:lnTo>
                  <a:pt x="180" y="195"/>
                </a:lnTo>
                <a:lnTo>
                  <a:pt x="180" y="210"/>
                </a:lnTo>
                <a:lnTo>
                  <a:pt x="195" y="195"/>
                </a:lnTo>
                <a:lnTo>
                  <a:pt x="210" y="210"/>
                </a:lnTo>
                <a:lnTo>
                  <a:pt x="210" y="195"/>
                </a:lnTo>
                <a:lnTo>
                  <a:pt x="225" y="195"/>
                </a:lnTo>
                <a:lnTo>
                  <a:pt x="225" y="180"/>
                </a:lnTo>
                <a:lnTo>
                  <a:pt x="255" y="180"/>
                </a:lnTo>
                <a:lnTo>
                  <a:pt x="255" y="165"/>
                </a:lnTo>
                <a:lnTo>
                  <a:pt x="270" y="165"/>
                </a:lnTo>
                <a:lnTo>
                  <a:pt x="240" y="150"/>
                </a:lnTo>
                <a:lnTo>
                  <a:pt x="255" y="135"/>
                </a:lnTo>
                <a:lnTo>
                  <a:pt x="270" y="135"/>
                </a:lnTo>
                <a:lnTo>
                  <a:pt x="300" y="150"/>
                </a:lnTo>
                <a:lnTo>
                  <a:pt x="300" y="135"/>
                </a:lnTo>
                <a:lnTo>
                  <a:pt x="300" y="120"/>
                </a:lnTo>
                <a:lnTo>
                  <a:pt x="300" y="135"/>
                </a:lnTo>
                <a:lnTo>
                  <a:pt x="315" y="120"/>
                </a:lnTo>
                <a:lnTo>
                  <a:pt x="330" y="135"/>
                </a:lnTo>
                <a:lnTo>
                  <a:pt x="345" y="135"/>
                </a:lnTo>
                <a:lnTo>
                  <a:pt x="360" y="150"/>
                </a:lnTo>
                <a:lnTo>
                  <a:pt x="375" y="150"/>
                </a:lnTo>
                <a:lnTo>
                  <a:pt x="390" y="150"/>
                </a:lnTo>
                <a:lnTo>
                  <a:pt x="375" y="135"/>
                </a:lnTo>
                <a:lnTo>
                  <a:pt x="390" y="120"/>
                </a:lnTo>
                <a:lnTo>
                  <a:pt x="405" y="120"/>
                </a:lnTo>
                <a:lnTo>
                  <a:pt x="405" y="135"/>
                </a:lnTo>
                <a:lnTo>
                  <a:pt x="420" y="120"/>
                </a:lnTo>
                <a:lnTo>
                  <a:pt x="435" y="120"/>
                </a:lnTo>
                <a:lnTo>
                  <a:pt x="450" y="135"/>
                </a:lnTo>
                <a:lnTo>
                  <a:pt x="450" y="120"/>
                </a:lnTo>
                <a:lnTo>
                  <a:pt x="465" y="120"/>
                </a:lnTo>
                <a:lnTo>
                  <a:pt x="480" y="105"/>
                </a:lnTo>
                <a:lnTo>
                  <a:pt x="465" y="105"/>
                </a:lnTo>
                <a:lnTo>
                  <a:pt x="450" y="105"/>
                </a:lnTo>
                <a:lnTo>
                  <a:pt x="465" y="90"/>
                </a:lnTo>
                <a:lnTo>
                  <a:pt x="495" y="105"/>
                </a:lnTo>
                <a:lnTo>
                  <a:pt x="495" y="90"/>
                </a:lnTo>
                <a:lnTo>
                  <a:pt x="510" y="90"/>
                </a:lnTo>
                <a:lnTo>
                  <a:pt x="525" y="75"/>
                </a:lnTo>
                <a:lnTo>
                  <a:pt x="525" y="60"/>
                </a:lnTo>
                <a:lnTo>
                  <a:pt x="540" y="60"/>
                </a:lnTo>
                <a:lnTo>
                  <a:pt x="540" y="45"/>
                </a:lnTo>
                <a:lnTo>
                  <a:pt x="525" y="45"/>
                </a:lnTo>
                <a:lnTo>
                  <a:pt x="555" y="30"/>
                </a:lnTo>
                <a:lnTo>
                  <a:pt x="570" y="30"/>
                </a:lnTo>
                <a:lnTo>
                  <a:pt x="570" y="45"/>
                </a:lnTo>
                <a:lnTo>
                  <a:pt x="585" y="30"/>
                </a:lnTo>
                <a:lnTo>
                  <a:pt x="600" y="30"/>
                </a:lnTo>
                <a:lnTo>
                  <a:pt x="615" y="30"/>
                </a:lnTo>
                <a:lnTo>
                  <a:pt x="630" y="30"/>
                </a:lnTo>
                <a:lnTo>
                  <a:pt x="645" y="30"/>
                </a:lnTo>
                <a:lnTo>
                  <a:pt x="645" y="15"/>
                </a:lnTo>
                <a:lnTo>
                  <a:pt x="660" y="15"/>
                </a:lnTo>
                <a:lnTo>
                  <a:pt x="675" y="15"/>
                </a:lnTo>
                <a:lnTo>
                  <a:pt x="690" y="15"/>
                </a:lnTo>
                <a:lnTo>
                  <a:pt x="705" y="15"/>
                </a:lnTo>
                <a:lnTo>
                  <a:pt x="705" y="30"/>
                </a:lnTo>
                <a:lnTo>
                  <a:pt x="721" y="30"/>
                </a:lnTo>
                <a:lnTo>
                  <a:pt x="736" y="30"/>
                </a:lnTo>
                <a:lnTo>
                  <a:pt x="751" y="45"/>
                </a:lnTo>
                <a:lnTo>
                  <a:pt x="751" y="60"/>
                </a:lnTo>
                <a:lnTo>
                  <a:pt x="766" y="60"/>
                </a:lnTo>
                <a:lnTo>
                  <a:pt x="766" y="75"/>
                </a:lnTo>
                <a:lnTo>
                  <a:pt x="781" y="75"/>
                </a:lnTo>
                <a:lnTo>
                  <a:pt x="781" y="90"/>
                </a:lnTo>
                <a:lnTo>
                  <a:pt x="796" y="90"/>
                </a:lnTo>
                <a:lnTo>
                  <a:pt x="796" y="105"/>
                </a:lnTo>
                <a:lnTo>
                  <a:pt x="811" y="105"/>
                </a:lnTo>
                <a:lnTo>
                  <a:pt x="811" y="120"/>
                </a:lnTo>
                <a:lnTo>
                  <a:pt x="811" y="135"/>
                </a:lnTo>
                <a:lnTo>
                  <a:pt x="811" y="150"/>
                </a:lnTo>
                <a:lnTo>
                  <a:pt x="826" y="150"/>
                </a:lnTo>
                <a:lnTo>
                  <a:pt x="841" y="150"/>
                </a:lnTo>
                <a:lnTo>
                  <a:pt x="856" y="150"/>
                </a:lnTo>
                <a:lnTo>
                  <a:pt x="871" y="150"/>
                </a:lnTo>
                <a:lnTo>
                  <a:pt x="886" y="135"/>
                </a:lnTo>
                <a:lnTo>
                  <a:pt x="886" y="120"/>
                </a:lnTo>
                <a:lnTo>
                  <a:pt x="901" y="120"/>
                </a:lnTo>
                <a:lnTo>
                  <a:pt x="901" y="135"/>
                </a:lnTo>
                <a:lnTo>
                  <a:pt x="916" y="135"/>
                </a:lnTo>
                <a:lnTo>
                  <a:pt x="931" y="135"/>
                </a:lnTo>
                <a:lnTo>
                  <a:pt x="931" y="150"/>
                </a:lnTo>
                <a:lnTo>
                  <a:pt x="946" y="150"/>
                </a:lnTo>
                <a:lnTo>
                  <a:pt x="961" y="150"/>
                </a:lnTo>
                <a:lnTo>
                  <a:pt x="961" y="165"/>
                </a:lnTo>
                <a:lnTo>
                  <a:pt x="976" y="165"/>
                </a:lnTo>
                <a:lnTo>
                  <a:pt x="976" y="150"/>
                </a:lnTo>
                <a:lnTo>
                  <a:pt x="991" y="150"/>
                </a:lnTo>
                <a:lnTo>
                  <a:pt x="991" y="165"/>
                </a:lnTo>
                <a:lnTo>
                  <a:pt x="976" y="165"/>
                </a:lnTo>
                <a:lnTo>
                  <a:pt x="976" y="180"/>
                </a:lnTo>
                <a:lnTo>
                  <a:pt x="976" y="195"/>
                </a:lnTo>
                <a:lnTo>
                  <a:pt x="991" y="195"/>
                </a:lnTo>
                <a:lnTo>
                  <a:pt x="991" y="210"/>
                </a:lnTo>
                <a:lnTo>
                  <a:pt x="1006" y="210"/>
                </a:lnTo>
                <a:lnTo>
                  <a:pt x="1021" y="21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74" name="Freeform 512"/>
          <p:cNvSpPr>
            <a:spLocks/>
          </p:cNvSpPr>
          <p:nvPr/>
        </p:nvSpPr>
        <p:spPr bwMode="auto">
          <a:xfrm>
            <a:off x="6181592" y="2279697"/>
            <a:ext cx="1552636" cy="1376276"/>
          </a:xfrm>
          <a:custGeom>
            <a:avLst/>
            <a:gdLst>
              <a:gd name="T0" fmla="*/ 1 w 1847"/>
              <a:gd name="T1" fmla="*/ 1 h 1665"/>
              <a:gd name="T2" fmla="*/ 1 w 1847"/>
              <a:gd name="T3" fmla="*/ 1 h 1665"/>
              <a:gd name="T4" fmla="*/ 1 w 1847"/>
              <a:gd name="T5" fmla="*/ 1 h 1665"/>
              <a:gd name="T6" fmla="*/ 1 w 1847"/>
              <a:gd name="T7" fmla="*/ 1 h 1665"/>
              <a:gd name="T8" fmla="*/ 1 w 1847"/>
              <a:gd name="T9" fmla="*/ 1 h 1665"/>
              <a:gd name="T10" fmla="*/ 1 w 1847"/>
              <a:gd name="T11" fmla="*/ 1 h 1665"/>
              <a:gd name="T12" fmla="*/ 1 w 1847"/>
              <a:gd name="T13" fmla="*/ 1 h 1665"/>
              <a:gd name="T14" fmla="*/ 1 w 1847"/>
              <a:gd name="T15" fmla="*/ 1 h 1665"/>
              <a:gd name="T16" fmla="*/ 1 w 1847"/>
              <a:gd name="T17" fmla="*/ 1 h 1665"/>
              <a:gd name="T18" fmla="*/ 1 w 1847"/>
              <a:gd name="T19" fmla="*/ 1 h 1665"/>
              <a:gd name="T20" fmla="*/ 1 w 1847"/>
              <a:gd name="T21" fmla="*/ 1 h 1665"/>
              <a:gd name="T22" fmla="*/ 1 w 1847"/>
              <a:gd name="T23" fmla="*/ 1 h 1665"/>
              <a:gd name="T24" fmla="*/ 1 w 1847"/>
              <a:gd name="T25" fmla="*/ 1 h 1665"/>
              <a:gd name="T26" fmla="*/ 1 w 1847"/>
              <a:gd name="T27" fmla="*/ 1 h 1665"/>
              <a:gd name="T28" fmla="*/ 1 w 1847"/>
              <a:gd name="T29" fmla="*/ 1 h 1665"/>
              <a:gd name="T30" fmla="*/ 1 w 1847"/>
              <a:gd name="T31" fmla="*/ 1 h 1665"/>
              <a:gd name="T32" fmla="*/ 1 w 1847"/>
              <a:gd name="T33" fmla="*/ 1 h 1665"/>
              <a:gd name="T34" fmla="*/ 1 w 1847"/>
              <a:gd name="T35" fmla="*/ 1 h 1665"/>
              <a:gd name="T36" fmla="*/ 1 w 1847"/>
              <a:gd name="T37" fmla="*/ 1 h 1665"/>
              <a:gd name="T38" fmla="*/ 1 w 1847"/>
              <a:gd name="T39" fmla="*/ 1 h 1665"/>
              <a:gd name="T40" fmla="*/ 1 w 1847"/>
              <a:gd name="T41" fmla="*/ 1 h 1665"/>
              <a:gd name="T42" fmla="*/ 1 w 1847"/>
              <a:gd name="T43" fmla="*/ 1 h 1665"/>
              <a:gd name="T44" fmla="*/ 1 w 1847"/>
              <a:gd name="T45" fmla="*/ 1 h 1665"/>
              <a:gd name="T46" fmla="*/ 1 w 1847"/>
              <a:gd name="T47" fmla="*/ 1 h 1665"/>
              <a:gd name="T48" fmla="*/ 1 w 1847"/>
              <a:gd name="T49" fmla="*/ 1 h 1665"/>
              <a:gd name="T50" fmla="*/ 1 w 1847"/>
              <a:gd name="T51" fmla="*/ 1 h 1665"/>
              <a:gd name="T52" fmla="*/ 1 w 1847"/>
              <a:gd name="T53" fmla="*/ 1 h 1665"/>
              <a:gd name="T54" fmla="*/ 1 w 1847"/>
              <a:gd name="T55" fmla="*/ 1 h 1665"/>
              <a:gd name="T56" fmla="*/ 1 w 1847"/>
              <a:gd name="T57" fmla="*/ 1 h 1665"/>
              <a:gd name="T58" fmla="*/ 1 w 1847"/>
              <a:gd name="T59" fmla="*/ 1 h 1665"/>
              <a:gd name="T60" fmla="*/ 1 w 1847"/>
              <a:gd name="T61" fmla="*/ 1 h 1665"/>
              <a:gd name="T62" fmla="*/ 1 w 1847"/>
              <a:gd name="T63" fmla="*/ 1 h 1665"/>
              <a:gd name="T64" fmla="*/ 1 w 1847"/>
              <a:gd name="T65" fmla="*/ 1 h 1665"/>
              <a:gd name="T66" fmla="*/ 1 w 1847"/>
              <a:gd name="T67" fmla="*/ 1 h 1665"/>
              <a:gd name="T68" fmla="*/ 1 w 1847"/>
              <a:gd name="T69" fmla="*/ 1 h 1665"/>
              <a:gd name="T70" fmla="*/ 1 w 1847"/>
              <a:gd name="T71" fmla="*/ 1 h 1665"/>
              <a:gd name="T72" fmla="*/ 1 w 1847"/>
              <a:gd name="T73" fmla="*/ 1 h 1665"/>
              <a:gd name="T74" fmla="*/ 1 w 1847"/>
              <a:gd name="T75" fmla="*/ 1 h 1665"/>
              <a:gd name="T76" fmla="*/ 1 w 1847"/>
              <a:gd name="T77" fmla="*/ 1 h 1665"/>
              <a:gd name="T78" fmla="*/ 1 w 1847"/>
              <a:gd name="T79" fmla="*/ 1 h 1665"/>
              <a:gd name="T80" fmla="*/ 1 w 1847"/>
              <a:gd name="T81" fmla="*/ 1 h 1665"/>
              <a:gd name="T82" fmla="*/ 1 w 1847"/>
              <a:gd name="T83" fmla="*/ 1 h 1665"/>
              <a:gd name="T84" fmla="*/ 1 w 1847"/>
              <a:gd name="T85" fmla="*/ 1 h 1665"/>
              <a:gd name="T86" fmla="*/ 1 w 1847"/>
              <a:gd name="T87" fmla="*/ 1 h 1665"/>
              <a:gd name="T88" fmla="*/ 1 w 1847"/>
              <a:gd name="T89" fmla="*/ 1 h 1665"/>
              <a:gd name="T90" fmla="*/ 1 w 1847"/>
              <a:gd name="T91" fmla="*/ 1 h 1665"/>
              <a:gd name="T92" fmla="*/ 1 w 1847"/>
              <a:gd name="T93" fmla="*/ 1 h 1665"/>
              <a:gd name="T94" fmla="*/ 1 w 1847"/>
              <a:gd name="T95" fmla="*/ 1 h 1665"/>
              <a:gd name="T96" fmla="*/ 1 w 1847"/>
              <a:gd name="T97" fmla="*/ 1 h 1665"/>
              <a:gd name="T98" fmla="*/ 1 w 1847"/>
              <a:gd name="T99" fmla="*/ 1 h 1665"/>
              <a:gd name="T100" fmla="*/ 1 w 1847"/>
              <a:gd name="T101" fmla="*/ 1 h 1665"/>
              <a:gd name="T102" fmla="*/ 1 w 1847"/>
              <a:gd name="T103" fmla="*/ 1 h 1665"/>
              <a:gd name="T104" fmla="*/ 1 w 1847"/>
              <a:gd name="T105" fmla="*/ 1 h 1665"/>
              <a:gd name="T106" fmla="*/ 1 w 1847"/>
              <a:gd name="T107" fmla="*/ 1 h 1665"/>
              <a:gd name="T108" fmla="*/ 1 w 1847"/>
              <a:gd name="T109" fmla="*/ 1 h 1665"/>
              <a:gd name="T110" fmla="*/ 1 w 1847"/>
              <a:gd name="T111" fmla="*/ 1 h 1665"/>
              <a:gd name="T112" fmla="*/ 1 w 1847"/>
              <a:gd name="T113" fmla="*/ 1 h 1665"/>
              <a:gd name="T114" fmla="*/ 1 w 1847"/>
              <a:gd name="T115" fmla="*/ 1 h 1665"/>
              <a:gd name="T116" fmla="*/ 1 w 1847"/>
              <a:gd name="T117" fmla="*/ 1 h 1665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847"/>
              <a:gd name="T178" fmla="*/ 0 h 1665"/>
              <a:gd name="T179" fmla="*/ 1847 w 1847"/>
              <a:gd name="T180" fmla="*/ 1665 h 1665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847" h="1665">
                <a:moveTo>
                  <a:pt x="1471" y="15"/>
                </a:moveTo>
                <a:lnTo>
                  <a:pt x="1486" y="15"/>
                </a:lnTo>
                <a:lnTo>
                  <a:pt x="1501" y="0"/>
                </a:lnTo>
                <a:lnTo>
                  <a:pt x="1501" y="15"/>
                </a:lnTo>
                <a:lnTo>
                  <a:pt x="1501" y="30"/>
                </a:lnTo>
                <a:lnTo>
                  <a:pt x="1486" y="30"/>
                </a:lnTo>
                <a:lnTo>
                  <a:pt x="1486" y="45"/>
                </a:lnTo>
                <a:lnTo>
                  <a:pt x="1486" y="75"/>
                </a:lnTo>
                <a:lnTo>
                  <a:pt x="1486" y="90"/>
                </a:lnTo>
                <a:lnTo>
                  <a:pt x="1501" y="90"/>
                </a:lnTo>
                <a:lnTo>
                  <a:pt x="1516" y="105"/>
                </a:lnTo>
                <a:lnTo>
                  <a:pt x="1516" y="120"/>
                </a:lnTo>
                <a:lnTo>
                  <a:pt x="1531" y="120"/>
                </a:lnTo>
                <a:lnTo>
                  <a:pt x="1546" y="120"/>
                </a:lnTo>
                <a:lnTo>
                  <a:pt x="1546" y="135"/>
                </a:lnTo>
                <a:lnTo>
                  <a:pt x="1561" y="135"/>
                </a:lnTo>
                <a:lnTo>
                  <a:pt x="1576" y="135"/>
                </a:lnTo>
                <a:lnTo>
                  <a:pt x="1591" y="135"/>
                </a:lnTo>
                <a:lnTo>
                  <a:pt x="1576" y="150"/>
                </a:lnTo>
                <a:lnTo>
                  <a:pt x="1576" y="180"/>
                </a:lnTo>
                <a:lnTo>
                  <a:pt x="1576" y="195"/>
                </a:lnTo>
                <a:lnTo>
                  <a:pt x="1576" y="210"/>
                </a:lnTo>
                <a:lnTo>
                  <a:pt x="1576" y="225"/>
                </a:lnTo>
                <a:lnTo>
                  <a:pt x="1591" y="225"/>
                </a:lnTo>
                <a:lnTo>
                  <a:pt x="1591" y="240"/>
                </a:lnTo>
                <a:lnTo>
                  <a:pt x="1591" y="255"/>
                </a:lnTo>
                <a:lnTo>
                  <a:pt x="1606" y="270"/>
                </a:lnTo>
                <a:lnTo>
                  <a:pt x="1621" y="270"/>
                </a:lnTo>
                <a:lnTo>
                  <a:pt x="1621" y="285"/>
                </a:lnTo>
                <a:lnTo>
                  <a:pt x="1636" y="300"/>
                </a:lnTo>
                <a:lnTo>
                  <a:pt x="1636" y="315"/>
                </a:lnTo>
                <a:lnTo>
                  <a:pt x="1651" y="315"/>
                </a:lnTo>
                <a:lnTo>
                  <a:pt x="1651" y="330"/>
                </a:lnTo>
                <a:lnTo>
                  <a:pt x="1681" y="330"/>
                </a:lnTo>
                <a:lnTo>
                  <a:pt x="1696" y="345"/>
                </a:lnTo>
                <a:lnTo>
                  <a:pt x="1711" y="345"/>
                </a:lnTo>
                <a:lnTo>
                  <a:pt x="1711" y="360"/>
                </a:lnTo>
                <a:lnTo>
                  <a:pt x="1726" y="360"/>
                </a:lnTo>
                <a:lnTo>
                  <a:pt x="1741" y="360"/>
                </a:lnTo>
                <a:lnTo>
                  <a:pt x="1756" y="375"/>
                </a:lnTo>
                <a:lnTo>
                  <a:pt x="1756" y="390"/>
                </a:lnTo>
                <a:lnTo>
                  <a:pt x="1771" y="405"/>
                </a:lnTo>
                <a:lnTo>
                  <a:pt x="1771" y="420"/>
                </a:lnTo>
                <a:lnTo>
                  <a:pt x="1787" y="420"/>
                </a:lnTo>
                <a:lnTo>
                  <a:pt x="1787" y="435"/>
                </a:lnTo>
                <a:lnTo>
                  <a:pt x="1802" y="435"/>
                </a:lnTo>
                <a:lnTo>
                  <a:pt x="1817" y="450"/>
                </a:lnTo>
                <a:lnTo>
                  <a:pt x="1817" y="465"/>
                </a:lnTo>
                <a:lnTo>
                  <a:pt x="1802" y="465"/>
                </a:lnTo>
                <a:lnTo>
                  <a:pt x="1802" y="480"/>
                </a:lnTo>
                <a:lnTo>
                  <a:pt x="1817" y="495"/>
                </a:lnTo>
                <a:lnTo>
                  <a:pt x="1847" y="525"/>
                </a:lnTo>
                <a:lnTo>
                  <a:pt x="1847" y="540"/>
                </a:lnTo>
                <a:lnTo>
                  <a:pt x="1832" y="540"/>
                </a:lnTo>
                <a:lnTo>
                  <a:pt x="1817" y="540"/>
                </a:lnTo>
                <a:lnTo>
                  <a:pt x="1802" y="540"/>
                </a:lnTo>
                <a:lnTo>
                  <a:pt x="1802" y="570"/>
                </a:lnTo>
                <a:lnTo>
                  <a:pt x="1817" y="570"/>
                </a:lnTo>
                <a:lnTo>
                  <a:pt x="1817" y="585"/>
                </a:lnTo>
                <a:lnTo>
                  <a:pt x="1832" y="585"/>
                </a:lnTo>
                <a:lnTo>
                  <a:pt x="1817" y="585"/>
                </a:lnTo>
                <a:lnTo>
                  <a:pt x="1817" y="600"/>
                </a:lnTo>
                <a:lnTo>
                  <a:pt x="1802" y="600"/>
                </a:lnTo>
                <a:lnTo>
                  <a:pt x="1802" y="615"/>
                </a:lnTo>
                <a:lnTo>
                  <a:pt x="1787" y="615"/>
                </a:lnTo>
                <a:lnTo>
                  <a:pt x="1787" y="600"/>
                </a:lnTo>
                <a:lnTo>
                  <a:pt x="1771" y="600"/>
                </a:lnTo>
                <a:lnTo>
                  <a:pt x="1771" y="615"/>
                </a:lnTo>
                <a:lnTo>
                  <a:pt x="1771" y="630"/>
                </a:lnTo>
                <a:lnTo>
                  <a:pt x="1771" y="645"/>
                </a:lnTo>
                <a:lnTo>
                  <a:pt x="1787" y="660"/>
                </a:lnTo>
                <a:lnTo>
                  <a:pt x="1787" y="645"/>
                </a:lnTo>
                <a:lnTo>
                  <a:pt x="1802" y="645"/>
                </a:lnTo>
                <a:lnTo>
                  <a:pt x="1802" y="660"/>
                </a:lnTo>
                <a:lnTo>
                  <a:pt x="1787" y="660"/>
                </a:lnTo>
                <a:lnTo>
                  <a:pt x="1802" y="660"/>
                </a:lnTo>
                <a:lnTo>
                  <a:pt x="1802" y="675"/>
                </a:lnTo>
                <a:lnTo>
                  <a:pt x="1817" y="690"/>
                </a:lnTo>
                <a:lnTo>
                  <a:pt x="1817" y="705"/>
                </a:lnTo>
                <a:lnTo>
                  <a:pt x="1787" y="705"/>
                </a:lnTo>
                <a:lnTo>
                  <a:pt x="1787" y="720"/>
                </a:lnTo>
                <a:lnTo>
                  <a:pt x="1787" y="735"/>
                </a:lnTo>
                <a:lnTo>
                  <a:pt x="1756" y="735"/>
                </a:lnTo>
                <a:lnTo>
                  <a:pt x="1756" y="750"/>
                </a:lnTo>
                <a:lnTo>
                  <a:pt x="1756" y="765"/>
                </a:lnTo>
                <a:lnTo>
                  <a:pt x="1771" y="765"/>
                </a:lnTo>
                <a:lnTo>
                  <a:pt x="1771" y="780"/>
                </a:lnTo>
                <a:lnTo>
                  <a:pt x="1756" y="765"/>
                </a:lnTo>
                <a:lnTo>
                  <a:pt x="1756" y="780"/>
                </a:lnTo>
                <a:lnTo>
                  <a:pt x="1741" y="765"/>
                </a:lnTo>
                <a:lnTo>
                  <a:pt x="1726" y="795"/>
                </a:lnTo>
                <a:lnTo>
                  <a:pt x="1756" y="795"/>
                </a:lnTo>
                <a:lnTo>
                  <a:pt x="1741" y="810"/>
                </a:lnTo>
                <a:lnTo>
                  <a:pt x="1726" y="810"/>
                </a:lnTo>
                <a:lnTo>
                  <a:pt x="1711" y="810"/>
                </a:lnTo>
                <a:lnTo>
                  <a:pt x="1711" y="825"/>
                </a:lnTo>
                <a:lnTo>
                  <a:pt x="1696" y="840"/>
                </a:lnTo>
                <a:lnTo>
                  <a:pt x="1711" y="840"/>
                </a:lnTo>
                <a:lnTo>
                  <a:pt x="1711" y="855"/>
                </a:lnTo>
                <a:lnTo>
                  <a:pt x="1711" y="885"/>
                </a:lnTo>
                <a:lnTo>
                  <a:pt x="1726" y="885"/>
                </a:lnTo>
                <a:lnTo>
                  <a:pt x="1726" y="900"/>
                </a:lnTo>
                <a:lnTo>
                  <a:pt x="1726" y="915"/>
                </a:lnTo>
                <a:lnTo>
                  <a:pt x="1726" y="900"/>
                </a:lnTo>
                <a:lnTo>
                  <a:pt x="1726" y="915"/>
                </a:lnTo>
                <a:lnTo>
                  <a:pt x="1741" y="915"/>
                </a:lnTo>
                <a:lnTo>
                  <a:pt x="1726" y="930"/>
                </a:lnTo>
                <a:lnTo>
                  <a:pt x="1726" y="960"/>
                </a:lnTo>
                <a:lnTo>
                  <a:pt x="1726" y="975"/>
                </a:lnTo>
                <a:lnTo>
                  <a:pt x="1726" y="990"/>
                </a:lnTo>
                <a:lnTo>
                  <a:pt x="1756" y="1005"/>
                </a:lnTo>
                <a:lnTo>
                  <a:pt x="1771" y="1020"/>
                </a:lnTo>
                <a:lnTo>
                  <a:pt x="1756" y="1020"/>
                </a:lnTo>
                <a:lnTo>
                  <a:pt x="1741" y="1020"/>
                </a:lnTo>
                <a:lnTo>
                  <a:pt x="1741" y="1035"/>
                </a:lnTo>
                <a:lnTo>
                  <a:pt x="1741" y="1050"/>
                </a:lnTo>
                <a:lnTo>
                  <a:pt x="1726" y="1050"/>
                </a:lnTo>
                <a:lnTo>
                  <a:pt x="1711" y="1050"/>
                </a:lnTo>
                <a:lnTo>
                  <a:pt x="1726" y="1065"/>
                </a:lnTo>
                <a:lnTo>
                  <a:pt x="1711" y="1065"/>
                </a:lnTo>
                <a:lnTo>
                  <a:pt x="1711" y="1080"/>
                </a:lnTo>
                <a:lnTo>
                  <a:pt x="1711" y="1095"/>
                </a:lnTo>
                <a:lnTo>
                  <a:pt x="1696" y="1095"/>
                </a:lnTo>
                <a:lnTo>
                  <a:pt x="1696" y="1080"/>
                </a:lnTo>
                <a:lnTo>
                  <a:pt x="1681" y="1080"/>
                </a:lnTo>
                <a:lnTo>
                  <a:pt x="1681" y="1095"/>
                </a:lnTo>
                <a:lnTo>
                  <a:pt x="1666" y="1080"/>
                </a:lnTo>
                <a:lnTo>
                  <a:pt x="1621" y="1080"/>
                </a:lnTo>
                <a:lnTo>
                  <a:pt x="1576" y="1065"/>
                </a:lnTo>
                <a:lnTo>
                  <a:pt x="1561" y="1065"/>
                </a:lnTo>
                <a:lnTo>
                  <a:pt x="1546" y="1065"/>
                </a:lnTo>
                <a:lnTo>
                  <a:pt x="1531" y="1080"/>
                </a:lnTo>
                <a:lnTo>
                  <a:pt x="1516" y="1095"/>
                </a:lnTo>
                <a:lnTo>
                  <a:pt x="1501" y="1110"/>
                </a:lnTo>
                <a:lnTo>
                  <a:pt x="1516" y="1110"/>
                </a:lnTo>
                <a:lnTo>
                  <a:pt x="1531" y="1110"/>
                </a:lnTo>
                <a:lnTo>
                  <a:pt x="1531" y="1125"/>
                </a:lnTo>
                <a:lnTo>
                  <a:pt x="1546" y="1125"/>
                </a:lnTo>
                <a:lnTo>
                  <a:pt x="1546" y="1140"/>
                </a:lnTo>
                <a:lnTo>
                  <a:pt x="1531" y="1140"/>
                </a:lnTo>
                <a:lnTo>
                  <a:pt x="1546" y="1140"/>
                </a:lnTo>
                <a:lnTo>
                  <a:pt x="1546" y="1155"/>
                </a:lnTo>
                <a:lnTo>
                  <a:pt x="1546" y="1140"/>
                </a:lnTo>
                <a:lnTo>
                  <a:pt x="1561" y="1155"/>
                </a:lnTo>
                <a:lnTo>
                  <a:pt x="1546" y="1155"/>
                </a:lnTo>
                <a:lnTo>
                  <a:pt x="1546" y="1170"/>
                </a:lnTo>
                <a:lnTo>
                  <a:pt x="1531" y="1170"/>
                </a:lnTo>
                <a:lnTo>
                  <a:pt x="1516" y="1170"/>
                </a:lnTo>
                <a:lnTo>
                  <a:pt x="1501" y="1170"/>
                </a:lnTo>
                <a:lnTo>
                  <a:pt x="1501" y="1185"/>
                </a:lnTo>
                <a:lnTo>
                  <a:pt x="1516" y="1185"/>
                </a:lnTo>
                <a:lnTo>
                  <a:pt x="1516" y="1200"/>
                </a:lnTo>
                <a:lnTo>
                  <a:pt x="1501" y="1200"/>
                </a:lnTo>
                <a:lnTo>
                  <a:pt x="1501" y="1215"/>
                </a:lnTo>
                <a:lnTo>
                  <a:pt x="1486" y="1215"/>
                </a:lnTo>
                <a:lnTo>
                  <a:pt x="1471" y="1215"/>
                </a:lnTo>
                <a:lnTo>
                  <a:pt x="1456" y="1215"/>
                </a:lnTo>
                <a:lnTo>
                  <a:pt x="1441" y="1215"/>
                </a:lnTo>
                <a:lnTo>
                  <a:pt x="1441" y="1230"/>
                </a:lnTo>
                <a:lnTo>
                  <a:pt x="1441" y="1245"/>
                </a:lnTo>
                <a:lnTo>
                  <a:pt x="1441" y="1260"/>
                </a:lnTo>
                <a:lnTo>
                  <a:pt x="1441" y="1275"/>
                </a:lnTo>
                <a:lnTo>
                  <a:pt x="1426" y="1275"/>
                </a:lnTo>
                <a:lnTo>
                  <a:pt x="1426" y="1260"/>
                </a:lnTo>
                <a:lnTo>
                  <a:pt x="1411" y="1260"/>
                </a:lnTo>
                <a:lnTo>
                  <a:pt x="1411" y="1275"/>
                </a:lnTo>
                <a:lnTo>
                  <a:pt x="1396" y="1275"/>
                </a:lnTo>
                <a:lnTo>
                  <a:pt x="1411" y="1275"/>
                </a:lnTo>
                <a:lnTo>
                  <a:pt x="1396" y="1275"/>
                </a:lnTo>
                <a:lnTo>
                  <a:pt x="1396" y="1290"/>
                </a:lnTo>
                <a:lnTo>
                  <a:pt x="1396" y="1275"/>
                </a:lnTo>
                <a:lnTo>
                  <a:pt x="1396" y="1290"/>
                </a:lnTo>
                <a:lnTo>
                  <a:pt x="1396" y="1305"/>
                </a:lnTo>
                <a:lnTo>
                  <a:pt x="1411" y="1305"/>
                </a:lnTo>
                <a:lnTo>
                  <a:pt x="1396" y="1305"/>
                </a:lnTo>
                <a:lnTo>
                  <a:pt x="1396" y="1320"/>
                </a:lnTo>
                <a:lnTo>
                  <a:pt x="1411" y="1320"/>
                </a:lnTo>
                <a:lnTo>
                  <a:pt x="1411" y="1335"/>
                </a:lnTo>
                <a:lnTo>
                  <a:pt x="1396" y="1335"/>
                </a:lnTo>
                <a:lnTo>
                  <a:pt x="1381" y="1335"/>
                </a:lnTo>
                <a:lnTo>
                  <a:pt x="1381" y="1350"/>
                </a:lnTo>
                <a:lnTo>
                  <a:pt x="1366" y="1335"/>
                </a:lnTo>
                <a:lnTo>
                  <a:pt x="1366" y="1350"/>
                </a:lnTo>
                <a:lnTo>
                  <a:pt x="1351" y="1335"/>
                </a:lnTo>
                <a:lnTo>
                  <a:pt x="1351" y="1350"/>
                </a:lnTo>
                <a:lnTo>
                  <a:pt x="1351" y="1365"/>
                </a:lnTo>
                <a:lnTo>
                  <a:pt x="1336" y="1365"/>
                </a:lnTo>
                <a:lnTo>
                  <a:pt x="1336" y="1380"/>
                </a:lnTo>
                <a:lnTo>
                  <a:pt x="1336" y="1395"/>
                </a:lnTo>
                <a:lnTo>
                  <a:pt x="1336" y="1425"/>
                </a:lnTo>
                <a:lnTo>
                  <a:pt x="1306" y="1410"/>
                </a:lnTo>
                <a:lnTo>
                  <a:pt x="1306" y="1395"/>
                </a:lnTo>
                <a:lnTo>
                  <a:pt x="1291" y="1395"/>
                </a:lnTo>
                <a:lnTo>
                  <a:pt x="1276" y="1395"/>
                </a:lnTo>
                <a:lnTo>
                  <a:pt x="1276" y="1410"/>
                </a:lnTo>
                <a:lnTo>
                  <a:pt x="1261" y="1425"/>
                </a:lnTo>
                <a:lnTo>
                  <a:pt x="1246" y="1425"/>
                </a:lnTo>
                <a:lnTo>
                  <a:pt x="1231" y="1425"/>
                </a:lnTo>
                <a:lnTo>
                  <a:pt x="1231" y="1440"/>
                </a:lnTo>
                <a:lnTo>
                  <a:pt x="1231" y="1425"/>
                </a:lnTo>
                <a:lnTo>
                  <a:pt x="1231" y="1440"/>
                </a:lnTo>
                <a:lnTo>
                  <a:pt x="1216" y="1440"/>
                </a:lnTo>
                <a:lnTo>
                  <a:pt x="1231" y="1455"/>
                </a:lnTo>
                <a:lnTo>
                  <a:pt x="1246" y="1470"/>
                </a:lnTo>
                <a:lnTo>
                  <a:pt x="1246" y="1485"/>
                </a:lnTo>
                <a:lnTo>
                  <a:pt x="1231" y="1470"/>
                </a:lnTo>
                <a:lnTo>
                  <a:pt x="1216" y="1455"/>
                </a:lnTo>
                <a:lnTo>
                  <a:pt x="1216" y="1440"/>
                </a:lnTo>
                <a:lnTo>
                  <a:pt x="1201" y="1440"/>
                </a:lnTo>
                <a:lnTo>
                  <a:pt x="1186" y="1440"/>
                </a:lnTo>
                <a:lnTo>
                  <a:pt x="1171" y="1440"/>
                </a:lnTo>
                <a:lnTo>
                  <a:pt x="1141" y="1440"/>
                </a:lnTo>
                <a:lnTo>
                  <a:pt x="1126" y="1455"/>
                </a:lnTo>
                <a:lnTo>
                  <a:pt x="1111" y="1455"/>
                </a:lnTo>
                <a:lnTo>
                  <a:pt x="1096" y="1455"/>
                </a:lnTo>
                <a:lnTo>
                  <a:pt x="1096" y="1440"/>
                </a:lnTo>
                <a:lnTo>
                  <a:pt x="1081" y="1440"/>
                </a:lnTo>
                <a:lnTo>
                  <a:pt x="1066" y="1440"/>
                </a:lnTo>
                <a:lnTo>
                  <a:pt x="1066" y="1425"/>
                </a:lnTo>
                <a:lnTo>
                  <a:pt x="1051" y="1440"/>
                </a:lnTo>
                <a:lnTo>
                  <a:pt x="1051" y="1455"/>
                </a:lnTo>
                <a:lnTo>
                  <a:pt x="1051" y="1470"/>
                </a:lnTo>
                <a:lnTo>
                  <a:pt x="1066" y="1485"/>
                </a:lnTo>
                <a:lnTo>
                  <a:pt x="1051" y="1485"/>
                </a:lnTo>
                <a:lnTo>
                  <a:pt x="1066" y="1485"/>
                </a:lnTo>
                <a:lnTo>
                  <a:pt x="1066" y="1515"/>
                </a:lnTo>
                <a:lnTo>
                  <a:pt x="1066" y="1530"/>
                </a:lnTo>
                <a:lnTo>
                  <a:pt x="1051" y="1530"/>
                </a:lnTo>
                <a:lnTo>
                  <a:pt x="1066" y="1530"/>
                </a:lnTo>
                <a:lnTo>
                  <a:pt x="1066" y="1545"/>
                </a:lnTo>
                <a:lnTo>
                  <a:pt x="1066" y="1560"/>
                </a:lnTo>
                <a:lnTo>
                  <a:pt x="1066" y="1590"/>
                </a:lnTo>
                <a:lnTo>
                  <a:pt x="1051" y="1590"/>
                </a:lnTo>
                <a:lnTo>
                  <a:pt x="1036" y="1590"/>
                </a:lnTo>
                <a:lnTo>
                  <a:pt x="1021" y="1590"/>
                </a:lnTo>
                <a:lnTo>
                  <a:pt x="1021" y="1605"/>
                </a:lnTo>
                <a:lnTo>
                  <a:pt x="991" y="1605"/>
                </a:lnTo>
                <a:lnTo>
                  <a:pt x="976" y="1605"/>
                </a:lnTo>
                <a:lnTo>
                  <a:pt x="976" y="1590"/>
                </a:lnTo>
                <a:lnTo>
                  <a:pt x="961" y="1590"/>
                </a:lnTo>
                <a:lnTo>
                  <a:pt x="946" y="1575"/>
                </a:lnTo>
                <a:lnTo>
                  <a:pt x="931" y="1560"/>
                </a:lnTo>
                <a:lnTo>
                  <a:pt x="901" y="1575"/>
                </a:lnTo>
                <a:lnTo>
                  <a:pt x="886" y="1575"/>
                </a:lnTo>
                <a:lnTo>
                  <a:pt x="901" y="1590"/>
                </a:lnTo>
                <a:lnTo>
                  <a:pt x="886" y="1605"/>
                </a:lnTo>
                <a:lnTo>
                  <a:pt x="871" y="1635"/>
                </a:lnTo>
                <a:lnTo>
                  <a:pt x="856" y="1665"/>
                </a:lnTo>
                <a:lnTo>
                  <a:pt x="841" y="1650"/>
                </a:lnTo>
                <a:lnTo>
                  <a:pt x="826" y="1650"/>
                </a:lnTo>
                <a:lnTo>
                  <a:pt x="826" y="1665"/>
                </a:lnTo>
                <a:lnTo>
                  <a:pt x="811" y="1650"/>
                </a:lnTo>
                <a:lnTo>
                  <a:pt x="826" y="1620"/>
                </a:lnTo>
                <a:lnTo>
                  <a:pt x="796" y="1590"/>
                </a:lnTo>
                <a:lnTo>
                  <a:pt x="796" y="1575"/>
                </a:lnTo>
                <a:lnTo>
                  <a:pt x="811" y="1575"/>
                </a:lnTo>
                <a:lnTo>
                  <a:pt x="796" y="1575"/>
                </a:lnTo>
                <a:lnTo>
                  <a:pt x="796" y="1560"/>
                </a:lnTo>
                <a:lnTo>
                  <a:pt x="811" y="1560"/>
                </a:lnTo>
                <a:lnTo>
                  <a:pt x="811" y="1545"/>
                </a:lnTo>
                <a:lnTo>
                  <a:pt x="796" y="1545"/>
                </a:lnTo>
                <a:lnTo>
                  <a:pt x="796" y="1560"/>
                </a:lnTo>
                <a:lnTo>
                  <a:pt x="796" y="1545"/>
                </a:lnTo>
                <a:lnTo>
                  <a:pt x="766" y="1530"/>
                </a:lnTo>
                <a:lnTo>
                  <a:pt x="736" y="1500"/>
                </a:lnTo>
                <a:lnTo>
                  <a:pt x="736" y="1485"/>
                </a:lnTo>
                <a:lnTo>
                  <a:pt x="736" y="1470"/>
                </a:lnTo>
                <a:lnTo>
                  <a:pt x="736" y="1455"/>
                </a:lnTo>
                <a:lnTo>
                  <a:pt x="721" y="1425"/>
                </a:lnTo>
                <a:lnTo>
                  <a:pt x="705" y="1425"/>
                </a:lnTo>
                <a:lnTo>
                  <a:pt x="690" y="1425"/>
                </a:lnTo>
                <a:lnTo>
                  <a:pt x="690" y="1410"/>
                </a:lnTo>
                <a:lnTo>
                  <a:pt x="675" y="1395"/>
                </a:lnTo>
                <a:lnTo>
                  <a:pt x="660" y="1395"/>
                </a:lnTo>
                <a:lnTo>
                  <a:pt x="675" y="1365"/>
                </a:lnTo>
                <a:lnTo>
                  <a:pt x="660" y="1365"/>
                </a:lnTo>
                <a:lnTo>
                  <a:pt x="675" y="1335"/>
                </a:lnTo>
                <a:lnTo>
                  <a:pt x="660" y="1320"/>
                </a:lnTo>
                <a:lnTo>
                  <a:pt x="645" y="1320"/>
                </a:lnTo>
                <a:lnTo>
                  <a:pt x="645" y="1305"/>
                </a:lnTo>
                <a:lnTo>
                  <a:pt x="630" y="1290"/>
                </a:lnTo>
                <a:lnTo>
                  <a:pt x="645" y="1290"/>
                </a:lnTo>
                <a:lnTo>
                  <a:pt x="630" y="1275"/>
                </a:lnTo>
                <a:lnTo>
                  <a:pt x="615" y="1275"/>
                </a:lnTo>
                <a:lnTo>
                  <a:pt x="615" y="1260"/>
                </a:lnTo>
                <a:lnTo>
                  <a:pt x="615" y="1275"/>
                </a:lnTo>
                <a:lnTo>
                  <a:pt x="615" y="1290"/>
                </a:lnTo>
                <a:lnTo>
                  <a:pt x="600" y="1290"/>
                </a:lnTo>
                <a:lnTo>
                  <a:pt x="585" y="1290"/>
                </a:lnTo>
                <a:lnTo>
                  <a:pt x="570" y="1290"/>
                </a:lnTo>
                <a:lnTo>
                  <a:pt x="570" y="1305"/>
                </a:lnTo>
                <a:lnTo>
                  <a:pt x="555" y="1305"/>
                </a:lnTo>
                <a:lnTo>
                  <a:pt x="540" y="1320"/>
                </a:lnTo>
                <a:lnTo>
                  <a:pt x="525" y="1320"/>
                </a:lnTo>
                <a:lnTo>
                  <a:pt x="540" y="1320"/>
                </a:lnTo>
                <a:lnTo>
                  <a:pt x="540" y="1305"/>
                </a:lnTo>
                <a:lnTo>
                  <a:pt x="525" y="1305"/>
                </a:lnTo>
                <a:lnTo>
                  <a:pt x="510" y="1305"/>
                </a:lnTo>
                <a:lnTo>
                  <a:pt x="495" y="1305"/>
                </a:lnTo>
                <a:lnTo>
                  <a:pt x="495" y="1290"/>
                </a:lnTo>
                <a:lnTo>
                  <a:pt x="480" y="1290"/>
                </a:lnTo>
                <a:lnTo>
                  <a:pt x="480" y="1305"/>
                </a:lnTo>
                <a:lnTo>
                  <a:pt x="465" y="1305"/>
                </a:lnTo>
                <a:lnTo>
                  <a:pt x="480" y="1305"/>
                </a:lnTo>
                <a:lnTo>
                  <a:pt x="480" y="1290"/>
                </a:lnTo>
                <a:lnTo>
                  <a:pt x="465" y="1290"/>
                </a:lnTo>
                <a:lnTo>
                  <a:pt x="450" y="1290"/>
                </a:lnTo>
                <a:lnTo>
                  <a:pt x="435" y="1290"/>
                </a:lnTo>
                <a:lnTo>
                  <a:pt x="435" y="1275"/>
                </a:lnTo>
                <a:lnTo>
                  <a:pt x="420" y="1275"/>
                </a:lnTo>
                <a:lnTo>
                  <a:pt x="405" y="1275"/>
                </a:lnTo>
                <a:lnTo>
                  <a:pt x="405" y="1290"/>
                </a:lnTo>
                <a:lnTo>
                  <a:pt x="405" y="1275"/>
                </a:lnTo>
                <a:lnTo>
                  <a:pt x="405" y="1290"/>
                </a:lnTo>
                <a:lnTo>
                  <a:pt x="390" y="1290"/>
                </a:lnTo>
                <a:lnTo>
                  <a:pt x="390" y="1275"/>
                </a:lnTo>
                <a:lnTo>
                  <a:pt x="375" y="1275"/>
                </a:lnTo>
                <a:lnTo>
                  <a:pt x="375" y="1290"/>
                </a:lnTo>
                <a:lnTo>
                  <a:pt x="375" y="1275"/>
                </a:lnTo>
                <a:lnTo>
                  <a:pt x="360" y="1275"/>
                </a:lnTo>
                <a:lnTo>
                  <a:pt x="360" y="1290"/>
                </a:lnTo>
                <a:lnTo>
                  <a:pt x="360" y="1275"/>
                </a:lnTo>
                <a:lnTo>
                  <a:pt x="345" y="1275"/>
                </a:lnTo>
                <a:lnTo>
                  <a:pt x="345" y="1260"/>
                </a:lnTo>
                <a:lnTo>
                  <a:pt x="330" y="1260"/>
                </a:lnTo>
                <a:lnTo>
                  <a:pt x="330" y="1245"/>
                </a:lnTo>
                <a:lnTo>
                  <a:pt x="315" y="1245"/>
                </a:lnTo>
                <a:lnTo>
                  <a:pt x="315" y="1260"/>
                </a:lnTo>
                <a:lnTo>
                  <a:pt x="315" y="1245"/>
                </a:lnTo>
                <a:lnTo>
                  <a:pt x="300" y="1245"/>
                </a:lnTo>
                <a:lnTo>
                  <a:pt x="315" y="1245"/>
                </a:lnTo>
                <a:lnTo>
                  <a:pt x="300" y="1230"/>
                </a:lnTo>
                <a:lnTo>
                  <a:pt x="300" y="1245"/>
                </a:lnTo>
                <a:lnTo>
                  <a:pt x="300" y="1230"/>
                </a:lnTo>
                <a:lnTo>
                  <a:pt x="285" y="1230"/>
                </a:lnTo>
                <a:lnTo>
                  <a:pt x="270" y="1230"/>
                </a:lnTo>
                <a:lnTo>
                  <a:pt x="270" y="1215"/>
                </a:lnTo>
                <a:lnTo>
                  <a:pt x="255" y="1215"/>
                </a:lnTo>
                <a:lnTo>
                  <a:pt x="255" y="1200"/>
                </a:lnTo>
                <a:lnTo>
                  <a:pt x="255" y="1185"/>
                </a:lnTo>
                <a:lnTo>
                  <a:pt x="240" y="1185"/>
                </a:lnTo>
                <a:lnTo>
                  <a:pt x="225" y="1185"/>
                </a:lnTo>
                <a:lnTo>
                  <a:pt x="225" y="1170"/>
                </a:lnTo>
                <a:lnTo>
                  <a:pt x="210" y="1170"/>
                </a:lnTo>
                <a:lnTo>
                  <a:pt x="195" y="1170"/>
                </a:lnTo>
                <a:lnTo>
                  <a:pt x="180" y="1170"/>
                </a:lnTo>
                <a:lnTo>
                  <a:pt x="195" y="1155"/>
                </a:lnTo>
                <a:lnTo>
                  <a:pt x="210" y="1155"/>
                </a:lnTo>
                <a:lnTo>
                  <a:pt x="195" y="1140"/>
                </a:lnTo>
                <a:lnTo>
                  <a:pt x="180" y="1140"/>
                </a:lnTo>
                <a:lnTo>
                  <a:pt x="195" y="1140"/>
                </a:lnTo>
                <a:lnTo>
                  <a:pt x="195" y="1125"/>
                </a:lnTo>
                <a:lnTo>
                  <a:pt x="180" y="1125"/>
                </a:lnTo>
                <a:lnTo>
                  <a:pt x="165" y="1125"/>
                </a:lnTo>
                <a:lnTo>
                  <a:pt x="165" y="1140"/>
                </a:lnTo>
                <a:lnTo>
                  <a:pt x="150" y="1140"/>
                </a:lnTo>
                <a:lnTo>
                  <a:pt x="150" y="1125"/>
                </a:lnTo>
                <a:lnTo>
                  <a:pt x="135" y="1125"/>
                </a:lnTo>
                <a:lnTo>
                  <a:pt x="135" y="1140"/>
                </a:lnTo>
                <a:lnTo>
                  <a:pt x="120" y="1140"/>
                </a:lnTo>
                <a:lnTo>
                  <a:pt x="120" y="1125"/>
                </a:lnTo>
                <a:lnTo>
                  <a:pt x="120" y="1110"/>
                </a:lnTo>
                <a:lnTo>
                  <a:pt x="105" y="1110"/>
                </a:lnTo>
                <a:lnTo>
                  <a:pt x="105" y="1125"/>
                </a:lnTo>
                <a:lnTo>
                  <a:pt x="90" y="1125"/>
                </a:lnTo>
                <a:lnTo>
                  <a:pt x="90" y="1140"/>
                </a:lnTo>
                <a:lnTo>
                  <a:pt x="90" y="1125"/>
                </a:lnTo>
                <a:lnTo>
                  <a:pt x="75" y="1110"/>
                </a:lnTo>
                <a:lnTo>
                  <a:pt x="75" y="1095"/>
                </a:lnTo>
                <a:lnTo>
                  <a:pt x="75" y="1080"/>
                </a:lnTo>
                <a:lnTo>
                  <a:pt x="75" y="1065"/>
                </a:lnTo>
                <a:lnTo>
                  <a:pt x="60" y="1065"/>
                </a:lnTo>
                <a:lnTo>
                  <a:pt x="60" y="1050"/>
                </a:lnTo>
                <a:lnTo>
                  <a:pt x="75" y="1050"/>
                </a:lnTo>
                <a:lnTo>
                  <a:pt x="75" y="1035"/>
                </a:lnTo>
                <a:lnTo>
                  <a:pt x="75" y="1020"/>
                </a:lnTo>
                <a:lnTo>
                  <a:pt x="75" y="1005"/>
                </a:lnTo>
                <a:lnTo>
                  <a:pt x="90" y="1005"/>
                </a:lnTo>
                <a:lnTo>
                  <a:pt x="90" y="990"/>
                </a:lnTo>
                <a:lnTo>
                  <a:pt x="90" y="975"/>
                </a:lnTo>
                <a:lnTo>
                  <a:pt x="105" y="975"/>
                </a:lnTo>
                <a:lnTo>
                  <a:pt x="120" y="990"/>
                </a:lnTo>
                <a:lnTo>
                  <a:pt x="120" y="1005"/>
                </a:lnTo>
                <a:lnTo>
                  <a:pt x="135" y="1005"/>
                </a:lnTo>
                <a:lnTo>
                  <a:pt x="150" y="1005"/>
                </a:lnTo>
                <a:lnTo>
                  <a:pt x="165" y="1005"/>
                </a:lnTo>
                <a:lnTo>
                  <a:pt x="195" y="1005"/>
                </a:lnTo>
                <a:lnTo>
                  <a:pt x="210" y="1005"/>
                </a:lnTo>
                <a:lnTo>
                  <a:pt x="225" y="1020"/>
                </a:lnTo>
                <a:lnTo>
                  <a:pt x="240" y="1020"/>
                </a:lnTo>
                <a:lnTo>
                  <a:pt x="240" y="1005"/>
                </a:lnTo>
                <a:lnTo>
                  <a:pt x="240" y="990"/>
                </a:lnTo>
                <a:lnTo>
                  <a:pt x="240" y="975"/>
                </a:lnTo>
                <a:lnTo>
                  <a:pt x="255" y="975"/>
                </a:lnTo>
                <a:lnTo>
                  <a:pt x="255" y="960"/>
                </a:lnTo>
                <a:lnTo>
                  <a:pt x="285" y="930"/>
                </a:lnTo>
                <a:lnTo>
                  <a:pt x="300" y="915"/>
                </a:lnTo>
                <a:lnTo>
                  <a:pt x="285" y="915"/>
                </a:lnTo>
                <a:lnTo>
                  <a:pt x="270" y="915"/>
                </a:lnTo>
                <a:lnTo>
                  <a:pt x="285" y="885"/>
                </a:lnTo>
                <a:lnTo>
                  <a:pt x="285" y="870"/>
                </a:lnTo>
                <a:lnTo>
                  <a:pt x="285" y="885"/>
                </a:lnTo>
                <a:lnTo>
                  <a:pt x="270" y="870"/>
                </a:lnTo>
                <a:lnTo>
                  <a:pt x="255" y="870"/>
                </a:lnTo>
                <a:lnTo>
                  <a:pt x="270" y="840"/>
                </a:lnTo>
                <a:lnTo>
                  <a:pt x="270" y="825"/>
                </a:lnTo>
                <a:lnTo>
                  <a:pt x="285" y="840"/>
                </a:lnTo>
                <a:lnTo>
                  <a:pt x="315" y="840"/>
                </a:lnTo>
                <a:lnTo>
                  <a:pt x="330" y="840"/>
                </a:lnTo>
                <a:lnTo>
                  <a:pt x="345" y="840"/>
                </a:lnTo>
                <a:lnTo>
                  <a:pt x="360" y="825"/>
                </a:lnTo>
                <a:lnTo>
                  <a:pt x="330" y="810"/>
                </a:lnTo>
                <a:lnTo>
                  <a:pt x="330" y="795"/>
                </a:lnTo>
                <a:lnTo>
                  <a:pt x="315" y="795"/>
                </a:lnTo>
                <a:lnTo>
                  <a:pt x="315" y="780"/>
                </a:lnTo>
                <a:lnTo>
                  <a:pt x="330" y="780"/>
                </a:lnTo>
                <a:lnTo>
                  <a:pt x="345" y="780"/>
                </a:lnTo>
                <a:lnTo>
                  <a:pt x="360" y="765"/>
                </a:lnTo>
                <a:lnTo>
                  <a:pt x="345" y="750"/>
                </a:lnTo>
                <a:lnTo>
                  <a:pt x="345" y="735"/>
                </a:lnTo>
                <a:lnTo>
                  <a:pt x="330" y="720"/>
                </a:lnTo>
                <a:lnTo>
                  <a:pt x="330" y="705"/>
                </a:lnTo>
                <a:lnTo>
                  <a:pt x="315" y="705"/>
                </a:lnTo>
                <a:lnTo>
                  <a:pt x="315" y="690"/>
                </a:lnTo>
                <a:lnTo>
                  <a:pt x="330" y="690"/>
                </a:lnTo>
                <a:lnTo>
                  <a:pt x="315" y="690"/>
                </a:lnTo>
                <a:lnTo>
                  <a:pt x="300" y="690"/>
                </a:lnTo>
                <a:lnTo>
                  <a:pt x="285" y="690"/>
                </a:lnTo>
                <a:lnTo>
                  <a:pt x="270" y="690"/>
                </a:lnTo>
                <a:lnTo>
                  <a:pt x="270" y="675"/>
                </a:lnTo>
                <a:lnTo>
                  <a:pt x="255" y="675"/>
                </a:lnTo>
                <a:lnTo>
                  <a:pt x="240" y="675"/>
                </a:lnTo>
                <a:lnTo>
                  <a:pt x="225" y="675"/>
                </a:lnTo>
                <a:lnTo>
                  <a:pt x="225" y="660"/>
                </a:lnTo>
                <a:lnTo>
                  <a:pt x="210" y="660"/>
                </a:lnTo>
                <a:lnTo>
                  <a:pt x="225" y="660"/>
                </a:lnTo>
                <a:lnTo>
                  <a:pt x="225" y="645"/>
                </a:lnTo>
                <a:lnTo>
                  <a:pt x="210" y="645"/>
                </a:lnTo>
                <a:lnTo>
                  <a:pt x="225" y="645"/>
                </a:lnTo>
                <a:lnTo>
                  <a:pt x="225" y="630"/>
                </a:lnTo>
                <a:lnTo>
                  <a:pt x="210" y="630"/>
                </a:lnTo>
                <a:lnTo>
                  <a:pt x="195" y="615"/>
                </a:lnTo>
                <a:lnTo>
                  <a:pt x="195" y="600"/>
                </a:lnTo>
                <a:lnTo>
                  <a:pt x="195" y="585"/>
                </a:lnTo>
                <a:lnTo>
                  <a:pt x="195" y="570"/>
                </a:lnTo>
                <a:lnTo>
                  <a:pt x="210" y="570"/>
                </a:lnTo>
                <a:lnTo>
                  <a:pt x="195" y="570"/>
                </a:lnTo>
                <a:lnTo>
                  <a:pt x="195" y="555"/>
                </a:lnTo>
                <a:lnTo>
                  <a:pt x="195" y="540"/>
                </a:lnTo>
                <a:lnTo>
                  <a:pt x="180" y="540"/>
                </a:lnTo>
                <a:lnTo>
                  <a:pt x="165" y="525"/>
                </a:lnTo>
                <a:lnTo>
                  <a:pt x="150" y="525"/>
                </a:lnTo>
                <a:lnTo>
                  <a:pt x="135" y="525"/>
                </a:lnTo>
                <a:lnTo>
                  <a:pt x="120" y="525"/>
                </a:lnTo>
                <a:lnTo>
                  <a:pt x="105" y="525"/>
                </a:lnTo>
                <a:lnTo>
                  <a:pt x="105" y="510"/>
                </a:lnTo>
                <a:lnTo>
                  <a:pt x="120" y="510"/>
                </a:lnTo>
                <a:lnTo>
                  <a:pt x="120" y="495"/>
                </a:lnTo>
                <a:lnTo>
                  <a:pt x="105" y="495"/>
                </a:lnTo>
                <a:lnTo>
                  <a:pt x="90" y="495"/>
                </a:lnTo>
                <a:lnTo>
                  <a:pt x="90" y="510"/>
                </a:lnTo>
                <a:lnTo>
                  <a:pt x="75" y="510"/>
                </a:lnTo>
                <a:lnTo>
                  <a:pt x="75" y="495"/>
                </a:lnTo>
                <a:lnTo>
                  <a:pt x="60" y="495"/>
                </a:lnTo>
                <a:lnTo>
                  <a:pt x="45" y="495"/>
                </a:lnTo>
                <a:lnTo>
                  <a:pt x="45" y="480"/>
                </a:lnTo>
                <a:lnTo>
                  <a:pt x="30" y="480"/>
                </a:lnTo>
                <a:lnTo>
                  <a:pt x="30" y="465"/>
                </a:lnTo>
                <a:lnTo>
                  <a:pt x="15" y="465"/>
                </a:lnTo>
                <a:lnTo>
                  <a:pt x="15" y="450"/>
                </a:lnTo>
                <a:lnTo>
                  <a:pt x="0" y="450"/>
                </a:lnTo>
                <a:lnTo>
                  <a:pt x="0" y="435"/>
                </a:lnTo>
                <a:lnTo>
                  <a:pt x="0" y="420"/>
                </a:lnTo>
                <a:lnTo>
                  <a:pt x="0" y="405"/>
                </a:lnTo>
                <a:lnTo>
                  <a:pt x="15" y="390"/>
                </a:lnTo>
                <a:lnTo>
                  <a:pt x="15" y="375"/>
                </a:lnTo>
                <a:lnTo>
                  <a:pt x="30" y="375"/>
                </a:lnTo>
                <a:lnTo>
                  <a:pt x="30" y="360"/>
                </a:lnTo>
                <a:lnTo>
                  <a:pt x="45" y="360"/>
                </a:lnTo>
                <a:lnTo>
                  <a:pt x="45" y="345"/>
                </a:lnTo>
                <a:lnTo>
                  <a:pt x="60" y="345"/>
                </a:lnTo>
                <a:lnTo>
                  <a:pt x="60" y="330"/>
                </a:lnTo>
                <a:lnTo>
                  <a:pt x="45" y="330"/>
                </a:lnTo>
                <a:lnTo>
                  <a:pt x="45" y="315"/>
                </a:lnTo>
                <a:lnTo>
                  <a:pt x="45" y="300"/>
                </a:lnTo>
                <a:lnTo>
                  <a:pt x="45" y="285"/>
                </a:lnTo>
                <a:lnTo>
                  <a:pt x="45" y="270"/>
                </a:lnTo>
                <a:lnTo>
                  <a:pt x="60" y="270"/>
                </a:lnTo>
                <a:lnTo>
                  <a:pt x="60" y="255"/>
                </a:lnTo>
                <a:lnTo>
                  <a:pt x="60" y="240"/>
                </a:lnTo>
                <a:lnTo>
                  <a:pt x="75" y="240"/>
                </a:lnTo>
                <a:lnTo>
                  <a:pt x="75" y="255"/>
                </a:lnTo>
                <a:lnTo>
                  <a:pt x="75" y="240"/>
                </a:lnTo>
                <a:lnTo>
                  <a:pt x="90" y="240"/>
                </a:lnTo>
                <a:lnTo>
                  <a:pt x="90" y="255"/>
                </a:lnTo>
                <a:lnTo>
                  <a:pt x="105" y="255"/>
                </a:lnTo>
                <a:lnTo>
                  <a:pt x="105" y="240"/>
                </a:lnTo>
                <a:lnTo>
                  <a:pt x="120" y="240"/>
                </a:lnTo>
                <a:lnTo>
                  <a:pt x="120" y="225"/>
                </a:lnTo>
                <a:lnTo>
                  <a:pt x="135" y="225"/>
                </a:lnTo>
                <a:lnTo>
                  <a:pt x="150" y="210"/>
                </a:lnTo>
                <a:lnTo>
                  <a:pt x="165" y="195"/>
                </a:lnTo>
                <a:lnTo>
                  <a:pt x="180" y="195"/>
                </a:lnTo>
                <a:lnTo>
                  <a:pt x="180" y="210"/>
                </a:lnTo>
                <a:lnTo>
                  <a:pt x="195" y="195"/>
                </a:lnTo>
                <a:lnTo>
                  <a:pt x="210" y="210"/>
                </a:lnTo>
                <a:lnTo>
                  <a:pt x="210" y="195"/>
                </a:lnTo>
                <a:lnTo>
                  <a:pt x="225" y="195"/>
                </a:lnTo>
                <a:lnTo>
                  <a:pt x="225" y="180"/>
                </a:lnTo>
                <a:lnTo>
                  <a:pt x="255" y="180"/>
                </a:lnTo>
                <a:lnTo>
                  <a:pt x="255" y="165"/>
                </a:lnTo>
                <a:lnTo>
                  <a:pt x="270" y="165"/>
                </a:lnTo>
                <a:lnTo>
                  <a:pt x="240" y="150"/>
                </a:lnTo>
                <a:lnTo>
                  <a:pt x="255" y="135"/>
                </a:lnTo>
                <a:lnTo>
                  <a:pt x="270" y="135"/>
                </a:lnTo>
                <a:lnTo>
                  <a:pt x="300" y="150"/>
                </a:lnTo>
                <a:lnTo>
                  <a:pt x="300" y="135"/>
                </a:lnTo>
                <a:lnTo>
                  <a:pt x="300" y="120"/>
                </a:lnTo>
                <a:lnTo>
                  <a:pt x="300" y="135"/>
                </a:lnTo>
                <a:lnTo>
                  <a:pt x="315" y="120"/>
                </a:lnTo>
                <a:lnTo>
                  <a:pt x="330" y="135"/>
                </a:lnTo>
                <a:lnTo>
                  <a:pt x="345" y="135"/>
                </a:lnTo>
                <a:lnTo>
                  <a:pt x="360" y="150"/>
                </a:lnTo>
                <a:lnTo>
                  <a:pt x="375" y="150"/>
                </a:lnTo>
                <a:lnTo>
                  <a:pt x="390" y="150"/>
                </a:lnTo>
                <a:lnTo>
                  <a:pt x="375" y="135"/>
                </a:lnTo>
                <a:lnTo>
                  <a:pt x="390" y="120"/>
                </a:lnTo>
                <a:lnTo>
                  <a:pt x="405" y="120"/>
                </a:lnTo>
                <a:lnTo>
                  <a:pt x="405" y="135"/>
                </a:lnTo>
                <a:lnTo>
                  <a:pt x="420" y="120"/>
                </a:lnTo>
                <a:lnTo>
                  <a:pt x="435" y="120"/>
                </a:lnTo>
                <a:lnTo>
                  <a:pt x="450" y="135"/>
                </a:lnTo>
                <a:lnTo>
                  <a:pt x="450" y="120"/>
                </a:lnTo>
                <a:lnTo>
                  <a:pt x="465" y="120"/>
                </a:lnTo>
                <a:lnTo>
                  <a:pt x="480" y="105"/>
                </a:lnTo>
                <a:lnTo>
                  <a:pt x="465" y="105"/>
                </a:lnTo>
                <a:lnTo>
                  <a:pt x="450" y="105"/>
                </a:lnTo>
                <a:lnTo>
                  <a:pt x="465" y="90"/>
                </a:lnTo>
                <a:lnTo>
                  <a:pt x="495" y="105"/>
                </a:lnTo>
                <a:lnTo>
                  <a:pt x="495" y="90"/>
                </a:lnTo>
                <a:lnTo>
                  <a:pt x="510" y="90"/>
                </a:lnTo>
                <a:lnTo>
                  <a:pt x="525" y="75"/>
                </a:lnTo>
                <a:lnTo>
                  <a:pt x="525" y="60"/>
                </a:lnTo>
                <a:lnTo>
                  <a:pt x="540" y="60"/>
                </a:lnTo>
                <a:lnTo>
                  <a:pt x="540" y="45"/>
                </a:lnTo>
                <a:lnTo>
                  <a:pt x="525" y="45"/>
                </a:lnTo>
                <a:lnTo>
                  <a:pt x="555" y="30"/>
                </a:lnTo>
                <a:lnTo>
                  <a:pt x="570" y="30"/>
                </a:lnTo>
                <a:lnTo>
                  <a:pt x="570" y="45"/>
                </a:lnTo>
                <a:lnTo>
                  <a:pt x="585" y="30"/>
                </a:lnTo>
                <a:lnTo>
                  <a:pt x="600" y="30"/>
                </a:lnTo>
                <a:lnTo>
                  <a:pt x="615" y="30"/>
                </a:lnTo>
                <a:lnTo>
                  <a:pt x="630" y="30"/>
                </a:lnTo>
                <a:lnTo>
                  <a:pt x="645" y="30"/>
                </a:lnTo>
                <a:lnTo>
                  <a:pt x="645" y="15"/>
                </a:lnTo>
                <a:lnTo>
                  <a:pt x="660" y="15"/>
                </a:lnTo>
                <a:lnTo>
                  <a:pt x="675" y="15"/>
                </a:lnTo>
                <a:lnTo>
                  <a:pt x="690" y="15"/>
                </a:lnTo>
                <a:lnTo>
                  <a:pt x="705" y="15"/>
                </a:lnTo>
                <a:lnTo>
                  <a:pt x="705" y="30"/>
                </a:lnTo>
                <a:lnTo>
                  <a:pt x="721" y="30"/>
                </a:lnTo>
                <a:lnTo>
                  <a:pt x="736" y="30"/>
                </a:lnTo>
                <a:lnTo>
                  <a:pt x="751" y="45"/>
                </a:lnTo>
                <a:lnTo>
                  <a:pt x="751" y="60"/>
                </a:lnTo>
                <a:lnTo>
                  <a:pt x="766" y="60"/>
                </a:lnTo>
                <a:lnTo>
                  <a:pt x="766" y="75"/>
                </a:lnTo>
                <a:lnTo>
                  <a:pt x="781" y="75"/>
                </a:lnTo>
                <a:lnTo>
                  <a:pt x="781" y="90"/>
                </a:lnTo>
                <a:lnTo>
                  <a:pt x="796" y="90"/>
                </a:lnTo>
                <a:lnTo>
                  <a:pt x="796" y="105"/>
                </a:lnTo>
                <a:lnTo>
                  <a:pt x="811" y="105"/>
                </a:lnTo>
                <a:lnTo>
                  <a:pt x="811" y="120"/>
                </a:lnTo>
                <a:lnTo>
                  <a:pt x="811" y="135"/>
                </a:lnTo>
                <a:lnTo>
                  <a:pt x="811" y="150"/>
                </a:lnTo>
                <a:lnTo>
                  <a:pt x="826" y="150"/>
                </a:lnTo>
                <a:lnTo>
                  <a:pt x="841" y="150"/>
                </a:lnTo>
                <a:lnTo>
                  <a:pt x="856" y="150"/>
                </a:lnTo>
                <a:lnTo>
                  <a:pt x="871" y="150"/>
                </a:lnTo>
                <a:lnTo>
                  <a:pt x="886" y="135"/>
                </a:lnTo>
                <a:lnTo>
                  <a:pt x="886" y="120"/>
                </a:lnTo>
                <a:lnTo>
                  <a:pt x="901" y="120"/>
                </a:lnTo>
                <a:lnTo>
                  <a:pt x="901" y="135"/>
                </a:lnTo>
                <a:lnTo>
                  <a:pt x="916" y="135"/>
                </a:lnTo>
                <a:lnTo>
                  <a:pt x="931" y="135"/>
                </a:lnTo>
                <a:lnTo>
                  <a:pt x="931" y="150"/>
                </a:lnTo>
                <a:lnTo>
                  <a:pt x="946" y="150"/>
                </a:lnTo>
                <a:lnTo>
                  <a:pt x="961" y="150"/>
                </a:lnTo>
                <a:lnTo>
                  <a:pt x="961" y="165"/>
                </a:lnTo>
                <a:lnTo>
                  <a:pt x="976" y="165"/>
                </a:lnTo>
                <a:lnTo>
                  <a:pt x="976" y="150"/>
                </a:lnTo>
                <a:lnTo>
                  <a:pt x="991" y="150"/>
                </a:lnTo>
                <a:lnTo>
                  <a:pt x="991" y="165"/>
                </a:lnTo>
                <a:lnTo>
                  <a:pt x="976" y="165"/>
                </a:lnTo>
                <a:lnTo>
                  <a:pt x="976" y="180"/>
                </a:lnTo>
                <a:lnTo>
                  <a:pt x="976" y="195"/>
                </a:lnTo>
                <a:lnTo>
                  <a:pt x="991" y="195"/>
                </a:lnTo>
                <a:lnTo>
                  <a:pt x="991" y="210"/>
                </a:lnTo>
                <a:lnTo>
                  <a:pt x="1006" y="210"/>
                </a:lnTo>
                <a:lnTo>
                  <a:pt x="1021" y="21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75" name="Freeform 513"/>
          <p:cNvSpPr>
            <a:spLocks/>
          </p:cNvSpPr>
          <p:nvPr/>
        </p:nvSpPr>
        <p:spPr bwMode="auto">
          <a:xfrm>
            <a:off x="7040496" y="2291794"/>
            <a:ext cx="378399" cy="161826"/>
          </a:xfrm>
          <a:custGeom>
            <a:avLst/>
            <a:gdLst>
              <a:gd name="T0" fmla="*/ 0 w 450"/>
              <a:gd name="T1" fmla="*/ 1 h 195"/>
              <a:gd name="T2" fmla="*/ 1 w 450"/>
              <a:gd name="T3" fmla="*/ 1 h 195"/>
              <a:gd name="T4" fmla="*/ 1 w 450"/>
              <a:gd name="T5" fmla="*/ 1 h 195"/>
              <a:gd name="T6" fmla="*/ 1 w 450"/>
              <a:gd name="T7" fmla="*/ 1 h 195"/>
              <a:gd name="T8" fmla="*/ 1 w 450"/>
              <a:gd name="T9" fmla="*/ 1 h 195"/>
              <a:gd name="T10" fmla="*/ 1 w 450"/>
              <a:gd name="T11" fmla="*/ 1 h 195"/>
              <a:gd name="T12" fmla="*/ 1 w 450"/>
              <a:gd name="T13" fmla="*/ 1 h 195"/>
              <a:gd name="T14" fmla="*/ 1 w 450"/>
              <a:gd name="T15" fmla="*/ 1 h 195"/>
              <a:gd name="T16" fmla="*/ 1 w 450"/>
              <a:gd name="T17" fmla="*/ 1 h 195"/>
              <a:gd name="T18" fmla="*/ 1 w 450"/>
              <a:gd name="T19" fmla="*/ 1 h 195"/>
              <a:gd name="T20" fmla="*/ 1 w 450"/>
              <a:gd name="T21" fmla="*/ 1 h 195"/>
              <a:gd name="T22" fmla="*/ 1 w 450"/>
              <a:gd name="T23" fmla="*/ 1 h 195"/>
              <a:gd name="T24" fmla="*/ 1 w 450"/>
              <a:gd name="T25" fmla="*/ 1 h 195"/>
              <a:gd name="T26" fmla="*/ 1 w 450"/>
              <a:gd name="T27" fmla="*/ 1 h 195"/>
              <a:gd name="T28" fmla="*/ 1 w 450"/>
              <a:gd name="T29" fmla="*/ 1 h 195"/>
              <a:gd name="T30" fmla="*/ 1 w 450"/>
              <a:gd name="T31" fmla="*/ 1 h 195"/>
              <a:gd name="T32" fmla="*/ 1 w 450"/>
              <a:gd name="T33" fmla="*/ 1 h 195"/>
              <a:gd name="T34" fmla="*/ 1 w 450"/>
              <a:gd name="T35" fmla="*/ 1 h 195"/>
              <a:gd name="T36" fmla="*/ 1 w 450"/>
              <a:gd name="T37" fmla="*/ 1 h 195"/>
              <a:gd name="T38" fmla="*/ 1 w 450"/>
              <a:gd name="T39" fmla="*/ 1 h 195"/>
              <a:gd name="T40" fmla="*/ 1 w 450"/>
              <a:gd name="T41" fmla="*/ 1 h 195"/>
              <a:gd name="T42" fmla="*/ 1 w 450"/>
              <a:gd name="T43" fmla="*/ 1 h 195"/>
              <a:gd name="T44" fmla="*/ 1 w 450"/>
              <a:gd name="T45" fmla="*/ 1 h 195"/>
              <a:gd name="T46" fmla="*/ 1 w 450"/>
              <a:gd name="T47" fmla="*/ 1 h 195"/>
              <a:gd name="T48" fmla="*/ 1 w 450"/>
              <a:gd name="T49" fmla="*/ 1 h 195"/>
              <a:gd name="T50" fmla="*/ 1 w 450"/>
              <a:gd name="T51" fmla="*/ 1 h 195"/>
              <a:gd name="T52" fmla="*/ 1 w 450"/>
              <a:gd name="T53" fmla="*/ 1 h 195"/>
              <a:gd name="T54" fmla="*/ 1 w 450"/>
              <a:gd name="T55" fmla="*/ 1 h 195"/>
              <a:gd name="T56" fmla="*/ 1 w 450"/>
              <a:gd name="T57" fmla="*/ 1 h 195"/>
              <a:gd name="T58" fmla="*/ 1 w 450"/>
              <a:gd name="T59" fmla="*/ 1 h 195"/>
              <a:gd name="T60" fmla="*/ 1 w 450"/>
              <a:gd name="T61" fmla="*/ 1 h 195"/>
              <a:gd name="T62" fmla="*/ 1 w 450"/>
              <a:gd name="T63" fmla="*/ 1 h 195"/>
              <a:gd name="T64" fmla="*/ 1 w 450"/>
              <a:gd name="T65" fmla="*/ 1 h 195"/>
              <a:gd name="T66" fmla="*/ 1 w 450"/>
              <a:gd name="T67" fmla="*/ 1 h 195"/>
              <a:gd name="T68" fmla="*/ 1 w 450"/>
              <a:gd name="T69" fmla="*/ 1 h 195"/>
              <a:gd name="T70" fmla="*/ 1 w 450"/>
              <a:gd name="T71" fmla="*/ 1 h 195"/>
              <a:gd name="T72" fmla="*/ 1 w 450"/>
              <a:gd name="T73" fmla="*/ 1 h 195"/>
              <a:gd name="T74" fmla="*/ 1 w 450"/>
              <a:gd name="T75" fmla="*/ 1 h 195"/>
              <a:gd name="T76" fmla="*/ 1 w 450"/>
              <a:gd name="T77" fmla="*/ 1 h 195"/>
              <a:gd name="T78" fmla="*/ 1 w 450"/>
              <a:gd name="T79" fmla="*/ 1 h 195"/>
              <a:gd name="T80" fmla="*/ 1 w 450"/>
              <a:gd name="T81" fmla="*/ 1 h 195"/>
              <a:gd name="T82" fmla="*/ 1 w 450"/>
              <a:gd name="T83" fmla="*/ 1 h 195"/>
              <a:gd name="T84" fmla="*/ 1 w 450"/>
              <a:gd name="T85" fmla="*/ 1 h 195"/>
              <a:gd name="T86" fmla="*/ 1 w 450"/>
              <a:gd name="T87" fmla="*/ 1 h 195"/>
              <a:gd name="T88" fmla="*/ 1 w 450"/>
              <a:gd name="T89" fmla="*/ 1 h 195"/>
              <a:gd name="T90" fmla="*/ 1 w 450"/>
              <a:gd name="T91" fmla="*/ 0 h 195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450"/>
              <a:gd name="T139" fmla="*/ 0 h 195"/>
              <a:gd name="T140" fmla="*/ 450 w 450"/>
              <a:gd name="T141" fmla="*/ 195 h 195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450" h="195">
                <a:moveTo>
                  <a:pt x="0" y="195"/>
                </a:moveTo>
                <a:lnTo>
                  <a:pt x="15" y="195"/>
                </a:lnTo>
                <a:lnTo>
                  <a:pt x="15" y="180"/>
                </a:lnTo>
                <a:lnTo>
                  <a:pt x="15" y="165"/>
                </a:lnTo>
                <a:lnTo>
                  <a:pt x="30" y="165"/>
                </a:lnTo>
                <a:lnTo>
                  <a:pt x="30" y="150"/>
                </a:lnTo>
                <a:lnTo>
                  <a:pt x="30" y="165"/>
                </a:lnTo>
                <a:lnTo>
                  <a:pt x="30" y="150"/>
                </a:lnTo>
                <a:lnTo>
                  <a:pt x="45" y="150"/>
                </a:lnTo>
                <a:lnTo>
                  <a:pt x="60" y="150"/>
                </a:lnTo>
                <a:lnTo>
                  <a:pt x="60" y="135"/>
                </a:lnTo>
                <a:lnTo>
                  <a:pt x="75" y="135"/>
                </a:lnTo>
                <a:lnTo>
                  <a:pt x="60" y="135"/>
                </a:lnTo>
                <a:lnTo>
                  <a:pt x="75" y="135"/>
                </a:lnTo>
                <a:lnTo>
                  <a:pt x="75" y="120"/>
                </a:lnTo>
                <a:lnTo>
                  <a:pt x="90" y="120"/>
                </a:lnTo>
                <a:lnTo>
                  <a:pt x="105" y="120"/>
                </a:lnTo>
                <a:lnTo>
                  <a:pt x="120" y="105"/>
                </a:lnTo>
                <a:lnTo>
                  <a:pt x="135" y="105"/>
                </a:lnTo>
                <a:lnTo>
                  <a:pt x="135" y="90"/>
                </a:lnTo>
                <a:lnTo>
                  <a:pt x="150" y="90"/>
                </a:lnTo>
                <a:lnTo>
                  <a:pt x="165" y="90"/>
                </a:lnTo>
                <a:lnTo>
                  <a:pt x="180" y="90"/>
                </a:lnTo>
                <a:lnTo>
                  <a:pt x="195" y="90"/>
                </a:lnTo>
                <a:lnTo>
                  <a:pt x="210" y="90"/>
                </a:lnTo>
                <a:lnTo>
                  <a:pt x="225" y="90"/>
                </a:lnTo>
                <a:lnTo>
                  <a:pt x="240" y="90"/>
                </a:lnTo>
                <a:lnTo>
                  <a:pt x="255" y="90"/>
                </a:lnTo>
                <a:lnTo>
                  <a:pt x="255" y="75"/>
                </a:lnTo>
                <a:lnTo>
                  <a:pt x="285" y="75"/>
                </a:lnTo>
                <a:lnTo>
                  <a:pt x="300" y="75"/>
                </a:lnTo>
                <a:lnTo>
                  <a:pt x="315" y="75"/>
                </a:lnTo>
                <a:lnTo>
                  <a:pt x="315" y="60"/>
                </a:lnTo>
                <a:lnTo>
                  <a:pt x="330" y="60"/>
                </a:lnTo>
                <a:lnTo>
                  <a:pt x="345" y="60"/>
                </a:lnTo>
                <a:lnTo>
                  <a:pt x="345" y="45"/>
                </a:lnTo>
                <a:lnTo>
                  <a:pt x="360" y="45"/>
                </a:lnTo>
                <a:lnTo>
                  <a:pt x="375" y="45"/>
                </a:lnTo>
                <a:lnTo>
                  <a:pt x="375" y="30"/>
                </a:lnTo>
                <a:lnTo>
                  <a:pt x="375" y="15"/>
                </a:lnTo>
                <a:lnTo>
                  <a:pt x="390" y="15"/>
                </a:lnTo>
                <a:lnTo>
                  <a:pt x="405" y="15"/>
                </a:lnTo>
                <a:lnTo>
                  <a:pt x="420" y="15"/>
                </a:lnTo>
                <a:lnTo>
                  <a:pt x="435" y="15"/>
                </a:lnTo>
                <a:lnTo>
                  <a:pt x="450" y="15"/>
                </a:lnTo>
                <a:lnTo>
                  <a:pt x="450" y="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76" name="Freeform 514"/>
          <p:cNvSpPr>
            <a:spLocks/>
          </p:cNvSpPr>
          <p:nvPr/>
        </p:nvSpPr>
        <p:spPr bwMode="auto">
          <a:xfrm>
            <a:off x="305900" y="2155680"/>
            <a:ext cx="1336408" cy="1365690"/>
          </a:xfrm>
          <a:custGeom>
            <a:avLst/>
            <a:gdLst>
              <a:gd name="T0" fmla="*/ 1 w 1592"/>
              <a:gd name="T1" fmla="*/ 1 h 1650"/>
              <a:gd name="T2" fmla="*/ 1 w 1592"/>
              <a:gd name="T3" fmla="*/ 1 h 1650"/>
              <a:gd name="T4" fmla="*/ 1 w 1592"/>
              <a:gd name="T5" fmla="*/ 1 h 1650"/>
              <a:gd name="T6" fmla="*/ 1 w 1592"/>
              <a:gd name="T7" fmla="*/ 1 h 1650"/>
              <a:gd name="T8" fmla="*/ 1 w 1592"/>
              <a:gd name="T9" fmla="*/ 1 h 1650"/>
              <a:gd name="T10" fmla="*/ 1 w 1592"/>
              <a:gd name="T11" fmla="*/ 1 h 1650"/>
              <a:gd name="T12" fmla="*/ 1 w 1592"/>
              <a:gd name="T13" fmla="*/ 1 h 1650"/>
              <a:gd name="T14" fmla="*/ 1 w 1592"/>
              <a:gd name="T15" fmla="*/ 1 h 1650"/>
              <a:gd name="T16" fmla="*/ 1 w 1592"/>
              <a:gd name="T17" fmla="*/ 1 h 1650"/>
              <a:gd name="T18" fmla="*/ 1 w 1592"/>
              <a:gd name="T19" fmla="*/ 1 h 1650"/>
              <a:gd name="T20" fmla="*/ 1 w 1592"/>
              <a:gd name="T21" fmla="*/ 1 h 1650"/>
              <a:gd name="T22" fmla="*/ 1 w 1592"/>
              <a:gd name="T23" fmla="*/ 1 h 1650"/>
              <a:gd name="T24" fmla="*/ 1 w 1592"/>
              <a:gd name="T25" fmla="*/ 1 h 1650"/>
              <a:gd name="T26" fmla="*/ 1 w 1592"/>
              <a:gd name="T27" fmla="*/ 1 h 1650"/>
              <a:gd name="T28" fmla="*/ 1 w 1592"/>
              <a:gd name="T29" fmla="*/ 1 h 1650"/>
              <a:gd name="T30" fmla="*/ 1 w 1592"/>
              <a:gd name="T31" fmla="*/ 1 h 1650"/>
              <a:gd name="T32" fmla="*/ 1 w 1592"/>
              <a:gd name="T33" fmla="*/ 1 h 1650"/>
              <a:gd name="T34" fmla="*/ 1 w 1592"/>
              <a:gd name="T35" fmla="*/ 1 h 1650"/>
              <a:gd name="T36" fmla="*/ 1 w 1592"/>
              <a:gd name="T37" fmla="*/ 1 h 1650"/>
              <a:gd name="T38" fmla="*/ 1 w 1592"/>
              <a:gd name="T39" fmla="*/ 1 h 1650"/>
              <a:gd name="T40" fmla="*/ 1 w 1592"/>
              <a:gd name="T41" fmla="*/ 1 h 1650"/>
              <a:gd name="T42" fmla="*/ 1 w 1592"/>
              <a:gd name="T43" fmla="*/ 1 h 1650"/>
              <a:gd name="T44" fmla="*/ 1 w 1592"/>
              <a:gd name="T45" fmla="*/ 1 h 1650"/>
              <a:gd name="T46" fmla="*/ 1 w 1592"/>
              <a:gd name="T47" fmla="*/ 1 h 1650"/>
              <a:gd name="T48" fmla="*/ 1 w 1592"/>
              <a:gd name="T49" fmla="*/ 1 h 1650"/>
              <a:gd name="T50" fmla="*/ 1 w 1592"/>
              <a:gd name="T51" fmla="*/ 1 h 1650"/>
              <a:gd name="T52" fmla="*/ 1 w 1592"/>
              <a:gd name="T53" fmla="*/ 1 h 1650"/>
              <a:gd name="T54" fmla="*/ 1 w 1592"/>
              <a:gd name="T55" fmla="*/ 1 h 1650"/>
              <a:gd name="T56" fmla="*/ 1 w 1592"/>
              <a:gd name="T57" fmla="*/ 1 h 1650"/>
              <a:gd name="T58" fmla="*/ 1 w 1592"/>
              <a:gd name="T59" fmla="*/ 1 h 1650"/>
              <a:gd name="T60" fmla="*/ 1 w 1592"/>
              <a:gd name="T61" fmla="*/ 1 h 1650"/>
              <a:gd name="T62" fmla="*/ 1 w 1592"/>
              <a:gd name="T63" fmla="*/ 1 h 1650"/>
              <a:gd name="T64" fmla="*/ 1 w 1592"/>
              <a:gd name="T65" fmla="*/ 1 h 1650"/>
              <a:gd name="T66" fmla="*/ 1 w 1592"/>
              <a:gd name="T67" fmla="*/ 1 h 1650"/>
              <a:gd name="T68" fmla="*/ 1 w 1592"/>
              <a:gd name="T69" fmla="*/ 1 h 1650"/>
              <a:gd name="T70" fmla="*/ 1 w 1592"/>
              <a:gd name="T71" fmla="*/ 1 h 1650"/>
              <a:gd name="T72" fmla="*/ 1 w 1592"/>
              <a:gd name="T73" fmla="*/ 1 h 1650"/>
              <a:gd name="T74" fmla="*/ 1 w 1592"/>
              <a:gd name="T75" fmla="*/ 1 h 1650"/>
              <a:gd name="T76" fmla="*/ 1 w 1592"/>
              <a:gd name="T77" fmla="*/ 1 h 1650"/>
              <a:gd name="T78" fmla="*/ 1 w 1592"/>
              <a:gd name="T79" fmla="*/ 1 h 1650"/>
              <a:gd name="T80" fmla="*/ 1 w 1592"/>
              <a:gd name="T81" fmla="*/ 1 h 1650"/>
              <a:gd name="T82" fmla="*/ 1 w 1592"/>
              <a:gd name="T83" fmla="*/ 1 h 1650"/>
              <a:gd name="T84" fmla="*/ 1 w 1592"/>
              <a:gd name="T85" fmla="*/ 1 h 1650"/>
              <a:gd name="T86" fmla="*/ 1 w 1592"/>
              <a:gd name="T87" fmla="*/ 1 h 1650"/>
              <a:gd name="T88" fmla="*/ 1 w 1592"/>
              <a:gd name="T89" fmla="*/ 1 h 1650"/>
              <a:gd name="T90" fmla="*/ 1 w 1592"/>
              <a:gd name="T91" fmla="*/ 1 h 1650"/>
              <a:gd name="T92" fmla="*/ 1 w 1592"/>
              <a:gd name="T93" fmla="*/ 1 h 1650"/>
              <a:gd name="T94" fmla="*/ 1 w 1592"/>
              <a:gd name="T95" fmla="*/ 1 h 1650"/>
              <a:gd name="T96" fmla="*/ 1 w 1592"/>
              <a:gd name="T97" fmla="*/ 1 h 1650"/>
              <a:gd name="T98" fmla="*/ 1 w 1592"/>
              <a:gd name="T99" fmla="*/ 1 h 1650"/>
              <a:gd name="T100" fmla="*/ 1 w 1592"/>
              <a:gd name="T101" fmla="*/ 1 h 1650"/>
              <a:gd name="T102" fmla="*/ 1 w 1592"/>
              <a:gd name="T103" fmla="*/ 1 h 1650"/>
              <a:gd name="T104" fmla="*/ 1 w 1592"/>
              <a:gd name="T105" fmla="*/ 1 h 1650"/>
              <a:gd name="T106" fmla="*/ 1 w 1592"/>
              <a:gd name="T107" fmla="*/ 1 h 1650"/>
              <a:gd name="T108" fmla="*/ 1 w 1592"/>
              <a:gd name="T109" fmla="*/ 1 h 1650"/>
              <a:gd name="T110" fmla="*/ 1 w 1592"/>
              <a:gd name="T111" fmla="*/ 1 h 1650"/>
              <a:gd name="T112" fmla="*/ 1 w 1592"/>
              <a:gd name="T113" fmla="*/ 1 h 1650"/>
              <a:gd name="T114" fmla="*/ 1 w 1592"/>
              <a:gd name="T115" fmla="*/ 1 h 1650"/>
              <a:gd name="T116" fmla="*/ 1 w 1592"/>
              <a:gd name="T117" fmla="*/ 1 h 1650"/>
              <a:gd name="T118" fmla="*/ 1 w 1592"/>
              <a:gd name="T119" fmla="*/ 1 h 1650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1592"/>
              <a:gd name="T181" fmla="*/ 0 h 1650"/>
              <a:gd name="T182" fmla="*/ 1592 w 1592"/>
              <a:gd name="T183" fmla="*/ 1650 h 1650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1592" h="1650">
                <a:moveTo>
                  <a:pt x="451" y="390"/>
                </a:moveTo>
                <a:lnTo>
                  <a:pt x="466" y="375"/>
                </a:lnTo>
                <a:lnTo>
                  <a:pt x="481" y="360"/>
                </a:lnTo>
                <a:lnTo>
                  <a:pt x="496" y="360"/>
                </a:lnTo>
                <a:lnTo>
                  <a:pt x="496" y="345"/>
                </a:lnTo>
                <a:lnTo>
                  <a:pt x="511" y="345"/>
                </a:lnTo>
                <a:lnTo>
                  <a:pt x="526" y="330"/>
                </a:lnTo>
                <a:lnTo>
                  <a:pt x="541" y="330"/>
                </a:lnTo>
                <a:lnTo>
                  <a:pt x="556" y="300"/>
                </a:lnTo>
                <a:lnTo>
                  <a:pt x="571" y="285"/>
                </a:lnTo>
                <a:lnTo>
                  <a:pt x="571" y="270"/>
                </a:lnTo>
                <a:lnTo>
                  <a:pt x="586" y="270"/>
                </a:lnTo>
                <a:lnTo>
                  <a:pt x="601" y="270"/>
                </a:lnTo>
                <a:lnTo>
                  <a:pt x="601" y="255"/>
                </a:lnTo>
                <a:lnTo>
                  <a:pt x="601" y="240"/>
                </a:lnTo>
                <a:lnTo>
                  <a:pt x="601" y="225"/>
                </a:lnTo>
                <a:lnTo>
                  <a:pt x="616" y="225"/>
                </a:lnTo>
                <a:lnTo>
                  <a:pt x="646" y="210"/>
                </a:lnTo>
                <a:lnTo>
                  <a:pt x="661" y="210"/>
                </a:lnTo>
                <a:lnTo>
                  <a:pt x="676" y="210"/>
                </a:lnTo>
                <a:lnTo>
                  <a:pt x="691" y="210"/>
                </a:lnTo>
                <a:lnTo>
                  <a:pt x="706" y="195"/>
                </a:lnTo>
                <a:lnTo>
                  <a:pt x="751" y="195"/>
                </a:lnTo>
                <a:lnTo>
                  <a:pt x="781" y="195"/>
                </a:lnTo>
                <a:lnTo>
                  <a:pt x="781" y="180"/>
                </a:lnTo>
                <a:lnTo>
                  <a:pt x="796" y="165"/>
                </a:lnTo>
                <a:lnTo>
                  <a:pt x="811" y="120"/>
                </a:lnTo>
                <a:lnTo>
                  <a:pt x="826" y="75"/>
                </a:lnTo>
                <a:lnTo>
                  <a:pt x="826" y="60"/>
                </a:lnTo>
                <a:lnTo>
                  <a:pt x="841" y="30"/>
                </a:lnTo>
                <a:lnTo>
                  <a:pt x="826" y="15"/>
                </a:lnTo>
                <a:lnTo>
                  <a:pt x="826" y="0"/>
                </a:lnTo>
                <a:lnTo>
                  <a:pt x="841" y="0"/>
                </a:lnTo>
                <a:lnTo>
                  <a:pt x="856" y="0"/>
                </a:lnTo>
                <a:lnTo>
                  <a:pt x="871" y="0"/>
                </a:lnTo>
                <a:lnTo>
                  <a:pt x="871" y="15"/>
                </a:lnTo>
                <a:lnTo>
                  <a:pt x="886" y="15"/>
                </a:lnTo>
                <a:lnTo>
                  <a:pt x="886" y="30"/>
                </a:lnTo>
                <a:lnTo>
                  <a:pt x="886" y="15"/>
                </a:lnTo>
                <a:lnTo>
                  <a:pt x="886" y="30"/>
                </a:lnTo>
                <a:lnTo>
                  <a:pt x="901" y="30"/>
                </a:lnTo>
                <a:lnTo>
                  <a:pt x="886" y="30"/>
                </a:lnTo>
                <a:lnTo>
                  <a:pt x="901" y="30"/>
                </a:lnTo>
                <a:lnTo>
                  <a:pt x="901" y="45"/>
                </a:lnTo>
                <a:lnTo>
                  <a:pt x="916" y="45"/>
                </a:lnTo>
                <a:lnTo>
                  <a:pt x="916" y="60"/>
                </a:lnTo>
                <a:lnTo>
                  <a:pt x="931" y="60"/>
                </a:lnTo>
                <a:lnTo>
                  <a:pt x="946" y="60"/>
                </a:lnTo>
                <a:lnTo>
                  <a:pt x="961" y="60"/>
                </a:lnTo>
                <a:lnTo>
                  <a:pt x="961" y="45"/>
                </a:lnTo>
                <a:lnTo>
                  <a:pt x="961" y="30"/>
                </a:lnTo>
                <a:lnTo>
                  <a:pt x="976" y="45"/>
                </a:lnTo>
                <a:lnTo>
                  <a:pt x="991" y="45"/>
                </a:lnTo>
                <a:lnTo>
                  <a:pt x="991" y="30"/>
                </a:lnTo>
                <a:lnTo>
                  <a:pt x="1006" y="30"/>
                </a:lnTo>
                <a:lnTo>
                  <a:pt x="1006" y="45"/>
                </a:lnTo>
                <a:lnTo>
                  <a:pt x="1021" y="45"/>
                </a:lnTo>
                <a:lnTo>
                  <a:pt x="1006" y="45"/>
                </a:lnTo>
                <a:lnTo>
                  <a:pt x="1006" y="60"/>
                </a:lnTo>
                <a:lnTo>
                  <a:pt x="1006" y="75"/>
                </a:lnTo>
                <a:lnTo>
                  <a:pt x="1021" y="75"/>
                </a:lnTo>
                <a:lnTo>
                  <a:pt x="1036" y="90"/>
                </a:lnTo>
                <a:lnTo>
                  <a:pt x="1051" y="90"/>
                </a:lnTo>
                <a:lnTo>
                  <a:pt x="1051" y="75"/>
                </a:lnTo>
                <a:lnTo>
                  <a:pt x="1066" y="75"/>
                </a:lnTo>
                <a:lnTo>
                  <a:pt x="1081" y="75"/>
                </a:lnTo>
                <a:lnTo>
                  <a:pt x="1081" y="90"/>
                </a:lnTo>
                <a:lnTo>
                  <a:pt x="1096" y="90"/>
                </a:lnTo>
                <a:lnTo>
                  <a:pt x="1096" y="105"/>
                </a:lnTo>
                <a:lnTo>
                  <a:pt x="1096" y="120"/>
                </a:lnTo>
                <a:lnTo>
                  <a:pt x="1096" y="135"/>
                </a:lnTo>
                <a:lnTo>
                  <a:pt x="1111" y="135"/>
                </a:lnTo>
                <a:lnTo>
                  <a:pt x="1111" y="120"/>
                </a:lnTo>
                <a:lnTo>
                  <a:pt x="1126" y="120"/>
                </a:lnTo>
                <a:lnTo>
                  <a:pt x="1111" y="120"/>
                </a:lnTo>
                <a:lnTo>
                  <a:pt x="1111" y="135"/>
                </a:lnTo>
                <a:lnTo>
                  <a:pt x="1126" y="150"/>
                </a:lnTo>
                <a:lnTo>
                  <a:pt x="1111" y="150"/>
                </a:lnTo>
                <a:lnTo>
                  <a:pt x="1111" y="165"/>
                </a:lnTo>
                <a:lnTo>
                  <a:pt x="1126" y="165"/>
                </a:lnTo>
                <a:lnTo>
                  <a:pt x="1126" y="180"/>
                </a:lnTo>
                <a:lnTo>
                  <a:pt x="1126" y="195"/>
                </a:lnTo>
                <a:lnTo>
                  <a:pt x="1141" y="195"/>
                </a:lnTo>
                <a:lnTo>
                  <a:pt x="1156" y="195"/>
                </a:lnTo>
                <a:lnTo>
                  <a:pt x="1156" y="210"/>
                </a:lnTo>
                <a:lnTo>
                  <a:pt x="1171" y="210"/>
                </a:lnTo>
                <a:lnTo>
                  <a:pt x="1186" y="225"/>
                </a:lnTo>
                <a:lnTo>
                  <a:pt x="1186" y="240"/>
                </a:lnTo>
                <a:lnTo>
                  <a:pt x="1186" y="255"/>
                </a:lnTo>
                <a:lnTo>
                  <a:pt x="1201" y="255"/>
                </a:lnTo>
                <a:lnTo>
                  <a:pt x="1216" y="255"/>
                </a:lnTo>
                <a:lnTo>
                  <a:pt x="1231" y="255"/>
                </a:lnTo>
                <a:lnTo>
                  <a:pt x="1246" y="255"/>
                </a:lnTo>
                <a:lnTo>
                  <a:pt x="1261" y="255"/>
                </a:lnTo>
                <a:lnTo>
                  <a:pt x="1277" y="255"/>
                </a:lnTo>
                <a:lnTo>
                  <a:pt x="1277" y="240"/>
                </a:lnTo>
                <a:lnTo>
                  <a:pt x="1292" y="240"/>
                </a:lnTo>
                <a:lnTo>
                  <a:pt x="1292" y="255"/>
                </a:lnTo>
                <a:lnTo>
                  <a:pt x="1307" y="255"/>
                </a:lnTo>
                <a:lnTo>
                  <a:pt x="1322" y="255"/>
                </a:lnTo>
                <a:lnTo>
                  <a:pt x="1322" y="240"/>
                </a:lnTo>
                <a:lnTo>
                  <a:pt x="1307" y="225"/>
                </a:lnTo>
                <a:lnTo>
                  <a:pt x="1322" y="225"/>
                </a:lnTo>
                <a:lnTo>
                  <a:pt x="1322" y="210"/>
                </a:lnTo>
                <a:lnTo>
                  <a:pt x="1322" y="225"/>
                </a:lnTo>
                <a:lnTo>
                  <a:pt x="1337" y="225"/>
                </a:lnTo>
                <a:lnTo>
                  <a:pt x="1337" y="240"/>
                </a:lnTo>
                <a:lnTo>
                  <a:pt x="1352" y="240"/>
                </a:lnTo>
                <a:lnTo>
                  <a:pt x="1352" y="255"/>
                </a:lnTo>
                <a:lnTo>
                  <a:pt x="1367" y="255"/>
                </a:lnTo>
                <a:lnTo>
                  <a:pt x="1382" y="255"/>
                </a:lnTo>
                <a:lnTo>
                  <a:pt x="1382" y="270"/>
                </a:lnTo>
                <a:lnTo>
                  <a:pt x="1382" y="285"/>
                </a:lnTo>
                <a:lnTo>
                  <a:pt x="1382" y="300"/>
                </a:lnTo>
                <a:lnTo>
                  <a:pt x="1397" y="300"/>
                </a:lnTo>
                <a:lnTo>
                  <a:pt x="1412" y="300"/>
                </a:lnTo>
                <a:lnTo>
                  <a:pt x="1412" y="315"/>
                </a:lnTo>
                <a:lnTo>
                  <a:pt x="1427" y="315"/>
                </a:lnTo>
                <a:lnTo>
                  <a:pt x="1442" y="300"/>
                </a:lnTo>
                <a:lnTo>
                  <a:pt x="1457" y="300"/>
                </a:lnTo>
                <a:lnTo>
                  <a:pt x="1457" y="315"/>
                </a:lnTo>
                <a:lnTo>
                  <a:pt x="1472" y="315"/>
                </a:lnTo>
                <a:lnTo>
                  <a:pt x="1472" y="330"/>
                </a:lnTo>
                <a:lnTo>
                  <a:pt x="1472" y="345"/>
                </a:lnTo>
                <a:lnTo>
                  <a:pt x="1457" y="345"/>
                </a:lnTo>
                <a:lnTo>
                  <a:pt x="1457" y="360"/>
                </a:lnTo>
                <a:lnTo>
                  <a:pt x="1442" y="360"/>
                </a:lnTo>
                <a:lnTo>
                  <a:pt x="1442" y="375"/>
                </a:lnTo>
                <a:lnTo>
                  <a:pt x="1457" y="375"/>
                </a:lnTo>
                <a:lnTo>
                  <a:pt x="1457" y="390"/>
                </a:lnTo>
                <a:lnTo>
                  <a:pt x="1472" y="390"/>
                </a:lnTo>
                <a:lnTo>
                  <a:pt x="1472" y="405"/>
                </a:lnTo>
                <a:lnTo>
                  <a:pt x="1472" y="420"/>
                </a:lnTo>
                <a:lnTo>
                  <a:pt x="1472" y="435"/>
                </a:lnTo>
                <a:lnTo>
                  <a:pt x="1457" y="435"/>
                </a:lnTo>
                <a:lnTo>
                  <a:pt x="1472" y="450"/>
                </a:lnTo>
                <a:lnTo>
                  <a:pt x="1472" y="465"/>
                </a:lnTo>
                <a:lnTo>
                  <a:pt x="1487" y="465"/>
                </a:lnTo>
                <a:lnTo>
                  <a:pt x="1487" y="480"/>
                </a:lnTo>
                <a:lnTo>
                  <a:pt x="1502" y="495"/>
                </a:lnTo>
                <a:lnTo>
                  <a:pt x="1502" y="510"/>
                </a:lnTo>
                <a:lnTo>
                  <a:pt x="1517" y="510"/>
                </a:lnTo>
                <a:lnTo>
                  <a:pt x="1517" y="525"/>
                </a:lnTo>
                <a:lnTo>
                  <a:pt x="1532" y="525"/>
                </a:lnTo>
                <a:lnTo>
                  <a:pt x="1547" y="540"/>
                </a:lnTo>
                <a:lnTo>
                  <a:pt x="1547" y="555"/>
                </a:lnTo>
                <a:lnTo>
                  <a:pt x="1562" y="555"/>
                </a:lnTo>
                <a:lnTo>
                  <a:pt x="1577" y="555"/>
                </a:lnTo>
                <a:lnTo>
                  <a:pt x="1577" y="570"/>
                </a:lnTo>
                <a:lnTo>
                  <a:pt x="1592" y="585"/>
                </a:lnTo>
                <a:lnTo>
                  <a:pt x="1577" y="585"/>
                </a:lnTo>
                <a:lnTo>
                  <a:pt x="1577" y="600"/>
                </a:lnTo>
                <a:lnTo>
                  <a:pt x="1592" y="600"/>
                </a:lnTo>
                <a:lnTo>
                  <a:pt x="1592" y="615"/>
                </a:lnTo>
                <a:lnTo>
                  <a:pt x="1577" y="600"/>
                </a:lnTo>
                <a:lnTo>
                  <a:pt x="1577" y="615"/>
                </a:lnTo>
                <a:lnTo>
                  <a:pt x="1562" y="615"/>
                </a:lnTo>
                <a:lnTo>
                  <a:pt x="1562" y="630"/>
                </a:lnTo>
                <a:lnTo>
                  <a:pt x="1577" y="630"/>
                </a:lnTo>
                <a:lnTo>
                  <a:pt x="1577" y="645"/>
                </a:lnTo>
                <a:lnTo>
                  <a:pt x="1562" y="645"/>
                </a:lnTo>
                <a:lnTo>
                  <a:pt x="1562" y="660"/>
                </a:lnTo>
                <a:lnTo>
                  <a:pt x="1562" y="675"/>
                </a:lnTo>
                <a:lnTo>
                  <a:pt x="1562" y="660"/>
                </a:lnTo>
                <a:lnTo>
                  <a:pt x="1562" y="675"/>
                </a:lnTo>
                <a:lnTo>
                  <a:pt x="1547" y="675"/>
                </a:lnTo>
                <a:lnTo>
                  <a:pt x="1532" y="675"/>
                </a:lnTo>
                <a:lnTo>
                  <a:pt x="1517" y="675"/>
                </a:lnTo>
                <a:lnTo>
                  <a:pt x="1517" y="690"/>
                </a:lnTo>
                <a:lnTo>
                  <a:pt x="1517" y="705"/>
                </a:lnTo>
                <a:lnTo>
                  <a:pt x="1502" y="705"/>
                </a:lnTo>
                <a:lnTo>
                  <a:pt x="1502" y="690"/>
                </a:lnTo>
                <a:lnTo>
                  <a:pt x="1487" y="690"/>
                </a:lnTo>
                <a:lnTo>
                  <a:pt x="1487" y="705"/>
                </a:lnTo>
                <a:lnTo>
                  <a:pt x="1472" y="705"/>
                </a:lnTo>
                <a:lnTo>
                  <a:pt x="1472" y="690"/>
                </a:lnTo>
                <a:lnTo>
                  <a:pt x="1457" y="690"/>
                </a:lnTo>
                <a:lnTo>
                  <a:pt x="1442" y="705"/>
                </a:lnTo>
                <a:lnTo>
                  <a:pt x="1442" y="690"/>
                </a:lnTo>
                <a:lnTo>
                  <a:pt x="1442" y="705"/>
                </a:lnTo>
                <a:lnTo>
                  <a:pt x="1427" y="705"/>
                </a:lnTo>
                <a:lnTo>
                  <a:pt x="1412" y="705"/>
                </a:lnTo>
                <a:lnTo>
                  <a:pt x="1397" y="705"/>
                </a:lnTo>
                <a:lnTo>
                  <a:pt x="1397" y="720"/>
                </a:lnTo>
                <a:lnTo>
                  <a:pt x="1397" y="735"/>
                </a:lnTo>
                <a:lnTo>
                  <a:pt x="1397" y="750"/>
                </a:lnTo>
                <a:lnTo>
                  <a:pt x="1397" y="765"/>
                </a:lnTo>
                <a:lnTo>
                  <a:pt x="1412" y="765"/>
                </a:lnTo>
                <a:lnTo>
                  <a:pt x="1412" y="780"/>
                </a:lnTo>
                <a:lnTo>
                  <a:pt x="1397" y="780"/>
                </a:lnTo>
                <a:lnTo>
                  <a:pt x="1397" y="795"/>
                </a:lnTo>
                <a:lnTo>
                  <a:pt x="1382" y="795"/>
                </a:lnTo>
                <a:lnTo>
                  <a:pt x="1382" y="780"/>
                </a:lnTo>
                <a:lnTo>
                  <a:pt x="1367" y="780"/>
                </a:lnTo>
                <a:lnTo>
                  <a:pt x="1352" y="795"/>
                </a:lnTo>
                <a:lnTo>
                  <a:pt x="1352" y="810"/>
                </a:lnTo>
                <a:lnTo>
                  <a:pt x="1352" y="825"/>
                </a:lnTo>
                <a:lnTo>
                  <a:pt x="1352" y="840"/>
                </a:lnTo>
                <a:lnTo>
                  <a:pt x="1337" y="855"/>
                </a:lnTo>
                <a:lnTo>
                  <a:pt x="1337" y="870"/>
                </a:lnTo>
                <a:lnTo>
                  <a:pt x="1337" y="855"/>
                </a:lnTo>
                <a:lnTo>
                  <a:pt x="1322" y="870"/>
                </a:lnTo>
                <a:lnTo>
                  <a:pt x="1322" y="885"/>
                </a:lnTo>
                <a:lnTo>
                  <a:pt x="1307" y="885"/>
                </a:lnTo>
                <a:lnTo>
                  <a:pt x="1322" y="885"/>
                </a:lnTo>
                <a:lnTo>
                  <a:pt x="1307" y="885"/>
                </a:lnTo>
                <a:lnTo>
                  <a:pt x="1292" y="885"/>
                </a:lnTo>
                <a:lnTo>
                  <a:pt x="1292" y="900"/>
                </a:lnTo>
                <a:lnTo>
                  <a:pt x="1277" y="885"/>
                </a:lnTo>
                <a:lnTo>
                  <a:pt x="1277" y="900"/>
                </a:lnTo>
                <a:lnTo>
                  <a:pt x="1277" y="885"/>
                </a:lnTo>
                <a:lnTo>
                  <a:pt x="1277" y="900"/>
                </a:lnTo>
                <a:lnTo>
                  <a:pt x="1261" y="900"/>
                </a:lnTo>
                <a:lnTo>
                  <a:pt x="1261" y="915"/>
                </a:lnTo>
                <a:lnTo>
                  <a:pt x="1246" y="900"/>
                </a:lnTo>
                <a:lnTo>
                  <a:pt x="1246" y="915"/>
                </a:lnTo>
                <a:lnTo>
                  <a:pt x="1231" y="915"/>
                </a:lnTo>
                <a:lnTo>
                  <a:pt x="1216" y="915"/>
                </a:lnTo>
                <a:lnTo>
                  <a:pt x="1201" y="915"/>
                </a:lnTo>
                <a:lnTo>
                  <a:pt x="1186" y="915"/>
                </a:lnTo>
                <a:lnTo>
                  <a:pt x="1186" y="930"/>
                </a:lnTo>
                <a:lnTo>
                  <a:pt x="1201" y="945"/>
                </a:lnTo>
                <a:lnTo>
                  <a:pt x="1186" y="945"/>
                </a:lnTo>
                <a:lnTo>
                  <a:pt x="1186" y="960"/>
                </a:lnTo>
                <a:lnTo>
                  <a:pt x="1186" y="975"/>
                </a:lnTo>
                <a:lnTo>
                  <a:pt x="1186" y="990"/>
                </a:lnTo>
                <a:lnTo>
                  <a:pt x="1171" y="990"/>
                </a:lnTo>
                <a:lnTo>
                  <a:pt x="1156" y="990"/>
                </a:lnTo>
                <a:lnTo>
                  <a:pt x="1156" y="975"/>
                </a:lnTo>
                <a:lnTo>
                  <a:pt x="1156" y="990"/>
                </a:lnTo>
                <a:lnTo>
                  <a:pt x="1141" y="975"/>
                </a:lnTo>
                <a:lnTo>
                  <a:pt x="1141" y="990"/>
                </a:lnTo>
                <a:lnTo>
                  <a:pt x="1141" y="975"/>
                </a:lnTo>
                <a:lnTo>
                  <a:pt x="1126" y="975"/>
                </a:lnTo>
                <a:lnTo>
                  <a:pt x="1111" y="960"/>
                </a:lnTo>
                <a:lnTo>
                  <a:pt x="1096" y="960"/>
                </a:lnTo>
                <a:lnTo>
                  <a:pt x="1081" y="960"/>
                </a:lnTo>
                <a:lnTo>
                  <a:pt x="1066" y="960"/>
                </a:lnTo>
                <a:lnTo>
                  <a:pt x="1081" y="960"/>
                </a:lnTo>
                <a:lnTo>
                  <a:pt x="1066" y="960"/>
                </a:lnTo>
                <a:lnTo>
                  <a:pt x="1066" y="945"/>
                </a:lnTo>
                <a:lnTo>
                  <a:pt x="1081" y="945"/>
                </a:lnTo>
                <a:lnTo>
                  <a:pt x="1066" y="945"/>
                </a:lnTo>
                <a:lnTo>
                  <a:pt x="1066" y="930"/>
                </a:lnTo>
                <a:lnTo>
                  <a:pt x="1051" y="930"/>
                </a:lnTo>
                <a:lnTo>
                  <a:pt x="1051" y="945"/>
                </a:lnTo>
                <a:lnTo>
                  <a:pt x="1036" y="945"/>
                </a:lnTo>
                <a:lnTo>
                  <a:pt x="1021" y="945"/>
                </a:lnTo>
                <a:lnTo>
                  <a:pt x="1021" y="960"/>
                </a:lnTo>
                <a:lnTo>
                  <a:pt x="1036" y="960"/>
                </a:lnTo>
                <a:lnTo>
                  <a:pt x="1036" y="975"/>
                </a:lnTo>
                <a:lnTo>
                  <a:pt x="1021" y="975"/>
                </a:lnTo>
                <a:lnTo>
                  <a:pt x="1006" y="975"/>
                </a:lnTo>
                <a:lnTo>
                  <a:pt x="1006" y="990"/>
                </a:lnTo>
                <a:lnTo>
                  <a:pt x="1021" y="1005"/>
                </a:lnTo>
                <a:lnTo>
                  <a:pt x="1021" y="1020"/>
                </a:lnTo>
                <a:lnTo>
                  <a:pt x="1006" y="1020"/>
                </a:lnTo>
                <a:lnTo>
                  <a:pt x="1006" y="1035"/>
                </a:lnTo>
                <a:lnTo>
                  <a:pt x="991" y="1035"/>
                </a:lnTo>
                <a:lnTo>
                  <a:pt x="991" y="1050"/>
                </a:lnTo>
                <a:lnTo>
                  <a:pt x="991" y="1065"/>
                </a:lnTo>
                <a:lnTo>
                  <a:pt x="1006" y="1065"/>
                </a:lnTo>
                <a:lnTo>
                  <a:pt x="1006" y="1080"/>
                </a:lnTo>
                <a:lnTo>
                  <a:pt x="1021" y="1080"/>
                </a:lnTo>
                <a:lnTo>
                  <a:pt x="1021" y="1095"/>
                </a:lnTo>
                <a:lnTo>
                  <a:pt x="1006" y="1095"/>
                </a:lnTo>
                <a:lnTo>
                  <a:pt x="1006" y="1110"/>
                </a:lnTo>
                <a:lnTo>
                  <a:pt x="1006" y="1125"/>
                </a:lnTo>
                <a:lnTo>
                  <a:pt x="1006" y="1140"/>
                </a:lnTo>
                <a:lnTo>
                  <a:pt x="991" y="1140"/>
                </a:lnTo>
                <a:lnTo>
                  <a:pt x="991" y="1155"/>
                </a:lnTo>
                <a:lnTo>
                  <a:pt x="991" y="1140"/>
                </a:lnTo>
                <a:lnTo>
                  <a:pt x="976" y="1140"/>
                </a:lnTo>
                <a:lnTo>
                  <a:pt x="961" y="1140"/>
                </a:lnTo>
                <a:lnTo>
                  <a:pt x="946" y="1140"/>
                </a:lnTo>
                <a:lnTo>
                  <a:pt x="946" y="1155"/>
                </a:lnTo>
                <a:lnTo>
                  <a:pt x="946" y="1170"/>
                </a:lnTo>
                <a:lnTo>
                  <a:pt x="961" y="1170"/>
                </a:lnTo>
                <a:lnTo>
                  <a:pt x="976" y="1170"/>
                </a:lnTo>
                <a:lnTo>
                  <a:pt x="976" y="1155"/>
                </a:lnTo>
                <a:lnTo>
                  <a:pt x="976" y="1170"/>
                </a:lnTo>
                <a:lnTo>
                  <a:pt x="991" y="1170"/>
                </a:lnTo>
                <a:lnTo>
                  <a:pt x="976" y="1185"/>
                </a:lnTo>
                <a:lnTo>
                  <a:pt x="976" y="1200"/>
                </a:lnTo>
                <a:lnTo>
                  <a:pt x="976" y="1215"/>
                </a:lnTo>
                <a:lnTo>
                  <a:pt x="991" y="1215"/>
                </a:lnTo>
                <a:lnTo>
                  <a:pt x="1006" y="1215"/>
                </a:lnTo>
                <a:lnTo>
                  <a:pt x="1021" y="1215"/>
                </a:lnTo>
                <a:lnTo>
                  <a:pt x="1036" y="1215"/>
                </a:lnTo>
                <a:lnTo>
                  <a:pt x="1036" y="1230"/>
                </a:lnTo>
                <a:lnTo>
                  <a:pt x="1021" y="1230"/>
                </a:lnTo>
                <a:lnTo>
                  <a:pt x="1036" y="1230"/>
                </a:lnTo>
                <a:lnTo>
                  <a:pt x="1021" y="1230"/>
                </a:lnTo>
                <a:lnTo>
                  <a:pt x="1021" y="1245"/>
                </a:lnTo>
                <a:lnTo>
                  <a:pt x="1021" y="1260"/>
                </a:lnTo>
                <a:lnTo>
                  <a:pt x="1021" y="1275"/>
                </a:lnTo>
                <a:lnTo>
                  <a:pt x="1006" y="1260"/>
                </a:lnTo>
                <a:lnTo>
                  <a:pt x="991" y="1245"/>
                </a:lnTo>
                <a:lnTo>
                  <a:pt x="976" y="1245"/>
                </a:lnTo>
                <a:lnTo>
                  <a:pt x="976" y="1260"/>
                </a:lnTo>
                <a:lnTo>
                  <a:pt x="961" y="1260"/>
                </a:lnTo>
                <a:lnTo>
                  <a:pt x="946" y="1260"/>
                </a:lnTo>
                <a:lnTo>
                  <a:pt x="946" y="1275"/>
                </a:lnTo>
                <a:lnTo>
                  <a:pt x="931" y="1275"/>
                </a:lnTo>
                <a:lnTo>
                  <a:pt x="916" y="1275"/>
                </a:lnTo>
                <a:lnTo>
                  <a:pt x="916" y="1290"/>
                </a:lnTo>
                <a:lnTo>
                  <a:pt x="901" y="1290"/>
                </a:lnTo>
                <a:lnTo>
                  <a:pt x="886" y="1290"/>
                </a:lnTo>
                <a:lnTo>
                  <a:pt x="871" y="1290"/>
                </a:lnTo>
                <a:lnTo>
                  <a:pt x="871" y="1305"/>
                </a:lnTo>
                <a:lnTo>
                  <a:pt x="856" y="1305"/>
                </a:lnTo>
                <a:lnTo>
                  <a:pt x="856" y="1290"/>
                </a:lnTo>
                <a:lnTo>
                  <a:pt x="841" y="1290"/>
                </a:lnTo>
                <a:lnTo>
                  <a:pt x="826" y="1290"/>
                </a:lnTo>
                <a:lnTo>
                  <a:pt x="811" y="1290"/>
                </a:lnTo>
                <a:lnTo>
                  <a:pt x="796" y="1305"/>
                </a:lnTo>
                <a:lnTo>
                  <a:pt x="781" y="1305"/>
                </a:lnTo>
                <a:lnTo>
                  <a:pt x="766" y="1305"/>
                </a:lnTo>
                <a:lnTo>
                  <a:pt x="766" y="1290"/>
                </a:lnTo>
                <a:lnTo>
                  <a:pt x="751" y="1290"/>
                </a:lnTo>
                <a:lnTo>
                  <a:pt x="751" y="1305"/>
                </a:lnTo>
                <a:lnTo>
                  <a:pt x="736" y="1305"/>
                </a:lnTo>
                <a:lnTo>
                  <a:pt x="736" y="1320"/>
                </a:lnTo>
                <a:lnTo>
                  <a:pt x="721" y="1320"/>
                </a:lnTo>
                <a:lnTo>
                  <a:pt x="706" y="1320"/>
                </a:lnTo>
                <a:lnTo>
                  <a:pt x="691" y="1320"/>
                </a:lnTo>
                <a:lnTo>
                  <a:pt x="676" y="1320"/>
                </a:lnTo>
                <a:lnTo>
                  <a:pt x="661" y="1320"/>
                </a:lnTo>
                <a:lnTo>
                  <a:pt x="661" y="1305"/>
                </a:lnTo>
                <a:lnTo>
                  <a:pt x="646" y="1305"/>
                </a:lnTo>
                <a:lnTo>
                  <a:pt x="631" y="1305"/>
                </a:lnTo>
                <a:lnTo>
                  <a:pt x="631" y="1320"/>
                </a:lnTo>
                <a:lnTo>
                  <a:pt x="616" y="1335"/>
                </a:lnTo>
                <a:lnTo>
                  <a:pt x="616" y="1320"/>
                </a:lnTo>
                <a:lnTo>
                  <a:pt x="616" y="1335"/>
                </a:lnTo>
                <a:lnTo>
                  <a:pt x="601" y="1335"/>
                </a:lnTo>
                <a:lnTo>
                  <a:pt x="601" y="1350"/>
                </a:lnTo>
                <a:lnTo>
                  <a:pt x="586" y="1350"/>
                </a:lnTo>
                <a:lnTo>
                  <a:pt x="601" y="1350"/>
                </a:lnTo>
                <a:lnTo>
                  <a:pt x="601" y="1365"/>
                </a:lnTo>
                <a:lnTo>
                  <a:pt x="586" y="1365"/>
                </a:lnTo>
                <a:lnTo>
                  <a:pt x="586" y="1380"/>
                </a:lnTo>
                <a:lnTo>
                  <a:pt x="586" y="1395"/>
                </a:lnTo>
                <a:lnTo>
                  <a:pt x="571" y="1395"/>
                </a:lnTo>
                <a:lnTo>
                  <a:pt x="571" y="1380"/>
                </a:lnTo>
                <a:lnTo>
                  <a:pt x="571" y="1395"/>
                </a:lnTo>
                <a:lnTo>
                  <a:pt x="556" y="1395"/>
                </a:lnTo>
                <a:lnTo>
                  <a:pt x="556" y="1410"/>
                </a:lnTo>
                <a:lnTo>
                  <a:pt x="541" y="1410"/>
                </a:lnTo>
                <a:lnTo>
                  <a:pt x="541" y="1425"/>
                </a:lnTo>
                <a:lnTo>
                  <a:pt x="526" y="1425"/>
                </a:lnTo>
                <a:lnTo>
                  <a:pt x="526" y="1440"/>
                </a:lnTo>
                <a:lnTo>
                  <a:pt x="541" y="1440"/>
                </a:lnTo>
                <a:lnTo>
                  <a:pt x="541" y="1455"/>
                </a:lnTo>
                <a:lnTo>
                  <a:pt x="541" y="1470"/>
                </a:lnTo>
                <a:lnTo>
                  <a:pt x="526" y="1470"/>
                </a:lnTo>
                <a:lnTo>
                  <a:pt x="526" y="1485"/>
                </a:lnTo>
                <a:lnTo>
                  <a:pt x="526" y="1500"/>
                </a:lnTo>
                <a:lnTo>
                  <a:pt x="541" y="1500"/>
                </a:lnTo>
                <a:lnTo>
                  <a:pt x="541" y="1515"/>
                </a:lnTo>
                <a:lnTo>
                  <a:pt x="556" y="1515"/>
                </a:lnTo>
                <a:lnTo>
                  <a:pt x="541" y="1515"/>
                </a:lnTo>
                <a:lnTo>
                  <a:pt x="541" y="1530"/>
                </a:lnTo>
                <a:lnTo>
                  <a:pt x="541" y="1515"/>
                </a:lnTo>
                <a:lnTo>
                  <a:pt x="541" y="1530"/>
                </a:lnTo>
                <a:lnTo>
                  <a:pt x="526" y="1530"/>
                </a:lnTo>
                <a:lnTo>
                  <a:pt x="526" y="1545"/>
                </a:lnTo>
                <a:lnTo>
                  <a:pt x="541" y="1545"/>
                </a:lnTo>
                <a:lnTo>
                  <a:pt x="526" y="1545"/>
                </a:lnTo>
                <a:lnTo>
                  <a:pt x="526" y="1560"/>
                </a:lnTo>
                <a:lnTo>
                  <a:pt x="526" y="1575"/>
                </a:lnTo>
                <a:lnTo>
                  <a:pt x="526" y="1590"/>
                </a:lnTo>
                <a:lnTo>
                  <a:pt x="541" y="1590"/>
                </a:lnTo>
                <a:lnTo>
                  <a:pt x="541" y="1605"/>
                </a:lnTo>
                <a:lnTo>
                  <a:pt x="526" y="1605"/>
                </a:lnTo>
                <a:lnTo>
                  <a:pt x="526" y="1620"/>
                </a:lnTo>
                <a:lnTo>
                  <a:pt x="526" y="1635"/>
                </a:lnTo>
                <a:lnTo>
                  <a:pt x="511" y="1635"/>
                </a:lnTo>
                <a:lnTo>
                  <a:pt x="526" y="1635"/>
                </a:lnTo>
                <a:lnTo>
                  <a:pt x="526" y="1650"/>
                </a:lnTo>
                <a:lnTo>
                  <a:pt x="511" y="1650"/>
                </a:lnTo>
                <a:lnTo>
                  <a:pt x="496" y="1650"/>
                </a:lnTo>
                <a:lnTo>
                  <a:pt x="496" y="1635"/>
                </a:lnTo>
                <a:lnTo>
                  <a:pt x="496" y="1650"/>
                </a:lnTo>
                <a:lnTo>
                  <a:pt x="481" y="1650"/>
                </a:lnTo>
                <a:lnTo>
                  <a:pt x="466" y="1650"/>
                </a:lnTo>
                <a:lnTo>
                  <a:pt x="451" y="1650"/>
                </a:lnTo>
                <a:lnTo>
                  <a:pt x="436" y="1635"/>
                </a:lnTo>
                <a:lnTo>
                  <a:pt x="421" y="1635"/>
                </a:lnTo>
                <a:lnTo>
                  <a:pt x="421" y="1620"/>
                </a:lnTo>
                <a:lnTo>
                  <a:pt x="406" y="1605"/>
                </a:lnTo>
                <a:lnTo>
                  <a:pt x="406" y="1620"/>
                </a:lnTo>
                <a:lnTo>
                  <a:pt x="391" y="1620"/>
                </a:lnTo>
                <a:lnTo>
                  <a:pt x="376" y="1620"/>
                </a:lnTo>
                <a:lnTo>
                  <a:pt x="376" y="1605"/>
                </a:lnTo>
                <a:lnTo>
                  <a:pt x="361" y="1605"/>
                </a:lnTo>
                <a:lnTo>
                  <a:pt x="361" y="1620"/>
                </a:lnTo>
                <a:lnTo>
                  <a:pt x="346" y="1620"/>
                </a:lnTo>
                <a:lnTo>
                  <a:pt x="331" y="1620"/>
                </a:lnTo>
                <a:lnTo>
                  <a:pt x="316" y="1620"/>
                </a:lnTo>
                <a:lnTo>
                  <a:pt x="316" y="1605"/>
                </a:lnTo>
                <a:lnTo>
                  <a:pt x="316" y="1590"/>
                </a:lnTo>
                <a:lnTo>
                  <a:pt x="301" y="1590"/>
                </a:lnTo>
                <a:lnTo>
                  <a:pt x="301" y="1575"/>
                </a:lnTo>
                <a:lnTo>
                  <a:pt x="301" y="1560"/>
                </a:lnTo>
                <a:lnTo>
                  <a:pt x="286" y="1560"/>
                </a:lnTo>
                <a:lnTo>
                  <a:pt x="286" y="1545"/>
                </a:lnTo>
                <a:lnTo>
                  <a:pt x="271" y="1545"/>
                </a:lnTo>
                <a:lnTo>
                  <a:pt x="271" y="1530"/>
                </a:lnTo>
                <a:lnTo>
                  <a:pt x="256" y="1530"/>
                </a:lnTo>
                <a:lnTo>
                  <a:pt x="256" y="1545"/>
                </a:lnTo>
                <a:lnTo>
                  <a:pt x="241" y="1545"/>
                </a:lnTo>
                <a:lnTo>
                  <a:pt x="226" y="1545"/>
                </a:lnTo>
                <a:lnTo>
                  <a:pt x="211" y="1545"/>
                </a:lnTo>
                <a:lnTo>
                  <a:pt x="211" y="1560"/>
                </a:lnTo>
                <a:lnTo>
                  <a:pt x="196" y="1560"/>
                </a:lnTo>
                <a:lnTo>
                  <a:pt x="196" y="1545"/>
                </a:lnTo>
                <a:lnTo>
                  <a:pt x="196" y="1530"/>
                </a:lnTo>
                <a:lnTo>
                  <a:pt x="180" y="1530"/>
                </a:lnTo>
                <a:lnTo>
                  <a:pt x="196" y="1515"/>
                </a:lnTo>
                <a:lnTo>
                  <a:pt x="180" y="1515"/>
                </a:lnTo>
                <a:lnTo>
                  <a:pt x="165" y="1515"/>
                </a:lnTo>
                <a:lnTo>
                  <a:pt x="165" y="1500"/>
                </a:lnTo>
                <a:lnTo>
                  <a:pt x="150" y="1500"/>
                </a:lnTo>
                <a:lnTo>
                  <a:pt x="150" y="1485"/>
                </a:lnTo>
                <a:lnTo>
                  <a:pt x="135" y="1485"/>
                </a:lnTo>
                <a:lnTo>
                  <a:pt x="135" y="1470"/>
                </a:lnTo>
                <a:lnTo>
                  <a:pt x="135" y="1455"/>
                </a:lnTo>
                <a:lnTo>
                  <a:pt x="135" y="1440"/>
                </a:lnTo>
                <a:lnTo>
                  <a:pt x="150" y="1440"/>
                </a:lnTo>
                <a:lnTo>
                  <a:pt x="165" y="1440"/>
                </a:lnTo>
                <a:lnTo>
                  <a:pt x="150" y="1440"/>
                </a:lnTo>
                <a:lnTo>
                  <a:pt x="150" y="1425"/>
                </a:lnTo>
                <a:lnTo>
                  <a:pt x="165" y="1425"/>
                </a:lnTo>
                <a:lnTo>
                  <a:pt x="150" y="1425"/>
                </a:lnTo>
                <a:lnTo>
                  <a:pt x="150" y="1410"/>
                </a:lnTo>
                <a:lnTo>
                  <a:pt x="135" y="1410"/>
                </a:lnTo>
                <a:lnTo>
                  <a:pt x="135" y="1395"/>
                </a:lnTo>
                <a:lnTo>
                  <a:pt x="150" y="1395"/>
                </a:lnTo>
                <a:lnTo>
                  <a:pt x="135" y="1395"/>
                </a:lnTo>
                <a:lnTo>
                  <a:pt x="135" y="1380"/>
                </a:lnTo>
                <a:lnTo>
                  <a:pt x="135" y="1365"/>
                </a:lnTo>
                <a:lnTo>
                  <a:pt x="135" y="1350"/>
                </a:lnTo>
                <a:lnTo>
                  <a:pt x="120" y="1350"/>
                </a:lnTo>
                <a:lnTo>
                  <a:pt x="135" y="1350"/>
                </a:lnTo>
                <a:lnTo>
                  <a:pt x="135" y="1335"/>
                </a:lnTo>
                <a:lnTo>
                  <a:pt x="150" y="1335"/>
                </a:lnTo>
                <a:lnTo>
                  <a:pt x="135" y="1335"/>
                </a:lnTo>
                <a:lnTo>
                  <a:pt x="135" y="1320"/>
                </a:lnTo>
                <a:lnTo>
                  <a:pt x="135" y="1335"/>
                </a:lnTo>
                <a:lnTo>
                  <a:pt x="135" y="1320"/>
                </a:lnTo>
                <a:lnTo>
                  <a:pt x="120" y="1320"/>
                </a:lnTo>
                <a:lnTo>
                  <a:pt x="105" y="1320"/>
                </a:lnTo>
                <a:lnTo>
                  <a:pt x="105" y="1305"/>
                </a:lnTo>
                <a:lnTo>
                  <a:pt x="90" y="1305"/>
                </a:lnTo>
                <a:lnTo>
                  <a:pt x="105" y="1305"/>
                </a:lnTo>
                <a:lnTo>
                  <a:pt x="90" y="1305"/>
                </a:lnTo>
                <a:lnTo>
                  <a:pt x="90" y="1290"/>
                </a:lnTo>
                <a:lnTo>
                  <a:pt x="90" y="1275"/>
                </a:lnTo>
                <a:lnTo>
                  <a:pt x="75" y="1275"/>
                </a:lnTo>
                <a:lnTo>
                  <a:pt x="60" y="1275"/>
                </a:lnTo>
                <a:lnTo>
                  <a:pt x="60" y="1260"/>
                </a:lnTo>
                <a:lnTo>
                  <a:pt x="45" y="1260"/>
                </a:lnTo>
                <a:lnTo>
                  <a:pt x="45" y="1275"/>
                </a:lnTo>
                <a:lnTo>
                  <a:pt x="45" y="1260"/>
                </a:lnTo>
                <a:lnTo>
                  <a:pt x="30" y="1260"/>
                </a:lnTo>
                <a:lnTo>
                  <a:pt x="45" y="1260"/>
                </a:lnTo>
                <a:lnTo>
                  <a:pt x="45" y="1245"/>
                </a:lnTo>
                <a:lnTo>
                  <a:pt x="45" y="1230"/>
                </a:lnTo>
                <a:lnTo>
                  <a:pt x="60" y="1230"/>
                </a:lnTo>
                <a:lnTo>
                  <a:pt x="45" y="1230"/>
                </a:lnTo>
                <a:lnTo>
                  <a:pt x="45" y="1215"/>
                </a:lnTo>
                <a:lnTo>
                  <a:pt x="45" y="1230"/>
                </a:lnTo>
                <a:lnTo>
                  <a:pt x="45" y="1215"/>
                </a:lnTo>
                <a:lnTo>
                  <a:pt x="45" y="1200"/>
                </a:lnTo>
                <a:lnTo>
                  <a:pt x="60" y="1200"/>
                </a:lnTo>
                <a:lnTo>
                  <a:pt x="60" y="1155"/>
                </a:lnTo>
                <a:lnTo>
                  <a:pt x="60" y="1140"/>
                </a:lnTo>
                <a:lnTo>
                  <a:pt x="60" y="1125"/>
                </a:lnTo>
                <a:lnTo>
                  <a:pt x="60" y="1110"/>
                </a:lnTo>
                <a:lnTo>
                  <a:pt x="60" y="1095"/>
                </a:lnTo>
                <a:lnTo>
                  <a:pt x="60" y="1080"/>
                </a:lnTo>
                <a:lnTo>
                  <a:pt x="45" y="1065"/>
                </a:lnTo>
                <a:lnTo>
                  <a:pt x="45" y="1050"/>
                </a:lnTo>
                <a:lnTo>
                  <a:pt x="45" y="1035"/>
                </a:lnTo>
                <a:lnTo>
                  <a:pt x="45" y="1020"/>
                </a:lnTo>
                <a:lnTo>
                  <a:pt x="30" y="1005"/>
                </a:lnTo>
                <a:lnTo>
                  <a:pt x="30" y="990"/>
                </a:lnTo>
                <a:lnTo>
                  <a:pt x="15" y="990"/>
                </a:lnTo>
                <a:lnTo>
                  <a:pt x="0" y="975"/>
                </a:lnTo>
                <a:lnTo>
                  <a:pt x="0" y="960"/>
                </a:lnTo>
                <a:lnTo>
                  <a:pt x="15" y="945"/>
                </a:lnTo>
                <a:lnTo>
                  <a:pt x="15" y="930"/>
                </a:lnTo>
                <a:lnTo>
                  <a:pt x="30" y="915"/>
                </a:lnTo>
                <a:lnTo>
                  <a:pt x="45" y="900"/>
                </a:lnTo>
                <a:lnTo>
                  <a:pt x="45" y="885"/>
                </a:lnTo>
                <a:lnTo>
                  <a:pt x="60" y="885"/>
                </a:lnTo>
                <a:lnTo>
                  <a:pt x="60" y="870"/>
                </a:lnTo>
                <a:lnTo>
                  <a:pt x="75" y="855"/>
                </a:lnTo>
                <a:lnTo>
                  <a:pt x="75" y="840"/>
                </a:lnTo>
                <a:lnTo>
                  <a:pt x="90" y="825"/>
                </a:lnTo>
                <a:lnTo>
                  <a:pt x="90" y="810"/>
                </a:lnTo>
                <a:lnTo>
                  <a:pt x="105" y="810"/>
                </a:lnTo>
                <a:lnTo>
                  <a:pt x="120" y="795"/>
                </a:lnTo>
                <a:lnTo>
                  <a:pt x="120" y="780"/>
                </a:lnTo>
                <a:lnTo>
                  <a:pt x="135" y="780"/>
                </a:lnTo>
                <a:lnTo>
                  <a:pt x="135" y="765"/>
                </a:lnTo>
                <a:lnTo>
                  <a:pt x="150" y="765"/>
                </a:lnTo>
                <a:lnTo>
                  <a:pt x="150" y="750"/>
                </a:lnTo>
                <a:lnTo>
                  <a:pt x="150" y="735"/>
                </a:lnTo>
                <a:lnTo>
                  <a:pt x="165" y="735"/>
                </a:lnTo>
                <a:lnTo>
                  <a:pt x="165" y="720"/>
                </a:lnTo>
                <a:lnTo>
                  <a:pt x="180" y="720"/>
                </a:lnTo>
                <a:lnTo>
                  <a:pt x="180" y="705"/>
                </a:lnTo>
                <a:lnTo>
                  <a:pt x="180" y="690"/>
                </a:lnTo>
                <a:lnTo>
                  <a:pt x="196" y="690"/>
                </a:lnTo>
                <a:lnTo>
                  <a:pt x="211" y="690"/>
                </a:lnTo>
                <a:lnTo>
                  <a:pt x="211" y="675"/>
                </a:lnTo>
                <a:lnTo>
                  <a:pt x="226" y="660"/>
                </a:lnTo>
                <a:lnTo>
                  <a:pt x="241" y="630"/>
                </a:lnTo>
                <a:lnTo>
                  <a:pt x="256" y="630"/>
                </a:lnTo>
                <a:lnTo>
                  <a:pt x="256" y="615"/>
                </a:lnTo>
                <a:lnTo>
                  <a:pt x="271" y="600"/>
                </a:lnTo>
                <a:lnTo>
                  <a:pt x="271" y="585"/>
                </a:lnTo>
                <a:lnTo>
                  <a:pt x="286" y="585"/>
                </a:lnTo>
                <a:lnTo>
                  <a:pt x="286" y="570"/>
                </a:lnTo>
                <a:lnTo>
                  <a:pt x="301" y="570"/>
                </a:lnTo>
                <a:lnTo>
                  <a:pt x="301" y="555"/>
                </a:lnTo>
                <a:lnTo>
                  <a:pt x="316" y="540"/>
                </a:lnTo>
                <a:lnTo>
                  <a:pt x="331" y="525"/>
                </a:lnTo>
                <a:lnTo>
                  <a:pt x="331" y="510"/>
                </a:lnTo>
                <a:lnTo>
                  <a:pt x="346" y="510"/>
                </a:lnTo>
                <a:lnTo>
                  <a:pt x="346" y="495"/>
                </a:lnTo>
                <a:lnTo>
                  <a:pt x="361" y="480"/>
                </a:lnTo>
                <a:lnTo>
                  <a:pt x="361" y="465"/>
                </a:lnTo>
                <a:lnTo>
                  <a:pt x="376" y="465"/>
                </a:lnTo>
                <a:lnTo>
                  <a:pt x="376" y="450"/>
                </a:lnTo>
                <a:lnTo>
                  <a:pt x="391" y="450"/>
                </a:lnTo>
                <a:lnTo>
                  <a:pt x="406" y="435"/>
                </a:lnTo>
                <a:lnTo>
                  <a:pt x="421" y="420"/>
                </a:lnTo>
                <a:lnTo>
                  <a:pt x="436" y="405"/>
                </a:lnTo>
                <a:lnTo>
                  <a:pt x="451" y="39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77" name="Freeform 515"/>
          <p:cNvSpPr>
            <a:spLocks/>
          </p:cNvSpPr>
          <p:nvPr/>
        </p:nvSpPr>
        <p:spPr bwMode="auto">
          <a:xfrm>
            <a:off x="2574789" y="2689555"/>
            <a:ext cx="1274843" cy="1303681"/>
          </a:xfrm>
          <a:custGeom>
            <a:avLst/>
            <a:gdLst>
              <a:gd name="T0" fmla="*/ 1 w 1516"/>
              <a:gd name="T1" fmla="*/ 1 h 1575"/>
              <a:gd name="T2" fmla="*/ 1 w 1516"/>
              <a:gd name="T3" fmla="*/ 1 h 1575"/>
              <a:gd name="T4" fmla="*/ 1 w 1516"/>
              <a:gd name="T5" fmla="*/ 1 h 1575"/>
              <a:gd name="T6" fmla="*/ 1 w 1516"/>
              <a:gd name="T7" fmla="*/ 1 h 1575"/>
              <a:gd name="T8" fmla="*/ 0 w 1516"/>
              <a:gd name="T9" fmla="*/ 1 h 1575"/>
              <a:gd name="T10" fmla="*/ 1 w 1516"/>
              <a:gd name="T11" fmla="*/ 1 h 1575"/>
              <a:gd name="T12" fmla="*/ 1 w 1516"/>
              <a:gd name="T13" fmla="*/ 1 h 1575"/>
              <a:gd name="T14" fmla="*/ 1 w 1516"/>
              <a:gd name="T15" fmla="*/ 1 h 1575"/>
              <a:gd name="T16" fmla="*/ 1 w 1516"/>
              <a:gd name="T17" fmla="*/ 1 h 1575"/>
              <a:gd name="T18" fmla="*/ 1 w 1516"/>
              <a:gd name="T19" fmla="*/ 1 h 1575"/>
              <a:gd name="T20" fmla="*/ 1 w 1516"/>
              <a:gd name="T21" fmla="*/ 1 h 1575"/>
              <a:gd name="T22" fmla="*/ 1 w 1516"/>
              <a:gd name="T23" fmla="*/ 1 h 1575"/>
              <a:gd name="T24" fmla="*/ 1 w 1516"/>
              <a:gd name="T25" fmla="*/ 1 h 1575"/>
              <a:gd name="T26" fmla="*/ 1 w 1516"/>
              <a:gd name="T27" fmla="*/ 1 h 1575"/>
              <a:gd name="T28" fmla="*/ 1 w 1516"/>
              <a:gd name="T29" fmla="*/ 1 h 1575"/>
              <a:gd name="T30" fmla="*/ 1 w 1516"/>
              <a:gd name="T31" fmla="*/ 1 h 1575"/>
              <a:gd name="T32" fmla="*/ 1 w 1516"/>
              <a:gd name="T33" fmla="*/ 1 h 1575"/>
              <a:gd name="T34" fmla="*/ 1 w 1516"/>
              <a:gd name="T35" fmla="*/ 1 h 1575"/>
              <a:gd name="T36" fmla="*/ 1 w 1516"/>
              <a:gd name="T37" fmla="*/ 1 h 1575"/>
              <a:gd name="T38" fmla="*/ 1 w 1516"/>
              <a:gd name="T39" fmla="*/ 1 h 1575"/>
              <a:gd name="T40" fmla="*/ 1 w 1516"/>
              <a:gd name="T41" fmla="*/ 1 h 1575"/>
              <a:gd name="T42" fmla="*/ 1 w 1516"/>
              <a:gd name="T43" fmla="*/ 1 h 1575"/>
              <a:gd name="T44" fmla="*/ 1 w 1516"/>
              <a:gd name="T45" fmla="*/ 1 h 1575"/>
              <a:gd name="T46" fmla="*/ 1 w 1516"/>
              <a:gd name="T47" fmla="*/ 1 h 1575"/>
              <a:gd name="T48" fmla="*/ 1 w 1516"/>
              <a:gd name="T49" fmla="*/ 1 h 1575"/>
              <a:gd name="T50" fmla="*/ 1 w 1516"/>
              <a:gd name="T51" fmla="*/ 1 h 1575"/>
              <a:gd name="T52" fmla="*/ 1 w 1516"/>
              <a:gd name="T53" fmla="*/ 1 h 1575"/>
              <a:gd name="T54" fmla="*/ 1 w 1516"/>
              <a:gd name="T55" fmla="*/ 1 h 1575"/>
              <a:gd name="T56" fmla="*/ 1 w 1516"/>
              <a:gd name="T57" fmla="*/ 1 h 1575"/>
              <a:gd name="T58" fmla="*/ 1 w 1516"/>
              <a:gd name="T59" fmla="*/ 1 h 1575"/>
              <a:gd name="T60" fmla="*/ 1 w 1516"/>
              <a:gd name="T61" fmla="*/ 1 h 1575"/>
              <a:gd name="T62" fmla="*/ 1 w 1516"/>
              <a:gd name="T63" fmla="*/ 1 h 1575"/>
              <a:gd name="T64" fmla="*/ 1 w 1516"/>
              <a:gd name="T65" fmla="*/ 1 h 1575"/>
              <a:gd name="T66" fmla="*/ 1 w 1516"/>
              <a:gd name="T67" fmla="*/ 1 h 1575"/>
              <a:gd name="T68" fmla="*/ 1 w 1516"/>
              <a:gd name="T69" fmla="*/ 1 h 1575"/>
              <a:gd name="T70" fmla="*/ 1 w 1516"/>
              <a:gd name="T71" fmla="*/ 1 h 1575"/>
              <a:gd name="T72" fmla="*/ 1 w 1516"/>
              <a:gd name="T73" fmla="*/ 1 h 1575"/>
              <a:gd name="T74" fmla="*/ 1 w 1516"/>
              <a:gd name="T75" fmla="*/ 1 h 1575"/>
              <a:gd name="T76" fmla="*/ 1 w 1516"/>
              <a:gd name="T77" fmla="*/ 1 h 1575"/>
              <a:gd name="T78" fmla="*/ 1 w 1516"/>
              <a:gd name="T79" fmla="*/ 1 h 1575"/>
              <a:gd name="T80" fmla="*/ 1 w 1516"/>
              <a:gd name="T81" fmla="*/ 1 h 1575"/>
              <a:gd name="T82" fmla="*/ 1 w 1516"/>
              <a:gd name="T83" fmla="*/ 1 h 1575"/>
              <a:gd name="T84" fmla="*/ 1 w 1516"/>
              <a:gd name="T85" fmla="*/ 1 h 1575"/>
              <a:gd name="T86" fmla="*/ 1 w 1516"/>
              <a:gd name="T87" fmla="*/ 1 h 1575"/>
              <a:gd name="T88" fmla="*/ 1 w 1516"/>
              <a:gd name="T89" fmla="*/ 1 h 1575"/>
              <a:gd name="T90" fmla="*/ 1 w 1516"/>
              <a:gd name="T91" fmla="*/ 1 h 1575"/>
              <a:gd name="T92" fmla="*/ 1 w 1516"/>
              <a:gd name="T93" fmla="*/ 1 h 1575"/>
              <a:gd name="T94" fmla="*/ 1 w 1516"/>
              <a:gd name="T95" fmla="*/ 1 h 1575"/>
              <a:gd name="T96" fmla="*/ 1 w 1516"/>
              <a:gd name="T97" fmla="*/ 1 h 1575"/>
              <a:gd name="T98" fmla="*/ 1 w 1516"/>
              <a:gd name="T99" fmla="*/ 1 h 1575"/>
              <a:gd name="T100" fmla="*/ 1 w 1516"/>
              <a:gd name="T101" fmla="*/ 1 h 1575"/>
              <a:gd name="T102" fmla="*/ 1 w 1516"/>
              <a:gd name="T103" fmla="*/ 1 h 1575"/>
              <a:gd name="T104" fmla="*/ 1 w 1516"/>
              <a:gd name="T105" fmla="*/ 1 h 1575"/>
              <a:gd name="T106" fmla="*/ 1 w 1516"/>
              <a:gd name="T107" fmla="*/ 1 h 1575"/>
              <a:gd name="T108" fmla="*/ 1 w 1516"/>
              <a:gd name="T109" fmla="*/ 1 h 1575"/>
              <a:gd name="T110" fmla="*/ 1 w 1516"/>
              <a:gd name="T111" fmla="*/ 1 h 1575"/>
              <a:gd name="T112" fmla="*/ 1 w 1516"/>
              <a:gd name="T113" fmla="*/ 1 h 1575"/>
              <a:gd name="T114" fmla="*/ 1 w 1516"/>
              <a:gd name="T115" fmla="*/ 1 h 1575"/>
              <a:gd name="T116" fmla="*/ 1 w 1516"/>
              <a:gd name="T117" fmla="*/ 1 h 1575"/>
              <a:gd name="T118" fmla="*/ 1 w 1516"/>
              <a:gd name="T119" fmla="*/ 1 h 1575"/>
              <a:gd name="T120" fmla="*/ 1 w 1516"/>
              <a:gd name="T121" fmla="*/ 1 h 1575"/>
              <a:gd name="T122" fmla="*/ 1 w 1516"/>
              <a:gd name="T123" fmla="*/ 1 h 1575"/>
              <a:gd name="T124" fmla="*/ 1 w 1516"/>
              <a:gd name="T125" fmla="*/ 1 h 1575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1516"/>
              <a:gd name="T190" fmla="*/ 0 h 1575"/>
              <a:gd name="T191" fmla="*/ 1516 w 1516"/>
              <a:gd name="T192" fmla="*/ 1575 h 1575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1516" h="1575">
                <a:moveTo>
                  <a:pt x="405" y="1350"/>
                </a:moveTo>
                <a:lnTo>
                  <a:pt x="390" y="1350"/>
                </a:lnTo>
                <a:lnTo>
                  <a:pt x="375" y="1350"/>
                </a:lnTo>
                <a:lnTo>
                  <a:pt x="360" y="1350"/>
                </a:lnTo>
                <a:lnTo>
                  <a:pt x="345" y="1350"/>
                </a:lnTo>
                <a:lnTo>
                  <a:pt x="330" y="1350"/>
                </a:lnTo>
                <a:lnTo>
                  <a:pt x="330" y="1335"/>
                </a:lnTo>
                <a:lnTo>
                  <a:pt x="315" y="1335"/>
                </a:lnTo>
                <a:lnTo>
                  <a:pt x="315" y="1320"/>
                </a:lnTo>
                <a:lnTo>
                  <a:pt x="300" y="1320"/>
                </a:lnTo>
                <a:lnTo>
                  <a:pt x="300" y="1305"/>
                </a:lnTo>
                <a:lnTo>
                  <a:pt x="300" y="1290"/>
                </a:lnTo>
                <a:lnTo>
                  <a:pt x="300" y="1275"/>
                </a:lnTo>
                <a:lnTo>
                  <a:pt x="285" y="1275"/>
                </a:lnTo>
                <a:lnTo>
                  <a:pt x="270" y="1275"/>
                </a:lnTo>
                <a:lnTo>
                  <a:pt x="255" y="1275"/>
                </a:lnTo>
                <a:lnTo>
                  <a:pt x="255" y="1260"/>
                </a:lnTo>
                <a:lnTo>
                  <a:pt x="255" y="1245"/>
                </a:lnTo>
                <a:lnTo>
                  <a:pt x="240" y="1245"/>
                </a:lnTo>
                <a:lnTo>
                  <a:pt x="225" y="1245"/>
                </a:lnTo>
                <a:lnTo>
                  <a:pt x="225" y="1230"/>
                </a:lnTo>
                <a:lnTo>
                  <a:pt x="210" y="1230"/>
                </a:lnTo>
                <a:lnTo>
                  <a:pt x="210" y="1245"/>
                </a:lnTo>
                <a:lnTo>
                  <a:pt x="195" y="1245"/>
                </a:lnTo>
                <a:lnTo>
                  <a:pt x="180" y="1245"/>
                </a:lnTo>
                <a:lnTo>
                  <a:pt x="165" y="1245"/>
                </a:lnTo>
                <a:lnTo>
                  <a:pt x="150" y="1245"/>
                </a:lnTo>
                <a:lnTo>
                  <a:pt x="135" y="1245"/>
                </a:lnTo>
                <a:lnTo>
                  <a:pt x="135" y="1230"/>
                </a:lnTo>
                <a:lnTo>
                  <a:pt x="135" y="1215"/>
                </a:lnTo>
                <a:lnTo>
                  <a:pt x="135" y="1200"/>
                </a:lnTo>
                <a:lnTo>
                  <a:pt x="120" y="1200"/>
                </a:lnTo>
                <a:lnTo>
                  <a:pt x="120" y="1215"/>
                </a:lnTo>
                <a:lnTo>
                  <a:pt x="105" y="1215"/>
                </a:lnTo>
                <a:lnTo>
                  <a:pt x="105" y="1230"/>
                </a:lnTo>
                <a:lnTo>
                  <a:pt x="90" y="1230"/>
                </a:lnTo>
                <a:lnTo>
                  <a:pt x="90" y="1215"/>
                </a:lnTo>
                <a:lnTo>
                  <a:pt x="75" y="1215"/>
                </a:lnTo>
                <a:lnTo>
                  <a:pt x="75" y="1200"/>
                </a:lnTo>
                <a:lnTo>
                  <a:pt x="60" y="1200"/>
                </a:lnTo>
                <a:lnTo>
                  <a:pt x="60" y="1185"/>
                </a:lnTo>
                <a:lnTo>
                  <a:pt x="75" y="1185"/>
                </a:lnTo>
                <a:lnTo>
                  <a:pt x="75" y="1170"/>
                </a:lnTo>
                <a:lnTo>
                  <a:pt x="60" y="1155"/>
                </a:lnTo>
                <a:lnTo>
                  <a:pt x="60" y="1140"/>
                </a:lnTo>
                <a:lnTo>
                  <a:pt x="60" y="1125"/>
                </a:lnTo>
                <a:lnTo>
                  <a:pt x="45" y="1110"/>
                </a:lnTo>
                <a:lnTo>
                  <a:pt x="30" y="1095"/>
                </a:lnTo>
                <a:lnTo>
                  <a:pt x="15" y="1095"/>
                </a:lnTo>
                <a:lnTo>
                  <a:pt x="0" y="1080"/>
                </a:lnTo>
                <a:lnTo>
                  <a:pt x="15" y="1080"/>
                </a:lnTo>
                <a:lnTo>
                  <a:pt x="15" y="1065"/>
                </a:lnTo>
                <a:lnTo>
                  <a:pt x="15" y="1050"/>
                </a:lnTo>
                <a:lnTo>
                  <a:pt x="15" y="1035"/>
                </a:lnTo>
                <a:lnTo>
                  <a:pt x="30" y="1035"/>
                </a:lnTo>
                <a:lnTo>
                  <a:pt x="30" y="1020"/>
                </a:lnTo>
                <a:lnTo>
                  <a:pt x="30" y="1005"/>
                </a:lnTo>
                <a:lnTo>
                  <a:pt x="15" y="1005"/>
                </a:lnTo>
                <a:lnTo>
                  <a:pt x="30" y="990"/>
                </a:lnTo>
                <a:lnTo>
                  <a:pt x="15" y="990"/>
                </a:lnTo>
                <a:lnTo>
                  <a:pt x="15" y="975"/>
                </a:lnTo>
                <a:lnTo>
                  <a:pt x="30" y="975"/>
                </a:lnTo>
                <a:lnTo>
                  <a:pt x="30" y="960"/>
                </a:lnTo>
                <a:lnTo>
                  <a:pt x="30" y="945"/>
                </a:lnTo>
                <a:lnTo>
                  <a:pt x="30" y="930"/>
                </a:lnTo>
                <a:lnTo>
                  <a:pt x="30" y="915"/>
                </a:lnTo>
                <a:lnTo>
                  <a:pt x="30" y="900"/>
                </a:lnTo>
                <a:lnTo>
                  <a:pt x="30" y="885"/>
                </a:lnTo>
                <a:lnTo>
                  <a:pt x="30" y="870"/>
                </a:lnTo>
                <a:lnTo>
                  <a:pt x="30" y="855"/>
                </a:lnTo>
                <a:lnTo>
                  <a:pt x="15" y="855"/>
                </a:lnTo>
                <a:lnTo>
                  <a:pt x="15" y="840"/>
                </a:lnTo>
                <a:lnTo>
                  <a:pt x="15" y="825"/>
                </a:lnTo>
                <a:lnTo>
                  <a:pt x="15" y="810"/>
                </a:lnTo>
                <a:lnTo>
                  <a:pt x="30" y="810"/>
                </a:lnTo>
                <a:lnTo>
                  <a:pt x="30" y="795"/>
                </a:lnTo>
                <a:lnTo>
                  <a:pt x="30" y="780"/>
                </a:lnTo>
                <a:lnTo>
                  <a:pt x="15" y="780"/>
                </a:lnTo>
                <a:lnTo>
                  <a:pt x="15" y="765"/>
                </a:lnTo>
                <a:lnTo>
                  <a:pt x="15" y="750"/>
                </a:lnTo>
                <a:lnTo>
                  <a:pt x="30" y="750"/>
                </a:lnTo>
                <a:lnTo>
                  <a:pt x="30" y="735"/>
                </a:lnTo>
                <a:lnTo>
                  <a:pt x="30" y="720"/>
                </a:lnTo>
                <a:lnTo>
                  <a:pt x="45" y="720"/>
                </a:lnTo>
                <a:lnTo>
                  <a:pt x="45" y="705"/>
                </a:lnTo>
                <a:lnTo>
                  <a:pt x="60" y="705"/>
                </a:lnTo>
                <a:lnTo>
                  <a:pt x="75" y="705"/>
                </a:lnTo>
                <a:lnTo>
                  <a:pt x="75" y="690"/>
                </a:lnTo>
                <a:lnTo>
                  <a:pt x="60" y="690"/>
                </a:lnTo>
                <a:lnTo>
                  <a:pt x="75" y="690"/>
                </a:lnTo>
                <a:lnTo>
                  <a:pt x="75" y="675"/>
                </a:lnTo>
                <a:lnTo>
                  <a:pt x="75" y="660"/>
                </a:lnTo>
                <a:lnTo>
                  <a:pt x="90" y="660"/>
                </a:lnTo>
                <a:lnTo>
                  <a:pt x="105" y="660"/>
                </a:lnTo>
                <a:lnTo>
                  <a:pt x="105" y="645"/>
                </a:lnTo>
                <a:lnTo>
                  <a:pt x="90" y="645"/>
                </a:lnTo>
                <a:lnTo>
                  <a:pt x="105" y="645"/>
                </a:lnTo>
                <a:lnTo>
                  <a:pt x="105" y="660"/>
                </a:lnTo>
                <a:lnTo>
                  <a:pt x="120" y="660"/>
                </a:lnTo>
                <a:lnTo>
                  <a:pt x="135" y="645"/>
                </a:lnTo>
                <a:lnTo>
                  <a:pt x="135" y="630"/>
                </a:lnTo>
                <a:lnTo>
                  <a:pt x="150" y="630"/>
                </a:lnTo>
                <a:lnTo>
                  <a:pt x="165" y="630"/>
                </a:lnTo>
                <a:lnTo>
                  <a:pt x="180" y="630"/>
                </a:lnTo>
                <a:lnTo>
                  <a:pt x="180" y="645"/>
                </a:lnTo>
                <a:lnTo>
                  <a:pt x="195" y="645"/>
                </a:lnTo>
                <a:lnTo>
                  <a:pt x="210" y="645"/>
                </a:lnTo>
                <a:lnTo>
                  <a:pt x="225" y="645"/>
                </a:lnTo>
                <a:lnTo>
                  <a:pt x="225" y="630"/>
                </a:lnTo>
                <a:lnTo>
                  <a:pt x="240" y="630"/>
                </a:lnTo>
                <a:lnTo>
                  <a:pt x="240" y="615"/>
                </a:lnTo>
                <a:lnTo>
                  <a:pt x="240" y="600"/>
                </a:lnTo>
                <a:lnTo>
                  <a:pt x="240" y="615"/>
                </a:lnTo>
                <a:lnTo>
                  <a:pt x="255" y="615"/>
                </a:lnTo>
                <a:lnTo>
                  <a:pt x="255" y="600"/>
                </a:lnTo>
                <a:lnTo>
                  <a:pt x="255" y="615"/>
                </a:lnTo>
                <a:lnTo>
                  <a:pt x="270" y="615"/>
                </a:lnTo>
                <a:lnTo>
                  <a:pt x="285" y="615"/>
                </a:lnTo>
                <a:lnTo>
                  <a:pt x="300" y="615"/>
                </a:lnTo>
                <a:lnTo>
                  <a:pt x="300" y="600"/>
                </a:lnTo>
                <a:lnTo>
                  <a:pt x="300" y="585"/>
                </a:lnTo>
                <a:lnTo>
                  <a:pt x="285" y="585"/>
                </a:lnTo>
                <a:lnTo>
                  <a:pt x="285" y="570"/>
                </a:lnTo>
                <a:lnTo>
                  <a:pt x="285" y="555"/>
                </a:lnTo>
                <a:lnTo>
                  <a:pt x="285" y="540"/>
                </a:lnTo>
                <a:lnTo>
                  <a:pt x="285" y="525"/>
                </a:lnTo>
                <a:lnTo>
                  <a:pt x="285" y="510"/>
                </a:lnTo>
                <a:lnTo>
                  <a:pt x="285" y="495"/>
                </a:lnTo>
                <a:lnTo>
                  <a:pt x="285" y="480"/>
                </a:lnTo>
                <a:lnTo>
                  <a:pt x="270" y="480"/>
                </a:lnTo>
                <a:lnTo>
                  <a:pt x="270" y="465"/>
                </a:lnTo>
                <a:lnTo>
                  <a:pt x="255" y="465"/>
                </a:lnTo>
                <a:lnTo>
                  <a:pt x="255" y="450"/>
                </a:lnTo>
                <a:lnTo>
                  <a:pt x="270" y="450"/>
                </a:lnTo>
                <a:lnTo>
                  <a:pt x="255" y="450"/>
                </a:lnTo>
                <a:lnTo>
                  <a:pt x="255" y="435"/>
                </a:lnTo>
                <a:lnTo>
                  <a:pt x="270" y="435"/>
                </a:lnTo>
                <a:lnTo>
                  <a:pt x="270" y="420"/>
                </a:lnTo>
                <a:lnTo>
                  <a:pt x="270" y="405"/>
                </a:lnTo>
                <a:lnTo>
                  <a:pt x="285" y="405"/>
                </a:lnTo>
                <a:lnTo>
                  <a:pt x="270" y="405"/>
                </a:lnTo>
                <a:lnTo>
                  <a:pt x="255" y="405"/>
                </a:lnTo>
                <a:lnTo>
                  <a:pt x="255" y="390"/>
                </a:lnTo>
                <a:lnTo>
                  <a:pt x="240" y="390"/>
                </a:lnTo>
                <a:lnTo>
                  <a:pt x="225" y="390"/>
                </a:lnTo>
                <a:lnTo>
                  <a:pt x="225" y="375"/>
                </a:lnTo>
                <a:lnTo>
                  <a:pt x="210" y="375"/>
                </a:lnTo>
                <a:lnTo>
                  <a:pt x="225" y="375"/>
                </a:lnTo>
                <a:lnTo>
                  <a:pt x="225" y="360"/>
                </a:lnTo>
                <a:lnTo>
                  <a:pt x="240" y="360"/>
                </a:lnTo>
                <a:lnTo>
                  <a:pt x="240" y="345"/>
                </a:lnTo>
                <a:lnTo>
                  <a:pt x="225" y="345"/>
                </a:lnTo>
                <a:lnTo>
                  <a:pt x="210" y="345"/>
                </a:lnTo>
                <a:lnTo>
                  <a:pt x="210" y="330"/>
                </a:lnTo>
                <a:lnTo>
                  <a:pt x="210" y="315"/>
                </a:lnTo>
                <a:lnTo>
                  <a:pt x="225" y="315"/>
                </a:lnTo>
                <a:lnTo>
                  <a:pt x="240" y="315"/>
                </a:lnTo>
                <a:lnTo>
                  <a:pt x="240" y="300"/>
                </a:lnTo>
                <a:lnTo>
                  <a:pt x="240" y="285"/>
                </a:lnTo>
                <a:lnTo>
                  <a:pt x="225" y="285"/>
                </a:lnTo>
                <a:lnTo>
                  <a:pt x="225" y="270"/>
                </a:lnTo>
                <a:lnTo>
                  <a:pt x="225" y="255"/>
                </a:lnTo>
                <a:lnTo>
                  <a:pt x="240" y="255"/>
                </a:lnTo>
                <a:lnTo>
                  <a:pt x="240" y="240"/>
                </a:lnTo>
                <a:lnTo>
                  <a:pt x="255" y="240"/>
                </a:lnTo>
                <a:lnTo>
                  <a:pt x="255" y="225"/>
                </a:lnTo>
                <a:lnTo>
                  <a:pt x="255" y="210"/>
                </a:lnTo>
                <a:lnTo>
                  <a:pt x="240" y="210"/>
                </a:lnTo>
                <a:lnTo>
                  <a:pt x="240" y="195"/>
                </a:lnTo>
                <a:lnTo>
                  <a:pt x="225" y="195"/>
                </a:lnTo>
                <a:lnTo>
                  <a:pt x="225" y="180"/>
                </a:lnTo>
                <a:lnTo>
                  <a:pt x="225" y="165"/>
                </a:lnTo>
                <a:lnTo>
                  <a:pt x="240" y="165"/>
                </a:lnTo>
                <a:lnTo>
                  <a:pt x="255" y="165"/>
                </a:lnTo>
                <a:lnTo>
                  <a:pt x="255" y="150"/>
                </a:lnTo>
                <a:lnTo>
                  <a:pt x="270" y="150"/>
                </a:lnTo>
                <a:lnTo>
                  <a:pt x="270" y="135"/>
                </a:lnTo>
                <a:lnTo>
                  <a:pt x="255" y="135"/>
                </a:lnTo>
                <a:lnTo>
                  <a:pt x="270" y="120"/>
                </a:lnTo>
                <a:lnTo>
                  <a:pt x="285" y="120"/>
                </a:lnTo>
                <a:lnTo>
                  <a:pt x="300" y="120"/>
                </a:lnTo>
                <a:lnTo>
                  <a:pt x="300" y="105"/>
                </a:lnTo>
                <a:lnTo>
                  <a:pt x="315" y="105"/>
                </a:lnTo>
                <a:lnTo>
                  <a:pt x="330" y="105"/>
                </a:lnTo>
                <a:lnTo>
                  <a:pt x="345" y="105"/>
                </a:lnTo>
                <a:lnTo>
                  <a:pt x="345" y="90"/>
                </a:lnTo>
                <a:lnTo>
                  <a:pt x="360" y="90"/>
                </a:lnTo>
                <a:lnTo>
                  <a:pt x="360" y="105"/>
                </a:lnTo>
                <a:lnTo>
                  <a:pt x="375" y="105"/>
                </a:lnTo>
                <a:lnTo>
                  <a:pt x="390" y="105"/>
                </a:lnTo>
                <a:lnTo>
                  <a:pt x="405" y="105"/>
                </a:lnTo>
                <a:lnTo>
                  <a:pt x="420" y="105"/>
                </a:lnTo>
                <a:lnTo>
                  <a:pt x="435" y="105"/>
                </a:lnTo>
                <a:lnTo>
                  <a:pt x="435" y="90"/>
                </a:lnTo>
                <a:lnTo>
                  <a:pt x="450" y="90"/>
                </a:lnTo>
                <a:lnTo>
                  <a:pt x="465" y="90"/>
                </a:lnTo>
                <a:lnTo>
                  <a:pt x="480" y="90"/>
                </a:lnTo>
                <a:lnTo>
                  <a:pt x="495" y="90"/>
                </a:lnTo>
                <a:lnTo>
                  <a:pt x="480" y="90"/>
                </a:lnTo>
                <a:lnTo>
                  <a:pt x="495" y="90"/>
                </a:lnTo>
                <a:lnTo>
                  <a:pt x="495" y="75"/>
                </a:lnTo>
                <a:lnTo>
                  <a:pt x="510" y="75"/>
                </a:lnTo>
                <a:lnTo>
                  <a:pt x="525" y="75"/>
                </a:lnTo>
                <a:lnTo>
                  <a:pt x="540" y="75"/>
                </a:lnTo>
                <a:lnTo>
                  <a:pt x="555" y="90"/>
                </a:lnTo>
                <a:lnTo>
                  <a:pt x="570" y="90"/>
                </a:lnTo>
                <a:lnTo>
                  <a:pt x="585" y="90"/>
                </a:lnTo>
                <a:lnTo>
                  <a:pt x="600" y="90"/>
                </a:lnTo>
                <a:lnTo>
                  <a:pt x="600" y="75"/>
                </a:lnTo>
                <a:lnTo>
                  <a:pt x="600" y="60"/>
                </a:lnTo>
                <a:lnTo>
                  <a:pt x="615" y="60"/>
                </a:lnTo>
                <a:lnTo>
                  <a:pt x="630" y="60"/>
                </a:lnTo>
                <a:lnTo>
                  <a:pt x="630" y="75"/>
                </a:lnTo>
                <a:lnTo>
                  <a:pt x="645" y="75"/>
                </a:lnTo>
                <a:lnTo>
                  <a:pt x="660" y="60"/>
                </a:lnTo>
                <a:lnTo>
                  <a:pt x="675" y="75"/>
                </a:lnTo>
                <a:lnTo>
                  <a:pt x="675" y="90"/>
                </a:lnTo>
                <a:lnTo>
                  <a:pt x="690" y="90"/>
                </a:lnTo>
                <a:lnTo>
                  <a:pt x="690" y="105"/>
                </a:lnTo>
                <a:lnTo>
                  <a:pt x="705" y="90"/>
                </a:lnTo>
                <a:lnTo>
                  <a:pt x="705" y="75"/>
                </a:lnTo>
                <a:lnTo>
                  <a:pt x="721" y="75"/>
                </a:lnTo>
                <a:lnTo>
                  <a:pt x="721" y="60"/>
                </a:lnTo>
                <a:lnTo>
                  <a:pt x="721" y="75"/>
                </a:lnTo>
                <a:lnTo>
                  <a:pt x="736" y="75"/>
                </a:lnTo>
                <a:lnTo>
                  <a:pt x="721" y="60"/>
                </a:lnTo>
                <a:lnTo>
                  <a:pt x="736" y="60"/>
                </a:lnTo>
                <a:lnTo>
                  <a:pt x="736" y="75"/>
                </a:lnTo>
                <a:lnTo>
                  <a:pt x="751" y="75"/>
                </a:lnTo>
                <a:lnTo>
                  <a:pt x="766" y="75"/>
                </a:lnTo>
                <a:lnTo>
                  <a:pt x="751" y="75"/>
                </a:lnTo>
                <a:lnTo>
                  <a:pt x="766" y="75"/>
                </a:lnTo>
                <a:lnTo>
                  <a:pt x="781" y="75"/>
                </a:lnTo>
                <a:lnTo>
                  <a:pt x="796" y="75"/>
                </a:lnTo>
                <a:lnTo>
                  <a:pt x="796" y="60"/>
                </a:lnTo>
                <a:lnTo>
                  <a:pt x="796" y="45"/>
                </a:lnTo>
                <a:lnTo>
                  <a:pt x="811" y="45"/>
                </a:lnTo>
                <a:lnTo>
                  <a:pt x="811" y="30"/>
                </a:lnTo>
                <a:lnTo>
                  <a:pt x="826" y="30"/>
                </a:lnTo>
                <a:lnTo>
                  <a:pt x="841" y="30"/>
                </a:lnTo>
                <a:lnTo>
                  <a:pt x="856" y="15"/>
                </a:lnTo>
                <a:lnTo>
                  <a:pt x="856" y="0"/>
                </a:lnTo>
                <a:lnTo>
                  <a:pt x="871" y="0"/>
                </a:lnTo>
                <a:lnTo>
                  <a:pt x="871" y="15"/>
                </a:lnTo>
                <a:lnTo>
                  <a:pt x="886" y="15"/>
                </a:lnTo>
                <a:lnTo>
                  <a:pt x="886" y="30"/>
                </a:lnTo>
                <a:lnTo>
                  <a:pt x="901" y="30"/>
                </a:lnTo>
                <a:lnTo>
                  <a:pt x="901" y="45"/>
                </a:lnTo>
                <a:lnTo>
                  <a:pt x="916" y="45"/>
                </a:lnTo>
                <a:lnTo>
                  <a:pt x="901" y="60"/>
                </a:lnTo>
                <a:lnTo>
                  <a:pt x="916" y="60"/>
                </a:lnTo>
                <a:lnTo>
                  <a:pt x="916" y="75"/>
                </a:lnTo>
                <a:lnTo>
                  <a:pt x="916" y="90"/>
                </a:lnTo>
                <a:lnTo>
                  <a:pt x="901" y="90"/>
                </a:lnTo>
                <a:lnTo>
                  <a:pt x="916" y="105"/>
                </a:lnTo>
                <a:lnTo>
                  <a:pt x="916" y="120"/>
                </a:lnTo>
                <a:lnTo>
                  <a:pt x="931" y="120"/>
                </a:lnTo>
                <a:lnTo>
                  <a:pt x="931" y="135"/>
                </a:lnTo>
                <a:lnTo>
                  <a:pt x="946" y="135"/>
                </a:lnTo>
                <a:lnTo>
                  <a:pt x="931" y="135"/>
                </a:lnTo>
                <a:lnTo>
                  <a:pt x="931" y="150"/>
                </a:lnTo>
                <a:lnTo>
                  <a:pt x="931" y="165"/>
                </a:lnTo>
                <a:lnTo>
                  <a:pt x="916" y="165"/>
                </a:lnTo>
                <a:lnTo>
                  <a:pt x="916" y="180"/>
                </a:lnTo>
                <a:lnTo>
                  <a:pt x="901" y="180"/>
                </a:lnTo>
                <a:lnTo>
                  <a:pt x="901" y="195"/>
                </a:lnTo>
                <a:lnTo>
                  <a:pt x="916" y="195"/>
                </a:lnTo>
                <a:lnTo>
                  <a:pt x="931" y="195"/>
                </a:lnTo>
                <a:lnTo>
                  <a:pt x="931" y="210"/>
                </a:lnTo>
                <a:lnTo>
                  <a:pt x="946" y="225"/>
                </a:lnTo>
                <a:lnTo>
                  <a:pt x="931" y="225"/>
                </a:lnTo>
                <a:lnTo>
                  <a:pt x="931" y="240"/>
                </a:lnTo>
                <a:lnTo>
                  <a:pt x="931" y="255"/>
                </a:lnTo>
                <a:lnTo>
                  <a:pt x="946" y="255"/>
                </a:lnTo>
                <a:lnTo>
                  <a:pt x="961" y="255"/>
                </a:lnTo>
                <a:lnTo>
                  <a:pt x="976" y="255"/>
                </a:lnTo>
                <a:lnTo>
                  <a:pt x="991" y="255"/>
                </a:lnTo>
                <a:lnTo>
                  <a:pt x="1006" y="255"/>
                </a:lnTo>
                <a:lnTo>
                  <a:pt x="1006" y="270"/>
                </a:lnTo>
                <a:lnTo>
                  <a:pt x="1006" y="255"/>
                </a:lnTo>
                <a:lnTo>
                  <a:pt x="1021" y="255"/>
                </a:lnTo>
                <a:lnTo>
                  <a:pt x="1036" y="255"/>
                </a:lnTo>
                <a:lnTo>
                  <a:pt x="1051" y="255"/>
                </a:lnTo>
                <a:lnTo>
                  <a:pt x="1066" y="255"/>
                </a:lnTo>
                <a:lnTo>
                  <a:pt x="1081" y="255"/>
                </a:lnTo>
                <a:lnTo>
                  <a:pt x="1096" y="255"/>
                </a:lnTo>
                <a:lnTo>
                  <a:pt x="1096" y="240"/>
                </a:lnTo>
                <a:lnTo>
                  <a:pt x="1096" y="225"/>
                </a:lnTo>
                <a:lnTo>
                  <a:pt x="1111" y="225"/>
                </a:lnTo>
                <a:lnTo>
                  <a:pt x="1126" y="225"/>
                </a:lnTo>
                <a:lnTo>
                  <a:pt x="1126" y="240"/>
                </a:lnTo>
                <a:lnTo>
                  <a:pt x="1141" y="225"/>
                </a:lnTo>
                <a:lnTo>
                  <a:pt x="1141" y="240"/>
                </a:lnTo>
                <a:lnTo>
                  <a:pt x="1156" y="240"/>
                </a:lnTo>
                <a:lnTo>
                  <a:pt x="1156" y="225"/>
                </a:lnTo>
                <a:lnTo>
                  <a:pt x="1156" y="210"/>
                </a:lnTo>
                <a:lnTo>
                  <a:pt x="1171" y="210"/>
                </a:lnTo>
                <a:lnTo>
                  <a:pt x="1171" y="195"/>
                </a:lnTo>
                <a:lnTo>
                  <a:pt x="1171" y="210"/>
                </a:lnTo>
                <a:lnTo>
                  <a:pt x="1186" y="210"/>
                </a:lnTo>
                <a:lnTo>
                  <a:pt x="1186" y="195"/>
                </a:lnTo>
                <a:lnTo>
                  <a:pt x="1216" y="210"/>
                </a:lnTo>
                <a:lnTo>
                  <a:pt x="1231" y="210"/>
                </a:lnTo>
                <a:lnTo>
                  <a:pt x="1246" y="225"/>
                </a:lnTo>
                <a:lnTo>
                  <a:pt x="1231" y="225"/>
                </a:lnTo>
                <a:lnTo>
                  <a:pt x="1231" y="240"/>
                </a:lnTo>
                <a:lnTo>
                  <a:pt x="1216" y="255"/>
                </a:lnTo>
                <a:lnTo>
                  <a:pt x="1231" y="255"/>
                </a:lnTo>
                <a:lnTo>
                  <a:pt x="1216" y="255"/>
                </a:lnTo>
                <a:lnTo>
                  <a:pt x="1231" y="255"/>
                </a:lnTo>
                <a:lnTo>
                  <a:pt x="1231" y="270"/>
                </a:lnTo>
                <a:lnTo>
                  <a:pt x="1231" y="285"/>
                </a:lnTo>
                <a:lnTo>
                  <a:pt x="1246" y="285"/>
                </a:lnTo>
                <a:lnTo>
                  <a:pt x="1246" y="300"/>
                </a:lnTo>
                <a:lnTo>
                  <a:pt x="1246" y="315"/>
                </a:lnTo>
                <a:lnTo>
                  <a:pt x="1261" y="330"/>
                </a:lnTo>
                <a:lnTo>
                  <a:pt x="1276" y="330"/>
                </a:lnTo>
                <a:lnTo>
                  <a:pt x="1276" y="345"/>
                </a:lnTo>
                <a:lnTo>
                  <a:pt x="1261" y="345"/>
                </a:lnTo>
                <a:lnTo>
                  <a:pt x="1246" y="345"/>
                </a:lnTo>
                <a:lnTo>
                  <a:pt x="1246" y="360"/>
                </a:lnTo>
                <a:lnTo>
                  <a:pt x="1261" y="375"/>
                </a:lnTo>
                <a:lnTo>
                  <a:pt x="1276" y="375"/>
                </a:lnTo>
                <a:lnTo>
                  <a:pt x="1276" y="390"/>
                </a:lnTo>
                <a:lnTo>
                  <a:pt x="1261" y="390"/>
                </a:lnTo>
                <a:lnTo>
                  <a:pt x="1261" y="405"/>
                </a:lnTo>
                <a:lnTo>
                  <a:pt x="1246" y="420"/>
                </a:lnTo>
                <a:lnTo>
                  <a:pt x="1231" y="420"/>
                </a:lnTo>
                <a:lnTo>
                  <a:pt x="1231" y="435"/>
                </a:lnTo>
                <a:lnTo>
                  <a:pt x="1231" y="450"/>
                </a:lnTo>
                <a:lnTo>
                  <a:pt x="1231" y="465"/>
                </a:lnTo>
                <a:lnTo>
                  <a:pt x="1231" y="480"/>
                </a:lnTo>
                <a:lnTo>
                  <a:pt x="1246" y="480"/>
                </a:lnTo>
                <a:lnTo>
                  <a:pt x="1246" y="495"/>
                </a:lnTo>
                <a:lnTo>
                  <a:pt x="1261" y="495"/>
                </a:lnTo>
                <a:lnTo>
                  <a:pt x="1276" y="495"/>
                </a:lnTo>
                <a:lnTo>
                  <a:pt x="1291" y="495"/>
                </a:lnTo>
                <a:lnTo>
                  <a:pt x="1291" y="510"/>
                </a:lnTo>
                <a:lnTo>
                  <a:pt x="1291" y="525"/>
                </a:lnTo>
                <a:lnTo>
                  <a:pt x="1291" y="540"/>
                </a:lnTo>
                <a:lnTo>
                  <a:pt x="1306" y="555"/>
                </a:lnTo>
                <a:lnTo>
                  <a:pt x="1321" y="555"/>
                </a:lnTo>
                <a:lnTo>
                  <a:pt x="1336" y="570"/>
                </a:lnTo>
                <a:lnTo>
                  <a:pt x="1336" y="555"/>
                </a:lnTo>
                <a:lnTo>
                  <a:pt x="1336" y="540"/>
                </a:lnTo>
                <a:lnTo>
                  <a:pt x="1351" y="540"/>
                </a:lnTo>
                <a:lnTo>
                  <a:pt x="1351" y="555"/>
                </a:lnTo>
                <a:lnTo>
                  <a:pt x="1351" y="570"/>
                </a:lnTo>
                <a:lnTo>
                  <a:pt x="1351" y="585"/>
                </a:lnTo>
                <a:lnTo>
                  <a:pt x="1351" y="570"/>
                </a:lnTo>
                <a:lnTo>
                  <a:pt x="1336" y="570"/>
                </a:lnTo>
                <a:lnTo>
                  <a:pt x="1336" y="585"/>
                </a:lnTo>
                <a:lnTo>
                  <a:pt x="1351" y="600"/>
                </a:lnTo>
                <a:lnTo>
                  <a:pt x="1351" y="615"/>
                </a:lnTo>
                <a:lnTo>
                  <a:pt x="1351" y="630"/>
                </a:lnTo>
                <a:lnTo>
                  <a:pt x="1336" y="630"/>
                </a:lnTo>
                <a:lnTo>
                  <a:pt x="1336" y="645"/>
                </a:lnTo>
                <a:lnTo>
                  <a:pt x="1351" y="645"/>
                </a:lnTo>
                <a:lnTo>
                  <a:pt x="1351" y="660"/>
                </a:lnTo>
                <a:lnTo>
                  <a:pt x="1336" y="660"/>
                </a:lnTo>
                <a:lnTo>
                  <a:pt x="1336" y="675"/>
                </a:lnTo>
                <a:lnTo>
                  <a:pt x="1321" y="675"/>
                </a:lnTo>
                <a:lnTo>
                  <a:pt x="1336" y="690"/>
                </a:lnTo>
                <a:lnTo>
                  <a:pt x="1321" y="690"/>
                </a:lnTo>
                <a:lnTo>
                  <a:pt x="1306" y="690"/>
                </a:lnTo>
                <a:lnTo>
                  <a:pt x="1306" y="705"/>
                </a:lnTo>
                <a:lnTo>
                  <a:pt x="1306" y="720"/>
                </a:lnTo>
                <a:lnTo>
                  <a:pt x="1291" y="720"/>
                </a:lnTo>
                <a:lnTo>
                  <a:pt x="1291" y="735"/>
                </a:lnTo>
                <a:lnTo>
                  <a:pt x="1291" y="720"/>
                </a:lnTo>
                <a:lnTo>
                  <a:pt x="1276" y="720"/>
                </a:lnTo>
                <a:lnTo>
                  <a:pt x="1291" y="720"/>
                </a:lnTo>
                <a:lnTo>
                  <a:pt x="1291" y="735"/>
                </a:lnTo>
                <a:lnTo>
                  <a:pt x="1291" y="750"/>
                </a:lnTo>
                <a:lnTo>
                  <a:pt x="1306" y="750"/>
                </a:lnTo>
                <a:lnTo>
                  <a:pt x="1321" y="750"/>
                </a:lnTo>
                <a:lnTo>
                  <a:pt x="1336" y="750"/>
                </a:lnTo>
                <a:lnTo>
                  <a:pt x="1336" y="765"/>
                </a:lnTo>
                <a:lnTo>
                  <a:pt x="1321" y="765"/>
                </a:lnTo>
                <a:lnTo>
                  <a:pt x="1336" y="765"/>
                </a:lnTo>
                <a:lnTo>
                  <a:pt x="1336" y="780"/>
                </a:lnTo>
                <a:lnTo>
                  <a:pt x="1321" y="780"/>
                </a:lnTo>
                <a:lnTo>
                  <a:pt x="1321" y="795"/>
                </a:lnTo>
                <a:lnTo>
                  <a:pt x="1306" y="795"/>
                </a:lnTo>
                <a:lnTo>
                  <a:pt x="1321" y="810"/>
                </a:lnTo>
                <a:lnTo>
                  <a:pt x="1306" y="825"/>
                </a:lnTo>
                <a:lnTo>
                  <a:pt x="1321" y="825"/>
                </a:lnTo>
                <a:lnTo>
                  <a:pt x="1321" y="840"/>
                </a:lnTo>
                <a:lnTo>
                  <a:pt x="1336" y="840"/>
                </a:lnTo>
                <a:lnTo>
                  <a:pt x="1351" y="840"/>
                </a:lnTo>
                <a:lnTo>
                  <a:pt x="1351" y="855"/>
                </a:lnTo>
                <a:lnTo>
                  <a:pt x="1351" y="870"/>
                </a:lnTo>
                <a:lnTo>
                  <a:pt x="1351" y="885"/>
                </a:lnTo>
                <a:lnTo>
                  <a:pt x="1351" y="900"/>
                </a:lnTo>
                <a:lnTo>
                  <a:pt x="1366" y="900"/>
                </a:lnTo>
                <a:lnTo>
                  <a:pt x="1366" y="915"/>
                </a:lnTo>
                <a:lnTo>
                  <a:pt x="1366" y="930"/>
                </a:lnTo>
                <a:lnTo>
                  <a:pt x="1381" y="930"/>
                </a:lnTo>
                <a:lnTo>
                  <a:pt x="1381" y="945"/>
                </a:lnTo>
                <a:lnTo>
                  <a:pt x="1381" y="960"/>
                </a:lnTo>
                <a:lnTo>
                  <a:pt x="1396" y="960"/>
                </a:lnTo>
                <a:lnTo>
                  <a:pt x="1411" y="960"/>
                </a:lnTo>
                <a:lnTo>
                  <a:pt x="1411" y="975"/>
                </a:lnTo>
                <a:lnTo>
                  <a:pt x="1426" y="975"/>
                </a:lnTo>
                <a:lnTo>
                  <a:pt x="1441" y="990"/>
                </a:lnTo>
                <a:lnTo>
                  <a:pt x="1441" y="1005"/>
                </a:lnTo>
                <a:lnTo>
                  <a:pt x="1426" y="990"/>
                </a:lnTo>
                <a:lnTo>
                  <a:pt x="1426" y="1005"/>
                </a:lnTo>
                <a:lnTo>
                  <a:pt x="1426" y="1020"/>
                </a:lnTo>
                <a:lnTo>
                  <a:pt x="1441" y="1020"/>
                </a:lnTo>
                <a:lnTo>
                  <a:pt x="1441" y="1035"/>
                </a:lnTo>
                <a:lnTo>
                  <a:pt x="1456" y="1035"/>
                </a:lnTo>
                <a:lnTo>
                  <a:pt x="1456" y="1050"/>
                </a:lnTo>
                <a:lnTo>
                  <a:pt x="1471" y="1050"/>
                </a:lnTo>
                <a:lnTo>
                  <a:pt x="1471" y="1065"/>
                </a:lnTo>
                <a:lnTo>
                  <a:pt x="1486" y="1065"/>
                </a:lnTo>
                <a:lnTo>
                  <a:pt x="1486" y="1080"/>
                </a:lnTo>
                <a:lnTo>
                  <a:pt x="1501" y="1080"/>
                </a:lnTo>
                <a:lnTo>
                  <a:pt x="1501" y="1095"/>
                </a:lnTo>
                <a:lnTo>
                  <a:pt x="1486" y="1110"/>
                </a:lnTo>
                <a:lnTo>
                  <a:pt x="1471" y="1110"/>
                </a:lnTo>
                <a:lnTo>
                  <a:pt x="1486" y="1125"/>
                </a:lnTo>
                <a:lnTo>
                  <a:pt x="1501" y="1125"/>
                </a:lnTo>
                <a:lnTo>
                  <a:pt x="1501" y="1140"/>
                </a:lnTo>
                <a:lnTo>
                  <a:pt x="1516" y="1140"/>
                </a:lnTo>
                <a:lnTo>
                  <a:pt x="1516" y="1155"/>
                </a:lnTo>
                <a:lnTo>
                  <a:pt x="1516" y="1170"/>
                </a:lnTo>
                <a:lnTo>
                  <a:pt x="1516" y="1185"/>
                </a:lnTo>
                <a:lnTo>
                  <a:pt x="1501" y="1185"/>
                </a:lnTo>
                <a:lnTo>
                  <a:pt x="1516" y="1185"/>
                </a:lnTo>
                <a:lnTo>
                  <a:pt x="1516" y="1200"/>
                </a:lnTo>
                <a:lnTo>
                  <a:pt x="1501" y="1200"/>
                </a:lnTo>
                <a:lnTo>
                  <a:pt x="1486" y="1200"/>
                </a:lnTo>
                <a:lnTo>
                  <a:pt x="1486" y="1215"/>
                </a:lnTo>
                <a:lnTo>
                  <a:pt x="1486" y="1230"/>
                </a:lnTo>
                <a:lnTo>
                  <a:pt x="1486" y="1245"/>
                </a:lnTo>
                <a:lnTo>
                  <a:pt x="1471" y="1245"/>
                </a:lnTo>
                <a:lnTo>
                  <a:pt x="1456" y="1245"/>
                </a:lnTo>
                <a:lnTo>
                  <a:pt x="1441" y="1260"/>
                </a:lnTo>
                <a:lnTo>
                  <a:pt x="1426" y="1260"/>
                </a:lnTo>
                <a:lnTo>
                  <a:pt x="1441" y="1275"/>
                </a:lnTo>
                <a:lnTo>
                  <a:pt x="1426" y="1275"/>
                </a:lnTo>
                <a:lnTo>
                  <a:pt x="1411" y="1290"/>
                </a:lnTo>
                <a:lnTo>
                  <a:pt x="1396" y="1305"/>
                </a:lnTo>
                <a:lnTo>
                  <a:pt x="1381" y="1305"/>
                </a:lnTo>
                <a:lnTo>
                  <a:pt x="1396" y="1320"/>
                </a:lnTo>
                <a:lnTo>
                  <a:pt x="1396" y="1335"/>
                </a:lnTo>
                <a:lnTo>
                  <a:pt x="1396" y="1350"/>
                </a:lnTo>
                <a:lnTo>
                  <a:pt x="1396" y="1335"/>
                </a:lnTo>
                <a:lnTo>
                  <a:pt x="1396" y="1350"/>
                </a:lnTo>
                <a:lnTo>
                  <a:pt x="1381" y="1350"/>
                </a:lnTo>
                <a:lnTo>
                  <a:pt x="1381" y="1365"/>
                </a:lnTo>
                <a:lnTo>
                  <a:pt x="1366" y="1380"/>
                </a:lnTo>
                <a:lnTo>
                  <a:pt x="1366" y="1365"/>
                </a:lnTo>
                <a:lnTo>
                  <a:pt x="1366" y="1380"/>
                </a:lnTo>
                <a:lnTo>
                  <a:pt x="1366" y="1395"/>
                </a:lnTo>
                <a:lnTo>
                  <a:pt x="1381" y="1395"/>
                </a:lnTo>
                <a:lnTo>
                  <a:pt x="1381" y="1410"/>
                </a:lnTo>
                <a:lnTo>
                  <a:pt x="1381" y="1425"/>
                </a:lnTo>
                <a:lnTo>
                  <a:pt x="1381" y="1440"/>
                </a:lnTo>
                <a:lnTo>
                  <a:pt x="1381" y="1455"/>
                </a:lnTo>
                <a:lnTo>
                  <a:pt x="1366" y="1455"/>
                </a:lnTo>
                <a:lnTo>
                  <a:pt x="1351" y="1455"/>
                </a:lnTo>
                <a:lnTo>
                  <a:pt x="1336" y="1455"/>
                </a:lnTo>
                <a:lnTo>
                  <a:pt x="1336" y="1470"/>
                </a:lnTo>
                <a:lnTo>
                  <a:pt x="1321" y="1470"/>
                </a:lnTo>
                <a:lnTo>
                  <a:pt x="1321" y="1455"/>
                </a:lnTo>
                <a:lnTo>
                  <a:pt x="1306" y="1455"/>
                </a:lnTo>
                <a:lnTo>
                  <a:pt x="1321" y="1470"/>
                </a:lnTo>
                <a:lnTo>
                  <a:pt x="1321" y="1485"/>
                </a:lnTo>
                <a:lnTo>
                  <a:pt x="1321" y="1500"/>
                </a:lnTo>
                <a:lnTo>
                  <a:pt x="1321" y="1515"/>
                </a:lnTo>
                <a:lnTo>
                  <a:pt x="1321" y="1530"/>
                </a:lnTo>
                <a:lnTo>
                  <a:pt x="1321" y="1515"/>
                </a:lnTo>
                <a:lnTo>
                  <a:pt x="1321" y="1530"/>
                </a:lnTo>
                <a:lnTo>
                  <a:pt x="1306" y="1530"/>
                </a:lnTo>
                <a:lnTo>
                  <a:pt x="1321" y="1530"/>
                </a:lnTo>
                <a:lnTo>
                  <a:pt x="1306" y="1530"/>
                </a:lnTo>
                <a:lnTo>
                  <a:pt x="1306" y="1515"/>
                </a:lnTo>
                <a:lnTo>
                  <a:pt x="1291" y="1515"/>
                </a:lnTo>
                <a:lnTo>
                  <a:pt x="1276" y="1515"/>
                </a:lnTo>
                <a:lnTo>
                  <a:pt x="1276" y="1530"/>
                </a:lnTo>
                <a:lnTo>
                  <a:pt x="1276" y="1545"/>
                </a:lnTo>
                <a:lnTo>
                  <a:pt x="1261" y="1545"/>
                </a:lnTo>
                <a:lnTo>
                  <a:pt x="1246" y="1545"/>
                </a:lnTo>
                <a:lnTo>
                  <a:pt x="1231" y="1545"/>
                </a:lnTo>
                <a:lnTo>
                  <a:pt x="1216" y="1545"/>
                </a:lnTo>
                <a:lnTo>
                  <a:pt x="1216" y="1530"/>
                </a:lnTo>
                <a:lnTo>
                  <a:pt x="1201" y="1530"/>
                </a:lnTo>
                <a:lnTo>
                  <a:pt x="1201" y="1515"/>
                </a:lnTo>
                <a:lnTo>
                  <a:pt x="1186" y="1515"/>
                </a:lnTo>
                <a:lnTo>
                  <a:pt x="1186" y="1530"/>
                </a:lnTo>
                <a:lnTo>
                  <a:pt x="1171" y="1530"/>
                </a:lnTo>
                <a:lnTo>
                  <a:pt x="1156" y="1530"/>
                </a:lnTo>
                <a:lnTo>
                  <a:pt x="1156" y="1545"/>
                </a:lnTo>
                <a:lnTo>
                  <a:pt x="1141" y="1545"/>
                </a:lnTo>
                <a:lnTo>
                  <a:pt x="1126" y="1545"/>
                </a:lnTo>
                <a:lnTo>
                  <a:pt x="1111" y="1560"/>
                </a:lnTo>
                <a:lnTo>
                  <a:pt x="1111" y="1545"/>
                </a:lnTo>
                <a:lnTo>
                  <a:pt x="1096" y="1545"/>
                </a:lnTo>
                <a:lnTo>
                  <a:pt x="1081" y="1545"/>
                </a:lnTo>
                <a:lnTo>
                  <a:pt x="1096" y="1530"/>
                </a:lnTo>
                <a:lnTo>
                  <a:pt x="1081" y="1530"/>
                </a:lnTo>
                <a:lnTo>
                  <a:pt x="1066" y="1530"/>
                </a:lnTo>
                <a:lnTo>
                  <a:pt x="1066" y="1545"/>
                </a:lnTo>
                <a:lnTo>
                  <a:pt x="1066" y="1530"/>
                </a:lnTo>
                <a:lnTo>
                  <a:pt x="1051" y="1530"/>
                </a:lnTo>
                <a:lnTo>
                  <a:pt x="1051" y="1515"/>
                </a:lnTo>
                <a:lnTo>
                  <a:pt x="1066" y="1515"/>
                </a:lnTo>
                <a:lnTo>
                  <a:pt x="1066" y="1530"/>
                </a:lnTo>
                <a:lnTo>
                  <a:pt x="1066" y="1515"/>
                </a:lnTo>
                <a:lnTo>
                  <a:pt x="1081" y="1515"/>
                </a:lnTo>
                <a:lnTo>
                  <a:pt x="1081" y="1500"/>
                </a:lnTo>
                <a:lnTo>
                  <a:pt x="1066" y="1500"/>
                </a:lnTo>
                <a:lnTo>
                  <a:pt x="1066" y="1515"/>
                </a:lnTo>
                <a:lnTo>
                  <a:pt x="1066" y="1500"/>
                </a:lnTo>
                <a:lnTo>
                  <a:pt x="1051" y="1515"/>
                </a:lnTo>
                <a:lnTo>
                  <a:pt x="1036" y="1500"/>
                </a:lnTo>
                <a:lnTo>
                  <a:pt x="1036" y="1515"/>
                </a:lnTo>
                <a:lnTo>
                  <a:pt x="1021" y="1515"/>
                </a:lnTo>
                <a:lnTo>
                  <a:pt x="1021" y="1500"/>
                </a:lnTo>
                <a:lnTo>
                  <a:pt x="1006" y="1500"/>
                </a:lnTo>
                <a:lnTo>
                  <a:pt x="1006" y="1485"/>
                </a:lnTo>
                <a:lnTo>
                  <a:pt x="991" y="1470"/>
                </a:lnTo>
                <a:lnTo>
                  <a:pt x="976" y="1470"/>
                </a:lnTo>
                <a:lnTo>
                  <a:pt x="976" y="1455"/>
                </a:lnTo>
                <a:lnTo>
                  <a:pt x="976" y="1470"/>
                </a:lnTo>
                <a:lnTo>
                  <a:pt x="961" y="1470"/>
                </a:lnTo>
                <a:lnTo>
                  <a:pt x="961" y="1485"/>
                </a:lnTo>
                <a:lnTo>
                  <a:pt x="961" y="1500"/>
                </a:lnTo>
                <a:lnTo>
                  <a:pt x="961" y="1515"/>
                </a:lnTo>
                <a:lnTo>
                  <a:pt x="946" y="1515"/>
                </a:lnTo>
                <a:lnTo>
                  <a:pt x="946" y="1500"/>
                </a:lnTo>
                <a:lnTo>
                  <a:pt x="931" y="1500"/>
                </a:lnTo>
                <a:lnTo>
                  <a:pt x="916" y="1500"/>
                </a:lnTo>
                <a:lnTo>
                  <a:pt x="901" y="1500"/>
                </a:lnTo>
                <a:lnTo>
                  <a:pt x="901" y="1515"/>
                </a:lnTo>
                <a:lnTo>
                  <a:pt x="901" y="1530"/>
                </a:lnTo>
                <a:lnTo>
                  <a:pt x="901" y="1545"/>
                </a:lnTo>
                <a:lnTo>
                  <a:pt x="886" y="1545"/>
                </a:lnTo>
                <a:lnTo>
                  <a:pt x="901" y="1545"/>
                </a:lnTo>
                <a:lnTo>
                  <a:pt x="886" y="1545"/>
                </a:lnTo>
                <a:lnTo>
                  <a:pt x="871" y="1560"/>
                </a:lnTo>
                <a:lnTo>
                  <a:pt x="856" y="1560"/>
                </a:lnTo>
                <a:lnTo>
                  <a:pt x="871" y="1560"/>
                </a:lnTo>
                <a:lnTo>
                  <a:pt x="856" y="1560"/>
                </a:lnTo>
                <a:lnTo>
                  <a:pt x="856" y="1575"/>
                </a:lnTo>
                <a:lnTo>
                  <a:pt x="856" y="1560"/>
                </a:lnTo>
                <a:lnTo>
                  <a:pt x="856" y="1545"/>
                </a:lnTo>
                <a:lnTo>
                  <a:pt x="856" y="1530"/>
                </a:lnTo>
                <a:lnTo>
                  <a:pt x="841" y="1515"/>
                </a:lnTo>
                <a:lnTo>
                  <a:pt x="826" y="1515"/>
                </a:lnTo>
                <a:lnTo>
                  <a:pt x="811" y="1515"/>
                </a:lnTo>
                <a:lnTo>
                  <a:pt x="796" y="1515"/>
                </a:lnTo>
                <a:lnTo>
                  <a:pt x="781" y="1515"/>
                </a:lnTo>
                <a:lnTo>
                  <a:pt x="766" y="1515"/>
                </a:lnTo>
                <a:lnTo>
                  <a:pt x="751" y="1515"/>
                </a:lnTo>
                <a:lnTo>
                  <a:pt x="751" y="1500"/>
                </a:lnTo>
                <a:lnTo>
                  <a:pt x="736" y="1500"/>
                </a:lnTo>
                <a:lnTo>
                  <a:pt x="721" y="1500"/>
                </a:lnTo>
                <a:lnTo>
                  <a:pt x="721" y="1485"/>
                </a:lnTo>
                <a:lnTo>
                  <a:pt x="721" y="1500"/>
                </a:lnTo>
                <a:lnTo>
                  <a:pt x="705" y="1485"/>
                </a:lnTo>
                <a:lnTo>
                  <a:pt x="690" y="1485"/>
                </a:lnTo>
                <a:lnTo>
                  <a:pt x="690" y="1470"/>
                </a:lnTo>
                <a:lnTo>
                  <a:pt x="690" y="1485"/>
                </a:lnTo>
                <a:lnTo>
                  <a:pt x="690" y="1470"/>
                </a:lnTo>
                <a:lnTo>
                  <a:pt x="690" y="1485"/>
                </a:lnTo>
                <a:lnTo>
                  <a:pt x="675" y="1485"/>
                </a:lnTo>
                <a:lnTo>
                  <a:pt x="675" y="1500"/>
                </a:lnTo>
                <a:lnTo>
                  <a:pt x="660" y="1500"/>
                </a:lnTo>
                <a:lnTo>
                  <a:pt x="645" y="1500"/>
                </a:lnTo>
                <a:lnTo>
                  <a:pt x="660" y="1500"/>
                </a:lnTo>
                <a:lnTo>
                  <a:pt x="660" y="1515"/>
                </a:lnTo>
                <a:lnTo>
                  <a:pt x="645" y="1515"/>
                </a:lnTo>
                <a:lnTo>
                  <a:pt x="645" y="1530"/>
                </a:lnTo>
                <a:lnTo>
                  <a:pt x="645" y="1545"/>
                </a:lnTo>
                <a:lnTo>
                  <a:pt x="645" y="1560"/>
                </a:lnTo>
                <a:lnTo>
                  <a:pt x="645" y="1575"/>
                </a:lnTo>
                <a:lnTo>
                  <a:pt x="645" y="1560"/>
                </a:lnTo>
                <a:lnTo>
                  <a:pt x="630" y="1560"/>
                </a:lnTo>
                <a:lnTo>
                  <a:pt x="615" y="1560"/>
                </a:lnTo>
                <a:lnTo>
                  <a:pt x="615" y="1545"/>
                </a:lnTo>
                <a:lnTo>
                  <a:pt x="615" y="1530"/>
                </a:lnTo>
                <a:lnTo>
                  <a:pt x="600" y="1530"/>
                </a:lnTo>
                <a:lnTo>
                  <a:pt x="600" y="1515"/>
                </a:lnTo>
                <a:lnTo>
                  <a:pt x="615" y="1515"/>
                </a:lnTo>
                <a:lnTo>
                  <a:pt x="615" y="1500"/>
                </a:lnTo>
                <a:lnTo>
                  <a:pt x="615" y="1485"/>
                </a:lnTo>
                <a:lnTo>
                  <a:pt x="600" y="1485"/>
                </a:lnTo>
                <a:lnTo>
                  <a:pt x="600" y="1470"/>
                </a:lnTo>
                <a:lnTo>
                  <a:pt x="585" y="1470"/>
                </a:lnTo>
                <a:lnTo>
                  <a:pt x="585" y="1485"/>
                </a:lnTo>
                <a:lnTo>
                  <a:pt x="570" y="1485"/>
                </a:lnTo>
                <a:lnTo>
                  <a:pt x="570" y="1500"/>
                </a:lnTo>
                <a:lnTo>
                  <a:pt x="570" y="1515"/>
                </a:lnTo>
                <a:lnTo>
                  <a:pt x="555" y="1515"/>
                </a:lnTo>
                <a:lnTo>
                  <a:pt x="540" y="1515"/>
                </a:lnTo>
                <a:lnTo>
                  <a:pt x="540" y="1500"/>
                </a:lnTo>
                <a:lnTo>
                  <a:pt x="540" y="1485"/>
                </a:lnTo>
                <a:lnTo>
                  <a:pt x="555" y="1485"/>
                </a:lnTo>
                <a:lnTo>
                  <a:pt x="555" y="1470"/>
                </a:lnTo>
                <a:lnTo>
                  <a:pt x="570" y="1470"/>
                </a:lnTo>
                <a:lnTo>
                  <a:pt x="570" y="1455"/>
                </a:lnTo>
                <a:lnTo>
                  <a:pt x="570" y="1440"/>
                </a:lnTo>
                <a:lnTo>
                  <a:pt x="570" y="1425"/>
                </a:lnTo>
                <a:lnTo>
                  <a:pt x="570" y="1410"/>
                </a:lnTo>
                <a:lnTo>
                  <a:pt x="555" y="1410"/>
                </a:lnTo>
                <a:lnTo>
                  <a:pt x="555" y="1425"/>
                </a:lnTo>
                <a:lnTo>
                  <a:pt x="540" y="1425"/>
                </a:lnTo>
                <a:lnTo>
                  <a:pt x="525" y="1425"/>
                </a:lnTo>
                <a:lnTo>
                  <a:pt x="525" y="1440"/>
                </a:lnTo>
                <a:lnTo>
                  <a:pt x="510" y="1440"/>
                </a:lnTo>
                <a:lnTo>
                  <a:pt x="495" y="1440"/>
                </a:lnTo>
                <a:lnTo>
                  <a:pt x="495" y="1455"/>
                </a:lnTo>
                <a:lnTo>
                  <a:pt x="480" y="1455"/>
                </a:lnTo>
                <a:lnTo>
                  <a:pt x="480" y="1440"/>
                </a:lnTo>
                <a:lnTo>
                  <a:pt x="465" y="1440"/>
                </a:lnTo>
                <a:lnTo>
                  <a:pt x="465" y="1425"/>
                </a:lnTo>
                <a:lnTo>
                  <a:pt x="465" y="1410"/>
                </a:lnTo>
                <a:lnTo>
                  <a:pt x="450" y="1410"/>
                </a:lnTo>
                <a:lnTo>
                  <a:pt x="450" y="1395"/>
                </a:lnTo>
                <a:lnTo>
                  <a:pt x="450" y="1410"/>
                </a:lnTo>
                <a:lnTo>
                  <a:pt x="435" y="1410"/>
                </a:lnTo>
                <a:lnTo>
                  <a:pt x="435" y="1425"/>
                </a:lnTo>
                <a:lnTo>
                  <a:pt x="420" y="1425"/>
                </a:lnTo>
                <a:lnTo>
                  <a:pt x="405" y="1425"/>
                </a:lnTo>
                <a:lnTo>
                  <a:pt x="405" y="1410"/>
                </a:lnTo>
                <a:lnTo>
                  <a:pt x="405" y="1395"/>
                </a:lnTo>
                <a:lnTo>
                  <a:pt x="420" y="1395"/>
                </a:lnTo>
                <a:lnTo>
                  <a:pt x="420" y="1380"/>
                </a:lnTo>
                <a:lnTo>
                  <a:pt x="420" y="1365"/>
                </a:lnTo>
                <a:lnTo>
                  <a:pt x="405" y="1365"/>
                </a:lnTo>
                <a:lnTo>
                  <a:pt x="405" y="135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78" name="Freeform 516"/>
          <p:cNvSpPr>
            <a:spLocks/>
          </p:cNvSpPr>
          <p:nvPr/>
        </p:nvSpPr>
        <p:spPr bwMode="auto">
          <a:xfrm>
            <a:off x="2574789" y="2689555"/>
            <a:ext cx="1274843" cy="1303681"/>
          </a:xfrm>
          <a:custGeom>
            <a:avLst/>
            <a:gdLst>
              <a:gd name="T0" fmla="*/ 1 w 1516"/>
              <a:gd name="T1" fmla="*/ 1 h 1575"/>
              <a:gd name="T2" fmla="*/ 1 w 1516"/>
              <a:gd name="T3" fmla="*/ 1 h 1575"/>
              <a:gd name="T4" fmla="*/ 1 w 1516"/>
              <a:gd name="T5" fmla="*/ 1 h 1575"/>
              <a:gd name="T6" fmla="*/ 1 w 1516"/>
              <a:gd name="T7" fmla="*/ 1 h 1575"/>
              <a:gd name="T8" fmla="*/ 1 w 1516"/>
              <a:gd name="T9" fmla="*/ 1 h 1575"/>
              <a:gd name="T10" fmla="*/ 1 w 1516"/>
              <a:gd name="T11" fmla="*/ 1 h 1575"/>
              <a:gd name="T12" fmla="*/ 1 w 1516"/>
              <a:gd name="T13" fmla="*/ 1 h 1575"/>
              <a:gd name="T14" fmla="*/ 1 w 1516"/>
              <a:gd name="T15" fmla="*/ 1 h 1575"/>
              <a:gd name="T16" fmla="*/ 1 w 1516"/>
              <a:gd name="T17" fmla="*/ 1 h 1575"/>
              <a:gd name="T18" fmla="*/ 1 w 1516"/>
              <a:gd name="T19" fmla="*/ 1 h 1575"/>
              <a:gd name="T20" fmla="*/ 1 w 1516"/>
              <a:gd name="T21" fmla="*/ 1 h 1575"/>
              <a:gd name="T22" fmla="*/ 1 w 1516"/>
              <a:gd name="T23" fmla="*/ 1 h 1575"/>
              <a:gd name="T24" fmla="*/ 1 w 1516"/>
              <a:gd name="T25" fmla="*/ 1 h 1575"/>
              <a:gd name="T26" fmla="*/ 1 w 1516"/>
              <a:gd name="T27" fmla="*/ 1 h 1575"/>
              <a:gd name="T28" fmla="*/ 1 w 1516"/>
              <a:gd name="T29" fmla="*/ 1 h 1575"/>
              <a:gd name="T30" fmla="*/ 1 w 1516"/>
              <a:gd name="T31" fmla="*/ 1 h 1575"/>
              <a:gd name="T32" fmla="*/ 1 w 1516"/>
              <a:gd name="T33" fmla="*/ 1 h 1575"/>
              <a:gd name="T34" fmla="*/ 1 w 1516"/>
              <a:gd name="T35" fmla="*/ 1 h 1575"/>
              <a:gd name="T36" fmla="*/ 1 w 1516"/>
              <a:gd name="T37" fmla="*/ 1 h 1575"/>
              <a:gd name="T38" fmla="*/ 1 w 1516"/>
              <a:gd name="T39" fmla="*/ 1 h 1575"/>
              <a:gd name="T40" fmla="*/ 1 w 1516"/>
              <a:gd name="T41" fmla="*/ 1 h 1575"/>
              <a:gd name="T42" fmla="*/ 1 w 1516"/>
              <a:gd name="T43" fmla="*/ 1 h 1575"/>
              <a:gd name="T44" fmla="*/ 1 w 1516"/>
              <a:gd name="T45" fmla="*/ 1 h 1575"/>
              <a:gd name="T46" fmla="*/ 1 w 1516"/>
              <a:gd name="T47" fmla="*/ 1 h 1575"/>
              <a:gd name="T48" fmla="*/ 1 w 1516"/>
              <a:gd name="T49" fmla="*/ 1 h 1575"/>
              <a:gd name="T50" fmla="*/ 1 w 1516"/>
              <a:gd name="T51" fmla="*/ 1 h 1575"/>
              <a:gd name="T52" fmla="*/ 1 w 1516"/>
              <a:gd name="T53" fmla="*/ 1 h 1575"/>
              <a:gd name="T54" fmla="*/ 1 w 1516"/>
              <a:gd name="T55" fmla="*/ 1 h 1575"/>
              <a:gd name="T56" fmla="*/ 1 w 1516"/>
              <a:gd name="T57" fmla="*/ 1 h 1575"/>
              <a:gd name="T58" fmla="*/ 1 w 1516"/>
              <a:gd name="T59" fmla="*/ 1 h 1575"/>
              <a:gd name="T60" fmla="*/ 1 w 1516"/>
              <a:gd name="T61" fmla="*/ 1 h 1575"/>
              <a:gd name="T62" fmla="*/ 1 w 1516"/>
              <a:gd name="T63" fmla="*/ 1 h 1575"/>
              <a:gd name="T64" fmla="*/ 1 w 1516"/>
              <a:gd name="T65" fmla="*/ 1 h 1575"/>
              <a:gd name="T66" fmla="*/ 1 w 1516"/>
              <a:gd name="T67" fmla="*/ 1 h 1575"/>
              <a:gd name="T68" fmla="*/ 1 w 1516"/>
              <a:gd name="T69" fmla="*/ 1 h 1575"/>
              <a:gd name="T70" fmla="*/ 1 w 1516"/>
              <a:gd name="T71" fmla="*/ 1 h 1575"/>
              <a:gd name="T72" fmla="*/ 1 w 1516"/>
              <a:gd name="T73" fmla="*/ 1 h 1575"/>
              <a:gd name="T74" fmla="*/ 1 w 1516"/>
              <a:gd name="T75" fmla="*/ 1 h 1575"/>
              <a:gd name="T76" fmla="*/ 1 w 1516"/>
              <a:gd name="T77" fmla="*/ 1 h 1575"/>
              <a:gd name="T78" fmla="*/ 1 w 1516"/>
              <a:gd name="T79" fmla="*/ 1 h 1575"/>
              <a:gd name="T80" fmla="*/ 1 w 1516"/>
              <a:gd name="T81" fmla="*/ 1 h 1575"/>
              <a:gd name="T82" fmla="*/ 1 w 1516"/>
              <a:gd name="T83" fmla="*/ 1 h 1575"/>
              <a:gd name="T84" fmla="*/ 1 w 1516"/>
              <a:gd name="T85" fmla="*/ 1 h 1575"/>
              <a:gd name="T86" fmla="*/ 1 w 1516"/>
              <a:gd name="T87" fmla="*/ 1 h 1575"/>
              <a:gd name="T88" fmla="*/ 1 w 1516"/>
              <a:gd name="T89" fmla="*/ 1 h 1575"/>
              <a:gd name="T90" fmla="*/ 1 w 1516"/>
              <a:gd name="T91" fmla="*/ 1 h 1575"/>
              <a:gd name="T92" fmla="*/ 1 w 1516"/>
              <a:gd name="T93" fmla="*/ 1 h 1575"/>
              <a:gd name="T94" fmla="*/ 1 w 1516"/>
              <a:gd name="T95" fmla="*/ 1 h 1575"/>
              <a:gd name="T96" fmla="*/ 1 w 1516"/>
              <a:gd name="T97" fmla="*/ 1 h 1575"/>
              <a:gd name="T98" fmla="*/ 1 w 1516"/>
              <a:gd name="T99" fmla="*/ 1 h 1575"/>
              <a:gd name="T100" fmla="*/ 1 w 1516"/>
              <a:gd name="T101" fmla="*/ 1 h 1575"/>
              <a:gd name="T102" fmla="*/ 1 w 1516"/>
              <a:gd name="T103" fmla="*/ 1 h 1575"/>
              <a:gd name="T104" fmla="*/ 1 w 1516"/>
              <a:gd name="T105" fmla="*/ 1 h 1575"/>
              <a:gd name="T106" fmla="*/ 1 w 1516"/>
              <a:gd name="T107" fmla="*/ 1 h 1575"/>
              <a:gd name="T108" fmla="*/ 1 w 1516"/>
              <a:gd name="T109" fmla="*/ 1 h 1575"/>
              <a:gd name="T110" fmla="*/ 1 w 1516"/>
              <a:gd name="T111" fmla="*/ 1 h 1575"/>
              <a:gd name="T112" fmla="*/ 1 w 1516"/>
              <a:gd name="T113" fmla="*/ 1 h 1575"/>
              <a:gd name="T114" fmla="*/ 1 w 1516"/>
              <a:gd name="T115" fmla="*/ 1 h 1575"/>
              <a:gd name="T116" fmla="*/ 1 w 1516"/>
              <a:gd name="T117" fmla="*/ 1 h 1575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516"/>
              <a:gd name="T178" fmla="*/ 0 h 1575"/>
              <a:gd name="T179" fmla="*/ 1516 w 1516"/>
              <a:gd name="T180" fmla="*/ 1575 h 1575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516" h="1575">
                <a:moveTo>
                  <a:pt x="90" y="1230"/>
                </a:moveTo>
                <a:lnTo>
                  <a:pt x="90" y="1215"/>
                </a:lnTo>
                <a:lnTo>
                  <a:pt x="75" y="1215"/>
                </a:lnTo>
                <a:lnTo>
                  <a:pt x="75" y="1200"/>
                </a:lnTo>
                <a:lnTo>
                  <a:pt x="60" y="1200"/>
                </a:lnTo>
                <a:lnTo>
                  <a:pt x="60" y="1185"/>
                </a:lnTo>
                <a:lnTo>
                  <a:pt x="75" y="1185"/>
                </a:lnTo>
                <a:lnTo>
                  <a:pt x="75" y="1170"/>
                </a:lnTo>
                <a:lnTo>
                  <a:pt x="60" y="1155"/>
                </a:lnTo>
                <a:lnTo>
                  <a:pt x="60" y="1140"/>
                </a:lnTo>
                <a:lnTo>
                  <a:pt x="60" y="1125"/>
                </a:lnTo>
                <a:lnTo>
                  <a:pt x="45" y="1110"/>
                </a:lnTo>
                <a:lnTo>
                  <a:pt x="30" y="1095"/>
                </a:lnTo>
                <a:lnTo>
                  <a:pt x="15" y="1095"/>
                </a:lnTo>
                <a:lnTo>
                  <a:pt x="0" y="1080"/>
                </a:lnTo>
                <a:lnTo>
                  <a:pt x="15" y="1080"/>
                </a:lnTo>
                <a:lnTo>
                  <a:pt x="15" y="1065"/>
                </a:lnTo>
                <a:lnTo>
                  <a:pt x="15" y="1050"/>
                </a:lnTo>
                <a:lnTo>
                  <a:pt x="15" y="1035"/>
                </a:lnTo>
                <a:lnTo>
                  <a:pt x="30" y="1035"/>
                </a:lnTo>
                <a:lnTo>
                  <a:pt x="30" y="1020"/>
                </a:lnTo>
                <a:lnTo>
                  <a:pt x="30" y="1005"/>
                </a:lnTo>
                <a:lnTo>
                  <a:pt x="15" y="1005"/>
                </a:lnTo>
                <a:lnTo>
                  <a:pt x="30" y="990"/>
                </a:lnTo>
                <a:lnTo>
                  <a:pt x="15" y="990"/>
                </a:lnTo>
                <a:lnTo>
                  <a:pt x="15" y="975"/>
                </a:lnTo>
                <a:lnTo>
                  <a:pt x="30" y="975"/>
                </a:lnTo>
                <a:lnTo>
                  <a:pt x="30" y="960"/>
                </a:lnTo>
                <a:lnTo>
                  <a:pt x="30" y="945"/>
                </a:lnTo>
                <a:lnTo>
                  <a:pt x="30" y="930"/>
                </a:lnTo>
                <a:lnTo>
                  <a:pt x="30" y="915"/>
                </a:lnTo>
                <a:lnTo>
                  <a:pt x="30" y="900"/>
                </a:lnTo>
                <a:lnTo>
                  <a:pt x="30" y="885"/>
                </a:lnTo>
                <a:lnTo>
                  <a:pt x="30" y="870"/>
                </a:lnTo>
                <a:lnTo>
                  <a:pt x="30" y="855"/>
                </a:lnTo>
                <a:lnTo>
                  <a:pt x="15" y="855"/>
                </a:lnTo>
                <a:lnTo>
                  <a:pt x="15" y="840"/>
                </a:lnTo>
                <a:lnTo>
                  <a:pt x="15" y="825"/>
                </a:lnTo>
                <a:lnTo>
                  <a:pt x="15" y="810"/>
                </a:lnTo>
                <a:lnTo>
                  <a:pt x="30" y="810"/>
                </a:lnTo>
                <a:lnTo>
                  <a:pt x="30" y="795"/>
                </a:lnTo>
                <a:lnTo>
                  <a:pt x="30" y="780"/>
                </a:lnTo>
                <a:lnTo>
                  <a:pt x="15" y="780"/>
                </a:lnTo>
                <a:lnTo>
                  <a:pt x="15" y="765"/>
                </a:lnTo>
                <a:lnTo>
                  <a:pt x="15" y="750"/>
                </a:lnTo>
                <a:lnTo>
                  <a:pt x="30" y="750"/>
                </a:lnTo>
                <a:lnTo>
                  <a:pt x="30" y="735"/>
                </a:lnTo>
                <a:lnTo>
                  <a:pt x="30" y="720"/>
                </a:lnTo>
                <a:lnTo>
                  <a:pt x="45" y="720"/>
                </a:lnTo>
                <a:lnTo>
                  <a:pt x="45" y="705"/>
                </a:lnTo>
                <a:lnTo>
                  <a:pt x="60" y="705"/>
                </a:lnTo>
                <a:lnTo>
                  <a:pt x="75" y="705"/>
                </a:lnTo>
                <a:lnTo>
                  <a:pt x="75" y="690"/>
                </a:lnTo>
                <a:lnTo>
                  <a:pt x="60" y="690"/>
                </a:lnTo>
                <a:lnTo>
                  <a:pt x="75" y="690"/>
                </a:lnTo>
                <a:lnTo>
                  <a:pt x="75" y="675"/>
                </a:lnTo>
                <a:lnTo>
                  <a:pt x="75" y="660"/>
                </a:lnTo>
                <a:lnTo>
                  <a:pt x="90" y="660"/>
                </a:lnTo>
                <a:lnTo>
                  <a:pt x="105" y="660"/>
                </a:lnTo>
                <a:lnTo>
                  <a:pt x="105" y="645"/>
                </a:lnTo>
                <a:lnTo>
                  <a:pt x="90" y="645"/>
                </a:lnTo>
                <a:lnTo>
                  <a:pt x="105" y="645"/>
                </a:lnTo>
                <a:lnTo>
                  <a:pt x="105" y="660"/>
                </a:lnTo>
                <a:lnTo>
                  <a:pt x="120" y="660"/>
                </a:lnTo>
                <a:lnTo>
                  <a:pt x="135" y="645"/>
                </a:lnTo>
                <a:lnTo>
                  <a:pt x="135" y="630"/>
                </a:lnTo>
                <a:lnTo>
                  <a:pt x="150" y="630"/>
                </a:lnTo>
                <a:lnTo>
                  <a:pt x="165" y="630"/>
                </a:lnTo>
                <a:lnTo>
                  <a:pt x="180" y="630"/>
                </a:lnTo>
                <a:lnTo>
                  <a:pt x="180" y="645"/>
                </a:lnTo>
                <a:lnTo>
                  <a:pt x="195" y="645"/>
                </a:lnTo>
                <a:lnTo>
                  <a:pt x="210" y="645"/>
                </a:lnTo>
                <a:lnTo>
                  <a:pt x="225" y="645"/>
                </a:lnTo>
                <a:lnTo>
                  <a:pt x="225" y="630"/>
                </a:lnTo>
                <a:lnTo>
                  <a:pt x="240" y="630"/>
                </a:lnTo>
                <a:lnTo>
                  <a:pt x="240" y="615"/>
                </a:lnTo>
                <a:lnTo>
                  <a:pt x="240" y="600"/>
                </a:lnTo>
                <a:lnTo>
                  <a:pt x="240" y="615"/>
                </a:lnTo>
                <a:lnTo>
                  <a:pt x="255" y="615"/>
                </a:lnTo>
                <a:lnTo>
                  <a:pt x="255" y="600"/>
                </a:lnTo>
                <a:lnTo>
                  <a:pt x="255" y="615"/>
                </a:lnTo>
                <a:lnTo>
                  <a:pt x="270" y="615"/>
                </a:lnTo>
                <a:lnTo>
                  <a:pt x="285" y="615"/>
                </a:lnTo>
                <a:lnTo>
                  <a:pt x="300" y="615"/>
                </a:lnTo>
                <a:lnTo>
                  <a:pt x="300" y="600"/>
                </a:lnTo>
                <a:lnTo>
                  <a:pt x="300" y="585"/>
                </a:lnTo>
                <a:lnTo>
                  <a:pt x="285" y="585"/>
                </a:lnTo>
                <a:lnTo>
                  <a:pt x="285" y="570"/>
                </a:lnTo>
                <a:lnTo>
                  <a:pt x="285" y="555"/>
                </a:lnTo>
                <a:lnTo>
                  <a:pt x="285" y="540"/>
                </a:lnTo>
                <a:lnTo>
                  <a:pt x="285" y="525"/>
                </a:lnTo>
                <a:lnTo>
                  <a:pt x="285" y="510"/>
                </a:lnTo>
                <a:lnTo>
                  <a:pt x="285" y="495"/>
                </a:lnTo>
                <a:lnTo>
                  <a:pt x="285" y="480"/>
                </a:lnTo>
                <a:lnTo>
                  <a:pt x="270" y="480"/>
                </a:lnTo>
                <a:lnTo>
                  <a:pt x="270" y="465"/>
                </a:lnTo>
                <a:lnTo>
                  <a:pt x="255" y="465"/>
                </a:lnTo>
                <a:lnTo>
                  <a:pt x="255" y="450"/>
                </a:lnTo>
                <a:lnTo>
                  <a:pt x="270" y="450"/>
                </a:lnTo>
                <a:lnTo>
                  <a:pt x="255" y="450"/>
                </a:lnTo>
                <a:lnTo>
                  <a:pt x="255" y="435"/>
                </a:lnTo>
                <a:lnTo>
                  <a:pt x="270" y="435"/>
                </a:lnTo>
                <a:lnTo>
                  <a:pt x="270" y="420"/>
                </a:lnTo>
                <a:lnTo>
                  <a:pt x="270" y="405"/>
                </a:lnTo>
                <a:lnTo>
                  <a:pt x="285" y="405"/>
                </a:lnTo>
                <a:lnTo>
                  <a:pt x="270" y="405"/>
                </a:lnTo>
                <a:lnTo>
                  <a:pt x="255" y="405"/>
                </a:lnTo>
                <a:lnTo>
                  <a:pt x="255" y="390"/>
                </a:lnTo>
                <a:lnTo>
                  <a:pt x="240" y="390"/>
                </a:lnTo>
                <a:lnTo>
                  <a:pt x="225" y="390"/>
                </a:lnTo>
                <a:lnTo>
                  <a:pt x="225" y="375"/>
                </a:lnTo>
                <a:lnTo>
                  <a:pt x="210" y="375"/>
                </a:lnTo>
                <a:lnTo>
                  <a:pt x="225" y="375"/>
                </a:lnTo>
                <a:lnTo>
                  <a:pt x="225" y="360"/>
                </a:lnTo>
                <a:lnTo>
                  <a:pt x="240" y="360"/>
                </a:lnTo>
                <a:lnTo>
                  <a:pt x="240" y="345"/>
                </a:lnTo>
                <a:lnTo>
                  <a:pt x="225" y="345"/>
                </a:lnTo>
                <a:lnTo>
                  <a:pt x="210" y="345"/>
                </a:lnTo>
                <a:lnTo>
                  <a:pt x="210" y="330"/>
                </a:lnTo>
                <a:lnTo>
                  <a:pt x="210" y="315"/>
                </a:lnTo>
                <a:lnTo>
                  <a:pt x="225" y="315"/>
                </a:lnTo>
                <a:lnTo>
                  <a:pt x="240" y="315"/>
                </a:lnTo>
                <a:lnTo>
                  <a:pt x="240" y="300"/>
                </a:lnTo>
                <a:lnTo>
                  <a:pt x="240" y="285"/>
                </a:lnTo>
                <a:lnTo>
                  <a:pt x="225" y="285"/>
                </a:lnTo>
                <a:lnTo>
                  <a:pt x="225" y="270"/>
                </a:lnTo>
                <a:lnTo>
                  <a:pt x="225" y="255"/>
                </a:lnTo>
                <a:lnTo>
                  <a:pt x="240" y="255"/>
                </a:lnTo>
                <a:lnTo>
                  <a:pt x="240" y="240"/>
                </a:lnTo>
                <a:lnTo>
                  <a:pt x="255" y="240"/>
                </a:lnTo>
                <a:lnTo>
                  <a:pt x="255" y="225"/>
                </a:lnTo>
                <a:lnTo>
                  <a:pt x="255" y="210"/>
                </a:lnTo>
                <a:lnTo>
                  <a:pt x="240" y="210"/>
                </a:lnTo>
                <a:lnTo>
                  <a:pt x="240" y="195"/>
                </a:lnTo>
                <a:lnTo>
                  <a:pt x="225" y="195"/>
                </a:lnTo>
                <a:lnTo>
                  <a:pt x="225" y="180"/>
                </a:lnTo>
                <a:lnTo>
                  <a:pt x="225" y="165"/>
                </a:lnTo>
                <a:lnTo>
                  <a:pt x="240" y="165"/>
                </a:lnTo>
                <a:lnTo>
                  <a:pt x="255" y="165"/>
                </a:lnTo>
                <a:lnTo>
                  <a:pt x="255" y="150"/>
                </a:lnTo>
                <a:lnTo>
                  <a:pt x="270" y="150"/>
                </a:lnTo>
                <a:lnTo>
                  <a:pt x="270" y="135"/>
                </a:lnTo>
                <a:lnTo>
                  <a:pt x="255" y="135"/>
                </a:lnTo>
                <a:lnTo>
                  <a:pt x="270" y="120"/>
                </a:lnTo>
                <a:lnTo>
                  <a:pt x="285" y="120"/>
                </a:lnTo>
                <a:lnTo>
                  <a:pt x="300" y="120"/>
                </a:lnTo>
                <a:lnTo>
                  <a:pt x="300" y="105"/>
                </a:lnTo>
                <a:lnTo>
                  <a:pt x="315" y="105"/>
                </a:lnTo>
                <a:lnTo>
                  <a:pt x="330" y="105"/>
                </a:lnTo>
                <a:lnTo>
                  <a:pt x="345" y="105"/>
                </a:lnTo>
                <a:lnTo>
                  <a:pt x="345" y="90"/>
                </a:lnTo>
                <a:lnTo>
                  <a:pt x="360" y="90"/>
                </a:lnTo>
                <a:lnTo>
                  <a:pt x="360" y="105"/>
                </a:lnTo>
                <a:lnTo>
                  <a:pt x="375" y="105"/>
                </a:lnTo>
                <a:lnTo>
                  <a:pt x="390" y="105"/>
                </a:lnTo>
                <a:lnTo>
                  <a:pt x="405" y="105"/>
                </a:lnTo>
                <a:lnTo>
                  <a:pt x="420" y="105"/>
                </a:lnTo>
                <a:lnTo>
                  <a:pt x="435" y="105"/>
                </a:lnTo>
                <a:lnTo>
                  <a:pt x="435" y="90"/>
                </a:lnTo>
                <a:lnTo>
                  <a:pt x="450" y="90"/>
                </a:lnTo>
                <a:lnTo>
                  <a:pt x="465" y="90"/>
                </a:lnTo>
                <a:lnTo>
                  <a:pt x="480" y="90"/>
                </a:lnTo>
                <a:lnTo>
                  <a:pt x="495" y="90"/>
                </a:lnTo>
                <a:lnTo>
                  <a:pt x="480" y="90"/>
                </a:lnTo>
                <a:lnTo>
                  <a:pt x="495" y="90"/>
                </a:lnTo>
                <a:lnTo>
                  <a:pt x="495" y="75"/>
                </a:lnTo>
                <a:lnTo>
                  <a:pt x="510" y="75"/>
                </a:lnTo>
                <a:lnTo>
                  <a:pt x="525" y="75"/>
                </a:lnTo>
                <a:lnTo>
                  <a:pt x="540" y="75"/>
                </a:lnTo>
                <a:lnTo>
                  <a:pt x="555" y="90"/>
                </a:lnTo>
                <a:lnTo>
                  <a:pt x="570" y="90"/>
                </a:lnTo>
                <a:lnTo>
                  <a:pt x="585" y="90"/>
                </a:lnTo>
                <a:lnTo>
                  <a:pt x="600" y="90"/>
                </a:lnTo>
                <a:lnTo>
                  <a:pt x="600" y="75"/>
                </a:lnTo>
                <a:lnTo>
                  <a:pt x="600" y="60"/>
                </a:lnTo>
                <a:lnTo>
                  <a:pt x="615" y="60"/>
                </a:lnTo>
                <a:lnTo>
                  <a:pt x="630" y="60"/>
                </a:lnTo>
                <a:lnTo>
                  <a:pt x="630" y="75"/>
                </a:lnTo>
                <a:lnTo>
                  <a:pt x="645" y="75"/>
                </a:lnTo>
                <a:lnTo>
                  <a:pt x="660" y="60"/>
                </a:lnTo>
                <a:lnTo>
                  <a:pt x="675" y="75"/>
                </a:lnTo>
                <a:lnTo>
                  <a:pt x="675" y="90"/>
                </a:lnTo>
                <a:lnTo>
                  <a:pt x="690" y="90"/>
                </a:lnTo>
                <a:lnTo>
                  <a:pt x="690" y="105"/>
                </a:lnTo>
                <a:lnTo>
                  <a:pt x="705" y="90"/>
                </a:lnTo>
                <a:lnTo>
                  <a:pt x="705" y="75"/>
                </a:lnTo>
                <a:lnTo>
                  <a:pt x="721" y="75"/>
                </a:lnTo>
                <a:lnTo>
                  <a:pt x="721" y="60"/>
                </a:lnTo>
                <a:lnTo>
                  <a:pt x="721" y="75"/>
                </a:lnTo>
                <a:lnTo>
                  <a:pt x="736" y="75"/>
                </a:lnTo>
                <a:lnTo>
                  <a:pt x="721" y="60"/>
                </a:lnTo>
                <a:lnTo>
                  <a:pt x="736" y="60"/>
                </a:lnTo>
                <a:lnTo>
                  <a:pt x="736" y="75"/>
                </a:lnTo>
                <a:lnTo>
                  <a:pt x="751" y="75"/>
                </a:lnTo>
                <a:lnTo>
                  <a:pt x="766" y="75"/>
                </a:lnTo>
                <a:lnTo>
                  <a:pt x="751" y="75"/>
                </a:lnTo>
                <a:lnTo>
                  <a:pt x="766" y="75"/>
                </a:lnTo>
                <a:lnTo>
                  <a:pt x="781" y="75"/>
                </a:lnTo>
                <a:lnTo>
                  <a:pt x="796" y="75"/>
                </a:lnTo>
                <a:lnTo>
                  <a:pt x="796" y="60"/>
                </a:lnTo>
                <a:lnTo>
                  <a:pt x="796" y="45"/>
                </a:lnTo>
                <a:lnTo>
                  <a:pt x="811" y="45"/>
                </a:lnTo>
                <a:lnTo>
                  <a:pt x="811" y="30"/>
                </a:lnTo>
                <a:lnTo>
                  <a:pt x="826" y="30"/>
                </a:lnTo>
                <a:lnTo>
                  <a:pt x="841" y="30"/>
                </a:lnTo>
                <a:lnTo>
                  <a:pt x="856" y="15"/>
                </a:lnTo>
                <a:lnTo>
                  <a:pt x="856" y="0"/>
                </a:lnTo>
                <a:lnTo>
                  <a:pt x="871" y="0"/>
                </a:lnTo>
                <a:lnTo>
                  <a:pt x="871" y="15"/>
                </a:lnTo>
                <a:lnTo>
                  <a:pt x="886" y="15"/>
                </a:lnTo>
                <a:lnTo>
                  <a:pt x="886" y="30"/>
                </a:lnTo>
                <a:lnTo>
                  <a:pt x="901" y="30"/>
                </a:lnTo>
                <a:lnTo>
                  <a:pt x="901" y="45"/>
                </a:lnTo>
                <a:lnTo>
                  <a:pt x="916" y="45"/>
                </a:lnTo>
                <a:lnTo>
                  <a:pt x="901" y="60"/>
                </a:lnTo>
                <a:lnTo>
                  <a:pt x="916" y="60"/>
                </a:lnTo>
                <a:lnTo>
                  <a:pt x="916" y="75"/>
                </a:lnTo>
                <a:lnTo>
                  <a:pt x="916" y="90"/>
                </a:lnTo>
                <a:lnTo>
                  <a:pt x="901" y="90"/>
                </a:lnTo>
                <a:lnTo>
                  <a:pt x="916" y="105"/>
                </a:lnTo>
                <a:lnTo>
                  <a:pt x="916" y="120"/>
                </a:lnTo>
                <a:lnTo>
                  <a:pt x="931" y="120"/>
                </a:lnTo>
                <a:lnTo>
                  <a:pt x="931" y="135"/>
                </a:lnTo>
                <a:lnTo>
                  <a:pt x="946" y="135"/>
                </a:lnTo>
                <a:lnTo>
                  <a:pt x="931" y="135"/>
                </a:lnTo>
                <a:lnTo>
                  <a:pt x="931" y="150"/>
                </a:lnTo>
                <a:lnTo>
                  <a:pt x="931" y="165"/>
                </a:lnTo>
                <a:lnTo>
                  <a:pt x="916" y="165"/>
                </a:lnTo>
                <a:lnTo>
                  <a:pt x="916" y="180"/>
                </a:lnTo>
                <a:lnTo>
                  <a:pt x="901" y="180"/>
                </a:lnTo>
                <a:lnTo>
                  <a:pt x="901" y="195"/>
                </a:lnTo>
                <a:lnTo>
                  <a:pt x="916" y="195"/>
                </a:lnTo>
                <a:lnTo>
                  <a:pt x="931" y="195"/>
                </a:lnTo>
                <a:lnTo>
                  <a:pt x="931" y="210"/>
                </a:lnTo>
                <a:lnTo>
                  <a:pt x="946" y="225"/>
                </a:lnTo>
                <a:lnTo>
                  <a:pt x="931" y="225"/>
                </a:lnTo>
                <a:lnTo>
                  <a:pt x="931" y="240"/>
                </a:lnTo>
                <a:lnTo>
                  <a:pt x="931" y="255"/>
                </a:lnTo>
                <a:lnTo>
                  <a:pt x="946" y="255"/>
                </a:lnTo>
                <a:lnTo>
                  <a:pt x="961" y="255"/>
                </a:lnTo>
                <a:lnTo>
                  <a:pt x="976" y="255"/>
                </a:lnTo>
                <a:lnTo>
                  <a:pt x="991" y="255"/>
                </a:lnTo>
                <a:lnTo>
                  <a:pt x="1006" y="255"/>
                </a:lnTo>
                <a:lnTo>
                  <a:pt x="1006" y="270"/>
                </a:lnTo>
                <a:lnTo>
                  <a:pt x="1006" y="255"/>
                </a:lnTo>
                <a:lnTo>
                  <a:pt x="1021" y="255"/>
                </a:lnTo>
                <a:lnTo>
                  <a:pt x="1036" y="255"/>
                </a:lnTo>
                <a:lnTo>
                  <a:pt x="1051" y="255"/>
                </a:lnTo>
                <a:lnTo>
                  <a:pt x="1066" y="255"/>
                </a:lnTo>
                <a:lnTo>
                  <a:pt x="1081" y="255"/>
                </a:lnTo>
                <a:lnTo>
                  <a:pt x="1096" y="255"/>
                </a:lnTo>
                <a:lnTo>
                  <a:pt x="1096" y="240"/>
                </a:lnTo>
                <a:lnTo>
                  <a:pt x="1096" y="225"/>
                </a:lnTo>
                <a:lnTo>
                  <a:pt x="1111" y="225"/>
                </a:lnTo>
                <a:lnTo>
                  <a:pt x="1126" y="225"/>
                </a:lnTo>
                <a:lnTo>
                  <a:pt x="1126" y="240"/>
                </a:lnTo>
                <a:lnTo>
                  <a:pt x="1141" y="225"/>
                </a:lnTo>
                <a:lnTo>
                  <a:pt x="1141" y="240"/>
                </a:lnTo>
                <a:lnTo>
                  <a:pt x="1156" y="240"/>
                </a:lnTo>
                <a:lnTo>
                  <a:pt x="1156" y="225"/>
                </a:lnTo>
                <a:lnTo>
                  <a:pt x="1156" y="210"/>
                </a:lnTo>
                <a:lnTo>
                  <a:pt x="1171" y="210"/>
                </a:lnTo>
                <a:lnTo>
                  <a:pt x="1171" y="195"/>
                </a:lnTo>
                <a:lnTo>
                  <a:pt x="1171" y="210"/>
                </a:lnTo>
                <a:lnTo>
                  <a:pt x="1186" y="210"/>
                </a:lnTo>
                <a:lnTo>
                  <a:pt x="1186" y="195"/>
                </a:lnTo>
                <a:lnTo>
                  <a:pt x="1216" y="210"/>
                </a:lnTo>
                <a:lnTo>
                  <a:pt x="1231" y="210"/>
                </a:lnTo>
                <a:lnTo>
                  <a:pt x="1246" y="225"/>
                </a:lnTo>
                <a:lnTo>
                  <a:pt x="1231" y="225"/>
                </a:lnTo>
                <a:lnTo>
                  <a:pt x="1231" y="240"/>
                </a:lnTo>
                <a:lnTo>
                  <a:pt x="1216" y="255"/>
                </a:lnTo>
                <a:lnTo>
                  <a:pt x="1231" y="255"/>
                </a:lnTo>
                <a:lnTo>
                  <a:pt x="1216" y="255"/>
                </a:lnTo>
                <a:lnTo>
                  <a:pt x="1231" y="255"/>
                </a:lnTo>
                <a:lnTo>
                  <a:pt x="1231" y="270"/>
                </a:lnTo>
                <a:lnTo>
                  <a:pt x="1231" y="285"/>
                </a:lnTo>
                <a:lnTo>
                  <a:pt x="1246" y="285"/>
                </a:lnTo>
                <a:lnTo>
                  <a:pt x="1246" y="300"/>
                </a:lnTo>
                <a:lnTo>
                  <a:pt x="1246" y="315"/>
                </a:lnTo>
                <a:lnTo>
                  <a:pt x="1261" y="330"/>
                </a:lnTo>
                <a:lnTo>
                  <a:pt x="1276" y="330"/>
                </a:lnTo>
                <a:lnTo>
                  <a:pt x="1276" y="345"/>
                </a:lnTo>
                <a:lnTo>
                  <a:pt x="1261" y="345"/>
                </a:lnTo>
                <a:lnTo>
                  <a:pt x="1246" y="345"/>
                </a:lnTo>
                <a:lnTo>
                  <a:pt x="1246" y="360"/>
                </a:lnTo>
                <a:lnTo>
                  <a:pt x="1261" y="375"/>
                </a:lnTo>
                <a:lnTo>
                  <a:pt x="1276" y="375"/>
                </a:lnTo>
                <a:lnTo>
                  <a:pt x="1276" y="390"/>
                </a:lnTo>
                <a:lnTo>
                  <a:pt x="1261" y="390"/>
                </a:lnTo>
                <a:lnTo>
                  <a:pt x="1261" y="405"/>
                </a:lnTo>
                <a:lnTo>
                  <a:pt x="1246" y="420"/>
                </a:lnTo>
                <a:lnTo>
                  <a:pt x="1231" y="420"/>
                </a:lnTo>
                <a:lnTo>
                  <a:pt x="1231" y="435"/>
                </a:lnTo>
                <a:lnTo>
                  <a:pt x="1231" y="450"/>
                </a:lnTo>
                <a:lnTo>
                  <a:pt x="1231" y="465"/>
                </a:lnTo>
                <a:lnTo>
                  <a:pt x="1231" y="480"/>
                </a:lnTo>
                <a:lnTo>
                  <a:pt x="1246" y="480"/>
                </a:lnTo>
                <a:lnTo>
                  <a:pt x="1246" y="495"/>
                </a:lnTo>
                <a:lnTo>
                  <a:pt x="1261" y="495"/>
                </a:lnTo>
                <a:lnTo>
                  <a:pt x="1276" y="495"/>
                </a:lnTo>
                <a:lnTo>
                  <a:pt x="1291" y="495"/>
                </a:lnTo>
                <a:lnTo>
                  <a:pt x="1291" y="510"/>
                </a:lnTo>
                <a:lnTo>
                  <a:pt x="1291" y="525"/>
                </a:lnTo>
                <a:lnTo>
                  <a:pt x="1291" y="540"/>
                </a:lnTo>
                <a:lnTo>
                  <a:pt x="1306" y="555"/>
                </a:lnTo>
                <a:lnTo>
                  <a:pt x="1321" y="555"/>
                </a:lnTo>
                <a:lnTo>
                  <a:pt x="1336" y="570"/>
                </a:lnTo>
                <a:lnTo>
                  <a:pt x="1336" y="555"/>
                </a:lnTo>
                <a:lnTo>
                  <a:pt x="1336" y="540"/>
                </a:lnTo>
                <a:lnTo>
                  <a:pt x="1351" y="540"/>
                </a:lnTo>
                <a:lnTo>
                  <a:pt x="1351" y="555"/>
                </a:lnTo>
                <a:lnTo>
                  <a:pt x="1351" y="570"/>
                </a:lnTo>
                <a:lnTo>
                  <a:pt x="1351" y="585"/>
                </a:lnTo>
                <a:lnTo>
                  <a:pt x="1351" y="570"/>
                </a:lnTo>
                <a:lnTo>
                  <a:pt x="1336" y="570"/>
                </a:lnTo>
                <a:lnTo>
                  <a:pt x="1336" y="585"/>
                </a:lnTo>
                <a:lnTo>
                  <a:pt x="1351" y="600"/>
                </a:lnTo>
                <a:lnTo>
                  <a:pt x="1351" y="615"/>
                </a:lnTo>
                <a:lnTo>
                  <a:pt x="1351" y="630"/>
                </a:lnTo>
                <a:lnTo>
                  <a:pt x="1336" y="630"/>
                </a:lnTo>
                <a:lnTo>
                  <a:pt x="1336" y="645"/>
                </a:lnTo>
                <a:lnTo>
                  <a:pt x="1351" y="645"/>
                </a:lnTo>
                <a:lnTo>
                  <a:pt x="1351" y="660"/>
                </a:lnTo>
                <a:lnTo>
                  <a:pt x="1336" y="660"/>
                </a:lnTo>
                <a:lnTo>
                  <a:pt x="1336" y="675"/>
                </a:lnTo>
                <a:lnTo>
                  <a:pt x="1321" y="675"/>
                </a:lnTo>
                <a:lnTo>
                  <a:pt x="1336" y="690"/>
                </a:lnTo>
                <a:lnTo>
                  <a:pt x="1321" y="690"/>
                </a:lnTo>
                <a:lnTo>
                  <a:pt x="1306" y="690"/>
                </a:lnTo>
                <a:lnTo>
                  <a:pt x="1306" y="705"/>
                </a:lnTo>
                <a:lnTo>
                  <a:pt x="1306" y="720"/>
                </a:lnTo>
                <a:lnTo>
                  <a:pt x="1291" y="720"/>
                </a:lnTo>
                <a:lnTo>
                  <a:pt x="1291" y="735"/>
                </a:lnTo>
                <a:lnTo>
                  <a:pt x="1291" y="720"/>
                </a:lnTo>
                <a:lnTo>
                  <a:pt x="1276" y="720"/>
                </a:lnTo>
                <a:lnTo>
                  <a:pt x="1291" y="720"/>
                </a:lnTo>
                <a:lnTo>
                  <a:pt x="1291" y="735"/>
                </a:lnTo>
                <a:lnTo>
                  <a:pt x="1291" y="750"/>
                </a:lnTo>
                <a:lnTo>
                  <a:pt x="1306" y="750"/>
                </a:lnTo>
                <a:lnTo>
                  <a:pt x="1321" y="750"/>
                </a:lnTo>
                <a:lnTo>
                  <a:pt x="1336" y="750"/>
                </a:lnTo>
                <a:lnTo>
                  <a:pt x="1336" y="765"/>
                </a:lnTo>
                <a:lnTo>
                  <a:pt x="1321" y="765"/>
                </a:lnTo>
                <a:lnTo>
                  <a:pt x="1336" y="765"/>
                </a:lnTo>
                <a:lnTo>
                  <a:pt x="1336" y="780"/>
                </a:lnTo>
                <a:lnTo>
                  <a:pt x="1321" y="780"/>
                </a:lnTo>
                <a:lnTo>
                  <a:pt x="1321" y="795"/>
                </a:lnTo>
                <a:lnTo>
                  <a:pt x="1306" y="795"/>
                </a:lnTo>
                <a:lnTo>
                  <a:pt x="1321" y="810"/>
                </a:lnTo>
                <a:lnTo>
                  <a:pt x="1306" y="825"/>
                </a:lnTo>
                <a:lnTo>
                  <a:pt x="1321" y="825"/>
                </a:lnTo>
                <a:lnTo>
                  <a:pt x="1321" y="840"/>
                </a:lnTo>
                <a:lnTo>
                  <a:pt x="1336" y="840"/>
                </a:lnTo>
                <a:lnTo>
                  <a:pt x="1351" y="840"/>
                </a:lnTo>
                <a:lnTo>
                  <a:pt x="1351" y="855"/>
                </a:lnTo>
                <a:lnTo>
                  <a:pt x="1351" y="870"/>
                </a:lnTo>
                <a:lnTo>
                  <a:pt x="1351" y="885"/>
                </a:lnTo>
                <a:lnTo>
                  <a:pt x="1351" y="900"/>
                </a:lnTo>
                <a:lnTo>
                  <a:pt x="1366" y="900"/>
                </a:lnTo>
                <a:lnTo>
                  <a:pt x="1366" y="915"/>
                </a:lnTo>
                <a:lnTo>
                  <a:pt x="1366" y="930"/>
                </a:lnTo>
                <a:lnTo>
                  <a:pt x="1381" y="930"/>
                </a:lnTo>
                <a:lnTo>
                  <a:pt x="1381" y="945"/>
                </a:lnTo>
                <a:lnTo>
                  <a:pt x="1381" y="960"/>
                </a:lnTo>
                <a:lnTo>
                  <a:pt x="1396" y="960"/>
                </a:lnTo>
                <a:lnTo>
                  <a:pt x="1411" y="960"/>
                </a:lnTo>
                <a:lnTo>
                  <a:pt x="1411" y="975"/>
                </a:lnTo>
                <a:lnTo>
                  <a:pt x="1426" y="975"/>
                </a:lnTo>
                <a:lnTo>
                  <a:pt x="1441" y="990"/>
                </a:lnTo>
                <a:lnTo>
                  <a:pt x="1441" y="1005"/>
                </a:lnTo>
                <a:lnTo>
                  <a:pt x="1426" y="990"/>
                </a:lnTo>
                <a:lnTo>
                  <a:pt x="1426" y="1005"/>
                </a:lnTo>
                <a:lnTo>
                  <a:pt x="1426" y="1020"/>
                </a:lnTo>
                <a:lnTo>
                  <a:pt x="1441" y="1020"/>
                </a:lnTo>
                <a:lnTo>
                  <a:pt x="1441" y="1035"/>
                </a:lnTo>
                <a:lnTo>
                  <a:pt x="1456" y="1035"/>
                </a:lnTo>
                <a:lnTo>
                  <a:pt x="1456" y="1050"/>
                </a:lnTo>
                <a:lnTo>
                  <a:pt x="1471" y="1050"/>
                </a:lnTo>
                <a:lnTo>
                  <a:pt x="1471" y="1065"/>
                </a:lnTo>
                <a:lnTo>
                  <a:pt x="1486" y="1065"/>
                </a:lnTo>
                <a:lnTo>
                  <a:pt x="1486" y="1080"/>
                </a:lnTo>
                <a:lnTo>
                  <a:pt x="1501" y="1080"/>
                </a:lnTo>
                <a:lnTo>
                  <a:pt x="1501" y="1095"/>
                </a:lnTo>
                <a:lnTo>
                  <a:pt x="1486" y="1110"/>
                </a:lnTo>
                <a:lnTo>
                  <a:pt x="1471" y="1110"/>
                </a:lnTo>
                <a:lnTo>
                  <a:pt x="1486" y="1125"/>
                </a:lnTo>
                <a:lnTo>
                  <a:pt x="1501" y="1125"/>
                </a:lnTo>
                <a:lnTo>
                  <a:pt x="1501" y="1140"/>
                </a:lnTo>
                <a:lnTo>
                  <a:pt x="1516" y="1140"/>
                </a:lnTo>
                <a:lnTo>
                  <a:pt x="1516" y="1155"/>
                </a:lnTo>
                <a:lnTo>
                  <a:pt x="1516" y="1170"/>
                </a:lnTo>
                <a:lnTo>
                  <a:pt x="1516" y="1185"/>
                </a:lnTo>
                <a:lnTo>
                  <a:pt x="1501" y="1185"/>
                </a:lnTo>
                <a:lnTo>
                  <a:pt x="1516" y="1185"/>
                </a:lnTo>
                <a:lnTo>
                  <a:pt x="1516" y="1200"/>
                </a:lnTo>
                <a:lnTo>
                  <a:pt x="1501" y="1200"/>
                </a:lnTo>
                <a:lnTo>
                  <a:pt x="1486" y="1200"/>
                </a:lnTo>
                <a:lnTo>
                  <a:pt x="1486" y="1215"/>
                </a:lnTo>
                <a:lnTo>
                  <a:pt x="1486" y="1230"/>
                </a:lnTo>
                <a:lnTo>
                  <a:pt x="1486" y="1245"/>
                </a:lnTo>
                <a:lnTo>
                  <a:pt x="1471" y="1245"/>
                </a:lnTo>
                <a:lnTo>
                  <a:pt x="1456" y="1245"/>
                </a:lnTo>
                <a:lnTo>
                  <a:pt x="1441" y="1260"/>
                </a:lnTo>
                <a:lnTo>
                  <a:pt x="1426" y="1260"/>
                </a:lnTo>
                <a:lnTo>
                  <a:pt x="1441" y="1275"/>
                </a:lnTo>
                <a:lnTo>
                  <a:pt x="1426" y="1275"/>
                </a:lnTo>
                <a:lnTo>
                  <a:pt x="1411" y="1290"/>
                </a:lnTo>
                <a:lnTo>
                  <a:pt x="1396" y="1305"/>
                </a:lnTo>
                <a:lnTo>
                  <a:pt x="1381" y="1305"/>
                </a:lnTo>
                <a:lnTo>
                  <a:pt x="1396" y="1320"/>
                </a:lnTo>
                <a:lnTo>
                  <a:pt x="1396" y="1335"/>
                </a:lnTo>
                <a:lnTo>
                  <a:pt x="1396" y="1350"/>
                </a:lnTo>
                <a:lnTo>
                  <a:pt x="1396" y="1335"/>
                </a:lnTo>
                <a:lnTo>
                  <a:pt x="1396" y="1350"/>
                </a:lnTo>
                <a:lnTo>
                  <a:pt x="1381" y="1350"/>
                </a:lnTo>
                <a:lnTo>
                  <a:pt x="1381" y="1365"/>
                </a:lnTo>
                <a:lnTo>
                  <a:pt x="1366" y="1380"/>
                </a:lnTo>
                <a:lnTo>
                  <a:pt x="1366" y="1365"/>
                </a:lnTo>
                <a:lnTo>
                  <a:pt x="1366" y="1380"/>
                </a:lnTo>
                <a:lnTo>
                  <a:pt x="1366" y="1395"/>
                </a:lnTo>
                <a:lnTo>
                  <a:pt x="1381" y="1395"/>
                </a:lnTo>
                <a:lnTo>
                  <a:pt x="1381" y="1410"/>
                </a:lnTo>
                <a:lnTo>
                  <a:pt x="1381" y="1425"/>
                </a:lnTo>
                <a:lnTo>
                  <a:pt x="1381" y="1440"/>
                </a:lnTo>
                <a:lnTo>
                  <a:pt x="1381" y="1455"/>
                </a:lnTo>
                <a:lnTo>
                  <a:pt x="1366" y="1455"/>
                </a:lnTo>
                <a:lnTo>
                  <a:pt x="1351" y="1455"/>
                </a:lnTo>
                <a:lnTo>
                  <a:pt x="1336" y="1455"/>
                </a:lnTo>
                <a:lnTo>
                  <a:pt x="1336" y="1470"/>
                </a:lnTo>
                <a:lnTo>
                  <a:pt x="1321" y="1470"/>
                </a:lnTo>
                <a:lnTo>
                  <a:pt x="1321" y="1455"/>
                </a:lnTo>
                <a:lnTo>
                  <a:pt x="1306" y="1455"/>
                </a:lnTo>
                <a:lnTo>
                  <a:pt x="1321" y="1470"/>
                </a:lnTo>
                <a:lnTo>
                  <a:pt x="1321" y="1485"/>
                </a:lnTo>
                <a:lnTo>
                  <a:pt x="1321" y="1500"/>
                </a:lnTo>
                <a:lnTo>
                  <a:pt x="1321" y="1515"/>
                </a:lnTo>
                <a:lnTo>
                  <a:pt x="1321" y="1530"/>
                </a:lnTo>
                <a:lnTo>
                  <a:pt x="1321" y="1515"/>
                </a:lnTo>
                <a:lnTo>
                  <a:pt x="1321" y="1530"/>
                </a:lnTo>
                <a:lnTo>
                  <a:pt x="1306" y="1530"/>
                </a:lnTo>
                <a:lnTo>
                  <a:pt x="1321" y="1530"/>
                </a:lnTo>
                <a:lnTo>
                  <a:pt x="1306" y="1530"/>
                </a:lnTo>
                <a:lnTo>
                  <a:pt x="1306" y="1515"/>
                </a:lnTo>
                <a:lnTo>
                  <a:pt x="1291" y="1515"/>
                </a:lnTo>
                <a:lnTo>
                  <a:pt x="1276" y="1515"/>
                </a:lnTo>
                <a:lnTo>
                  <a:pt x="1276" y="1530"/>
                </a:lnTo>
                <a:lnTo>
                  <a:pt x="1276" y="1545"/>
                </a:lnTo>
                <a:lnTo>
                  <a:pt x="1261" y="1545"/>
                </a:lnTo>
                <a:lnTo>
                  <a:pt x="1246" y="1545"/>
                </a:lnTo>
                <a:lnTo>
                  <a:pt x="1231" y="1545"/>
                </a:lnTo>
                <a:lnTo>
                  <a:pt x="1216" y="1545"/>
                </a:lnTo>
                <a:lnTo>
                  <a:pt x="1216" y="1530"/>
                </a:lnTo>
                <a:lnTo>
                  <a:pt x="1201" y="1530"/>
                </a:lnTo>
                <a:lnTo>
                  <a:pt x="1201" y="1515"/>
                </a:lnTo>
                <a:lnTo>
                  <a:pt x="1186" y="1515"/>
                </a:lnTo>
                <a:lnTo>
                  <a:pt x="1186" y="1530"/>
                </a:lnTo>
                <a:lnTo>
                  <a:pt x="1171" y="1530"/>
                </a:lnTo>
                <a:lnTo>
                  <a:pt x="1156" y="1530"/>
                </a:lnTo>
                <a:lnTo>
                  <a:pt x="1156" y="1545"/>
                </a:lnTo>
                <a:lnTo>
                  <a:pt x="1141" y="1545"/>
                </a:lnTo>
                <a:lnTo>
                  <a:pt x="1126" y="1545"/>
                </a:lnTo>
                <a:lnTo>
                  <a:pt x="1111" y="1560"/>
                </a:lnTo>
                <a:lnTo>
                  <a:pt x="1111" y="1545"/>
                </a:lnTo>
                <a:lnTo>
                  <a:pt x="1096" y="1545"/>
                </a:lnTo>
                <a:lnTo>
                  <a:pt x="1081" y="1545"/>
                </a:lnTo>
                <a:lnTo>
                  <a:pt x="1096" y="1530"/>
                </a:lnTo>
                <a:lnTo>
                  <a:pt x="1081" y="1530"/>
                </a:lnTo>
                <a:lnTo>
                  <a:pt x="1066" y="1530"/>
                </a:lnTo>
                <a:lnTo>
                  <a:pt x="1066" y="1545"/>
                </a:lnTo>
                <a:lnTo>
                  <a:pt x="1066" y="1530"/>
                </a:lnTo>
                <a:lnTo>
                  <a:pt x="1051" y="1530"/>
                </a:lnTo>
                <a:lnTo>
                  <a:pt x="1051" y="1515"/>
                </a:lnTo>
                <a:lnTo>
                  <a:pt x="1066" y="1515"/>
                </a:lnTo>
                <a:lnTo>
                  <a:pt x="1066" y="1530"/>
                </a:lnTo>
                <a:lnTo>
                  <a:pt x="1066" y="1515"/>
                </a:lnTo>
                <a:lnTo>
                  <a:pt x="1081" y="1515"/>
                </a:lnTo>
                <a:lnTo>
                  <a:pt x="1081" y="1500"/>
                </a:lnTo>
                <a:lnTo>
                  <a:pt x="1066" y="1500"/>
                </a:lnTo>
                <a:lnTo>
                  <a:pt x="1066" y="1515"/>
                </a:lnTo>
                <a:lnTo>
                  <a:pt x="1066" y="1500"/>
                </a:lnTo>
                <a:lnTo>
                  <a:pt x="1051" y="1515"/>
                </a:lnTo>
                <a:lnTo>
                  <a:pt x="1036" y="1500"/>
                </a:lnTo>
                <a:lnTo>
                  <a:pt x="1036" y="1515"/>
                </a:lnTo>
                <a:lnTo>
                  <a:pt x="1021" y="1515"/>
                </a:lnTo>
                <a:lnTo>
                  <a:pt x="1021" y="1500"/>
                </a:lnTo>
                <a:lnTo>
                  <a:pt x="1006" y="1500"/>
                </a:lnTo>
                <a:lnTo>
                  <a:pt x="1006" y="1485"/>
                </a:lnTo>
                <a:lnTo>
                  <a:pt x="991" y="1470"/>
                </a:lnTo>
                <a:lnTo>
                  <a:pt x="976" y="1470"/>
                </a:lnTo>
                <a:lnTo>
                  <a:pt x="976" y="1455"/>
                </a:lnTo>
                <a:lnTo>
                  <a:pt x="976" y="1470"/>
                </a:lnTo>
                <a:lnTo>
                  <a:pt x="961" y="1470"/>
                </a:lnTo>
                <a:lnTo>
                  <a:pt x="961" y="1485"/>
                </a:lnTo>
                <a:lnTo>
                  <a:pt x="961" y="1500"/>
                </a:lnTo>
                <a:lnTo>
                  <a:pt x="961" y="1515"/>
                </a:lnTo>
                <a:lnTo>
                  <a:pt x="946" y="1515"/>
                </a:lnTo>
                <a:lnTo>
                  <a:pt x="946" y="1500"/>
                </a:lnTo>
                <a:lnTo>
                  <a:pt x="931" y="1500"/>
                </a:lnTo>
                <a:lnTo>
                  <a:pt x="916" y="1500"/>
                </a:lnTo>
                <a:lnTo>
                  <a:pt x="901" y="1500"/>
                </a:lnTo>
                <a:lnTo>
                  <a:pt x="901" y="1515"/>
                </a:lnTo>
                <a:lnTo>
                  <a:pt x="901" y="1530"/>
                </a:lnTo>
                <a:lnTo>
                  <a:pt x="901" y="1545"/>
                </a:lnTo>
                <a:lnTo>
                  <a:pt x="886" y="1545"/>
                </a:lnTo>
                <a:lnTo>
                  <a:pt x="901" y="1545"/>
                </a:lnTo>
                <a:lnTo>
                  <a:pt x="886" y="1545"/>
                </a:lnTo>
                <a:lnTo>
                  <a:pt x="871" y="1560"/>
                </a:lnTo>
                <a:lnTo>
                  <a:pt x="856" y="1560"/>
                </a:lnTo>
                <a:lnTo>
                  <a:pt x="871" y="1560"/>
                </a:lnTo>
                <a:lnTo>
                  <a:pt x="856" y="1560"/>
                </a:lnTo>
                <a:lnTo>
                  <a:pt x="856" y="1575"/>
                </a:lnTo>
                <a:lnTo>
                  <a:pt x="856" y="1560"/>
                </a:lnTo>
                <a:lnTo>
                  <a:pt x="856" y="1545"/>
                </a:lnTo>
                <a:lnTo>
                  <a:pt x="856" y="1530"/>
                </a:lnTo>
                <a:lnTo>
                  <a:pt x="841" y="1515"/>
                </a:lnTo>
                <a:lnTo>
                  <a:pt x="826" y="1515"/>
                </a:lnTo>
                <a:lnTo>
                  <a:pt x="811" y="1515"/>
                </a:lnTo>
                <a:lnTo>
                  <a:pt x="796" y="1515"/>
                </a:lnTo>
                <a:lnTo>
                  <a:pt x="781" y="1515"/>
                </a:lnTo>
                <a:lnTo>
                  <a:pt x="766" y="1515"/>
                </a:lnTo>
                <a:lnTo>
                  <a:pt x="751" y="1515"/>
                </a:lnTo>
                <a:lnTo>
                  <a:pt x="751" y="1500"/>
                </a:lnTo>
                <a:lnTo>
                  <a:pt x="736" y="1500"/>
                </a:lnTo>
                <a:lnTo>
                  <a:pt x="721" y="1500"/>
                </a:lnTo>
                <a:lnTo>
                  <a:pt x="721" y="1485"/>
                </a:lnTo>
                <a:lnTo>
                  <a:pt x="721" y="1500"/>
                </a:lnTo>
                <a:lnTo>
                  <a:pt x="705" y="1485"/>
                </a:lnTo>
                <a:lnTo>
                  <a:pt x="690" y="1485"/>
                </a:lnTo>
                <a:lnTo>
                  <a:pt x="690" y="1470"/>
                </a:lnTo>
                <a:lnTo>
                  <a:pt x="690" y="1485"/>
                </a:lnTo>
                <a:lnTo>
                  <a:pt x="690" y="1470"/>
                </a:lnTo>
                <a:lnTo>
                  <a:pt x="690" y="1485"/>
                </a:lnTo>
                <a:lnTo>
                  <a:pt x="675" y="1485"/>
                </a:lnTo>
                <a:lnTo>
                  <a:pt x="675" y="1500"/>
                </a:lnTo>
                <a:lnTo>
                  <a:pt x="660" y="1500"/>
                </a:lnTo>
                <a:lnTo>
                  <a:pt x="645" y="1500"/>
                </a:lnTo>
                <a:lnTo>
                  <a:pt x="660" y="1500"/>
                </a:lnTo>
                <a:lnTo>
                  <a:pt x="660" y="1515"/>
                </a:lnTo>
                <a:lnTo>
                  <a:pt x="645" y="1515"/>
                </a:lnTo>
                <a:lnTo>
                  <a:pt x="645" y="1530"/>
                </a:lnTo>
                <a:lnTo>
                  <a:pt x="645" y="1545"/>
                </a:lnTo>
                <a:lnTo>
                  <a:pt x="645" y="1560"/>
                </a:lnTo>
                <a:lnTo>
                  <a:pt x="645" y="1575"/>
                </a:lnTo>
                <a:lnTo>
                  <a:pt x="645" y="1560"/>
                </a:lnTo>
                <a:lnTo>
                  <a:pt x="630" y="1560"/>
                </a:lnTo>
                <a:lnTo>
                  <a:pt x="615" y="1560"/>
                </a:lnTo>
                <a:lnTo>
                  <a:pt x="615" y="1545"/>
                </a:lnTo>
                <a:lnTo>
                  <a:pt x="615" y="1530"/>
                </a:lnTo>
                <a:lnTo>
                  <a:pt x="600" y="1530"/>
                </a:lnTo>
                <a:lnTo>
                  <a:pt x="600" y="1515"/>
                </a:lnTo>
                <a:lnTo>
                  <a:pt x="615" y="1515"/>
                </a:lnTo>
                <a:lnTo>
                  <a:pt x="615" y="1500"/>
                </a:lnTo>
                <a:lnTo>
                  <a:pt x="615" y="1485"/>
                </a:lnTo>
                <a:lnTo>
                  <a:pt x="600" y="1485"/>
                </a:lnTo>
                <a:lnTo>
                  <a:pt x="600" y="1470"/>
                </a:lnTo>
                <a:lnTo>
                  <a:pt x="585" y="1470"/>
                </a:lnTo>
                <a:lnTo>
                  <a:pt x="585" y="1485"/>
                </a:lnTo>
                <a:lnTo>
                  <a:pt x="570" y="1485"/>
                </a:lnTo>
                <a:lnTo>
                  <a:pt x="570" y="1500"/>
                </a:lnTo>
                <a:lnTo>
                  <a:pt x="570" y="1515"/>
                </a:lnTo>
                <a:lnTo>
                  <a:pt x="555" y="1515"/>
                </a:lnTo>
                <a:lnTo>
                  <a:pt x="540" y="1515"/>
                </a:lnTo>
                <a:lnTo>
                  <a:pt x="540" y="1500"/>
                </a:lnTo>
                <a:lnTo>
                  <a:pt x="540" y="1485"/>
                </a:lnTo>
                <a:lnTo>
                  <a:pt x="555" y="1485"/>
                </a:lnTo>
                <a:lnTo>
                  <a:pt x="555" y="1470"/>
                </a:lnTo>
                <a:lnTo>
                  <a:pt x="570" y="1470"/>
                </a:lnTo>
                <a:lnTo>
                  <a:pt x="570" y="1455"/>
                </a:lnTo>
                <a:lnTo>
                  <a:pt x="570" y="1440"/>
                </a:lnTo>
                <a:lnTo>
                  <a:pt x="570" y="1425"/>
                </a:lnTo>
                <a:lnTo>
                  <a:pt x="570" y="1410"/>
                </a:lnTo>
                <a:lnTo>
                  <a:pt x="555" y="1410"/>
                </a:lnTo>
                <a:lnTo>
                  <a:pt x="555" y="1425"/>
                </a:lnTo>
                <a:lnTo>
                  <a:pt x="540" y="1425"/>
                </a:lnTo>
                <a:lnTo>
                  <a:pt x="525" y="1425"/>
                </a:lnTo>
                <a:lnTo>
                  <a:pt x="525" y="1440"/>
                </a:lnTo>
                <a:lnTo>
                  <a:pt x="510" y="1440"/>
                </a:lnTo>
                <a:lnTo>
                  <a:pt x="495" y="1440"/>
                </a:lnTo>
                <a:lnTo>
                  <a:pt x="495" y="1455"/>
                </a:lnTo>
                <a:lnTo>
                  <a:pt x="480" y="1455"/>
                </a:lnTo>
                <a:lnTo>
                  <a:pt x="480" y="1440"/>
                </a:lnTo>
                <a:lnTo>
                  <a:pt x="465" y="1440"/>
                </a:lnTo>
                <a:lnTo>
                  <a:pt x="465" y="1425"/>
                </a:lnTo>
                <a:lnTo>
                  <a:pt x="465" y="1410"/>
                </a:lnTo>
                <a:lnTo>
                  <a:pt x="450" y="1410"/>
                </a:lnTo>
                <a:lnTo>
                  <a:pt x="450" y="1395"/>
                </a:lnTo>
                <a:lnTo>
                  <a:pt x="450" y="1410"/>
                </a:lnTo>
                <a:lnTo>
                  <a:pt x="435" y="1410"/>
                </a:lnTo>
                <a:lnTo>
                  <a:pt x="435" y="1425"/>
                </a:lnTo>
                <a:lnTo>
                  <a:pt x="420" y="1425"/>
                </a:lnTo>
                <a:lnTo>
                  <a:pt x="405" y="1425"/>
                </a:lnTo>
                <a:lnTo>
                  <a:pt x="405" y="1410"/>
                </a:lnTo>
                <a:lnTo>
                  <a:pt x="405" y="1395"/>
                </a:lnTo>
                <a:lnTo>
                  <a:pt x="420" y="1395"/>
                </a:lnTo>
                <a:lnTo>
                  <a:pt x="420" y="1380"/>
                </a:lnTo>
                <a:lnTo>
                  <a:pt x="420" y="1365"/>
                </a:lnTo>
                <a:lnTo>
                  <a:pt x="405" y="1365"/>
                </a:lnTo>
                <a:lnTo>
                  <a:pt x="405" y="135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79" name="Freeform 517"/>
          <p:cNvSpPr>
            <a:spLocks/>
          </p:cNvSpPr>
          <p:nvPr/>
        </p:nvSpPr>
        <p:spPr bwMode="auto">
          <a:xfrm>
            <a:off x="2651371" y="3681685"/>
            <a:ext cx="262778" cy="125528"/>
          </a:xfrm>
          <a:custGeom>
            <a:avLst/>
            <a:gdLst>
              <a:gd name="T0" fmla="*/ 1 w 315"/>
              <a:gd name="T1" fmla="*/ 1 h 150"/>
              <a:gd name="T2" fmla="*/ 1 w 315"/>
              <a:gd name="T3" fmla="*/ 1 h 150"/>
              <a:gd name="T4" fmla="*/ 1 w 315"/>
              <a:gd name="T5" fmla="*/ 1 h 150"/>
              <a:gd name="T6" fmla="*/ 1 w 315"/>
              <a:gd name="T7" fmla="*/ 1 h 150"/>
              <a:gd name="T8" fmla="*/ 1 w 315"/>
              <a:gd name="T9" fmla="*/ 1 h 150"/>
              <a:gd name="T10" fmla="*/ 1 w 315"/>
              <a:gd name="T11" fmla="*/ 1 h 150"/>
              <a:gd name="T12" fmla="*/ 1 w 315"/>
              <a:gd name="T13" fmla="*/ 1 h 150"/>
              <a:gd name="T14" fmla="*/ 1 w 315"/>
              <a:gd name="T15" fmla="*/ 1 h 150"/>
              <a:gd name="T16" fmla="*/ 1 w 315"/>
              <a:gd name="T17" fmla="*/ 1 h 150"/>
              <a:gd name="T18" fmla="*/ 1 w 315"/>
              <a:gd name="T19" fmla="*/ 1 h 150"/>
              <a:gd name="T20" fmla="*/ 1 w 315"/>
              <a:gd name="T21" fmla="*/ 1 h 150"/>
              <a:gd name="T22" fmla="*/ 1 w 315"/>
              <a:gd name="T23" fmla="*/ 1 h 150"/>
              <a:gd name="T24" fmla="*/ 1 w 315"/>
              <a:gd name="T25" fmla="*/ 1 h 150"/>
              <a:gd name="T26" fmla="*/ 1 w 315"/>
              <a:gd name="T27" fmla="*/ 1 h 150"/>
              <a:gd name="T28" fmla="*/ 1 w 315"/>
              <a:gd name="T29" fmla="*/ 1 h 150"/>
              <a:gd name="T30" fmla="*/ 1 w 315"/>
              <a:gd name="T31" fmla="*/ 1 h 150"/>
              <a:gd name="T32" fmla="*/ 1 w 315"/>
              <a:gd name="T33" fmla="*/ 1 h 150"/>
              <a:gd name="T34" fmla="*/ 1 w 315"/>
              <a:gd name="T35" fmla="*/ 1 h 150"/>
              <a:gd name="T36" fmla="*/ 1 w 315"/>
              <a:gd name="T37" fmla="*/ 1 h 150"/>
              <a:gd name="T38" fmla="*/ 1 w 315"/>
              <a:gd name="T39" fmla="*/ 1 h 150"/>
              <a:gd name="T40" fmla="*/ 1 w 315"/>
              <a:gd name="T41" fmla="*/ 1 h 150"/>
              <a:gd name="T42" fmla="*/ 1 w 315"/>
              <a:gd name="T43" fmla="*/ 1 h 150"/>
              <a:gd name="T44" fmla="*/ 1 w 315"/>
              <a:gd name="T45" fmla="*/ 1 h 150"/>
              <a:gd name="T46" fmla="*/ 1 w 315"/>
              <a:gd name="T47" fmla="*/ 1 h 150"/>
              <a:gd name="T48" fmla="*/ 1 w 315"/>
              <a:gd name="T49" fmla="*/ 1 h 150"/>
              <a:gd name="T50" fmla="*/ 1 w 315"/>
              <a:gd name="T51" fmla="*/ 1 h 150"/>
              <a:gd name="T52" fmla="*/ 1 w 315"/>
              <a:gd name="T53" fmla="*/ 1 h 150"/>
              <a:gd name="T54" fmla="*/ 1 w 315"/>
              <a:gd name="T55" fmla="*/ 1 h 150"/>
              <a:gd name="T56" fmla="*/ 1 w 315"/>
              <a:gd name="T57" fmla="*/ 1 h 150"/>
              <a:gd name="T58" fmla="*/ 1 w 315"/>
              <a:gd name="T59" fmla="*/ 1 h 150"/>
              <a:gd name="T60" fmla="*/ 1 w 315"/>
              <a:gd name="T61" fmla="*/ 0 h 150"/>
              <a:gd name="T62" fmla="*/ 1 w 315"/>
              <a:gd name="T63" fmla="*/ 0 h 150"/>
              <a:gd name="T64" fmla="*/ 1 w 315"/>
              <a:gd name="T65" fmla="*/ 1 h 150"/>
              <a:gd name="T66" fmla="*/ 1 w 315"/>
              <a:gd name="T67" fmla="*/ 1 h 150"/>
              <a:gd name="T68" fmla="*/ 1 w 315"/>
              <a:gd name="T69" fmla="*/ 1 h 150"/>
              <a:gd name="T70" fmla="*/ 0 w 315"/>
              <a:gd name="T71" fmla="*/ 1 h 15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315"/>
              <a:gd name="T109" fmla="*/ 0 h 150"/>
              <a:gd name="T110" fmla="*/ 315 w 315"/>
              <a:gd name="T111" fmla="*/ 150 h 150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315" h="150">
                <a:moveTo>
                  <a:pt x="315" y="150"/>
                </a:moveTo>
                <a:lnTo>
                  <a:pt x="300" y="150"/>
                </a:lnTo>
                <a:lnTo>
                  <a:pt x="285" y="150"/>
                </a:lnTo>
                <a:lnTo>
                  <a:pt x="270" y="150"/>
                </a:lnTo>
                <a:lnTo>
                  <a:pt x="255" y="150"/>
                </a:lnTo>
                <a:lnTo>
                  <a:pt x="240" y="150"/>
                </a:lnTo>
                <a:lnTo>
                  <a:pt x="240" y="135"/>
                </a:lnTo>
                <a:lnTo>
                  <a:pt x="225" y="135"/>
                </a:lnTo>
                <a:lnTo>
                  <a:pt x="225" y="120"/>
                </a:lnTo>
                <a:lnTo>
                  <a:pt x="210" y="120"/>
                </a:lnTo>
                <a:lnTo>
                  <a:pt x="210" y="105"/>
                </a:lnTo>
                <a:lnTo>
                  <a:pt x="210" y="90"/>
                </a:lnTo>
                <a:lnTo>
                  <a:pt x="210" y="75"/>
                </a:lnTo>
                <a:lnTo>
                  <a:pt x="195" y="75"/>
                </a:lnTo>
                <a:lnTo>
                  <a:pt x="180" y="75"/>
                </a:lnTo>
                <a:lnTo>
                  <a:pt x="165" y="75"/>
                </a:lnTo>
                <a:lnTo>
                  <a:pt x="165" y="60"/>
                </a:lnTo>
                <a:lnTo>
                  <a:pt x="165" y="45"/>
                </a:lnTo>
                <a:lnTo>
                  <a:pt x="150" y="45"/>
                </a:lnTo>
                <a:lnTo>
                  <a:pt x="135" y="45"/>
                </a:lnTo>
                <a:lnTo>
                  <a:pt x="135" y="30"/>
                </a:lnTo>
                <a:lnTo>
                  <a:pt x="120" y="30"/>
                </a:lnTo>
                <a:lnTo>
                  <a:pt x="120" y="45"/>
                </a:lnTo>
                <a:lnTo>
                  <a:pt x="105" y="45"/>
                </a:lnTo>
                <a:lnTo>
                  <a:pt x="90" y="45"/>
                </a:lnTo>
                <a:lnTo>
                  <a:pt x="75" y="45"/>
                </a:lnTo>
                <a:lnTo>
                  <a:pt x="60" y="45"/>
                </a:lnTo>
                <a:lnTo>
                  <a:pt x="45" y="45"/>
                </a:lnTo>
                <a:lnTo>
                  <a:pt x="45" y="30"/>
                </a:lnTo>
                <a:lnTo>
                  <a:pt x="45" y="15"/>
                </a:lnTo>
                <a:lnTo>
                  <a:pt x="45" y="0"/>
                </a:lnTo>
                <a:lnTo>
                  <a:pt x="30" y="0"/>
                </a:lnTo>
                <a:lnTo>
                  <a:pt x="30" y="15"/>
                </a:lnTo>
                <a:lnTo>
                  <a:pt x="15" y="15"/>
                </a:lnTo>
                <a:lnTo>
                  <a:pt x="15" y="30"/>
                </a:lnTo>
                <a:lnTo>
                  <a:pt x="0" y="3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bg1"/>
              </a:solidFill>
            </a:endParaRPr>
          </a:p>
        </p:txBody>
      </p:sp>
      <p:sp>
        <p:nvSpPr>
          <p:cNvPr id="480" name="Freeform 518"/>
          <p:cNvSpPr>
            <a:spLocks/>
          </p:cNvSpPr>
          <p:nvPr/>
        </p:nvSpPr>
        <p:spPr bwMode="auto">
          <a:xfrm>
            <a:off x="772892" y="1213459"/>
            <a:ext cx="1196761" cy="1190252"/>
          </a:xfrm>
          <a:custGeom>
            <a:avLst/>
            <a:gdLst>
              <a:gd name="T0" fmla="*/ 1 w 1426"/>
              <a:gd name="T1" fmla="*/ 1 h 1440"/>
              <a:gd name="T2" fmla="*/ 1 w 1426"/>
              <a:gd name="T3" fmla="*/ 1 h 1440"/>
              <a:gd name="T4" fmla="*/ 1 w 1426"/>
              <a:gd name="T5" fmla="*/ 1 h 1440"/>
              <a:gd name="T6" fmla="*/ 1 w 1426"/>
              <a:gd name="T7" fmla="*/ 1 h 1440"/>
              <a:gd name="T8" fmla="*/ 1 w 1426"/>
              <a:gd name="T9" fmla="*/ 1 h 1440"/>
              <a:gd name="T10" fmla="*/ 1 w 1426"/>
              <a:gd name="T11" fmla="*/ 1 h 1440"/>
              <a:gd name="T12" fmla="*/ 1 w 1426"/>
              <a:gd name="T13" fmla="*/ 1 h 1440"/>
              <a:gd name="T14" fmla="*/ 1 w 1426"/>
              <a:gd name="T15" fmla="*/ 1 h 1440"/>
              <a:gd name="T16" fmla="*/ 1 w 1426"/>
              <a:gd name="T17" fmla="*/ 1 h 1440"/>
              <a:gd name="T18" fmla="*/ 1 w 1426"/>
              <a:gd name="T19" fmla="*/ 1 h 1440"/>
              <a:gd name="T20" fmla="*/ 1 w 1426"/>
              <a:gd name="T21" fmla="*/ 1 h 1440"/>
              <a:gd name="T22" fmla="*/ 1 w 1426"/>
              <a:gd name="T23" fmla="*/ 1 h 1440"/>
              <a:gd name="T24" fmla="*/ 1 w 1426"/>
              <a:gd name="T25" fmla="*/ 1 h 1440"/>
              <a:gd name="T26" fmla="*/ 1 w 1426"/>
              <a:gd name="T27" fmla="*/ 1 h 1440"/>
              <a:gd name="T28" fmla="*/ 1 w 1426"/>
              <a:gd name="T29" fmla="*/ 1 h 1440"/>
              <a:gd name="T30" fmla="*/ 1 w 1426"/>
              <a:gd name="T31" fmla="*/ 1 h 1440"/>
              <a:gd name="T32" fmla="*/ 1 w 1426"/>
              <a:gd name="T33" fmla="*/ 1 h 1440"/>
              <a:gd name="T34" fmla="*/ 1 w 1426"/>
              <a:gd name="T35" fmla="*/ 1 h 1440"/>
              <a:gd name="T36" fmla="*/ 1 w 1426"/>
              <a:gd name="T37" fmla="*/ 1 h 1440"/>
              <a:gd name="T38" fmla="*/ 1 w 1426"/>
              <a:gd name="T39" fmla="*/ 1 h 1440"/>
              <a:gd name="T40" fmla="*/ 1 w 1426"/>
              <a:gd name="T41" fmla="*/ 1 h 1440"/>
              <a:gd name="T42" fmla="*/ 1 w 1426"/>
              <a:gd name="T43" fmla="*/ 1 h 1440"/>
              <a:gd name="T44" fmla="*/ 1 w 1426"/>
              <a:gd name="T45" fmla="*/ 1 h 1440"/>
              <a:gd name="T46" fmla="*/ 1 w 1426"/>
              <a:gd name="T47" fmla="*/ 1 h 1440"/>
              <a:gd name="T48" fmla="*/ 1 w 1426"/>
              <a:gd name="T49" fmla="*/ 1 h 1440"/>
              <a:gd name="T50" fmla="*/ 1 w 1426"/>
              <a:gd name="T51" fmla="*/ 1 h 1440"/>
              <a:gd name="T52" fmla="*/ 1 w 1426"/>
              <a:gd name="T53" fmla="*/ 1 h 1440"/>
              <a:gd name="T54" fmla="*/ 1 w 1426"/>
              <a:gd name="T55" fmla="*/ 1 h 1440"/>
              <a:gd name="T56" fmla="*/ 1 w 1426"/>
              <a:gd name="T57" fmla="*/ 1 h 1440"/>
              <a:gd name="T58" fmla="*/ 1 w 1426"/>
              <a:gd name="T59" fmla="*/ 1 h 1440"/>
              <a:gd name="T60" fmla="*/ 1 w 1426"/>
              <a:gd name="T61" fmla="*/ 1 h 1440"/>
              <a:gd name="T62" fmla="*/ 1 w 1426"/>
              <a:gd name="T63" fmla="*/ 1 h 1440"/>
              <a:gd name="T64" fmla="*/ 1 w 1426"/>
              <a:gd name="T65" fmla="*/ 1 h 1440"/>
              <a:gd name="T66" fmla="*/ 1 w 1426"/>
              <a:gd name="T67" fmla="*/ 1 h 1440"/>
              <a:gd name="T68" fmla="*/ 1 w 1426"/>
              <a:gd name="T69" fmla="*/ 1 h 1440"/>
              <a:gd name="T70" fmla="*/ 1 w 1426"/>
              <a:gd name="T71" fmla="*/ 1 h 1440"/>
              <a:gd name="T72" fmla="*/ 1 w 1426"/>
              <a:gd name="T73" fmla="*/ 1 h 1440"/>
              <a:gd name="T74" fmla="*/ 1 w 1426"/>
              <a:gd name="T75" fmla="*/ 1 h 1440"/>
              <a:gd name="T76" fmla="*/ 1 w 1426"/>
              <a:gd name="T77" fmla="*/ 1 h 1440"/>
              <a:gd name="T78" fmla="*/ 1 w 1426"/>
              <a:gd name="T79" fmla="*/ 1 h 1440"/>
              <a:gd name="T80" fmla="*/ 1 w 1426"/>
              <a:gd name="T81" fmla="*/ 1 h 1440"/>
              <a:gd name="T82" fmla="*/ 1 w 1426"/>
              <a:gd name="T83" fmla="*/ 1 h 1440"/>
              <a:gd name="T84" fmla="*/ 1 w 1426"/>
              <a:gd name="T85" fmla="*/ 1 h 1440"/>
              <a:gd name="T86" fmla="*/ 1 w 1426"/>
              <a:gd name="T87" fmla="*/ 1 h 1440"/>
              <a:gd name="T88" fmla="*/ 1 w 1426"/>
              <a:gd name="T89" fmla="*/ 1 h 1440"/>
              <a:gd name="T90" fmla="*/ 1 w 1426"/>
              <a:gd name="T91" fmla="*/ 1 h 1440"/>
              <a:gd name="T92" fmla="*/ 1 w 1426"/>
              <a:gd name="T93" fmla="*/ 1 h 1440"/>
              <a:gd name="T94" fmla="*/ 1 w 1426"/>
              <a:gd name="T95" fmla="*/ 1 h 1440"/>
              <a:gd name="T96" fmla="*/ 1 w 1426"/>
              <a:gd name="T97" fmla="*/ 1 h 1440"/>
              <a:gd name="T98" fmla="*/ 1 w 1426"/>
              <a:gd name="T99" fmla="*/ 1 h 1440"/>
              <a:gd name="T100" fmla="*/ 1 w 1426"/>
              <a:gd name="T101" fmla="*/ 1 h 1440"/>
              <a:gd name="T102" fmla="*/ 1 w 1426"/>
              <a:gd name="T103" fmla="*/ 1 h 1440"/>
              <a:gd name="T104" fmla="*/ 1 w 1426"/>
              <a:gd name="T105" fmla="*/ 1 h 1440"/>
              <a:gd name="T106" fmla="*/ 1 w 1426"/>
              <a:gd name="T107" fmla="*/ 1 h 1440"/>
              <a:gd name="T108" fmla="*/ 1 w 1426"/>
              <a:gd name="T109" fmla="*/ 1 h 1440"/>
              <a:gd name="T110" fmla="*/ 1 w 1426"/>
              <a:gd name="T111" fmla="*/ 1 h 1440"/>
              <a:gd name="T112" fmla="*/ 0 w 1426"/>
              <a:gd name="T113" fmla="*/ 1 h 1440"/>
              <a:gd name="T114" fmla="*/ 1 w 1426"/>
              <a:gd name="T115" fmla="*/ 1 h 1440"/>
              <a:gd name="T116" fmla="*/ 1 w 1426"/>
              <a:gd name="T117" fmla="*/ 1 h 1440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426"/>
              <a:gd name="T178" fmla="*/ 0 h 1440"/>
              <a:gd name="T179" fmla="*/ 1426 w 1426"/>
              <a:gd name="T180" fmla="*/ 1440 h 1440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426" h="1440">
                <a:moveTo>
                  <a:pt x="240" y="315"/>
                </a:moveTo>
                <a:lnTo>
                  <a:pt x="255" y="300"/>
                </a:lnTo>
                <a:lnTo>
                  <a:pt x="270" y="300"/>
                </a:lnTo>
                <a:lnTo>
                  <a:pt x="270" y="285"/>
                </a:lnTo>
                <a:lnTo>
                  <a:pt x="285" y="285"/>
                </a:lnTo>
                <a:lnTo>
                  <a:pt x="285" y="270"/>
                </a:lnTo>
                <a:lnTo>
                  <a:pt x="285" y="255"/>
                </a:lnTo>
                <a:lnTo>
                  <a:pt x="300" y="255"/>
                </a:lnTo>
                <a:lnTo>
                  <a:pt x="315" y="240"/>
                </a:lnTo>
                <a:lnTo>
                  <a:pt x="375" y="210"/>
                </a:lnTo>
                <a:lnTo>
                  <a:pt x="390" y="195"/>
                </a:lnTo>
                <a:lnTo>
                  <a:pt x="405" y="180"/>
                </a:lnTo>
                <a:lnTo>
                  <a:pt x="390" y="165"/>
                </a:lnTo>
                <a:lnTo>
                  <a:pt x="390" y="150"/>
                </a:lnTo>
                <a:lnTo>
                  <a:pt x="390" y="135"/>
                </a:lnTo>
                <a:lnTo>
                  <a:pt x="405" y="120"/>
                </a:lnTo>
                <a:lnTo>
                  <a:pt x="405" y="105"/>
                </a:lnTo>
                <a:lnTo>
                  <a:pt x="420" y="105"/>
                </a:lnTo>
                <a:lnTo>
                  <a:pt x="420" y="90"/>
                </a:lnTo>
                <a:lnTo>
                  <a:pt x="435" y="75"/>
                </a:lnTo>
                <a:lnTo>
                  <a:pt x="450" y="75"/>
                </a:lnTo>
                <a:lnTo>
                  <a:pt x="465" y="75"/>
                </a:lnTo>
                <a:lnTo>
                  <a:pt x="480" y="75"/>
                </a:lnTo>
                <a:lnTo>
                  <a:pt x="495" y="75"/>
                </a:lnTo>
                <a:lnTo>
                  <a:pt x="510" y="75"/>
                </a:lnTo>
                <a:lnTo>
                  <a:pt x="525" y="75"/>
                </a:lnTo>
                <a:lnTo>
                  <a:pt x="540" y="60"/>
                </a:lnTo>
                <a:lnTo>
                  <a:pt x="555" y="60"/>
                </a:lnTo>
                <a:lnTo>
                  <a:pt x="570" y="60"/>
                </a:lnTo>
                <a:lnTo>
                  <a:pt x="600" y="60"/>
                </a:lnTo>
                <a:lnTo>
                  <a:pt x="630" y="60"/>
                </a:lnTo>
                <a:lnTo>
                  <a:pt x="645" y="75"/>
                </a:lnTo>
                <a:lnTo>
                  <a:pt x="660" y="75"/>
                </a:lnTo>
                <a:lnTo>
                  <a:pt x="675" y="60"/>
                </a:lnTo>
                <a:lnTo>
                  <a:pt x="675" y="45"/>
                </a:lnTo>
                <a:lnTo>
                  <a:pt x="690" y="45"/>
                </a:lnTo>
                <a:lnTo>
                  <a:pt x="705" y="45"/>
                </a:lnTo>
                <a:lnTo>
                  <a:pt x="705" y="60"/>
                </a:lnTo>
                <a:lnTo>
                  <a:pt x="751" y="45"/>
                </a:lnTo>
                <a:lnTo>
                  <a:pt x="751" y="60"/>
                </a:lnTo>
                <a:lnTo>
                  <a:pt x="766" y="60"/>
                </a:lnTo>
                <a:lnTo>
                  <a:pt x="781" y="60"/>
                </a:lnTo>
                <a:lnTo>
                  <a:pt x="796" y="45"/>
                </a:lnTo>
                <a:lnTo>
                  <a:pt x="811" y="45"/>
                </a:lnTo>
                <a:lnTo>
                  <a:pt x="826" y="30"/>
                </a:lnTo>
                <a:lnTo>
                  <a:pt x="826" y="15"/>
                </a:lnTo>
                <a:lnTo>
                  <a:pt x="841" y="15"/>
                </a:lnTo>
                <a:lnTo>
                  <a:pt x="856" y="15"/>
                </a:lnTo>
                <a:lnTo>
                  <a:pt x="871" y="15"/>
                </a:lnTo>
                <a:lnTo>
                  <a:pt x="886" y="15"/>
                </a:lnTo>
                <a:lnTo>
                  <a:pt x="886" y="0"/>
                </a:lnTo>
                <a:lnTo>
                  <a:pt x="901" y="0"/>
                </a:lnTo>
                <a:lnTo>
                  <a:pt x="916" y="0"/>
                </a:lnTo>
                <a:lnTo>
                  <a:pt x="931" y="0"/>
                </a:lnTo>
                <a:lnTo>
                  <a:pt x="946" y="0"/>
                </a:lnTo>
                <a:lnTo>
                  <a:pt x="961" y="0"/>
                </a:lnTo>
                <a:lnTo>
                  <a:pt x="961" y="15"/>
                </a:lnTo>
                <a:lnTo>
                  <a:pt x="976" y="15"/>
                </a:lnTo>
                <a:lnTo>
                  <a:pt x="976" y="30"/>
                </a:lnTo>
                <a:lnTo>
                  <a:pt x="991" y="30"/>
                </a:lnTo>
                <a:lnTo>
                  <a:pt x="1006" y="30"/>
                </a:lnTo>
                <a:lnTo>
                  <a:pt x="1021" y="30"/>
                </a:lnTo>
                <a:lnTo>
                  <a:pt x="1021" y="45"/>
                </a:lnTo>
                <a:lnTo>
                  <a:pt x="1051" y="45"/>
                </a:lnTo>
                <a:lnTo>
                  <a:pt x="1066" y="45"/>
                </a:lnTo>
                <a:lnTo>
                  <a:pt x="1066" y="30"/>
                </a:lnTo>
                <a:lnTo>
                  <a:pt x="1081" y="30"/>
                </a:lnTo>
                <a:lnTo>
                  <a:pt x="1081" y="45"/>
                </a:lnTo>
                <a:lnTo>
                  <a:pt x="1096" y="30"/>
                </a:lnTo>
                <a:lnTo>
                  <a:pt x="1111" y="30"/>
                </a:lnTo>
                <a:lnTo>
                  <a:pt x="1126" y="30"/>
                </a:lnTo>
                <a:lnTo>
                  <a:pt x="1141" y="45"/>
                </a:lnTo>
                <a:lnTo>
                  <a:pt x="1156" y="45"/>
                </a:lnTo>
                <a:lnTo>
                  <a:pt x="1156" y="60"/>
                </a:lnTo>
                <a:lnTo>
                  <a:pt x="1171" y="60"/>
                </a:lnTo>
                <a:lnTo>
                  <a:pt x="1186" y="60"/>
                </a:lnTo>
                <a:lnTo>
                  <a:pt x="1201" y="60"/>
                </a:lnTo>
                <a:lnTo>
                  <a:pt x="1186" y="75"/>
                </a:lnTo>
                <a:lnTo>
                  <a:pt x="1171" y="75"/>
                </a:lnTo>
                <a:lnTo>
                  <a:pt x="1171" y="90"/>
                </a:lnTo>
                <a:lnTo>
                  <a:pt x="1156" y="105"/>
                </a:lnTo>
                <a:lnTo>
                  <a:pt x="1156" y="120"/>
                </a:lnTo>
                <a:lnTo>
                  <a:pt x="1171" y="120"/>
                </a:lnTo>
                <a:lnTo>
                  <a:pt x="1156" y="120"/>
                </a:lnTo>
                <a:lnTo>
                  <a:pt x="1171" y="135"/>
                </a:lnTo>
                <a:lnTo>
                  <a:pt x="1156" y="135"/>
                </a:lnTo>
                <a:lnTo>
                  <a:pt x="1156" y="150"/>
                </a:lnTo>
                <a:lnTo>
                  <a:pt x="1171" y="150"/>
                </a:lnTo>
                <a:lnTo>
                  <a:pt x="1171" y="165"/>
                </a:lnTo>
                <a:lnTo>
                  <a:pt x="1171" y="180"/>
                </a:lnTo>
                <a:lnTo>
                  <a:pt x="1171" y="165"/>
                </a:lnTo>
                <a:lnTo>
                  <a:pt x="1186" y="180"/>
                </a:lnTo>
                <a:lnTo>
                  <a:pt x="1186" y="195"/>
                </a:lnTo>
                <a:lnTo>
                  <a:pt x="1171" y="195"/>
                </a:lnTo>
                <a:lnTo>
                  <a:pt x="1171" y="210"/>
                </a:lnTo>
                <a:lnTo>
                  <a:pt x="1171" y="225"/>
                </a:lnTo>
                <a:lnTo>
                  <a:pt x="1156" y="225"/>
                </a:lnTo>
                <a:lnTo>
                  <a:pt x="1171" y="225"/>
                </a:lnTo>
                <a:lnTo>
                  <a:pt x="1156" y="240"/>
                </a:lnTo>
                <a:lnTo>
                  <a:pt x="1156" y="255"/>
                </a:lnTo>
                <a:lnTo>
                  <a:pt x="1156" y="270"/>
                </a:lnTo>
                <a:lnTo>
                  <a:pt x="1141" y="270"/>
                </a:lnTo>
                <a:lnTo>
                  <a:pt x="1141" y="285"/>
                </a:lnTo>
                <a:lnTo>
                  <a:pt x="1126" y="270"/>
                </a:lnTo>
                <a:lnTo>
                  <a:pt x="1126" y="300"/>
                </a:lnTo>
                <a:lnTo>
                  <a:pt x="1111" y="300"/>
                </a:lnTo>
                <a:lnTo>
                  <a:pt x="1126" y="285"/>
                </a:lnTo>
                <a:lnTo>
                  <a:pt x="1096" y="285"/>
                </a:lnTo>
                <a:lnTo>
                  <a:pt x="1096" y="300"/>
                </a:lnTo>
                <a:lnTo>
                  <a:pt x="1111" y="300"/>
                </a:lnTo>
                <a:lnTo>
                  <a:pt x="1111" y="315"/>
                </a:lnTo>
                <a:lnTo>
                  <a:pt x="1126" y="315"/>
                </a:lnTo>
                <a:lnTo>
                  <a:pt x="1141" y="330"/>
                </a:lnTo>
                <a:lnTo>
                  <a:pt x="1141" y="345"/>
                </a:lnTo>
                <a:lnTo>
                  <a:pt x="1126" y="345"/>
                </a:lnTo>
                <a:lnTo>
                  <a:pt x="1126" y="360"/>
                </a:lnTo>
                <a:lnTo>
                  <a:pt x="1111" y="360"/>
                </a:lnTo>
                <a:lnTo>
                  <a:pt x="1126" y="375"/>
                </a:lnTo>
                <a:lnTo>
                  <a:pt x="1141" y="375"/>
                </a:lnTo>
                <a:lnTo>
                  <a:pt x="1111" y="390"/>
                </a:lnTo>
                <a:lnTo>
                  <a:pt x="1111" y="405"/>
                </a:lnTo>
                <a:lnTo>
                  <a:pt x="1126" y="405"/>
                </a:lnTo>
                <a:lnTo>
                  <a:pt x="1141" y="405"/>
                </a:lnTo>
                <a:lnTo>
                  <a:pt x="1141" y="390"/>
                </a:lnTo>
                <a:lnTo>
                  <a:pt x="1141" y="405"/>
                </a:lnTo>
                <a:lnTo>
                  <a:pt x="1156" y="405"/>
                </a:lnTo>
                <a:lnTo>
                  <a:pt x="1141" y="405"/>
                </a:lnTo>
                <a:lnTo>
                  <a:pt x="1141" y="420"/>
                </a:lnTo>
                <a:lnTo>
                  <a:pt x="1156" y="420"/>
                </a:lnTo>
                <a:lnTo>
                  <a:pt x="1156" y="450"/>
                </a:lnTo>
                <a:lnTo>
                  <a:pt x="1156" y="465"/>
                </a:lnTo>
                <a:lnTo>
                  <a:pt x="1171" y="480"/>
                </a:lnTo>
                <a:lnTo>
                  <a:pt x="1186" y="480"/>
                </a:lnTo>
                <a:lnTo>
                  <a:pt x="1186" y="495"/>
                </a:lnTo>
                <a:lnTo>
                  <a:pt x="1201" y="495"/>
                </a:lnTo>
                <a:lnTo>
                  <a:pt x="1186" y="510"/>
                </a:lnTo>
                <a:lnTo>
                  <a:pt x="1201" y="510"/>
                </a:lnTo>
                <a:lnTo>
                  <a:pt x="1201" y="495"/>
                </a:lnTo>
                <a:lnTo>
                  <a:pt x="1201" y="510"/>
                </a:lnTo>
                <a:lnTo>
                  <a:pt x="1201" y="495"/>
                </a:lnTo>
                <a:lnTo>
                  <a:pt x="1216" y="495"/>
                </a:lnTo>
                <a:lnTo>
                  <a:pt x="1231" y="480"/>
                </a:lnTo>
                <a:lnTo>
                  <a:pt x="1231" y="510"/>
                </a:lnTo>
                <a:lnTo>
                  <a:pt x="1246" y="510"/>
                </a:lnTo>
                <a:lnTo>
                  <a:pt x="1261" y="510"/>
                </a:lnTo>
                <a:lnTo>
                  <a:pt x="1276" y="495"/>
                </a:lnTo>
                <a:lnTo>
                  <a:pt x="1276" y="510"/>
                </a:lnTo>
                <a:lnTo>
                  <a:pt x="1261" y="525"/>
                </a:lnTo>
                <a:lnTo>
                  <a:pt x="1276" y="525"/>
                </a:lnTo>
                <a:lnTo>
                  <a:pt x="1261" y="525"/>
                </a:lnTo>
                <a:lnTo>
                  <a:pt x="1261" y="540"/>
                </a:lnTo>
                <a:lnTo>
                  <a:pt x="1276" y="540"/>
                </a:lnTo>
                <a:lnTo>
                  <a:pt x="1276" y="555"/>
                </a:lnTo>
                <a:lnTo>
                  <a:pt x="1291" y="555"/>
                </a:lnTo>
                <a:lnTo>
                  <a:pt x="1291" y="570"/>
                </a:lnTo>
                <a:lnTo>
                  <a:pt x="1306" y="570"/>
                </a:lnTo>
                <a:lnTo>
                  <a:pt x="1306" y="585"/>
                </a:lnTo>
                <a:lnTo>
                  <a:pt x="1321" y="585"/>
                </a:lnTo>
                <a:lnTo>
                  <a:pt x="1321" y="600"/>
                </a:lnTo>
                <a:lnTo>
                  <a:pt x="1321" y="585"/>
                </a:lnTo>
                <a:lnTo>
                  <a:pt x="1336" y="585"/>
                </a:lnTo>
                <a:lnTo>
                  <a:pt x="1336" y="600"/>
                </a:lnTo>
                <a:lnTo>
                  <a:pt x="1321" y="600"/>
                </a:lnTo>
                <a:lnTo>
                  <a:pt x="1336" y="600"/>
                </a:lnTo>
                <a:lnTo>
                  <a:pt x="1321" y="600"/>
                </a:lnTo>
                <a:lnTo>
                  <a:pt x="1336" y="600"/>
                </a:lnTo>
                <a:lnTo>
                  <a:pt x="1321" y="600"/>
                </a:lnTo>
                <a:lnTo>
                  <a:pt x="1336" y="600"/>
                </a:lnTo>
                <a:lnTo>
                  <a:pt x="1321" y="600"/>
                </a:lnTo>
                <a:lnTo>
                  <a:pt x="1321" y="615"/>
                </a:lnTo>
                <a:lnTo>
                  <a:pt x="1336" y="615"/>
                </a:lnTo>
                <a:lnTo>
                  <a:pt x="1336" y="630"/>
                </a:lnTo>
                <a:lnTo>
                  <a:pt x="1366" y="630"/>
                </a:lnTo>
                <a:lnTo>
                  <a:pt x="1366" y="645"/>
                </a:lnTo>
                <a:lnTo>
                  <a:pt x="1381" y="645"/>
                </a:lnTo>
                <a:lnTo>
                  <a:pt x="1381" y="660"/>
                </a:lnTo>
                <a:lnTo>
                  <a:pt x="1396" y="660"/>
                </a:lnTo>
                <a:lnTo>
                  <a:pt x="1396" y="675"/>
                </a:lnTo>
                <a:lnTo>
                  <a:pt x="1411" y="675"/>
                </a:lnTo>
                <a:lnTo>
                  <a:pt x="1396" y="675"/>
                </a:lnTo>
                <a:lnTo>
                  <a:pt x="1396" y="690"/>
                </a:lnTo>
                <a:lnTo>
                  <a:pt x="1411" y="690"/>
                </a:lnTo>
                <a:lnTo>
                  <a:pt x="1411" y="705"/>
                </a:lnTo>
                <a:lnTo>
                  <a:pt x="1396" y="705"/>
                </a:lnTo>
                <a:lnTo>
                  <a:pt x="1396" y="720"/>
                </a:lnTo>
                <a:lnTo>
                  <a:pt x="1381" y="720"/>
                </a:lnTo>
                <a:lnTo>
                  <a:pt x="1366" y="720"/>
                </a:lnTo>
                <a:lnTo>
                  <a:pt x="1366" y="705"/>
                </a:lnTo>
                <a:lnTo>
                  <a:pt x="1366" y="720"/>
                </a:lnTo>
                <a:lnTo>
                  <a:pt x="1351" y="720"/>
                </a:lnTo>
                <a:lnTo>
                  <a:pt x="1336" y="720"/>
                </a:lnTo>
                <a:lnTo>
                  <a:pt x="1336" y="735"/>
                </a:lnTo>
                <a:lnTo>
                  <a:pt x="1336" y="750"/>
                </a:lnTo>
                <a:lnTo>
                  <a:pt x="1336" y="765"/>
                </a:lnTo>
                <a:lnTo>
                  <a:pt x="1351" y="765"/>
                </a:lnTo>
                <a:lnTo>
                  <a:pt x="1366" y="765"/>
                </a:lnTo>
                <a:lnTo>
                  <a:pt x="1381" y="765"/>
                </a:lnTo>
                <a:lnTo>
                  <a:pt x="1396" y="780"/>
                </a:lnTo>
                <a:lnTo>
                  <a:pt x="1411" y="780"/>
                </a:lnTo>
                <a:lnTo>
                  <a:pt x="1426" y="795"/>
                </a:lnTo>
                <a:lnTo>
                  <a:pt x="1426" y="825"/>
                </a:lnTo>
                <a:lnTo>
                  <a:pt x="1411" y="825"/>
                </a:lnTo>
                <a:lnTo>
                  <a:pt x="1411" y="840"/>
                </a:lnTo>
                <a:lnTo>
                  <a:pt x="1411" y="855"/>
                </a:lnTo>
                <a:lnTo>
                  <a:pt x="1396" y="855"/>
                </a:lnTo>
                <a:lnTo>
                  <a:pt x="1381" y="855"/>
                </a:lnTo>
                <a:lnTo>
                  <a:pt x="1381" y="870"/>
                </a:lnTo>
                <a:lnTo>
                  <a:pt x="1366" y="870"/>
                </a:lnTo>
                <a:lnTo>
                  <a:pt x="1351" y="870"/>
                </a:lnTo>
                <a:lnTo>
                  <a:pt x="1351" y="885"/>
                </a:lnTo>
                <a:lnTo>
                  <a:pt x="1366" y="885"/>
                </a:lnTo>
                <a:lnTo>
                  <a:pt x="1366" y="900"/>
                </a:lnTo>
                <a:lnTo>
                  <a:pt x="1366" y="915"/>
                </a:lnTo>
                <a:lnTo>
                  <a:pt x="1366" y="930"/>
                </a:lnTo>
                <a:lnTo>
                  <a:pt x="1366" y="945"/>
                </a:lnTo>
                <a:lnTo>
                  <a:pt x="1381" y="945"/>
                </a:lnTo>
                <a:lnTo>
                  <a:pt x="1381" y="960"/>
                </a:lnTo>
                <a:lnTo>
                  <a:pt x="1396" y="975"/>
                </a:lnTo>
                <a:lnTo>
                  <a:pt x="1381" y="975"/>
                </a:lnTo>
                <a:lnTo>
                  <a:pt x="1381" y="990"/>
                </a:lnTo>
                <a:lnTo>
                  <a:pt x="1366" y="990"/>
                </a:lnTo>
                <a:lnTo>
                  <a:pt x="1351" y="990"/>
                </a:lnTo>
                <a:lnTo>
                  <a:pt x="1351" y="975"/>
                </a:lnTo>
                <a:lnTo>
                  <a:pt x="1351" y="990"/>
                </a:lnTo>
                <a:lnTo>
                  <a:pt x="1336" y="990"/>
                </a:lnTo>
                <a:lnTo>
                  <a:pt x="1336" y="975"/>
                </a:lnTo>
                <a:lnTo>
                  <a:pt x="1321" y="975"/>
                </a:lnTo>
                <a:lnTo>
                  <a:pt x="1306" y="975"/>
                </a:lnTo>
                <a:lnTo>
                  <a:pt x="1306" y="990"/>
                </a:lnTo>
                <a:lnTo>
                  <a:pt x="1306" y="1005"/>
                </a:lnTo>
                <a:lnTo>
                  <a:pt x="1306" y="1020"/>
                </a:lnTo>
                <a:lnTo>
                  <a:pt x="1306" y="1035"/>
                </a:lnTo>
                <a:lnTo>
                  <a:pt x="1291" y="1050"/>
                </a:lnTo>
                <a:lnTo>
                  <a:pt x="1291" y="1065"/>
                </a:lnTo>
                <a:lnTo>
                  <a:pt x="1291" y="1080"/>
                </a:lnTo>
                <a:lnTo>
                  <a:pt x="1291" y="1095"/>
                </a:lnTo>
                <a:lnTo>
                  <a:pt x="1291" y="1110"/>
                </a:lnTo>
                <a:lnTo>
                  <a:pt x="1276" y="1110"/>
                </a:lnTo>
                <a:lnTo>
                  <a:pt x="1276" y="1125"/>
                </a:lnTo>
                <a:lnTo>
                  <a:pt x="1261" y="1140"/>
                </a:lnTo>
                <a:lnTo>
                  <a:pt x="1276" y="1155"/>
                </a:lnTo>
                <a:lnTo>
                  <a:pt x="1261" y="1155"/>
                </a:lnTo>
                <a:lnTo>
                  <a:pt x="1246" y="1125"/>
                </a:lnTo>
                <a:lnTo>
                  <a:pt x="1246" y="1110"/>
                </a:lnTo>
                <a:lnTo>
                  <a:pt x="1231" y="1110"/>
                </a:lnTo>
                <a:lnTo>
                  <a:pt x="1216" y="1110"/>
                </a:lnTo>
                <a:lnTo>
                  <a:pt x="1201" y="1110"/>
                </a:lnTo>
                <a:lnTo>
                  <a:pt x="1201" y="1095"/>
                </a:lnTo>
                <a:lnTo>
                  <a:pt x="1186" y="1080"/>
                </a:lnTo>
                <a:lnTo>
                  <a:pt x="1186" y="1065"/>
                </a:lnTo>
                <a:lnTo>
                  <a:pt x="1156" y="1080"/>
                </a:lnTo>
                <a:lnTo>
                  <a:pt x="1141" y="1080"/>
                </a:lnTo>
                <a:lnTo>
                  <a:pt x="1141" y="1095"/>
                </a:lnTo>
                <a:lnTo>
                  <a:pt x="1126" y="1095"/>
                </a:lnTo>
                <a:lnTo>
                  <a:pt x="1111" y="1095"/>
                </a:lnTo>
                <a:lnTo>
                  <a:pt x="1096" y="1110"/>
                </a:lnTo>
                <a:lnTo>
                  <a:pt x="1081" y="1110"/>
                </a:lnTo>
                <a:lnTo>
                  <a:pt x="1066" y="1110"/>
                </a:lnTo>
                <a:lnTo>
                  <a:pt x="1051" y="1110"/>
                </a:lnTo>
                <a:lnTo>
                  <a:pt x="1066" y="1110"/>
                </a:lnTo>
                <a:lnTo>
                  <a:pt x="1051" y="1125"/>
                </a:lnTo>
                <a:lnTo>
                  <a:pt x="1036" y="1125"/>
                </a:lnTo>
                <a:lnTo>
                  <a:pt x="1036" y="1110"/>
                </a:lnTo>
                <a:lnTo>
                  <a:pt x="1021" y="1110"/>
                </a:lnTo>
                <a:lnTo>
                  <a:pt x="1021" y="1095"/>
                </a:lnTo>
                <a:lnTo>
                  <a:pt x="1006" y="1095"/>
                </a:lnTo>
                <a:lnTo>
                  <a:pt x="1006" y="1110"/>
                </a:lnTo>
                <a:lnTo>
                  <a:pt x="1021" y="1110"/>
                </a:lnTo>
                <a:lnTo>
                  <a:pt x="1021" y="1125"/>
                </a:lnTo>
                <a:lnTo>
                  <a:pt x="1006" y="1125"/>
                </a:lnTo>
                <a:lnTo>
                  <a:pt x="1006" y="1140"/>
                </a:lnTo>
                <a:lnTo>
                  <a:pt x="991" y="1140"/>
                </a:lnTo>
                <a:lnTo>
                  <a:pt x="1006" y="1140"/>
                </a:lnTo>
                <a:lnTo>
                  <a:pt x="1006" y="1155"/>
                </a:lnTo>
                <a:lnTo>
                  <a:pt x="1021" y="1155"/>
                </a:lnTo>
                <a:lnTo>
                  <a:pt x="1006" y="1155"/>
                </a:lnTo>
                <a:lnTo>
                  <a:pt x="1021" y="1155"/>
                </a:lnTo>
                <a:lnTo>
                  <a:pt x="1021" y="1170"/>
                </a:lnTo>
                <a:lnTo>
                  <a:pt x="1006" y="1170"/>
                </a:lnTo>
                <a:lnTo>
                  <a:pt x="991" y="1170"/>
                </a:lnTo>
                <a:lnTo>
                  <a:pt x="976" y="1170"/>
                </a:lnTo>
                <a:lnTo>
                  <a:pt x="976" y="1155"/>
                </a:lnTo>
                <a:lnTo>
                  <a:pt x="961" y="1155"/>
                </a:lnTo>
                <a:lnTo>
                  <a:pt x="961" y="1170"/>
                </a:lnTo>
                <a:lnTo>
                  <a:pt x="976" y="1170"/>
                </a:lnTo>
                <a:lnTo>
                  <a:pt x="961" y="1185"/>
                </a:lnTo>
                <a:lnTo>
                  <a:pt x="961" y="1200"/>
                </a:lnTo>
                <a:lnTo>
                  <a:pt x="976" y="1185"/>
                </a:lnTo>
                <a:lnTo>
                  <a:pt x="976" y="1200"/>
                </a:lnTo>
                <a:lnTo>
                  <a:pt x="976" y="1215"/>
                </a:lnTo>
                <a:lnTo>
                  <a:pt x="976" y="1230"/>
                </a:lnTo>
                <a:lnTo>
                  <a:pt x="961" y="1230"/>
                </a:lnTo>
                <a:lnTo>
                  <a:pt x="946" y="1230"/>
                </a:lnTo>
                <a:lnTo>
                  <a:pt x="931" y="1230"/>
                </a:lnTo>
                <a:lnTo>
                  <a:pt x="901" y="1230"/>
                </a:lnTo>
                <a:lnTo>
                  <a:pt x="901" y="1215"/>
                </a:lnTo>
                <a:lnTo>
                  <a:pt x="886" y="1215"/>
                </a:lnTo>
                <a:lnTo>
                  <a:pt x="871" y="1215"/>
                </a:lnTo>
                <a:lnTo>
                  <a:pt x="871" y="1230"/>
                </a:lnTo>
                <a:lnTo>
                  <a:pt x="856" y="1230"/>
                </a:lnTo>
                <a:lnTo>
                  <a:pt x="871" y="1245"/>
                </a:lnTo>
                <a:lnTo>
                  <a:pt x="886" y="1260"/>
                </a:lnTo>
                <a:lnTo>
                  <a:pt x="886" y="1290"/>
                </a:lnTo>
                <a:lnTo>
                  <a:pt x="871" y="1290"/>
                </a:lnTo>
                <a:lnTo>
                  <a:pt x="856" y="1290"/>
                </a:lnTo>
                <a:lnTo>
                  <a:pt x="841" y="1275"/>
                </a:lnTo>
                <a:lnTo>
                  <a:pt x="841" y="1290"/>
                </a:lnTo>
                <a:lnTo>
                  <a:pt x="856" y="1290"/>
                </a:lnTo>
                <a:lnTo>
                  <a:pt x="871" y="1290"/>
                </a:lnTo>
                <a:lnTo>
                  <a:pt x="871" y="1305"/>
                </a:lnTo>
                <a:lnTo>
                  <a:pt x="886" y="1305"/>
                </a:lnTo>
                <a:lnTo>
                  <a:pt x="871" y="1320"/>
                </a:lnTo>
                <a:lnTo>
                  <a:pt x="871" y="1305"/>
                </a:lnTo>
                <a:lnTo>
                  <a:pt x="871" y="1320"/>
                </a:lnTo>
                <a:lnTo>
                  <a:pt x="886" y="1320"/>
                </a:lnTo>
                <a:lnTo>
                  <a:pt x="886" y="1335"/>
                </a:lnTo>
                <a:lnTo>
                  <a:pt x="886" y="1350"/>
                </a:lnTo>
                <a:lnTo>
                  <a:pt x="901" y="1350"/>
                </a:lnTo>
                <a:lnTo>
                  <a:pt x="916" y="1350"/>
                </a:lnTo>
                <a:lnTo>
                  <a:pt x="916" y="1365"/>
                </a:lnTo>
                <a:lnTo>
                  <a:pt x="916" y="1380"/>
                </a:lnTo>
                <a:lnTo>
                  <a:pt x="901" y="1380"/>
                </a:lnTo>
                <a:lnTo>
                  <a:pt x="901" y="1365"/>
                </a:lnTo>
                <a:lnTo>
                  <a:pt x="886" y="1365"/>
                </a:lnTo>
                <a:lnTo>
                  <a:pt x="886" y="1380"/>
                </a:lnTo>
                <a:lnTo>
                  <a:pt x="871" y="1380"/>
                </a:lnTo>
                <a:lnTo>
                  <a:pt x="886" y="1395"/>
                </a:lnTo>
                <a:lnTo>
                  <a:pt x="871" y="1395"/>
                </a:lnTo>
                <a:lnTo>
                  <a:pt x="886" y="1395"/>
                </a:lnTo>
                <a:lnTo>
                  <a:pt x="886" y="1410"/>
                </a:lnTo>
                <a:lnTo>
                  <a:pt x="871" y="1425"/>
                </a:lnTo>
                <a:lnTo>
                  <a:pt x="856" y="1425"/>
                </a:lnTo>
                <a:lnTo>
                  <a:pt x="856" y="1440"/>
                </a:lnTo>
                <a:lnTo>
                  <a:pt x="841" y="1440"/>
                </a:lnTo>
                <a:lnTo>
                  <a:pt x="826" y="1440"/>
                </a:lnTo>
                <a:lnTo>
                  <a:pt x="826" y="1425"/>
                </a:lnTo>
                <a:lnTo>
                  <a:pt x="826" y="1410"/>
                </a:lnTo>
                <a:lnTo>
                  <a:pt x="826" y="1395"/>
                </a:lnTo>
                <a:lnTo>
                  <a:pt x="811" y="1395"/>
                </a:lnTo>
                <a:lnTo>
                  <a:pt x="796" y="1395"/>
                </a:lnTo>
                <a:lnTo>
                  <a:pt x="796" y="1380"/>
                </a:lnTo>
                <a:lnTo>
                  <a:pt x="781" y="1380"/>
                </a:lnTo>
                <a:lnTo>
                  <a:pt x="781" y="1365"/>
                </a:lnTo>
                <a:lnTo>
                  <a:pt x="766" y="1365"/>
                </a:lnTo>
                <a:lnTo>
                  <a:pt x="766" y="1350"/>
                </a:lnTo>
                <a:lnTo>
                  <a:pt x="766" y="1365"/>
                </a:lnTo>
                <a:lnTo>
                  <a:pt x="751" y="1365"/>
                </a:lnTo>
                <a:lnTo>
                  <a:pt x="766" y="1380"/>
                </a:lnTo>
                <a:lnTo>
                  <a:pt x="766" y="1395"/>
                </a:lnTo>
                <a:lnTo>
                  <a:pt x="751" y="1395"/>
                </a:lnTo>
                <a:lnTo>
                  <a:pt x="736" y="1395"/>
                </a:lnTo>
                <a:lnTo>
                  <a:pt x="736" y="1380"/>
                </a:lnTo>
                <a:lnTo>
                  <a:pt x="721" y="1380"/>
                </a:lnTo>
                <a:lnTo>
                  <a:pt x="721" y="1395"/>
                </a:lnTo>
                <a:lnTo>
                  <a:pt x="705" y="1395"/>
                </a:lnTo>
                <a:lnTo>
                  <a:pt x="690" y="1395"/>
                </a:lnTo>
                <a:lnTo>
                  <a:pt x="675" y="1395"/>
                </a:lnTo>
                <a:lnTo>
                  <a:pt x="660" y="1395"/>
                </a:lnTo>
                <a:lnTo>
                  <a:pt x="645" y="1395"/>
                </a:lnTo>
                <a:lnTo>
                  <a:pt x="630" y="1395"/>
                </a:lnTo>
                <a:lnTo>
                  <a:pt x="630" y="1380"/>
                </a:lnTo>
                <a:lnTo>
                  <a:pt x="630" y="1365"/>
                </a:lnTo>
                <a:lnTo>
                  <a:pt x="615" y="1350"/>
                </a:lnTo>
                <a:lnTo>
                  <a:pt x="600" y="1350"/>
                </a:lnTo>
                <a:lnTo>
                  <a:pt x="600" y="1335"/>
                </a:lnTo>
                <a:lnTo>
                  <a:pt x="585" y="1335"/>
                </a:lnTo>
                <a:lnTo>
                  <a:pt x="570" y="1335"/>
                </a:lnTo>
                <a:lnTo>
                  <a:pt x="570" y="1320"/>
                </a:lnTo>
                <a:lnTo>
                  <a:pt x="570" y="1305"/>
                </a:lnTo>
                <a:lnTo>
                  <a:pt x="555" y="1305"/>
                </a:lnTo>
                <a:lnTo>
                  <a:pt x="555" y="1290"/>
                </a:lnTo>
                <a:lnTo>
                  <a:pt x="570" y="1290"/>
                </a:lnTo>
                <a:lnTo>
                  <a:pt x="555" y="1275"/>
                </a:lnTo>
                <a:lnTo>
                  <a:pt x="555" y="1260"/>
                </a:lnTo>
                <a:lnTo>
                  <a:pt x="570" y="1260"/>
                </a:lnTo>
                <a:lnTo>
                  <a:pt x="555" y="1260"/>
                </a:lnTo>
                <a:lnTo>
                  <a:pt x="555" y="1275"/>
                </a:lnTo>
                <a:lnTo>
                  <a:pt x="540" y="1275"/>
                </a:lnTo>
                <a:lnTo>
                  <a:pt x="540" y="1260"/>
                </a:lnTo>
                <a:lnTo>
                  <a:pt x="540" y="1245"/>
                </a:lnTo>
                <a:lnTo>
                  <a:pt x="540" y="1230"/>
                </a:lnTo>
                <a:lnTo>
                  <a:pt x="525" y="1230"/>
                </a:lnTo>
                <a:lnTo>
                  <a:pt x="525" y="1215"/>
                </a:lnTo>
                <a:lnTo>
                  <a:pt x="510" y="1215"/>
                </a:lnTo>
                <a:lnTo>
                  <a:pt x="495" y="1215"/>
                </a:lnTo>
                <a:lnTo>
                  <a:pt x="495" y="1230"/>
                </a:lnTo>
                <a:lnTo>
                  <a:pt x="480" y="1230"/>
                </a:lnTo>
                <a:lnTo>
                  <a:pt x="465" y="1215"/>
                </a:lnTo>
                <a:lnTo>
                  <a:pt x="450" y="1215"/>
                </a:lnTo>
                <a:lnTo>
                  <a:pt x="450" y="1200"/>
                </a:lnTo>
                <a:lnTo>
                  <a:pt x="450" y="1185"/>
                </a:lnTo>
                <a:lnTo>
                  <a:pt x="465" y="1185"/>
                </a:lnTo>
                <a:lnTo>
                  <a:pt x="450" y="1185"/>
                </a:lnTo>
                <a:lnTo>
                  <a:pt x="450" y="1170"/>
                </a:lnTo>
                <a:lnTo>
                  <a:pt x="435" y="1170"/>
                </a:lnTo>
                <a:lnTo>
                  <a:pt x="435" y="1185"/>
                </a:lnTo>
                <a:lnTo>
                  <a:pt x="420" y="1185"/>
                </a:lnTo>
                <a:lnTo>
                  <a:pt x="405" y="1170"/>
                </a:lnTo>
                <a:lnTo>
                  <a:pt x="405" y="1185"/>
                </a:lnTo>
                <a:lnTo>
                  <a:pt x="405" y="1200"/>
                </a:lnTo>
                <a:lnTo>
                  <a:pt x="390" y="1200"/>
                </a:lnTo>
                <a:lnTo>
                  <a:pt x="375" y="1200"/>
                </a:lnTo>
                <a:lnTo>
                  <a:pt x="360" y="1200"/>
                </a:lnTo>
                <a:lnTo>
                  <a:pt x="360" y="1185"/>
                </a:lnTo>
                <a:lnTo>
                  <a:pt x="345" y="1185"/>
                </a:lnTo>
                <a:lnTo>
                  <a:pt x="345" y="1170"/>
                </a:lnTo>
                <a:lnTo>
                  <a:pt x="330" y="1170"/>
                </a:lnTo>
                <a:lnTo>
                  <a:pt x="345" y="1170"/>
                </a:lnTo>
                <a:lnTo>
                  <a:pt x="330" y="1170"/>
                </a:lnTo>
                <a:lnTo>
                  <a:pt x="330" y="1155"/>
                </a:lnTo>
                <a:lnTo>
                  <a:pt x="330" y="1170"/>
                </a:lnTo>
                <a:lnTo>
                  <a:pt x="330" y="1155"/>
                </a:lnTo>
                <a:lnTo>
                  <a:pt x="315" y="1155"/>
                </a:lnTo>
                <a:lnTo>
                  <a:pt x="315" y="1140"/>
                </a:lnTo>
                <a:lnTo>
                  <a:pt x="300" y="1140"/>
                </a:lnTo>
                <a:lnTo>
                  <a:pt x="285" y="1140"/>
                </a:lnTo>
                <a:lnTo>
                  <a:pt x="270" y="1140"/>
                </a:lnTo>
                <a:lnTo>
                  <a:pt x="270" y="1125"/>
                </a:lnTo>
                <a:lnTo>
                  <a:pt x="270" y="1110"/>
                </a:lnTo>
                <a:lnTo>
                  <a:pt x="255" y="1110"/>
                </a:lnTo>
                <a:lnTo>
                  <a:pt x="255" y="1095"/>
                </a:lnTo>
                <a:lnTo>
                  <a:pt x="270" y="1095"/>
                </a:lnTo>
                <a:lnTo>
                  <a:pt x="255" y="1095"/>
                </a:lnTo>
                <a:lnTo>
                  <a:pt x="255" y="1080"/>
                </a:lnTo>
                <a:lnTo>
                  <a:pt x="270" y="1080"/>
                </a:lnTo>
                <a:lnTo>
                  <a:pt x="270" y="1065"/>
                </a:lnTo>
                <a:lnTo>
                  <a:pt x="255" y="1065"/>
                </a:lnTo>
                <a:lnTo>
                  <a:pt x="255" y="1080"/>
                </a:lnTo>
                <a:lnTo>
                  <a:pt x="255" y="1065"/>
                </a:lnTo>
                <a:lnTo>
                  <a:pt x="255" y="1080"/>
                </a:lnTo>
                <a:lnTo>
                  <a:pt x="255" y="1065"/>
                </a:lnTo>
                <a:lnTo>
                  <a:pt x="255" y="1080"/>
                </a:lnTo>
                <a:lnTo>
                  <a:pt x="240" y="1080"/>
                </a:lnTo>
                <a:lnTo>
                  <a:pt x="240" y="1065"/>
                </a:lnTo>
                <a:lnTo>
                  <a:pt x="225" y="1065"/>
                </a:lnTo>
                <a:lnTo>
                  <a:pt x="240" y="1065"/>
                </a:lnTo>
                <a:lnTo>
                  <a:pt x="225" y="1065"/>
                </a:lnTo>
                <a:lnTo>
                  <a:pt x="240" y="1065"/>
                </a:lnTo>
                <a:lnTo>
                  <a:pt x="240" y="1050"/>
                </a:lnTo>
                <a:lnTo>
                  <a:pt x="225" y="1065"/>
                </a:lnTo>
                <a:lnTo>
                  <a:pt x="225" y="1050"/>
                </a:lnTo>
                <a:lnTo>
                  <a:pt x="240" y="1050"/>
                </a:lnTo>
                <a:lnTo>
                  <a:pt x="225" y="1050"/>
                </a:lnTo>
                <a:lnTo>
                  <a:pt x="240" y="1050"/>
                </a:lnTo>
                <a:lnTo>
                  <a:pt x="225" y="1050"/>
                </a:lnTo>
                <a:lnTo>
                  <a:pt x="225" y="1035"/>
                </a:lnTo>
                <a:lnTo>
                  <a:pt x="240" y="1035"/>
                </a:lnTo>
                <a:lnTo>
                  <a:pt x="225" y="1035"/>
                </a:lnTo>
                <a:lnTo>
                  <a:pt x="210" y="1035"/>
                </a:lnTo>
                <a:lnTo>
                  <a:pt x="210" y="1020"/>
                </a:lnTo>
                <a:lnTo>
                  <a:pt x="195" y="1020"/>
                </a:lnTo>
                <a:lnTo>
                  <a:pt x="210" y="1020"/>
                </a:lnTo>
                <a:lnTo>
                  <a:pt x="195" y="1020"/>
                </a:lnTo>
                <a:lnTo>
                  <a:pt x="195" y="1005"/>
                </a:lnTo>
                <a:lnTo>
                  <a:pt x="210" y="990"/>
                </a:lnTo>
                <a:lnTo>
                  <a:pt x="195" y="990"/>
                </a:lnTo>
                <a:lnTo>
                  <a:pt x="210" y="990"/>
                </a:lnTo>
                <a:lnTo>
                  <a:pt x="210" y="975"/>
                </a:lnTo>
                <a:lnTo>
                  <a:pt x="210" y="990"/>
                </a:lnTo>
                <a:lnTo>
                  <a:pt x="210" y="975"/>
                </a:lnTo>
                <a:lnTo>
                  <a:pt x="225" y="975"/>
                </a:lnTo>
                <a:lnTo>
                  <a:pt x="240" y="975"/>
                </a:lnTo>
                <a:lnTo>
                  <a:pt x="255" y="975"/>
                </a:lnTo>
                <a:lnTo>
                  <a:pt x="270" y="975"/>
                </a:lnTo>
                <a:lnTo>
                  <a:pt x="285" y="975"/>
                </a:lnTo>
                <a:lnTo>
                  <a:pt x="285" y="960"/>
                </a:lnTo>
                <a:lnTo>
                  <a:pt x="300" y="960"/>
                </a:lnTo>
                <a:lnTo>
                  <a:pt x="300" y="945"/>
                </a:lnTo>
                <a:lnTo>
                  <a:pt x="285" y="945"/>
                </a:lnTo>
                <a:lnTo>
                  <a:pt x="285" y="930"/>
                </a:lnTo>
                <a:lnTo>
                  <a:pt x="270" y="930"/>
                </a:lnTo>
                <a:lnTo>
                  <a:pt x="255" y="930"/>
                </a:lnTo>
                <a:lnTo>
                  <a:pt x="255" y="915"/>
                </a:lnTo>
                <a:lnTo>
                  <a:pt x="240" y="915"/>
                </a:lnTo>
                <a:lnTo>
                  <a:pt x="240" y="900"/>
                </a:lnTo>
                <a:lnTo>
                  <a:pt x="225" y="900"/>
                </a:lnTo>
                <a:lnTo>
                  <a:pt x="225" y="885"/>
                </a:lnTo>
                <a:lnTo>
                  <a:pt x="210" y="885"/>
                </a:lnTo>
                <a:lnTo>
                  <a:pt x="210" y="870"/>
                </a:lnTo>
                <a:lnTo>
                  <a:pt x="210" y="855"/>
                </a:lnTo>
                <a:lnTo>
                  <a:pt x="195" y="855"/>
                </a:lnTo>
                <a:lnTo>
                  <a:pt x="195" y="840"/>
                </a:lnTo>
                <a:lnTo>
                  <a:pt x="195" y="825"/>
                </a:lnTo>
                <a:lnTo>
                  <a:pt x="180" y="825"/>
                </a:lnTo>
                <a:lnTo>
                  <a:pt x="165" y="825"/>
                </a:lnTo>
                <a:lnTo>
                  <a:pt x="180" y="825"/>
                </a:lnTo>
                <a:lnTo>
                  <a:pt x="180" y="810"/>
                </a:lnTo>
                <a:lnTo>
                  <a:pt x="180" y="795"/>
                </a:lnTo>
                <a:lnTo>
                  <a:pt x="165" y="795"/>
                </a:lnTo>
                <a:lnTo>
                  <a:pt x="180" y="795"/>
                </a:lnTo>
                <a:lnTo>
                  <a:pt x="165" y="795"/>
                </a:lnTo>
                <a:lnTo>
                  <a:pt x="180" y="795"/>
                </a:lnTo>
                <a:lnTo>
                  <a:pt x="180" y="780"/>
                </a:lnTo>
                <a:lnTo>
                  <a:pt x="165" y="780"/>
                </a:lnTo>
                <a:lnTo>
                  <a:pt x="165" y="765"/>
                </a:lnTo>
                <a:lnTo>
                  <a:pt x="150" y="765"/>
                </a:lnTo>
                <a:lnTo>
                  <a:pt x="150" y="750"/>
                </a:lnTo>
                <a:lnTo>
                  <a:pt x="135" y="750"/>
                </a:lnTo>
                <a:lnTo>
                  <a:pt x="135" y="735"/>
                </a:lnTo>
                <a:lnTo>
                  <a:pt x="150" y="735"/>
                </a:lnTo>
                <a:lnTo>
                  <a:pt x="135" y="735"/>
                </a:lnTo>
                <a:lnTo>
                  <a:pt x="135" y="720"/>
                </a:lnTo>
                <a:lnTo>
                  <a:pt x="150" y="720"/>
                </a:lnTo>
                <a:lnTo>
                  <a:pt x="150" y="705"/>
                </a:lnTo>
                <a:lnTo>
                  <a:pt x="135" y="690"/>
                </a:lnTo>
                <a:lnTo>
                  <a:pt x="120" y="690"/>
                </a:lnTo>
                <a:lnTo>
                  <a:pt x="120" y="675"/>
                </a:lnTo>
                <a:lnTo>
                  <a:pt x="105" y="675"/>
                </a:lnTo>
                <a:lnTo>
                  <a:pt x="105" y="660"/>
                </a:lnTo>
                <a:lnTo>
                  <a:pt x="90" y="660"/>
                </a:lnTo>
                <a:lnTo>
                  <a:pt x="90" y="645"/>
                </a:lnTo>
                <a:lnTo>
                  <a:pt x="75" y="645"/>
                </a:lnTo>
                <a:lnTo>
                  <a:pt x="75" y="630"/>
                </a:lnTo>
                <a:lnTo>
                  <a:pt x="60" y="630"/>
                </a:lnTo>
                <a:lnTo>
                  <a:pt x="75" y="630"/>
                </a:lnTo>
                <a:lnTo>
                  <a:pt x="60" y="630"/>
                </a:lnTo>
                <a:lnTo>
                  <a:pt x="60" y="615"/>
                </a:lnTo>
                <a:lnTo>
                  <a:pt x="60" y="600"/>
                </a:lnTo>
                <a:lnTo>
                  <a:pt x="60" y="585"/>
                </a:lnTo>
                <a:lnTo>
                  <a:pt x="45" y="585"/>
                </a:lnTo>
                <a:lnTo>
                  <a:pt x="30" y="585"/>
                </a:lnTo>
                <a:lnTo>
                  <a:pt x="15" y="585"/>
                </a:lnTo>
                <a:lnTo>
                  <a:pt x="15" y="570"/>
                </a:lnTo>
                <a:lnTo>
                  <a:pt x="30" y="570"/>
                </a:lnTo>
                <a:lnTo>
                  <a:pt x="15" y="570"/>
                </a:lnTo>
                <a:lnTo>
                  <a:pt x="15" y="555"/>
                </a:lnTo>
                <a:lnTo>
                  <a:pt x="15" y="540"/>
                </a:lnTo>
                <a:lnTo>
                  <a:pt x="30" y="540"/>
                </a:lnTo>
                <a:lnTo>
                  <a:pt x="15" y="540"/>
                </a:lnTo>
                <a:lnTo>
                  <a:pt x="30" y="540"/>
                </a:lnTo>
                <a:lnTo>
                  <a:pt x="30" y="525"/>
                </a:lnTo>
                <a:lnTo>
                  <a:pt x="30" y="510"/>
                </a:lnTo>
                <a:lnTo>
                  <a:pt x="45" y="510"/>
                </a:lnTo>
                <a:lnTo>
                  <a:pt x="30" y="510"/>
                </a:lnTo>
                <a:lnTo>
                  <a:pt x="45" y="510"/>
                </a:lnTo>
                <a:lnTo>
                  <a:pt x="45" y="495"/>
                </a:lnTo>
                <a:lnTo>
                  <a:pt x="30" y="495"/>
                </a:lnTo>
                <a:lnTo>
                  <a:pt x="45" y="495"/>
                </a:lnTo>
                <a:lnTo>
                  <a:pt x="45" y="480"/>
                </a:lnTo>
                <a:lnTo>
                  <a:pt x="45" y="465"/>
                </a:lnTo>
                <a:lnTo>
                  <a:pt x="30" y="465"/>
                </a:lnTo>
                <a:lnTo>
                  <a:pt x="45" y="465"/>
                </a:lnTo>
                <a:lnTo>
                  <a:pt x="45" y="450"/>
                </a:lnTo>
                <a:lnTo>
                  <a:pt x="30" y="450"/>
                </a:lnTo>
                <a:lnTo>
                  <a:pt x="15" y="450"/>
                </a:lnTo>
                <a:lnTo>
                  <a:pt x="15" y="435"/>
                </a:lnTo>
                <a:lnTo>
                  <a:pt x="30" y="435"/>
                </a:lnTo>
                <a:lnTo>
                  <a:pt x="30" y="420"/>
                </a:lnTo>
                <a:lnTo>
                  <a:pt x="30" y="435"/>
                </a:lnTo>
                <a:lnTo>
                  <a:pt x="30" y="420"/>
                </a:lnTo>
                <a:lnTo>
                  <a:pt x="30" y="405"/>
                </a:lnTo>
                <a:lnTo>
                  <a:pt x="15" y="420"/>
                </a:lnTo>
                <a:lnTo>
                  <a:pt x="15" y="405"/>
                </a:lnTo>
                <a:lnTo>
                  <a:pt x="0" y="405"/>
                </a:lnTo>
                <a:lnTo>
                  <a:pt x="0" y="390"/>
                </a:lnTo>
                <a:lnTo>
                  <a:pt x="0" y="405"/>
                </a:lnTo>
                <a:lnTo>
                  <a:pt x="15" y="405"/>
                </a:lnTo>
                <a:lnTo>
                  <a:pt x="30" y="405"/>
                </a:lnTo>
                <a:lnTo>
                  <a:pt x="30" y="390"/>
                </a:lnTo>
                <a:lnTo>
                  <a:pt x="30" y="375"/>
                </a:lnTo>
                <a:lnTo>
                  <a:pt x="15" y="375"/>
                </a:lnTo>
                <a:lnTo>
                  <a:pt x="15" y="360"/>
                </a:lnTo>
                <a:lnTo>
                  <a:pt x="15" y="345"/>
                </a:lnTo>
                <a:lnTo>
                  <a:pt x="30" y="345"/>
                </a:lnTo>
                <a:lnTo>
                  <a:pt x="30" y="330"/>
                </a:lnTo>
                <a:lnTo>
                  <a:pt x="15" y="330"/>
                </a:lnTo>
                <a:lnTo>
                  <a:pt x="15" y="315"/>
                </a:lnTo>
                <a:lnTo>
                  <a:pt x="15" y="330"/>
                </a:lnTo>
                <a:lnTo>
                  <a:pt x="15" y="315"/>
                </a:lnTo>
                <a:lnTo>
                  <a:pt x="0" y="315"/>
                </a:lnTo>
                <a:lnTo>
                  <a:pt x="0" y="300"/>
                </a:lnTo>
                <a:lnTo>
                  <a:pt x="0" y="285"/>
                </a:lnTo>
                <a:lnTo>
                  <a:pt x="15" y="285"/>
                </a:lnTo>
                <a:lnTo>
                  <a:pt x="30" y="285"/>
                </a:lnTo>
                <a:lnTo>
                  <a:pt x="30" y="270"/>
                </a:lnTo>
                <a:lnTo>
                  <a:pt x="45" y="270"/>
                </a:lnTo>
                <a:lnTo>
                  <a:pt x="60" y="270"/>
                </a:lnTo>
                <a:lnTo>
                  <a:pt x="75" y="270"/>
                </a:lnTo>
                <a:lnTo>
                  <a:pt x="90" y="270"/>
                </a:lnTo>
                <a:lnTo>
                  <a:pt x="90" y="255"/>
                </a:lnTo>
                <a:lnTo>
                  <a:pt x="105" y="255"/>
                </a:lnTo>
                <a:lnTo>
                  <a:pt x="105" y="270"/>
                </a:lnTo>
                <a:lnTo>
                  <a:pt x="105" y="285"/>
                </a:lnTo>
                <a:lnTo>
                  <a:pt x="120" y="270"/>
                </a:lnTo>
                <a:lnTo>
                  <a:pt x="135" y="285"/>
                </a:lnTo>
                <a:lnTo>
                  <a:pt x="150" y="285"/>
                </a:lnTo>
                <a:lnTo>
                  <a:pt x="165" y="285"/>
                </a:lnTo>
                <a:lnTo>
                  <a:pt x="165" y="300"/>
                </a:lnTo>
                <a:lnTo>
                  <a:pt x="150" y="300"/>
                </a:lnTo>
                <a:lnTo>
                  <a:pt x="150" y="315"/>
                </a:lnTo>
                <a:lnTo>
                  <a:pt x="150" y="330"/>
                </a:lnTo>
                <a:lnTo>
                  <a:pt x="165" y="315"/>
                </a:lnTo>
                <a:lnTo>
                  <a:pt x="180" y="315"/>
                </a:lnTo>
                <a:lnTo>
                  <a:pt x="195" y="315"/>
                </a:lnTo>
                <a:lnTo>
                  <a:pt x="195" y="330"/>
                </a:lnTo>
                <a:lnTo>
                  <a:pt x="210" y="330"/>
                </a:lnTo>
                <a:lnTo>
                  <a:pt x="225" y="330"/>
                </a:lnTo>
                <a:lnTo>
                  <a:pt x="225" y="315"/>
                </a:lnTo>
                <a:lnTo>
                  <a:pt x="240" y="3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81" name="Freeform 519"/>
          <p:cNvSpPr>
            <a:spLocks/>
          </p:cNvSpPr>
          <p:nvPr/>
        </p:nvSpPr>
        <p:spPr bwMode="auto">
          <a:xfrm>
            <a:off x="2486196" y="1410071"/>
            <a:ext cx="1223789" cy="1501805"/>
          </a:xfrm>
          <a:custGeom>
            <a:avLst/>
            <a:gdLst>
              <a:gd name="T0" fmla="*/ 1 w 1456"/>
              <a:gd name="T1" fmla="*/ 1 h 1815"/>
              <a:gd name="T2" fmla="*/ 1 w 1456"/>
              <a:gd name="T3" fmla="*/ 1 h 1815"/>
              <a:gd name="T4" fmla="*/ 1 w 1456"/>
              <a:gd name="T5" fmla="*/ 1 h 1815"/>
              <a:gd name="T6" fmla="*/ 1 w 1456"/>
              <a:gd name="T7" fmla="*/ 1 h 1815"/>
              <a:gd name="T8" fmla="*/ 1 w 1456"/>
              <a:gd name="T9" fmla="*/ 1 h 1815"/>
              <a:gd name="T10" fmla="*/ 1 w 1456"/>
              <a:gd name="T11" fmla="*/ 1 h 1815"/>
              <a:gd name="T12" fmla="*/ 1 w 1456"/>
              <a:gd name="T13" fmla="*/ 1 h 1815"/>
              <a:gd name="T14" fmla="*/ 1 w 1456"/>
              <a:gd name="T15" fmla="*/ 1 h 1815"/>
              <a:gd name="T16" fmla="*/ 1 w 1456"/>
              <a:gd name="T17" fmla="*/ 1 h 1815"/>
              <a:gd name="T18" fmla="*/ 1 w 1456"/>
              <a:gd name="T19" fmla="*/ 1 h 1815"/>
              <a:gd name="T20" fmla="*/ 0 w 1456"/>
              <a:gd name="T21" fmla="*/ 1 h 1815"/>
              <a:gd name="T22" fmla="*/ 1 w 1456"/>
              <a:gd name="T23" fmla="*/ 1 h 1815"/>
              <a:gd name="T24" fmla="*/ 1 w 1456"/>
              <a:gd name="T25" fmla="*/ 1 h 1815"/>
              <a:gd name="T26" fmla="*/ 1 w 1456"/>
              <a:gd name="T27" fmla="*/ 1 h 1815"/>
              <a:gd name="T28" fmla="*/ 1 w 1456"/>
              <a:gd name="T29" fmla="*/ 1 h 1815"/>
              <a:gd name="T30" fmla="*/ 1 w 1456"/>
              <a:gd name="T31" fmla="*/ 1 h 1815"/>
              <a:gd name="T32" fmla="*/ 1 w 1456"/>
              <a:gd name="T33" fmla="*/ 1 h 1815"/>
              <a:gd name="T34" fmla="*/ 1 w 1456"/>
              <a:gd name="T35" fmla="*/ 1 h 1815"/>
              <a:gd name="T36" fmla="*/ 1 w 1456"/>
              <a:gd name="T37" fmla="*/ 1 h 1815"/>
              <a:gd name="T38" fmla="*/ 1 w 1456"/>
              <a:gd name="T39" fmla="*/ 1 h 1815"/>
              <a:gd name="T40" fmla="*/ 1 w 1456"/>
              <a:gd name="T41" fmla="*/ 1 h 1815"/>
              <a:gd name="T42" fmla="*/ 1 w 1456"/>
              <a:gd name="T43" fmla="*/ 1 h 1815"/>
              <a:gd name="T44" fmla="*/ 1 w 1456"/>
              <a:gd name="T45" fmla="*/ 1 h 1815"/>
              <a:gd name="T46" fmla="*/ 1 w 1456"/>
              <a:gd name="T47" fmla="*/ 1 h 1815"/>
              <a:gd name="T48" fmla="*/ 1 w 1456"/>
              <a:gd name="T49" fmla="*/ 1 h 1815"/>
              <a:gd name="T50" fmla="*/ 1 w 1456"/>
              <a:gd name="T51" fmla="*/ 1 h 1815"/>
              <a:gd name="T52" fmla="*/ 1 w 1456"/>
              <a:gd name="T53" fmla="*/ 1 h 1815"/>
              <a:gd name="T54" fmla="*/ 1 w 1456"/>
              <a:gd name="T55" fmla="*/ 1 h 1815"/>
              <a:gd name="T56" fmla="*/ 1 w 1456"/>
              <a:gd name="T57" fmla="*/ 1 h 1815"/>
              <a:gd name="T58" fmla="*/ 1 w 1456"/>
              <a:gd name="T59" fmla="*/ 1 h 1815"/>
              <a:gd name="T60" fmla="*/ 1 w 1456"/>
              <a:gd name="T61" fmla="*/ 1 h 1815"/>
              <a:gd name="T62" fmla="*/ 1 w 1456"/>
              <a:gd name="T63" fmla="*/ 1 h 1815"/>
              <a:gd name="T64" fmla="*/ 1 w 1456"/>
              <a:gd name="T65" fmla="*/ 1 h 1815"/>
              <a:gd name="T66" fmla="*/ 1 w 1456"/>
              <a:gd name="T67" fmla="*/ 1 h 1815"/>
              <a:gd name="T68" fmla="*/ 1 w 1456"/>
              <a:gd name="T69" fmla="*/ 1 h 1815"/>
              <a:gd name="T70" fmla="*/ 1 w 1456"/>
              <a:gd name="T71" fmla="*/ 1 h 1815"/>
              <a:gd name="T72" fmla="*/ 1 w 1456"/>
              <a:gd name="T73" fmla="*/ 1 h 1815"/>
              <a:gd name="T74" fmla="*/ 1 w 1456"/>
              <a:gd name="T75" fmla="*/ 1 h 1815"/>
              <a:gd name="T76" fmla="*/ 1 w 1456"/>
              <a:gd name="T77" fmla="*/ 1 h 1815"/>
              <a:gd name="T78" fmla="*/ 1 w 1456"/>
              <a:gd name="T79" fmla="*/ 1 h 1815"/>
              <a:gd name="T80" fmla="*/ 1 w 1456"/>
              <a:gd name="T81" fmla="*/ 1 h 1815"/>
              <a:gd name="T82" fmla="*/ 1 w 1456"/>
              <a:gd name="T83" fmla="*/ 1 h 1815"/>
              <a:gd name="T84" fmla="*/ 1 w 1456"/>
              <a:gd name="T85" fmla="*/ 1 h 1815"/>
              <a:gd name="T86" fmla="*/ 1 w 1456"/>
              <a:gd name="T87" fmla="*/ 1 h 1815"/>
              <a:gd name="T88" fmla="*/ 1 w 1456"/>
              <a:gd name="T89" fmla="*/ 1 h 1815"/>
              <a:gd name="T90" fmla="*/ 1 w 1456"/>
              <a:gd name="T91" fmla="*/ 1 h 1815"/>
              <a:gd name="T92" fmla="*/ 1 w 1456"/>
              <a:gd name="T93" fmla="*/ 1 h 1815"/>
              <a:gd name="T94" fmla="*/ 1 w 1456"/>
              <a:gd name="T95" fmla="*/ 1 h 1815"/>
              <a:gd name="T96" fmla="*/ 1 w 1456"/>
              <a:gd name="T97" fmla="*/ 1 h 1815"/>
              <a:gd name="T98" fmla="*/ 1 w 1456"/>
              <a:gd name="T99" fmla="*/ 1 h 1815"/>
              <a:gd name="T100" fmla="*/ 1 w 1456"/>
              <a:gd name="T101" fmla="*/ 1 h 1815"/>
              <a:gd name="T102" fmla="*/ 1 w 1456"/>
              <a:gd name="T103" fmla="*/ 1 h 1815"/>
              <a:gd name="T104" fmla="*/ 1 w 1456"/>
              <a:gd name="T105" fmla="*/ 1 h 1815"/>
              <a:gd name="T106" fmla="*/ 1 w 1456"/>
              <a:gd name="T107" fmla="*/ 1 h 1815"/>
              <a:gd name="T108" fmla="*/ 1 w 1456"/>
              <a:gd name="T109" fmla="*/ 1 h 1815"/>
              <a:gd name="T110" fmla="*/ 1 w 1456"/>
              <a:gd name="T111" fmla="*/ 1 h 1815"/>
              <a:gd name="T112" fmla="*/ 1 w 1456"/>
              <a:gd name="T113" fmla="*/ 1 h 1815"/>
              <a:gd name="T114" fmla="*/ 1 w 1456"/>
              <a:gd name="T115" fmla="*/ 1 h 1815"/>
              <a:gd name="T116" fmla="*/ 1 w 1456"/>
              <a:gd name="T117" fmla="*/ 1 h 1815"/>
              <a:gd name="T118" fmla="*/ 1 w 1456"/>
              <a:gd name="T119" fmla="*/ 1 h 1815"/>
              <a:gd name="T120" fmla="*/ 1 w 1456"/>
              <a:gd name="T121" fmla="*/ 1 h 1815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1456"/>
              <a:gd name="T184" fmla="*/ 0 h 1815"/>
              <a:gd name="T185" fmla="*/ 1456 w 1456"/>
              <a:gd name="T186" fmla="*/ 1815 h 1815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1456" h="1815">
                <a:moveTo>
                  <a:pt x="420" y="1650"/>
                </a:moveTo>
                <a:lnTo>
                  <a:pt x="405" y="1650"/>
                </a:lnTo>
                <a:lnTo>
                  <a:pt x="405" y="1665"/>
                </a:lnTo>
                <a:lnTo>
                  <a:pt x="390" y="1665"/>
                </a:lnTo>
                <a:lnTo>
                  <a:pt x="375" y="1665"/>
                </a:lnTo>
                <a:lnTo>
                  <a:pt x="360" y="1680"/>
                </a:lnTo>
                <a:lnTo>
                  <a:pt x="345" y="1680"/>
                </a:lnTo>
                <a:lnTo>
                  <a:pt x="345" y="1695"/>
                </a:lnTo>
                <a:lnTo>
                  <a:pt x="345" y="1680"/>
                </a:lnTo>
                <a:lnTo>
                  <a:pt x="330" y="1680"/>
                </a:lnTo>
                <a:lnTo>
                  <a:pt x="330" y="1665"/>
                </a:lnTo>
                <a:lnTo>
                  <a:pt x="315" y="1665"/>
                </a:lnTo>
                <a:lnTo>
                  <a:pt x="315" y="1650"/>
                </a:lnTo>
                <a:lnTo>
                  <a:pt x="300" y="1650"/>
                </a:lnTo>
                <a:lnTo>
                  <a:pt x="300" y="1635"/>
                </a:lnTo>
                <a:lnTo>
                  <a:pt x="315" y="1635"/>
                </a:lnTo>
                <a:lnTo>
                  <a:pt x="315" y="1620"/>
                </a:lnTo>
                <a:lnTo>
                  <a:pt x="300" y="1620"/>
                </a:lnTo>
                <a:lnTo>
                  <a:pt x="285" y="1620"/>
                </a:lnTo>
                <a:lnTo>
                  <a:pt x="270" y="1620"/>
                </a:lnTo>
                <a:lnTo>
                  <a:pt x="270" y="1635"/>
                </a:lnTo>
                <a:lnTo>
                  <a:pt x="270" y="1620"/>
                </a:lnTo>
                <a:lnTo>
                  <a:pt x="270" y="1605"/>
                </a:lnTo>
                <a:lnTo>
                  <a:pt x="255" y="1605"/>
                </a:lnTo>
                <a:lnTo>
                  <a:pt x="255" y="1590"/>
                </a:lnTo>
                <a:lnTo>
                  <a:pt x="255" y="1575"/>
                </a:lnTo>
                <a:lnTo>
                  <a:pt x="255" y="1560"/>
                </a:lnTo>
                <a:lnTo>
                  <a:pt x="240" y="1560"/>
                </a:lnTo>
                <a:lnTo>
                  <a:pt x="255" y="1560"/>
                </a:lnTo>
                <a:lnTo>
                  <a:pt x="255" y="1545"/>
                </a:lnTo>
                <a:lnTo>
                  <a:pt x="240" y="1545"/>
                </a:lnTo>
                <a:lnTo>
                  <a:pt x="225" y="1530"/>
                </a:lnTo>
                <a:lnTo>
                  <a:pt x="210" y="1530"/>
                </a:lnTo>
                <a:lnTo>
                  <a:pt x="210" y="1515"/>
                </a:lnTo>
                <a:lnTo>
                  <a:pt x="210" y="1500"/>
                </a:lnTo>
                <a:lnTo>
                  <a:pt x="225" y="1500"/>
                </a:lnTo>
                <a:lnTo>
                  <a:pt x="225" y="1485"/>
                </a:lnTo>
                <a:lnTo>
                  <a:pt x="225" y="1470"/>
                </a:lnTo>
                <a:lnTo>
                  <a:pt x="210" y="1470"/>
                </a:lnTo>
                <a:lnTo>
                  <a:pt x="210" y="1455"/>
                </a:lnTo>
                <a:lnTo>
                  <a:pt x="210" y="1440"/>
                </a:lnTo>
                <a:lnTo>
                  <a:pt x="225" y="1440"/>
                </a:lnTo>
                <a:lnTo>
                  <a:pt x="240" y="1440"/>
                </a:lnTo>
                <a:lnTo>
                  <a:pt x="255" y="1425"/>
                </a:lnTo>
                <a:lnTo>
                  <a:pt x="270" y="1425"/>
                </a:lnTo>
                <a:lnTo>
                  <a:pt x="285" y="1425"/>
                </a:lnTo>
                <a:lnTo>
                  <a:pt x="285" y="1410"/>
                </a:lnTo>
                <a:lnTo>
                  <a:pt x="285" y="1395"/>
                </a:lnTo>
                <a:lnTo>
                  <a:pt x="285" y="1380"/>
                </a:lnTo>
                <a:lnTo>
                  <a:pt x="270" y="1380"/>
                </a:lnTo>
                <a:lnTo>
                  <a:pt x="255" y="1380"/>
                </a:lnTo>
                <a:lnTo>
                  <a:pt x="255" y="1365"/>
                </a:lnTo>
                <a:lnTo>
                  <a:pt x="255" y="1350"/>
                </a:lnTo>
                <a:lnTo>
                  <a:pt x="270" y="1350"/>
                </a:lnTo>
                <a:lnTo>
                  <a:pt x="255" y="1350"/>
                </a:lnTo>
                <a:lnTo>
                  <a:pt x="255" y="1335"/>
                </a:lnTo>
                <a:lnTo>
                  <a:pt x="255" y="1320"/>
                </a:lnTo>
                <a:lnTo>
                  <a:pt x="270" y="1335"/>
                </a:lnTo>
                <a:lnTo>
                  <a:pt x="270" y="1320"/>
                </a:lnTo>
                <a:lnTo>
                  <a:pt x="285" y="1320"/>
                </a:lnTo>
                <a:lnTo>
                  <a:pt x="285" y="1305"/>
                </a:lnTo>
                <a:lnTo>
                  <a:pt x="270" y="1305"/>
                </a:lnTo>
                <a:lnTo>
                  <a:pt x="270" y="1290"/>
                </a:lnTo>
                <a:lnTo>
                  <a:pt x="255" y="1290"/>
                </a:lnTo>
                <a:lnTo>
                  <a:pt x="270" y="1305"/>
                </a:lnTo>
                <a:lnTo>
                  <a:pt x="255" y="1305"/>
                </a:lnTo>
                <a:lnTo>
                  <a:pt x="255" y="1275"/>
                </a:lnTo>
                <a:lnTo>
                  <a:pt x="255" y="1290"/>
                </a:lnTo>
                <a:lnTo>
                  <a:pt x="240" y="1275"/>
                </a:lnTo>
                <a:lnTo>
                  <a:pt x="240" y="1260"/>
                </a:lnTo>
                <a:lnTo>
                  <a:pt x="240" y="1245"/>
                </a:lnTo>
                <a:lnTo>
                  <a:pt x="240" y="1230"/>
                </a:lnTo>
                <a:lnTo>
                  <a:pt x="225" y="1230"/>
                </a:lnTo>
                <a:lnTo>
                  <a:pt x="225" y="1245"/>
                </a:lnTo>
                <a:lnTo>
                  <a:pt x="210" y="1245"/>
                </a:lnTo>
                <a:lnTo>
                  <a:pt x="195" y="1245"/>
                </a:lnTo>
                <a:lnTo>
                  <a:pt x="195" y="1260"/>
                </a:lnTo>
                <a:lnTo>
                  <a:pt x="180" y="1245"/>
                </a:lnTo>
                <a:lnTo>
                  <a:pt x="180" y="1230"/>
                </a:lnTo>
                <a:lnTo>
                  <a:pt x="165" y="1230"/>
                </a:lnTo>
                <a:lnTo>
                  <a:pt x="150" y="1230"/>
                </a:lnTo>
                <a:lnTo>
                  <a:pt x="150" y="1215"/>
                </a:lnTo>
                <a:lnTo>
                  <a:pt x="135" y="1215"/>
                </a:lnTo>
                <a:lnTo>
                  <a:pt x="120" y="1215"/>
                </a:lnTo>
                <a:lnTo>
                  <a:pt x="120" y="1200"/>
                </a:lnTo>
                <a:lnTo>
                  <a:pt x="135" y="1200"/>
                </a:lnTo>
                <a:lnTo>
                  <a:pt x="120" y="1200"/>
                </a:lnTo>
                <a:lnTo>
                  <a:pt x="135" y="1200"/>
                </a:lnTo>
                <a:lnTo>
                  <a:pt x="135" y="1185"/>
                </a:lnTo>
                <a:lnTo>
                  <a:pt x="120" y="1185"/>
                </a:lnTo>
                <a:lnTo>
                  <a:pt x="120" y="1170"/>
                </a:lnTo>
                <a:lnTo>
                  <a:pt x="105" y="1170"/>
                </a:lnTo>
                <a:lnTo>
                  <a:pt x="90" y="1170"/>
                </a:lnTo>
                <a:lnTo>
                  <a:pt x="75" y="1170"/>
                </a:lnTo>
                <a:lnTo>
                  <a:pt x="75" y="1155"/>
                </a:lnTo>
                <a:lnTo>
                  <a:pt x="75" y="1140"/>
                </a:lnTo>
                <a:lnTo>
                  <a:pt x="90" y="1140"/>
                </a:lnTo>
                <a:lnTo>
                  <a:pt x="75" y="1140"/>
                </a:lnTo>
                <a:lnTo>
                  <a:pt x="75" y="1125"/>
                </a:lnTo>
                <a:lnTo>
                  <a:pt x="45" y="1125"/>
                </a:lnTo>
                <a:lnTo>
                  <a:pt x="45" y="1110"/>
                </a:lnTo>
                <a:lnTo>
                  <a:pt x="45" y="1095"/>
                </a:lnTo>
                <a:lnTo>
                  <a:pt x="60" y="1080"/>
                </a:lnTo>
                <a:lnTo>
                  <a:pt x="60" y="1065"/>
                </a:lnTo>
                <a:lnTo>
                  <a:pt x="60" y="1050"/>
                </a:lnTo>
                <a:lnTo>
                  <a:pt x="60" y="1035"/>
                </a:lnTo>
                <a:lnTo>
                  <a:pt x="75" y="1035"/>
                </a:lnTo>
                <a:lnTo>
                  <a:pt x="60" y="1020"/>
                </a:lnTo>
                <a:lnTo>
                  <a:pt x="60" y="1035"/>
                </a:lnTo>
                <a:lnTo>
                  <a:pt x="45" y="1035"/>
                </a:lnTo>
                <a:lnTo>
                  <a:pt x="45" y="1020"/>
                </a:lnTo>
                <a:lnTo>
                  <a:pt x="45" y="1005"/>
                </a:lnTo>
                <a:lnTo>
                  <a:pt x="30" y="1005"/>
                </a:lnTo>
                <a:lnTo>
                  <a:pt x="15" y="990"/>
                </a:lnTo>
                <a:lnTo>
                  <a:pt x="15" y="975"/>
                </a:lnTo>
                <a:lnTo>
                  <a:pt x="30" y="960"/>
                </a:lnTo>
                <a:lnTo>
                  <a:pt x="15" y="945"/>
                </a:lnTo>
                <a:lnTo>
                  <a:pt x="30" y="930"/>
                </a:lnTo>
                <a:lnTo>
                  <a:pt x="15" y="930"/>
                </a:lnTo>
                <a:lnTo>
                  <a:pt x="15" y="915"/>
                </a:lnTo>
                <a:lnTo>
                  <a:pt x="0" y="915"/>
                </a:lnTo>
                <a:lnTo>
                  <a:pt x="15" y="915"/>
                </a:lnTo>
                <a:lnTo>
                  <a:pt x="15" y="900"/>
                </a:lnTo>
                <a:lnTo>
                  <a:pt x="15" y="885"/>
                </a:lnTo>
                <a:lnTo>
                  <a:pt x="15" y="870"/>
                </a:lnTo>
                <a:lnTo>
                  <a:pt x="30" y="870"/>
                </a:lnTo>
                <a:lnTo>
                  <a:pt x="45" y="855"/>
                </a:lnTo>
                <a:lnTo>
                  <a:pt x="45" y="840"/>
                </a:lnTo>
                <a:lnTo>
                  <a:pt x="60" y="840"/>
                </a:lnTo>
                <a:lnTo>
                  <a:pt x="60" y="825"/>
                </a:lnTo>
                <a:lnTo>
                  <a:pt x="45" y="825"/>
                </a:lnTo>
                <a:lnTo>
                  <a:pt x="60" y="825"/>
                </a:lnTo>
                <a:lnTo>
                  <a:pt x="45" y="825"/>
                </a:lnTo>
                <a:lnTo>
                  <a:pt x="45" y="810"/>
                </a:lnTo>
                <a:lnTo>
                  <a:pt x="45" y="795"/>
                </a:lnTo>
                <a:lnTo>
                  <a:pt x="30" y="795"/>
                </a:lnTo>
                <a:lnTo>
                  <a:pt x="30" y="780"/>
                </a:lnTo>
                <a:lnTo>
                  <a:pt x="30" y="765"/>
                </a:lnTo>
                <a:lnTo>
                  <a:pt x="30" y="750"/>
                </a:lnTo>
                <a:lnTo>
                  <a:pt x="30" y="735"/>
                </a:lnTo>
                <a:lnTo>
                  <a:pt x="30" y="720"/>
                </a:lnTo>
                <a:lnTo>
                  <a:pt x="45" y="720"/>
                </a:lnTo>
                <a:lnTo>
                  <a:pt x="30" y="705"/>
                </a:lnTo>
                <a:lnTo>
                  <a:pt x="45" y="690"/>
                </a:lnTo>
                <a:lnTo>
                  <a:pt x="30" y="690"/>
                </a:lnTo>
                <a:lnTo>
                  <a:pt x="45" y="690"/>
                </a:lnTo>
                <a:lnTo>
                  <a:pt x="45" y="675"/>
                </a:lnTo>
                <a:lnTo>
                  <a:pt x="30" y="675"/>
                </a:lnTo>
                <a:lnTo>
                  <a:pt x="30" y="660"/>
                </a:lnTo>
                <a:lnTo>
                  <a:pt x="30" y="675"/>
                </a:lnTo>
                <a:lnTo>
                  <a:pt x="30" y="660"/>
                </a:lnTo>
                <a:lnTo>
                  <a:pt x="15" y="660"/>
                </a:lnTo>
                <a:lnTo>
                  <a:pt x="30" y="645"/>
                </a:lnTo>
                <a:lnTo>
                  <a:pt x="30" y="630"/>
                </a:lnTo>
                <a:lnTo>
                  <a:pt x="30" y="615"/>
                </a:lnTo>
                <a:lnTo>
                  <a:pt x="15" y="600"/>
                </a:lnTo>
                <a:lnTo>
                  <a:pt x="15" y="585"/>
                </a:lnTo>
                <a:lnTo>
                  <a:pt x="30" y="585"/>
                </a:lnTo>
                <a:lnTo>
                  <a:pt x="30" y="570"/>
                </a:lnTo>
                <a:lnTo>
                  <a:pt x="45" y="570"/>
                </a:lnTo>
                <a:lnTo>
                  <a:pt x="60" y="570"/>
                </a:lnTo>
                <a:lnTo>
                  <a:pt x="60" y="555"/>
                </a:lnTo>
                <a:lnTo>
                  <a:pt x="75" y="555"/>
                </a:lnTo>
                <a:lnTo>
                  <a:pt x="90" y="555"/>
                </a:lnTo>
                <a:lnTo>
                  <a:pt x="75" y="540"/>
                </a:lnTo>
                <a:lnTo>
                  <a:pt x="90" y="525"/>
                </a:lnTo>
                <a:lnTo>
                  <a:pt x="75" y="525"/>
                </a:lnTo>
                <a:lnTo>
                  <a:pt x="90" y="525"/>
                </a:lnTo>
                <a:lnTo>
                  <a:pt x="90" y="510"/>
                </a:lnTo>
                <a:lnTo>
                  <a:pt x="105" y="510"/>
                </a:lnTo>
                <a:lnTo>
                  <a:pt x="105" y="525"/>
                </a:lnTo>
                <a:lnTo>
                  <a:pt x="105" y="510"/>
                </a:lnTo>
                <a:lnTo>
                  <a:pt x="105" y="495"/>
                </a:lnTo>
                <a:lnTo>
                  <a:pt x="105" y="465"/>
                </a:lnTo>
                <a:lnTo>
                  <a:pt x="120" y="465"/>
                </a:lnTo>
                <a:lnTo>
                  <a:pt x="105" y="465"/>
                </a:lnTo>
                <a:lnTo>
                  <a:pt x="120" y="450"/>
                </a:lnTo>
                <a:lnTo>
                  <a:pt x="135" y="435"/>
                </a:lnTo>
                <a:lnTo>
                  <a:pt x="120" y="420"/>
                </a:lnTo>
                <a:lnTo>
                  <a:pt x="135" y="420"/>
                </a:lnTo>
                <a:lnTo>
                  <a:pt x="150" y="405"/>
                </a:lnTo>
                <a:lnTo>
                  <a:pt x="165" y="405"/>
                </a:lnTo>
                <a:lnTo>
                  <a:pt x="165" y="390"/>
                </a:lnTo>
                <a:lnTo>
                  <a:pt x="165" y="375"/>
                </a:lnTo>
                <a:lnTo>
                  <a:pt x="150" y="375"/>
                </a:lnTo>
                <a:lnTo>
                  <a:pt x="150" y="360"/>
                </a:lnTo>
                <a:lnTo>
                  <a:pt x="165" y="360"/>
                </a:lnTo>
                <a:lnTo>
                  <a:pt x="150" y="345"/>
                </a:lnTo>
                <a:lnTo>
                  <a:pt x="150" y="330"/>
                </a:lnTo>
                <a:lnTo>
                  <a:pt x="180" y="315"/>
                </a:lnTo>
                <a:lnTo>
                  <a:pt x="195" y="300"/>
                </a:lnTo>
                <a:lnTo>
                  <a:pt x="195" y="285"/>
                </a:lnTo>
                <a:lnTo>
                  <a:pt x="195" y="270"/>
                </a:lnTo>
                <a:lnTo>
                  <a:pt x="180" y="270"/>
                </a:lnTo>
                <a:lnTo>
                  <a:pt x="180" y="255"/>
                </a:lnTo>
                <a:lnTo>
                  <a:pt x="180" y="240"/>
                </a:lnTo>
                <a:lnTo>
                  <a:pt x="180" y="210"/>
                </a:lnTo>
                <a:lnTo>
                  <a:pt x="195" y="210"/>
                </a:lnTo>
                <a:lnTo>
                  <a:pt x="195" y="195"/>
                </a:lnTo>
                <a:lnTo>
                  <a:pt x="210" y="210"/>
                </a:lnTo>
                <a:lnTo>
                  <a:pt x="195" y="210"/>
                </a:lnTo>
                <a:lnTo>
                  <a:pt x="195" y="225"/>
                </a:lnTo>
                <a:lnTo>
                  <a:pt x="225" y="240"/>
                </a:lnTo>
                <a:lnTo>
                  <a:pt x="255" y="240"/>
                </a:lnTo>
                <a:lnTo>
                  <a:pt x="240" y="240"/>
                </a:lnTo>
                <a:lnTo>
                  <a:pt x="240" y="225"/>
                </a:lnTo>
                <a:lnTo>
                  <a:pt x="225" y="225"/>
                </a:lnTo>
                <a:lnTo>
                  <a:pt x="225" y="195"/>
                </a:lnTo>
                <a:lnTo>
                  <a:pt x="225" y="180"/>
                </a:lnTo>
                <a:lnTo>
                  <a:pt x="240" y="180"/>
                </a:lnTo>
                <a:lnTo>
                  <a:pt x="255" y="180"/>
                </a:lnTo>
                <a:lnTo>
                  <a:pt x="270" y="165"/>
                </a:lnTo>
                <a:lnTo>
                  <a:pt x="285" y="165"/>
                </a:lnTo>
                <a:lnTo>
                  <a:pt x="270" y="150"/>
                </a:lnTo>
                <a:lnTo>
                  <a:pt x="300" y="165"/>
                </a:lnTo>
                <a:lnTo>
                  <a:pt x="315" y="165"/>
                </a:lnTo>
                <a:lnTo>
                  <a:pt x="315" y="180"/>
                </a:lnTo>
                <a:lnTo>
                  <a:pt x="330" y="180"/>
                </a:lnTo>
                <a:lnTo>
                  <a:pt x="330" y="165"/>
                </a:lnTo>
                <a:lnTo>
                  <a:pt x="345" y="150"/>
                </a:lnTo>
                <a:lnTo>
                  <a:pt x="360" y="135"/>
                </a:lnTo>
                <a:lnTo>
                  <a:pt x="375" y="135"/>
                </a:lnTo>
                <a:lnTo>
                  <a:pt x="375" y="120"/>
                </a:lnTo>
                <a:lnTo>
                  <a:pt x="375" y="105"/>
                </a:lnTo>
                <a:lnTo>
                  <a:pt x="375" y="90"/>
                </a:lnTo>
                <a:lnTo>
                  <a:pt x="375" y="75"/>
                </a:lnTo>
                <a:lnTo>
                  <a:pt x="375" y="60"/>
                </a:lnTo>
                <a:lnTo>
                  <a:pt x="360" y="60"/>
                </a:lnTo>
                <a:lnTo>
                  <a:pt x="375" y="60"/>
                </a:lnTo>
                <a:lnTo>
                  <a:pt x="390" y="45"/>
                </a:lnTo>
                <a:lnTo>
                  <a:pt x="405" y="60"/>
                </a:lnTo>
                <a:lnTo>
                  <a:pt x="420" y="60"/>
                </a:lnTo>
                <a:lnTo>
                  <a:pt x="420" y="75"/>
                </a:lnTo>
                <a:lnTo>
                  <a:pt x="420" y="90"/>
                </a:lnTo>
                <a:lnTo>
                  <a:pt x="435" y="90"/>
                </a:lnTo>
                <a:lnTo>
                  <a:pt x="450" y="75"/>
                </a:lnTo>
                <a:lnTo>
                  <a:pt x="450" y="90"/>
                </a:lnTo>
                <a:lnTo>
                  <a:pt x="450" y="105"/>
                </a:lnTo>
                <a:lnTo>
                  <a:pt x="435" y="105"/>
                </a:lnTo>
                <a:lnTo>
                  <a:pt x="465" y="105"/>
                </a:lnTo>
                <a:lnTo>
                  <a:pt x="495" y="105"/>
                </a:lnTo>
                <a:lnTo>
                  <a:pt x="510" y="90"/>
                </a:lnTo>
                <a:lnTo>
                  <a:pt x="510" y="105"/>
                </a:lnTo>
                <a:lnTo>
                  <a:pt x="525" y="90"/>
                </a:lnTo>
                <a:lnTo>
                  <a:pt x="540" y="90"/>
                </a:lnTo>
                <a:lnTo>
                  <a:pt x="540" y="75"/>
                </a:lnTo>
                <a:lnTo>
                  <a:pt x="555" y="75"/>
                </a:lnTo>
                <a:lnTo>
                  <a:pt x="555" y="60"/>
                </a:lnTo>
                <a:lnTo>
                  <a:pt x="570" y="60"/>
                </a:lnTo>
                <a:lnTo>
                  <a:pt x="570" y="45"/>
                </a:lnTo>
                <a:lnTo>
                  <a:pt x="570" y="30"/>
                </a:lnTo>
                <a:lnTo>
                  <a:pt x="600" y="15"/>
                </a:lnTo>
                <a:lnTo>
                  <a:pt x="615" y="15"/>
                </a:lnTo>
                <a:lnTo>
                  <a:pt x="615" y="0"/>
                </a:lnTo>
                <a:lnTo>
                  <a:pt x="615" y="15"/>
                </a:lnTo>
                <a:lnTo>
                  <a:pt x="630" y="15"/>
                </a:lnTo>
                <a:lnTo>
                  <a:pt x="615" y="15"/>
                </a:lnTo>
                <a:lnTo>
                  <a:pt x="615" y="45"/>
                </a:lnTo>
                <a:lnTo>
                  <a:pt x="615" y="60"/>
                </a:lnTo>
                <a:lnTo>
                  <a:pt x="630" y="60"/>
                </a:lnTo>
                <a:lnTo>
                  <a:pt x="645" y="75"/>
                </a:lnTo>
                <a:lnTo>
                  <a:pt x="660" y="90"/>
                </a:lnTo>
                <a:lnTo>
                  <a:pt x="660" y="105"/>
                </a:lnTo>
                <a:lnTo>
                  <a:pt x="675" y="105"/>
                </a:lnTo>
                <a:lnTo>
                  <a:pt x="675" y="120"/>
                </a:lnTo>
                <a:lnTo>
                  <a:pt x="675" y="135"/>
                </a:lnTo>
                <a:lnTo>
                  <a:pt x="675" y="120"/>
                </a:lnTo>
                <a:lnTo>
                  <a:pt x="690" y="120"/>
                </a:lnTo>
                <a:lnTo>
                  <a:pt x="705" y="105"/>
                </a:lnTo>
                <a:lnTo>
                  <a:pt x="720" y="90"/>
                </a:lnTo>
                <a:lnTo>
                  <a:pt x="735" y="75"/>
                </a:lnTo>
                <a:lnTo>
                  <a:pt x="750" y="90"/>
                </a:lnTo>
                <a:lnTo>
                  <a:pt x="765" y="90"/>
                </a:lnTo>
                <a:lnTo>
                  <a:pt x="780" y="90"/>
                </a:lnTo>
                <a:lnTo>
                  <a:pt x="780" y="105"/>
                </a:lnTo>
                <a:lnTo>
                  <a:pt x="826" y="105"/>
                </a:lnTo>
                <a:lnTo>
                  <a:pt x="841" y="105"/>
                </a:lnTo>
                <a:lnTo>
                  <a:pt x="826" y="105"/>
                </a:lnTo>
                <a:lnTo>
                  <a:pt x="826" y="120"/>
                </a:lnTo>
                <a:lnTo>
                  <a:pt x="841" y="105"/>
                </a:lnTo>
                <a:lnTo>
                  <a:pt x="841" y="120"/>
                </a:lnTo>
                <a:lnTo>
                  <a:pt x="841" y="135"/>
                </a:lnTo>
                <a:lnTo>
                  <a:pt x="856" y="210"/>
                </a:lnTo>
                <a:lnTo>
                  <a:pt x="871" y="210"/>
                </a:lnTo>
                <a:lnTo>
                  <a:pt x="886" y="210"/>
                </a:lnTo>
                <a:lnTo>
                  <a:pt x="886" y="195"/>
                </a:lnTo>
                <a:lnTo>
                  <a:pt x="886" y="210"/>
                </a:lnTo>
                <a:lnTo>
                  <a:pt x="886" y="225"/>
                </a:lnTo>
                <a:lnTo>
                  <a:pt x="901" y="225"/>
                </a:lnTo>
                <a:lnTo>
                  <a:pt x="886" y="225"/>
                </a:lnTo>
                <a:lnTo>
                  <a:pt x="901" y="225"/>
                </a:lnTo>
                <a:lnTo>
                  <a:pt x="901" y="240"/>
                </a:lnTo>
                <a:lnTo>
                  <a:pt x="901" y="225"/>
                </a:lnTo>
                <a:lnTo>
                  <a:pt x="916" y="225"/>
                </a:lnTo>
                <a:lnTo>
                  <a:pt x="916" y="210"/>
                </a:lnTo>
                <a:lnTo>
                  <a:pt x="916" y="195"/>
                </a:lnTo>
                <a:lnTo>
                  <a:pt x="916" y="180"/>
                </a:lnTo>
                <a:lnTo>
                  <a:pt x="901" y="180"/>
                </a:lnTo>
                <a:lnTo>
                  <a:pt x="916" y="165"/>
                </a:lnTo>
                <a:lnTo>
                  <a:pt x="916" y="150"/>
                </a:lnTo>
                <a:lnTo>
                  <a:pt x="916" y="135"/>
                </a:lnTo>
                <a:lnTo>
                  <a:pt x="931" y="135"/>
                </a:lnTo>
                <a:lnTo>
                  <a:pt x="931" y="120"/>
                </a:lnTo>
                <a:lnTo>
                  <a:pt x="946" y="105"/>
                </a:lnTo>
                <a:lnTo>
                  <a:pt x="961" y="105"/>
                </a:lnTo>
                <a:lnTo>
                  <a:pt x="961" y="90"/>
                </a:lnTo>
                <a:lnTo>
                  <a:pt x="976" y="90"/>
                </a:lnTo>
                <a:lnTo>
                  <a:pt x="991" y="90"/>
                </a:lnTo>
                <a:lnTo>
                  <a:pt x="1021" y="90"/>
                </a:lnTo>
                <a:lnTo>
                  <a:pt x="1021" y="105"/>
                </a:lnTo>
                <a:lnTo>
                  <a:pt x="1036" y="105"/>
                </a:lnTo>
                <a:lnTo>
                  <a:pt x="1036" y="90"/>
                </a:lnTo>
                <a:lnTo>
                  <a:pt x="1051" y="90"/>
                </a:lnTo>
                <a:lnTo>
                  <a:pt x="1066" y="90"/>
                </a:lnTo>
                <a:lnTo>
                  <a:pt x="1066" y="75"/>
                </a:lnTo>
                <a:lnTo>
                  <a:pt x="1081" y="60"/>
                </a:lnTo>
                <a:lnTo>
                  <a:pt x="1081" y="45"/>
                </a:lnTo>
                <a:lnTo>
                  <a:pt x="1096" y="45"/>
                </a:lnTo>
                <a:lnTo>
                  <a:pt x="1096" y="30"/>
                </a:lnTo>
                <a:lnTo>
                  <a:pt x="1111" y="30"/>
                </a:lnTo>
                <a:lnTo>
                  <a:pt x="1126" y="30"/>
                </a:lnTo>
                <a:lnTo>
                  <a:pt x="1141" y="30"/>
                </a:lnTo>
                <a:lnTo>
                  <a:pt x="1126" y="30"/>
                </a:lnTo>
                <a:lnTo>
                  <a:pt x="1141" y="30"/>
                </a:lnTo>
                <a:lnTo>
                  <a:pt x="1126" y="30"/>
                </a:lnTo>
                <a:lnTo>
                  <a:pt x="1141" y="30"/>
                </a:lnTo>
                <a:lnTo>
                  <a:pt x="1141" y="45"/>
                </a:lnTo>
                <a:lnTo>
                  <a:pt x="1126" y="45"/>
                </a:lnTo>
                <a:lnTo>
                  <a:pt x="1141" y="60"/>
                </a:lnTo>
                <a:lnTo>
                  <a:pt x="1141" y="75"/>
                </a:lnTo>
                <a:lnTo>
                  <a:pt x="1156" y="75"/>
                </a:lnTo>
                <a:lnTo>
                  <a:pt x="1156" y="90"/>
                </a:lnTo>
                <a:lnTo>
                  <a:pt x="1156" y="105"/>
                </a:lnTo>
                <a:lnTo>
                  <a:pt x="1171" y="105"/>
                </a:lnTo>
                <a:lnTo>
                  <a:pt x="1186" y="105"/>
                </a:lnTo>
                <a:lnTo>
                  <a:pt x="1186" y="120"/>
                </a:lnTo>
                <a:lnTo>
                  <a:pt x="1186" y="135"/>
                </a:lnTo>
                <a:lnTo>
                  <a:pt x="1186" y="150"/>
                </a:lnTo>
                <a:lnTo>
                  <a:pt x="1186" y="165"/>
                </a:lnTo>
                <a:lnTo>
                  <a:pt x="1186" y="180"/>
                </a:lnTo>
                <a:lnTo>
                  <a:pt x="1201" y="180"/>
                </a:lnTo>
                <a:lnTo>
                  <a:pt x="1201" y="195"/>
                </a:lnTo>
                <a:lnTo>
                  <a:pt x="1216" y="195"/>
                </a:lnTo>
                <a:lnTo>
                  <a:pt x="1216" y="210"/>
                </a:lnTo>
                <a:lnTo>
                  <a:pt x="1216" y="225"/>
                </a:lnTo>
                <a:lnTo>
                  <a:pt x="1216" y="240"/>
                </a:lnTo>
                <a:lnTo>
                  <a:pt x="1231" y="240"/>
                </a:lnTo>
                <a:lnTo>
                  <a:pt x="1216" y="255"/>
                </a:lnTo>
                <a:lnTo>
                  <a:pt x="1231" y="255"/>
                </a:lnTo>
                <a:lnTo>
                  <a:pt x="1231" y="270"/>
                </a:lnTo>
                <a:lnTo>
                  <a:pt x="1231" y="255"/>
                </a:lnTo>
                <a:lnTo>
                  <a:pt x="1246" y="255"/>
                </a:lnTo>
                <a:lnTo>
                  <a:pt x="1246" y="270"/>
                </a:lnTo>
                <a:lnTo>
                  <a:pt x="1261" y="270"/>
                </a:lnTo>
                <a:lnTo>
                  <a:pt x="1261" y="300"/>
                </a:lnTo>
                <a:lnTo>
                  <a:pt x="1261" y="315"/>
                </a:lnTo>
                <a:lnTo>
                  <a:pt x="1276" y="315"/>
                </a:lnTo>
                <a:lnTo>
                  <a:pt x="1261" y="330"/>
                </a:lnTo>
                <a:lnTo>
                  <a:pt x="1246" y="345"/>
                </a:lnTo>
                <a:lnTo>
                  <a:pt x="1246" y="360"/>
                </a:lnTo>
                <a:lnTo>
                  <a:pt x="1231" y="360"/>
                </a:lnTo>
                <a:lnTo>
                  <a:pt x="1216" y="360"/>
                </a:lnTo>
                <a:lnTo>
                  <a:pt x="1201" y="360"/>
                </a:lnTo>
                <a:lnTo>
                  <a:pt x="1201" y="375"/>
                </a:lnTo>
                <a:lnTo>
                  <a:pt x="1201" y="390"/>
                </a:lnTo>
                <a:lnTo>
                  <a:pt x="1201" y="405"/>
                </a:lnTo>
                <a:lnTo>
                  <a:pt x="1201" y="420"/>
                </a:lnTo>
                <a:lnTo>
                  <a:pt x="1216" y="435"/>
                </a:lnTo>
                <a:lnTo>
                  <a:pt x="1216" y="450"/>
                </a:lnTo>
                <a:lnTo>
                  <a:pt x="1216" y="465"/>
                </a:lnTo>
                <a:lnTo>
                  <a:pt x="1216" y="480"/>
                </a:lnTo>
                <a:lnTo>
                  <a:pt x="1231" y="480"/>
                </a:lnTo>
                <a:lnTo>
                  <a:pt x="1231" y="465"/>
                </a:lnTo>
                <a:lnTo>
                  <a:pt x="1231" y="450"/>
                </a:lnTo>
                <a:lnTo>
                  <a:pt x="1246" y="450"/>
                </a:lnTo>
                <a:lnTo>
                  <a:pt x="1246" y="465"/>
                </a:lnTo>
                <a:lnTo>
                  <a:pt x="1261" y="465"/>
                </a:lnTo>
                <a:lnTo>
                  <a:pt x="1276" y="480"/>
                </a:lnTo>
                <a:lnTo>
                  <a:pt x="1291" y="480"/>
                </a:lnTo>
                <a:lnTo>
                  <a:pt x="1291" y="495"/>
                </a:lnTo>
                <a:lnTo>
                  <a:pt x="1306" y="510"/>
                </a:lnTo>
                <a:lnTo>
                  <a:pt x="1306" y="525"/>
                </a:lnTo>
                <a:lnTo>
                  <a:pt x="1321" y="525"/>
                </a:lnTo>
                <a:lnTo>
                  <a:pt x="1336" y="540"/>
                </a:lnTo>
                <a:lnTo>
                  <a:pt x="1321" y="555"/>
                </a:lnTo>
                <a:lnTo>
                  <a:pt x="1321" y="570"/>
                </a:lnTo>
                <a:lnTo>
                  <a:pt x="1306" y="570"/>
                </a:lnTo>
                <a:lnTo>
                  <a:pt x="1321" y="570"/>
                </a:lnTo>
                <a:lnTo>
                  <a:pt x="1306" y="570"/>
                </a:lnTo>
                <a:lnTo>
                  <a:pt x="1306" y="585"/>
                </a:lnTo>
                <a:lnTo>
                  <a:pt x="1306" y="600"/>
                </a:lnTo>
                <a:lnTo>
                  <a:pt x="1306" y="615"/>
                </a:lnTo>
                <a:lnTo>
                  <a:pt x="1306" y="600"/>
                </a:lnTo>
                <a:lnTo>
                  <a:pt x="1291" y="600"/>
                </a:lnTo>
                <a:lnTo>
                  <a:pt x="1276" y="600"/>
                </a:lnTo>
                <a:lnTo>
                  <a:pt x="1276" y="615"/>
                </a:lnTo>
                <a:lnTo>
                  <a:pt x="1276" y="630"/>
                </a:lnTo>
                <a:lnTo>
                  <a:pt x="1291" y="645"/>
                </a:lnTo>
                <a:lnTo>
                  <a:pt x="1306" y="645"/>
                </a:lnTo>
                <a:lnTo>
                  <a:pt x="1306" y="660"/>
                </a:lnTo>
                <a:lnTo>
                  <a:pt x="1306" y="675"/>
                </a:lnTo>
                <a:lnTo>
                  <a:pt x="1321" y="690"/>
                </a:lnTo>
                <a:lnTo>
                  <a:pt x="1336" y="690"/>
                </a:lnTo>
                <a:lnTo>
                  <a:pt x="1336" y="705"/>
                </a:lnTo>
                <a:lnTo>
                  <a:pt x="1336" y="720"/>
                </a:lnTo>
                <a:lnTo>
                  <a:pt x="1336" y="735"/>
                </a:lnTo>
                <a:lnTo>
                  <a:pt x="1321" y="735"/>
                </a:lnTo>
                <a:lnTo>
                  <a:pt x="1336" y="735"/>
                </a:lnTo>
                <a:lnTo>
                  <a:pt x="1351" y="750"/>
                </a:lnTo>
                <a:lnTo>
                  <a:pt x="1351" y="735"/>
                </a:lnTo>
                <a:lnTo>
                  <a:pt x="1351" y="750"/>
                </a:lnTo>
                <a:lnTo>
                  <a:pt x="1336" y="750"/>
                </a:lnTo>
                <a:lnTo>
                  <a:pt x="1321" y="750"/>
                </a:lnTo>
                <a:lnTo>
                  <a:pt x="1321" y="765"/>
                </a:lnTo>
                <a:lnTo>
                  <a:pt x="1336" y="765"/>
                </a:lnTo>
                <a:lnTo>
                  <a:pt x="1336" y="780"/>
                </a:lnTo>
                <a:lnTo>
                  <a:pt x="1321" y="780"/>
                </a:lnTo>
                <a:lnTo>
                  <a:pt x="1321" y="795"/>
                </a:lnTo>
                <a:lnTo>
                  <a:pt x="1336" y="795"/>
                </a:lnTo>
                <a:lnTo>
                  <a:pt x="1351" y="795"/>
                </a:lnTo>
                <a:lnTo>
                  <a:pt x="1351" y="780"/>
                </a:lnTo>
                <a:lnTo>
                  <a:pt x="1351" y="795"/>
                </a:lnTo>
                <a:lnTo>
                  <a:pt x="1366" y="795"/>
                </a:lnTo>
                <a:lnTo>
                  <a:pt x="1366" y="810"/>
                </a:lnTo>
                <a:lnTo>
                  <a:pt x="1381" y="810"/>
                </a:lnTo>
                <a:lnTo>
                  <a:pt x="1366" y="810"/>
                </a:lnTo>
                <a:lnTo>
                  <a:pt x="1381" y="810"/>
                </a:lnTo>
                <a:lnTo>
                  <a:pt x="1381" y="825"/>
                </a:lnTo>
                <a:lnTo>
                  <a:pt x="1381" y="840"/>
                </a:lnTo>
                <a:lnTo>
                  <a:pt x="1366" y="840"/>
                </a:lnTo>
                <a:lnTo>
                  <a:pt x="1366" y="855"/>
                </a:lnTo>
                <a:lnTo>
                  <a:pt x="1351" y="855"/>
                </a:lnTo>
                <a:lnTo>
                  <a:pt x="1351" y="870"/>
                </a:lnTo>
                <a:lnTo>
                  <a:pt x="1351" y="885"/>
                </a:lnTo>
                <a:lnTo>
                  <a:pt x="1336" y="885"/>
                </a:lnTo>
                <a:lnTo>
                  <a:pt x="1321" y="885"/>
                </a:lnTo>
                <a:lnTo>
                  <a:pt x="1321" y="900"/>
                </a:lnTo>
                <a:lnTo>
                  <a:pt x="1306" y="900"/>
                </a:lnTo>
                <a:lnTo>
                  <a:pt x="1306" y="915"/>
                </a:lnTo>
                <a:lnTo>
                  <a:pt x="1321" y="915"/>
                </a:lnTo>
                <a:lnTo>
                  <a:pt x="1291" y="915"/>
                </a:lnTo>
                <a:lnTo>
                  <a:pt x="1306" y="915"/>
                </a:lnTo>
                <a:lnTo>
                  <a:pt x="1306" y="930"/>
                </a:lnTo>
                <a:lnTo>
                  <a:pt x="1321" y="930"/>
                </a:lnTo>
                <a:lnTo>
                  <a:pt x="1321" y="945"/>
                </a:lnTo>
                <a:lnTo>
                  <a:pt x="1321" y="960"/>
                </a:lnTo>
                <a:lnTo>
                  <a:pt x="1336" y="960"/>
                </a:lnTo>
                <a:lnTo>
                  <a:pt x="1321" y="960"/>
                </a:lnTo>
                <a:lnTo>
                  <a:pt x="1321" y="975"/>
                </a:lnTo>
                <a:lnTo>
                  <a:pt x="1336" y="975"/>
                </a:lnTo>
                <a:lnTo>
                  <a:pt x="1321" y="975"/>
                </a:lnTo>
                <a:lnTo>
                  <a:pt x="1321" y="990"/>
                </a:lnTo>
                <a:lnTo>
                  <a:pt x="1306" y="990"/>
                </a:lnTo>
                <a:lnTo>
                  <a:pt x="1306" y="1005"/>
                </a:lnTo>
                <a:lnTo>
                  <a:pt x="1321" y="1020"/>
                </a:lnTo>
                <a:lnTo>
                  <a:pt x="1336" y="1020"/>
                </a:lnTo>
                <a:lnTo>
                  <a:pt x="1336" y="1035"/>
                </a:lnTo>
                <a:lnTo>
                  <a:pt x="1336" y="1050"/>
                </a:lnTo>
                <a:lnTo>
                  <a:pt x="1321" y="1050"/>
                </a:lnTo>
                <a:lnTo>
                  <a:pt x="1306" y="1050"/>
                </a:lnTo>
                <a:lnTo>
                  <a:pt x="1291" y="1065"/>
                </a:lnTo>
                <a:lnTo>
                  <a:pt x="1306" y="1065"/>
                </a:lnTo>
                <a:lnTo>
                  <a:pt x="1321" y="1065"/>
                </a:lnTo>
                <a:lnTo>
                  <a:pt x="1321" y="1080"/>
                </a:lnTo>
                <a:lnTo>
                  <a:pt x="1321" y="1095"/>
                </a:lnTo>
                <a:lnTo>
                  <a:pt x="1306" y="1095"/>
                </a:lnTo>
                <a:lnTo>
                  <a:pt x="1291" y="1095"/>
                </a:lnTo>
                <a:lnTo>
                  <a:pt x="1306" y="1110"/>
                </a:lnTo>
                <a:lnTo>
                  <a:pt x="1321" y="1110"/>
                </a:lnTo>
                <a:lnTo>
                  <a:pt x="1321" y="1095"/>
                </a:lnTo>
                <a:lnTo>
                  <a:pt x="1336" y="1095"/>
                </a:lnTo>
                <a:lnTo>
                  <a:pt x="1366" y="1095"/>
                </a:lnTo>
                <a:lnTo>
                  <a:pt x="1381" y="1110"/>
                </a:lnTo>
                <a:lnTo>
                  <a:pt x="1381" y="1125"/>
                </a:lnTo>
                <a:lnTo>
                  <a:pt x="1396" y="1140"/>
                </a:lnTo>
                <a:lnTo>
                  <a:pt x="1396" y="1125"/>
                </a:lnTo>
                <a:lnTo>
                  <a:pt x="1411" y="1140"/>
                </a:lnTo>
                <a:lnTo>
                  <a:pt x="1396" y="1155"/>
                </a:lnTo>
                <a:lnTo>
                  <a:pt x="1396" y="1170"/>
                </a:lnTo>
                <a:lnTo>
                  <a:pt x="1411" y="1170"/>
                </a:lnTo>
                <a:lnTo>
                  <a:pt x="1426" y="1170"/>
                </a:lnTo>
                <a:lnTo>
                  <a:pt x="1441" y="1170"/>
                </a:lnTo>
                <a:lnTo>
                  <a:pt x="1441" y="1185"/>
                </a:lnTo>
                <a:lnTo>
                  <a:pt x="1426" y="1185"/>
                </a:lnTo>
                <a:lnTo>
                  <a:pt x="1426" y="1200"/>
                </a:lnTo>
                <a:lnTo>
                  <a:pt x="1441" y="1215"/>
                </a:lnTo>
                <a:lnTo>
                  <a:pt x="1426" y="1215"/>
                </a:lnTo>
                <a:lnTo>
                  <a:pt x="1426" y="1230"/>
                </a:lnTo>
                <a:lnTo>
                  <a:pt x="1426" y="1245"/>
                </a:lnTo>
                <a:lnTo>
                  <a:pt x="1441" y="1245"/>
                </a:lnTo>
                <a:lnTo>
                  <a:pt x="1441" y="1260"/>
                </a:lnTo>
                <a:lnTo>
                  <a:pt x="1426" y="1260"/>
                </a:lnTo>
                <a:lnTo>
                  <a:pt x="1426" y="1275"/>
                </a:lnTo>
                <a:lnTo>
                  <a:pt x="1411" y="1290"/>
                </a:lnTo>
                <a:lnTo>
                  <a:pt x="1411" y="1305"/>
                </a:lnTo>
                <a:lnTo>
                  <a:pt x="1426" y="1305"/>
                </a:lnTo>
                <a:lnTo>
                  <a:pt x="1426" y="1320"/>
                </a:lnTo>
                <a:lnTo>
                  <a:pt x="1441" y="1320"/>
                </a:lnTo>
                <a:lnTo>
                  <a:pt x="1441" y="1335"/>
                </a:lnTo>
                <a:lnTo>
                  <a:pt x="1426" y="1350"/>
                </a:lnTo>
                <a:lnTo>
                  <a:pt x="1411" y="1350"/>
                </a:lnTo>
                <a:lnTo>
                  <a:pt x="1426" y="1350"/>
                </a:lnTo>
                <a:lnTo>
                  <a:pt x="1411" y="1350"/>
                </a:lnTo>
                <a:lnTo>
                  <a:pt x="1411" y="1365"/>
                </a:lnTo>
                <a:lnTo>
                  <a:pt x="1426" y="1380"/>
                </a:lnTo>
                <a:lnTo>
                  <a:pt x="1441" y="1395"/>
                </a:lnTo>
                <a:lnTo>
                  <a:pt x="1441" y="1410"/>
                </a:lnTo>
                <a:lnTo>
                  <a:pt x="1426" y="1425"/>
                </a:lnTo>
                <a:lnTo>
                  <a:pt x="1426" y="1440"/>
                </a:lnTo>
                <a:lnTo>
                  <a:pt x="1441" y="1440"/>
                </a:lnTo>
                <a:lnTo>
                  <a:pt x="1441" y="1455"/>
                </a:lnTo>
                <a:lnTo>
                  <a:pt x="1441" y="1440"/>
                </a:lnTo>
                <a:lnTo>
                  <a:pt x="1441" y="1455"/>
                </a:lnTo>
                <a:lnTo>
                  <a:pt x="1441" y="1470"/>
                </a:lnTo>
                <a:lnTo>
                  <a:pt x="1456" y="1470"/>
                </a:lnTo>
                <a:lnTo>
                  <a:pt x="1456" y="1485"/>
                </a:lnTo>
                <a:lnTo>
                  <a:pt x="1456" y="1500"/>
                </a:lnTo>
                <a:lnTo>
                  <a:pt x="1456" y="1515"/>
                </a:lnTo>
                <a:lnTo>
                  <a:pt x="1426" y="1530"/>
                </a:lnTo>
                <a:lnTo>
                  <a:pt x="1411" y="1530"/>
                </a:lnTo>
                <a:lnTo>
                  <a:pt x="1411" y="1545"/>
                </a:lnTo>
                <a:lnTo>
                  <a:pt x="1396" y="1545"/>
                </a:lnTo>
                <a:lnTo>
                  <a:pt x="1411" y="1560"/>
                </a:lnTo>
                <a:lnTo>
                  <a:pt x="1426" y="1560"/>
                </a:lnTo>
                <a:lnTo>
                  <a:pt x="1411" y="1560"/>
                </a:lnTo>
                <a:lnTo>
                  <a:pt x="1411" y="1575"/>
                </a:lnTo>
                <a:lnTo>
                  <a:pt x="1411" y="1560"/>
                </a:lnTo>
                <a:lnTo>
                  <a:pt x="1411" y="1575"/>
                </a:lnTo>
                <a:lnTo>
                  <a:pt x="1396" y="1575"/>
                </a:lnTo>
                <a:lnTo>
                  <a:pt x="1381" y="1575"/>
                </a:lnTo>
                <a:lnTo>
                  <a:pt x="1381" y="1590"/>
                </a:lnTo>
                <a:lnTo>
                  <a:pt x="1366" y="1590"/>
                </a:lnTo>
                <a:lnTo>
                  <a:pt x="1351" y="1590"/>
                </a:lnTo>
                <a:lnTo>
                  <a:pt x="1351" y="1605"/>
                </a:lnTo>
                <a:lnTo>
                  <a:pt x="1336" y="1605"/>
                </a:lnTo>
                <a:lnTo>
                  <a:pt x="1336" y="1590"/>
                </a:lnTo>
                <a:lnTo>
                  <a:pt x="1321" y="1605"/>
                </a:lnTo>
                <a:lnTo>
                  <a:pt x="1321" y="1620"/>
                </a:lnTo>
                <a:lnTo>
                  <a:pt x="1306" y="1605"/>
                </a:lnTo>
                <a:lnTo>
                  <a:pt x="1306" y="1620"/>
                </a:lnTo>
                <a:lnTo>
                  <a:pt x="1291" y="1620"/>
                </a:lnTo>
                <a:lnTo>
                  <a:pt x="1291" y="1635"/>
                </a:lnTo>
                <a:lnTo>
                  <a:pt x="1306" y="1635"/>
                </a:lnTo>
                <a:lnTo>
                  <a:pt x="1306" y="1650"/>
                </a:lnTo>
                <a:lnTo>
                  <a:pt x="1291" y="1680"/>
                </a:lnTo>
                <a:lnTo>
                  <a:pt x="1291" y="1695"/>
                </a:lnTo>
                <a:lnTo>
                  <a:pt x="1321" y="1695"/>
                </a:lnTo>
                <a:lnTo>
                  <a:pt x="1321" y="1710"/>
                </a:lnTo>
                <a:lnTo>
                  <a:pt x="1321" y="1740"/>
                </a:lnTo>
                <a:lnTo>
                  <a:pt x="1336" y="1740"/>
                </a:lnTo>
                <a:lnTo>
                  <a:pt x="1336" y="1755"/>
                </a:lnTo>
                <a:lnTo>
                  <a:pt x="1321" y="1755"/>
                </a:lnTo>
                <a:lnTo>
                  <a:pt x="1291" y="1740"/>
                </a:lnTo>
                <a:lnTo>
                  <a:pt x="1291" y="1755"/>
                </a:lnTo>
                <a:lnTo>
                  <a:pt x="1276" y="1755"/>
                </a:lnTo>
                <a:lnTo>
                  <a:pt x="1276" y="1740"/>
                </a:lnTo>
                <a:lnTo>
                  <a:pt x="1276" y="1755"/>
                </a:lnTo>
                <a:lnTo>
                  <a:pt x="1261" y="1755"/>
                </a:lnTo>
                <a:lnTo>
                  <a:pt x="1261" y="1770"/>
                </a:lnTo>
                <a:lnTo>
                  <a:pt x="1261" y="1785"/>
                </a:lnTo>
                <a:lnTo>
                  <a:pt x="1246" y="1785"/>
                </a:lnTo>
                <a:lnTo>
                  <a:pt x="1246" y="1770"/>
                </a:lnTo>
                <a:lnTo>
                  <a:pt x="1231" y="1785"/>
                </a:lnTo>
                <a:lnTo>
                  <a:pt x="1231" y="1770"/>
                </a:lnTo>
                <a:lnTo>
                  <a:pt x="1216" y="1770"/>
                </a:lnTo>
                <a:lnTo>
                  <a:pt x="1201" y="1770"/>
                </a:lnTo>
                <a:lnTo>
                  <a:pt x="1201" y="1785"/>
                </a:lnTo>
                <a:lnTo>
                  <a:pt x="1201" y="1800"/>
                </a:lnTo>
                <a:lnTo>
                  <a:pt x="1186" y="1800"/>
                </a:lnTo>
                <a:lnTo>
                  <a:pt x="1171" y="1800"/>
                </a:lnTo>
                <a:lnTo>
                  <a:pt x="1156" y="1800"/>
                </a:lnTo>
                <a:lnTo>
                  <a:pt x="1141" y="1800"/>
                </a:lnTo>
                <a:lnTo>
                  <a:pt x="1126" y="1800"/>
                </a:lnTo>
                <a:lnTo>
                  <a:pt x="1111" y="1800"/>
                </a:lnTo>
                <a:lnTo>
                  <a:pt x="1111" y="1815"/>
                </a:lnTo>
                <a:lnTo>
                  <a:pt x="1111" y="1800"/>
                </a:lnTo>
                <a:lnTo>
                  <a:pt x="1096" y="1800"/>
                </a:lnTo>
                <a:lnTo>
                  <a:pt x="1081" y="1800"/>
                </a:lnTo>
                <a:lnTo>
                  <a:pt x="1066" y="1800"/>
                </a:lnTo>
                <a:lnTo>
                  <a:pt x="1051" y="1800"/>
                </a:lnTo>
                <a:lnTo>
                  <a:pt x="1036" y="1800"/>
                </a:lnTo>
                <a:lnTo>
                  <a:pt x="1036" y="1785"/>
                </a:lnTo>
                <a:lnTo>
                  <a:pt x="1036" y="1770"/>
                </a:lnTo>
                <a:lnTo>
                  <a:pt x="1051" y="1770"/>
                </a:lnTo>
                <a:lnTo>
                  <a:pt x="1036" y="1755"/>
                </a:lnTo>
                <a:lnTo>
                  <a:pt x="1036" y="1740"/>
                </a:lnTo>
                <a:lnTo>
                  <a:pt x="1021" y="1740"/>
                </a:lnTo>
                <a:lnTo>
                  <a:pt x="1006" y="1740"/>
                </a:lnTo>
                <a:lnTo>
                  <a:pt x="1006" y="1725"/>
                </a:lnTo>
                <a:lnTo>
                  <a:pt x="1021" y="1725"/>
                </a:lnTo>
                <a:lnTo>
                  <a:pt x="1021" y="1710"/>
                </a:lnTo>
                <a:lnTo>
                  <a:pt x="1036" y="1710"/>
                </a:lnTo>
                <a:lnTo>
                  <a:pt x="1036" y="1695"/>
                </a:lnTo>
                <a:lnTo>
                  <a:pt x="1036" y="1680"/>
                </a:lnTo>
                <a:lnTo>
                  <a:pt x="1051" y="1680"/>
                </a:lnTo>
                <a:lnTo>
                  <a:pt x="1036" y="1680"/>
                </a:lnTo>
                <a:lnTo>
                  <a:pt x="1036" y="1665"/>
                </a:lnTo>
                <a:lnTo>
                  <a:pt x="1021" y="1665"/>
                </a:lnTo>
                <a:lnTo>
                  <a:pt x="1021" y="1650"/>
                </a:lnTo>
                <a:lnTo>
                  <a:pt x="1006" y="1635"/>
                </a:lnTo>
                <a:lnTo>
                  <a:pt x="1021" y="1635"/>
                </a:lnTo>
                <a:lnTo>
                  <a:pt x="1021" y="1620"/>
                </a:lnTo>
                <a:lnTo>
                  <a:pt x="1021" y="1605"/>
                </a:lnTo>
                <a:lnTo>
                  <a:pt x="1006" y="1605"/>
                </a:lnTo>
                <a:lnTo>
                  <a:pt x="1021" y="1590"/>
                </a:lnTo>
                <a:lnTo>
                  <a:pt x="1006" y="1590"/>
                </a:lnTo>
                <a:lnTo>
                  <a:pt x="1006" y="1575"/>
                </a:lnTo>
                <a:lnTo>
                  <a:pt x="991" y="1575"/>
                </a:lnTo>
                <a:lnTo>
                  <a:pt x="991" y="1560"/>
                </a:lnTo>
                <a:lnTo>
                  <a:pt x="976" y="1560"/>
                </a:lnTo>
                <a:lnTo>
                  <a:pt x="976" y="1545"/>
                </a:lnTo>
                <a:lnTo>
                  <a:pt x="961" y="1545"/>
                </a:lnTo>
                <a:lnTo>
                  <a:pt x="961" y="1560"/>
                </a:lnTo>
                <a:lnTo>
                  <a:pt x="946" y="1575"/>
                </a:lnTo>
                <a:lnTo>
                  <a:pt x="931" y="1575"/>
                </a:lnTo>
                <a:lnTo>
                  <a:pt x="916" y="1575"/>
                </a:lnTo>
                <a:lnTo>
                  <a:pt x="916" y="1590"/>
                </a:lnTo>
                <a:lnTo>
                  <a:pt x="901" y="1590"/>
                </a:lnTo>
                <a:lnTo>
                  <a:pt x="901" y="1605"/>
                </a:lnTo>
                <a:lnTo>
                  <a:pt x="901" y="1620"/>
                </a:lnTo>
                <a:lnTo>
                  <a:pt x="886" y="1620"/>
                </a:lnTo>
                <a:lnTo>
                  <a:pt x="871" y="1620"/>
                </a:lnTo>
                <a:lnTo>
                  <a:pt x="856" y="1620"/>
                </a:lnTo>
                <a:lnTo>
                  <a:pt x="871" y="1620"/>
                </a:lnTo>
                <a:lnTo>
                  <a:pt x="856" y="1620"/>
                </a:lnTo>
                <a:lnTo>
                  <a:pt x="841" y="1620"/>
                </a:lnTo>
                <a:lnTo>
                  <a:pt x="841" y="1605"/>
                </a:lnTo>
                <a:lnTo>
                  <a:pt x="826" y="1605"/>
                </a:lnTo>
                <a:lnTo>
                  <a:pt x="841" y="1620"/>
                </a:lnTo>
                <a:lnTo>
                  <a:pt x="826" y="1620"/>
                </a:lnTo>
                <a:lnTo>
                  <a:pt x="826" y="1605"/>
                </a:lnTo>
                <a:lnTo>
                  <a:pt x="826" y="1620"/>
                </a:lnTo>
                <a:lnTo>
                  <a:pt x="810" y="1620"/>
                </a:lnTo>
                <a:lnTo>
                  <a:pt x="810" y="1635"/>
                </a:lnTo>
                <a:lnTo>
                  <a:pt x="795" y="1650"/>
                </a:lnTo>
                <a:lnTo>
                  <a:pt x="795" y="1635"/>
                </a:lnTo>
                <a:lnTo>
                  <a:pt x="780" y="1635"/>
                </a:lnTo>
                <a:lnTo>
                  <a:pt x="780" y="1620"/>
                </a:lnTo>
                <a:lnTo>
                  <a:pt x="765" y="1605"/>
                </a:lnTo>
                <a:lnTo>
                  <a:pt x="750" y="1620"/>
                </a:lnTo>
                <a:lnTo>
                  <a:pt x="735" y="1620"/>
                </a:lnTo>
                <a:lnTo>
                  <a:pt x="735" y="1605"/>
                </a:lnTo>
                <a:lnTo>
                  <a:pt x="720" y="1605"/>
                </a:lnTo>
                <a:lnTo>
                  <a:pt x="705" y="1605"/>
                </a:lnTo>
                <a:lnTo>
                  <a:pt x="705" y="1620"/>
                </a:lnTo>
                <a:lnTo>
                  <a:pt x="705" y="1635"/>
                </a:lnTo>
                <a:lnTo>
                  <a:pt x="690" y="1635"/>
                </a:lnTo>
                <a:lnTo>
                  <a:pt x="675" y="1635"/>
                </a:lnTo>
                <a:lnTo>
                  <a:pt x="660" y="1635"/>
                </a:lnTo>
                <a:lnTo>
                  <a:pt x="645" y="1620"/>
                </a:lnTo>
                <a:lnTo>
                  <a:pt x="630" y="1620"/>
                </a:lnTo>
                <a:lnTo>
                  <a:pt x="615" y="1620"/>
                </a:lnTo>
                <a:lnTo>
                  <a:pt x="600" y="1620"/>
                </a:lnTo>
                <a:lnTo>
                  <a:pt x="600" y="1635"/>
                </a:lnTo>
                <a:lnTo>
                  <a:pt x="585" y="1635"/>
                </a:lnTo>
                <a:lnTo>
                  <a:pt x="600" y="1635"/>
                </a:lnTo>
                <a:lnTo>
                  <a:pt x="585" y="1635"/>
                </a:lnTo>
                <a:lnTo>
                  <a:pt x="570" y="1635"/>
                </a:lnTo>
                <a:lnTo>
                  <a:pt x="555" y="1635"/>
                </a:lnTo>
                <a:lnTo>
                  <a:pt x="540" y="1635"/>
                </a:lnTo>
                <a:lnTo>
                  <a:pt x="540" y="1650"/>
                </a:lnTo>
                <a:lnTo>
                  <a:pt x="525" y="1650"/>
                </a:lnTo>
                <a:lnTo>
                  <a:pt x="510" y="1650"/>
                </a:lnTo>
                <a:lnTo>
                  <a:pt x="495" y="1650"/>
                </a:lnTo>
                <a:lnTo>
                  <a:pt x="480" y="1650"/>
                </a:lnTo>
                <a:lnTo>
                  <a:pt x="465" y="1650"/>
                </a:lnTo>
                <a:lnTo>
                  <a:pt x="465" y="1635"/>
                </a:lnTo>
                <a:lnTo>
                  <a:pt x="450" y="1635"/>
                </a:lnTo>
                <a:lnTo>
                  <a:pt x="450" y="1650"/>
                </a:lnTo>
                <a:lnTo>
                  <a:pt x="435" y="1650"/>
                </a:lnTo>
                <a:lnTo>
                  <a:pt x="420" y="165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82" name="Freeform 520"/>
          <p:cNvSpPr>
            <a:spLocks/>
          </p:cNvSpPr>
          <p:nvPr/>
        </p:nvSpPr>
        <p:spPr bwMode="auto">
          <a:xfrm>
            <a:off x="2486196" y="1410071"/>
            <a:ext cx="1223789" cy="1501805"/>
          </a:xfrm>
          <a:custGeom>
            <a:avLst/>
            <a:gdLst>
              <a:gd name="T0" fmla="*/ 1 w 1456"/>
              <a:gd name="T1" fmla="*/ 1 h 1815"/>
              <a:gd name="T2" fmla="*/ 1 w 1456"/>
              <a:gd name="T3" fmla="*/ 1 h 1815"/>
              <a:gd name="T4" fmla="*/ 1 w 1456"/>
              <a:gd name="T5" fmla="*/ 1 h 1815"/>
              <a:gd name="T6" fmla="*/ 1 w 1456"/>
              <a:gd name="T7" fmla="*/ 1 h 1815"/>
              <a:gd name="T8" fmla="*/ 1 w 1456"/>
              <a:gd name="T9" fmla="*/ 1 h 1815"/>
              <a:gd name="T10" fmla="*/ 1 w 1456"/>
              <a:gd name="T11" fmla="*/ 1 h 1815"/>
              <a:gd name="T12" fmla="*/ 1 w 1456"/>
              <a:gd name="T13" fmla="*/ 1 h 1815"/>
              <a:gd name="T14" fmla="*/ 1 w 1456"/>
              <a:gd name="T15" fmla="*/ 1 h 1815"/>
              <a:gd name="T16" fmla="*/ 1 w 1456"/>
              <a:gd name="T17" fmla="*/ 1 h 1815"/>
              <a:gd name="T18" fmla="*/ 1 w 1456"/>
              <a:gd name="T19" fmla="*/ 1 h 1815"/>
              <a:gd name="T20" fmla="*/ 1 w 1456"/>
              <a:gd name="T21" fmla="*/ 1 h 1815"/>
              <a:gd name="T22" fmla="*/ 1 w 1456"/>
              <a:gd name="T23" fmla="*/ 1 h 1815"/>
              <a:gd name="T24" fmla="*/ 1 w 1456"/>
              <a:gd name="T25" fmla="*/ 1 h 1815"/>
              <a:gd name="T26" fmla="*/ 1 w 1456"/>
              <a:gd name="T27" fmla="*/ 1 h 1815"/>
              <a:gd name="T28" fmla="*/ 1 w 1456"/>
              <a:gd name="T29" fmla="*/ 1 h 1815"/>
              <a:gd name="T30" fmla="*/ 1 w 1456"/>
              <a:gd name="T31" fmla="*/ 1 h 1815"/>
              <a:gd name="T32" fmla="*/ 1 w 1456"/>
              <a:gd name="T33" fmla="*/ 1 h 1815"/>
              <a:gd name="T34" fmla="*/ 1 w 1456"/>
              <a:gd name="T35" fmla="*/ 1 h 1815"/>
              <a:gd name="T36" fmla="*/ 1 w 1456"/>
              <a:gd name="T37" fmla="*/ 1 h 1815"/>
              <a:gd name="T38" fmla="*/ 1 w 1456"/>
              <a:gd name="T39" fmla="*/ 1 h 1815"/>
              <a:gd name="T40" fmla="*/ 1 w 1456"/>
              <a:gd name="T41" fmla="*/ 1 h 1815"/>
              <a:gd name="T42" fmla="*/ 1 w 1456"/>
              <a:gd name="T43" fmla="*/ 1 h 1815"/>
              <a:gd name="T44" fmla="*/ 1 w 1456"/>
              <a:gd name="T45" fmla="*/ 1 h 1815"/>
              <a:gd name="T46" fmla="*/ 1 w 1456"/>
              <a:gd name="T47" fmla="*/ 1 h 1815"/>
              <a:gd name="T48" fmla="*/ 1 w 1456"/>
              <a:gd name="T49" fmla="*/ 1 h 1815"/>
              <a:gd name="T50" fmla="*/ 1 w 1456"/>
              <a:gd name="T51" fmla="*/ 1 h 1815"/>
              <a:gd name="T52" fmla="*/ 1 w 1456"/>
              <a:gd name="T53" fmla="*/ 1 h 1815"/>
              <a:gd name="T54" fmla="*/ 1 w 1456"/>
              <a:gd name="T55" fmla="*/ 1 h 1815"/>
              <a:gd name="T56" fmla="*/ 1 w 1456"/>
              <a:gd name="T57" fmla="*/ 1 h 1815"/>
              <a:gd name="T58" fmla="*/ 1 w 1456"/>
              <a:gd name="T59" fmla="*/ 1 h 1815"/>
              <a:gd name="T60" fmla="*/ 1 w 1456"/>
              <a:gd name="T61" fmla="*/ 1 h 1815"/>
              <a:gd name="T62" fmla="*/ 1 w 1456"/>
              <a:gd name="T63" fmla="*/ 1 h 1815"/>
              <a:gd name="T64" fmla="*/ 1 w 1456"/>
              <a:gd name="T65" fmla="*/ 1 h 1815"/>
              <a:gd name="T66" fmla="*/ 1 w 1456"/>
              <a:gd name="T67" fmla="*/ 1 h 1815"/>
              <a:gd name="T68" fmla="*/ 1 w 1456"/>
              <a:gd name="T69" fmla="*/ 1 h 1815"/>
              <a:gd name="T70" fmla="*/ 1 w 1456"/>
              <a:gd name="T71" fmla="*/ 1 h 1815"/>
              <a:gd name="T72" fmla="*/ 1 w 1456"/>
              <a:gd name="T73" fmla="*/ 1 h 1815"/>
              <a:gd name="T74" fmla="*/ 1 w 1456"/>
              <a:gd name="T75" fmla="*/ 1 h 1815"/>
              <a:gd name="T76" fmla="*/ 1 w 1456"/>
              <a:gd name="T77" fmla="*/ 1 h 1815"/>
              <a:gd name="T78" fmla="*/ 1 w 1456"/>
              <a:gd name="T79" fmla="*/ 1 h 1815"/>
              <a:gd name="T80" fmla="*/ 1 w 1456"/>
              <a:gd name="T81" fmla="*/ 1 h 1815"/>
              <a:gd name="T82" fmla="*/ 1 w 1456"/>
              <a:gd name="T83" fmla="*/ 1 h 1815"/>
              <a:gd name="T84" fmla="*/ 1 w 1456"/>
              <a:gd name="T85" fmla="*/ 1 h 1815"/>
              <a:gd name="T86" fmla="*/ 1 w 1456"/>
              <a:gd name="T87" fmla="*/ 1 h 1815"/>
              <a:gd name="T88" fmla="*/ 1 w 1456"/>
              <a:gd name="T89" fmla="*/ 1 h 1815"/>
              <a:gd name="T90" fmla="*/ 1 w 1456"/>
              <a:gd name="T91" fmla="*/ 1 h 1815"/>
              <a:gd name="T92" fmla="*/ 1 w 1456"/>
              <a:gd name="T93" fmla="*/ 1 h 1815"/>
              <a:gd name="T94" fmla="*/ 1 w 1456"/>
              <a:gd name="T95" fmla="*/ 1 h 1815"/>
              <a:gd name="T96" fmla="*/ 1 w 1456"/>
              <a:gd name="T97" fmla="*/ 1 h 1815"/>
              <a:gd name="T98" fmla="*/ 1 w 1456"/>
              <a:gd name="T99" fmla="*/ 1 h 1815"/>
              <a:gd name="T100" fmla="*/ 1 w 1456"/>
              <a:gd name="T101" fmla="*/ 1 h 1815"/>
              <a:gd name="T102" fmla="*/ 1 w 1456"/>
              <a:gd name="T103" fmla="*/ 1 h 1815"/>
              <a:gd name="T104" fmla="*/ 1 w 1456"/>
              <a:gd name="T105" fmla="*/ 1 h 1815"/>
              <a:gd name="T106" fmla="*/ 1 w 1456"/>
              <a:gd name="T107" fmla="*/ 1 h 1815"/>
              <a:gd name="T108" fmla="*/ 1 w 1456"/>
              <a:gd name="T109" fmla="*/ 1 h 1815"/>
              <a:gd name="T110" fmla="*/ 1 w 1456"/>
              <a:gd name="T111" fmla="*/ 1 h 1815"/>
              <a:gd name="T112" fmla="*/ 1 w 1456"/>
              <a:gd name="T113" fmla="*/ 1 h 1815"/>
              <a:gd name="T114" fmla="*/ 1 w 1456"/>
              <a:gd name="T115" fmla="*/ 1 h 1815"/>
              <a:gd name="T116" fmla="*/ 1 w 1456"/>
              <a:gd name="T117" fmla="*/ 1 h 1815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456"/>
              <a:gd name="T178" fmla="*/ 0 h 1815"/>
              <a:gd name="T179" fmla="*/ 1456 w 1456"/>
              <a:gd name="T180" fmla="*/ 1815 h 1815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456" h="1815">
                <a:moveTo>
                  <a:pt x="225" y="1230"/>
                </a:moveTo>
                <a:lnTo>
                  <a:pt x="225" y="1245"/>
                </a:lnTo>
                <a:lnTo>
                  <a:pt x="210" y="1245"/>
                </a:lnTo>
                <a:lnTo>
                  <a:pt x="195" y="1245"/>
                </a:lnTo>
                <a:lnTo>
                  <a:pt x="195" y="1260"/>
                </a:lnTo>
                <a:lnTo>
                  <a:pt x="180" y="1245"/>
                </a:lnTo>
                <a:lnTo>
                  <a:pt x="180" y="1230"/>
                </a:lnTo>
                <a:lnTo>
                  <a:pt x="165" y="1230"/>
                </a:lnTo>
                <a:lnTo>
                  <a:pt x="150" y="1230"/>
                </a:lnTo>
                <a:lnTo>
                  <a:pt x="150" y="1215"/>
                </a:lnTo>
                <a:lnTo>
                  <a:pt x="135" y="1215"/>
                </a:lnTo>
                <a:lnTo>
                  <a:pt x="120" y="1215"/>
                </a:lnTo>
                <a:lnTo>
                  <a:pt x="120" y="1200"/>
                </a:lnTo>
                <a:lnTo>
                  <a:pt x="135" y="1200"/>
                </a:lnTo>
                <a:lnTo>
                  <a:pt x="120" y="1200"/>
                </a:lnTo>
                <a:lnTo>
                  <a:pt x="135" y="1200"/>
                </a:lnTo>
                <a:lnTo>
                  <a:pt x="135" y="1185"/>
                </a:lnTo>
                <a:lnTo>
                  <a:pt x="120" y="1185"/>
                </a:lnTo>
                <a:lnTo>
                  <a:pt x="120" y="1170"/>
                </a:lnTo>
                <a:lnTo>
                  <a:pt x="105" y="1170"/>
                </a:lnTo>
                <a:lnTo>
                  <a:pt x="90" y="1170"/>
                </a:lnTo>
                <a:lnTo>
                  <a:pt x="75" y="1170"/>
                </a:lnTo>
                <a:lnTo>
                  <a:pt x="75" y="1155"/>
                </a:lnTo>
                <a:lnTo>
                  <a:pt x="75" y="1140"/>
                </a:lnTo>
                <a:lnTo>
                  <a:pt x="90" y="1140"/>
                </a:lnTo>
                <a:lnTo>
                  <a:pt x="75" y="1140"/>
                </a:lnTo>
                <a:lnTo>
                  <a:pt x="75" y="1125"/>
                </a:lnTo>
                <a:lnTo>
                  <a:pt x="45" y="1125"/>
                </a:lnTo>
                <a:lnTo>
                  <a:pt x="45" y="1110"/>
                </a:lnTo>
                <a:lnTo>
                  <a:pt x="45" y="1095"/>
                </a:lnTo>
                <a:lnTo>
                  <a:pt x="60" y="1080"/>
                </a:lnTo>
                <a:lnTo>
                  <a:pt x="60" y="1065"/>
                </a:lnTo>
                <a:lnTo>
                  <a:pt x="60" y="1050"/>
                </a:lnTo>
                <a:lnTo>
                  <a:pt x="60" y="1035"/>
                </a:lnTo>
                <a:lnTo>
                  <a:pt x="75" y="1035"/>
                </a:lnTo>
                <a:lnTo>
                  <a:pt x="60" y="1020"/>
                </a:lnTo>
                <a:lnTo>
                  <a:pt x="60" y="1035"/>
                </a:lnTo>
                <a:lnTo>
                  <a:pt x="45" y="1035"/>
                </a:lnTo>
                <a:lnTo>
                  <a:pt x="45" y="1020"/>
                </a:lnTo>
                <a:lnTo>
                  <a:pt x="45" y="1005"/>
                </a:lnTo>
                <a:lnTo>
                  <a:pt x="30" y="1005"/>
                </a:lnTo>
                <a:lnTo>
                  <a:pt x="15" y="990"/>
                </a:lnTo>
                <a:lnTo>
                  <a:pt x="15" y="975"/>
                </a:lnTo>
                <a:lnTo>
                  <a:pt x="30" y="960"/>
                </a:lnTo>
                <a:lnTo>
                  <a:pt x="15" y="945"/>
                </a:lnTo>
                <a:lnTo>
                  <a:pt x="30" y="930"/>
                </a:lnTo>
                <a:lnTo>
                  <a:pt x="15" y="930"/>
                </a:lnTo>
                <a:lnTo>
                  <a:pt x="15" y="915"/>
                </a:lnTo>
                <a:lnTo>
                  <a:pt x="0" y="915"/>
                </a:lnTo>
                <a:lnTo>
                  <a:pt x="15" y="915"/>
                </a:lnTo>
                <a:lnTo>
                  <a:pt x="15" y="900"/>
                </a:lnTo>
                <a:lnTo>
                  <a:pt x="15" y="885"/>
                </a:lnTo>
                <a:lnTo>
                  <a:pt x="15" y="870"/>
                </a:lnTo>
                <a:lnTo>
                  <a:pt x="30" y="870"/>
                </a:lnTo>
                <a:lnTo>
                  <a:pt x="45" y="855"/>
                </a:lnTo>
                <a:lnTo>
                  <a:pt x="45" y="840"/>
                </a:lnTo>
                <a:lnTo>
                  <a:pt x="60" y="840"/>
                </a:lnTo>
                <a:lnTo>
                  <a:pt x="60" y="825"/>
                </a:lnTo>
                <a:lnTo>
                  <a:pt x="45" y="825"/>
                </a:lnTo>
                <a:lnTo>
                  <a:pt x="60" y="825"/>
                </a:lnTo>
                <a:lnTo>
                  <a:pt x="45" y="825"/>
                </a:lnTo>
                <a:lnTo>
                  <a:pt x="45" y="810"/>
                </a:lnTo>
                <a:lnTo>
                  <a:pt x="45" y="795"/>
                </a:lnTo>
                <a:lnTo>
                  <a:pt x="30" y="795"/>
                </a:lnTo>
                <a:lnTo>
                  <a:pt x="30" y="780"/>
                </a:lnTo>
                <a:lnTo>
                  <a:pt x="30" y="765"/>
                </a:lnTo>
                <a:lnTo>
                  <a:pt x="30" y="750"/>
                </a:lnTo>
                <a:lnTo>
                  <a:pt x="30" y="735"/>
                </a:lnTo>
                <a:lnTo>
                  <a:pt x="30" y="720"/>
                </a:lnTo>
                <a:lnTo>
                  <a:pt x="45" y="720"/>
                </a:lnTo>
                <a:lnTo>
                  <a:pt x="30" y="705"/>
                </a:lnTo>
                <a:lnTo>
                  <a:pt x="45" y="690"/>
                </a:lnTo>
                <a:lnTo>
                  <a:pt x="30" y="690"/>
                </a:lnTo>
                <a:lnTo>
                  <a:pt x="45" y="690"/>
                </a:lnTo>
                <a:lnTo>
                  <a:pt x="45" y="675"/>
                </a:lnTo>
                <a:lnTo>
                  <a:pt x="30" y="675"/>
                </a:lnTo>
                <a:lnTo>
                  <a:pt x="30" y="660"/>
                </a:lnTo>
                <a:lnTo>
                  <a:pt x="30" y="675"/>
                </a:lnTo>
                <a:lnTo>
                  <a:pt x="30" y="660"/>
                </a:lnTo>
                <a:lnTo>
                  <a:pt x="15" y="660"/>
                </a:lnTo>
                <a:lnTo>
                  <a:pt x="30" y="645"/>
                </a:lnTo>
                <a:lnTo>
                  <a:pt x="30" y="630"/>
                </a:lnTo>
                <a:lnTo>
                  <a:pt x="30" y="615"/>
                </a:lnTo>
                <a:lnTo>
                  <a:pt x="15" y="600"/>
                </a:lnTo>
                <a:lnTo>
                  <a:pt x="15" y="585"/>
                </a:lnTo>
                <a:lnTo>
                  <a:pt x="30" y="585"/>
                </a:lnTo>
                <a:lnTo>
                  <a:pt x="30" y="570"/>
                </a:lnTo>
                <a:lnTo>
                  <a:pt x="45" y="570"/>
                </a:lnTo>
                <a:lnTo>
                  <a:pt x="60" y="570"/>
                </a:lnTo>
                <a:lnTo>
                  <a:pt x="60" y="555"/>
                </a:lnTo>
                <a:lnTo>
                  <a:pt x="75" y="555"/>
                </a:lnTo>
                <a:lnTo>
                  <a:pt x="90" y="555"/>
                </a:lnTo>
                <a:lnTo>
                  <a:pt x="75" y="540"/>
                </a:lnTo>
                <a:lnTo>
                  <a:pt x="90" y="525"/>
                </a:lnTo>
                <a:lnTo>
                  <a:pt x="75" y="525"/>
                </a:lnTo>
                <a:lnTo>
                  <a:pt x="90" y="525"/>
                </a:lnTo>
                <a:lnTo>
                  <a:pt x="90" y="510"/>
                </a:lnTo>
                <a:lnTo>
                  <a:pt x="105" y="510"/>
                </a:lnTo>
                <a:lnTo>
                  <a:pt x="105" y="525"/>
                </a:lnTo>
                <a:lnTo>
                  <a:pt x="105" y="510"/>
                </a:lnTo>
                <a:lnTo>
                  <a:pt x="105" y="495"/>
                </a:lnTo>
                <a:lnTo>
                  <a:pt x="105" y="465"/>
                </a:lnTo>
                <a:lnTo>
                  <a:pt x="120" y="465"/>
                </a:lnTo>
                <a:lnTo>
                  <a:pt x="105" y="465"/>
                </a:lnTo>
                <a:lnTo>
                  <a:pt x="120" y="450"/>
                </a:lnTo>
                <a:lnTo>
                  <a:pt x="135" y="435"/>
                </a:lnTo>
                <a:lnTo>
                  <a:pt x="120" y="420"/>
                </a:lnTo>
                <a:lnTo>
                  <a:pt x="135" y="420"/>
                </a:lnTo>
                <a:lnTo>
                  <a:pt x="150" y="405"/>
                </a:lnTo>
                <a:lnTo>
                  <a:pt x="165" y="405"/>
                </a:lnTo>
                <a:lnTo>
                  <a:pt x="165" y="390"/>
                </a:lnTo>
                <a:lnTo>
                  <a:pt x="165" y="375"/>
                </a:lnTo>
                <a:lnTo>
                  <a:pt x="150" y="375"/>
                </a:lnTo>
                <a:lnTo>
                  <a:pt x="150" y="360"/>
                </a:lnTo>
                <a:lnTo>
                  <a:pt x="165" y="360"/>
                </a:lnTo>
                <a:lnTo>
                  <a:pt x="150" y="345"/>
                </a:lnTo>
                <a:lnTo>
                  <a:pt x="150" y="330"/>
                </a:lnTo>
                <a:lnTo>
                  <a:pt x="180" y="315"/>
                </a:lnTo>
                <a:lnTo>
                  <a:pt x="195" y="300"/>
                </a:lnTo>
                <a:lnTo>
                  <a:pt x="195" y="285"/>
                </a:lnTo>
                <a:lnTo>
                  <a:pt x="195" y="270"/>
                </a:lnTo>
                <a:lnTo>
                  <a:pt x="180" y="270"/>
                </a:lnTo>
                <a:lnTo>
                  <a:pt x="180" y="255"/>
                </a:lnTo>
                <a:lnTo>
                  <a:pt x="180" y="240"/>
                </a:lnTo>
                <a:lnTo>
                  <a:pt x="180" y="210"/>
                </a:lnTo>
                <a:lnTo>
                  <a:pt x="195" y="210"/>
                </a:lnTo>
                <a:lnTo>
                  <a:pt x="195" y="195"/>
                </a:lnTo>
                <a:lnTo>
                  <a:pt x="210" y="210"/>
                </a:lnTo>
                <a:lnTo>
                  <a:pt x="195" y="210"/>
                </a:lnTo>
                <a:lnTo>
                  <a:pt x="195" y="225"/>
                </a:lnTo>
                <a:lnTo>
                  <a:pt x="225" y="240"/>
                </a:lnTo>
                <a:lnTo>
                  <a:pt x="255" y="240"/>
                </a:lnTo>
                <a:lnTo>
                  <a:pt x="240" y="240"/>
                </a:lnTo>
                <a:lnTo>
                  <a:pt x="240" y="225"/>
                </a:lnTo>
                <a:lnTo>
                  <a:pt x="225" y="225"/>
                </a:lnTo>
                <a:lnTo>
                  <a:pt x="225" y="195"/>
                </a:lnTo>
                <a:lnTo>
                  <a:pt x="225" y="180"/>
                </a:lnTo>
                <a:lnTo>
                  <a:pt x="240" y="180"/>
                </a:lnTo>
                <a:lnTo>
                  <a:pt x="255" y="180"/>
                </a:lnTo>
                <a:lnTo>
                  <a:pt x="270" y="165"/>
                </a:lnTo>
                <a:lnTo>
                  <a:pt x="285" y="165"/>
                </a:lnTo>
                <a:lnTo>
                  <a:pt x="270" y="150"/>
                </a:lnTo>
                <a:lnTo>
                  <a:pt x="300" y="165"/>
                </a:lnTo>
                <a:lnTo>
                  <a:pt x="315" y="165"/>
                </a:lnTo>
                <a:lnTo>
                  <a:pt x="315" y="180"/>
                </a:lnTo>
                <a:lnTo>
                  <a:pt x="330" y="180"/>
                </a:lnTo>
                <a:lnTo>
                  <a:pt x="330" y="165"/>
                </a:lnTo>
                <a:lnTo>
                  <a:pt x="345" y="150"/>
                </a:lnTo>
                <a:lnTo>
                  <a:pt x="360" y="135"/>
                </a:lnTo>
                <a:lnTo>
                  <a:pt x="375" y="135"/>
                </a:lnTo>
                <a:lnTo>
                  <a:pt x="375" y="120"/>
                </a:lnTo>
                <a:lnTo>
                  <a:pt x="375" y="105"/>
                </a:lnTo>
                <a:lnTo>
                  <a:pt x="375" y="90"/>
                </a:lnTo>
                <a:lnTo>
                  <a:pt x="375" y="75"/>
                </a:lnTo>
                <a:lnTo>
                  <a:pt x="375" y="60"/>
                </a:lnTo>
                <a:lnTo>
                  <a:pt x="360" y="60"/>
                </a:lnTo>
                <a:lnTo>
                  <a:pt x="375" y="60"/>
                </a:lnTo>
                <a:lnTo>
                  <a:pt x="390" y="45"/>
                </a:lnTo>
                <a:lnTo>
                  <a:pt x="405" y="60"/>
                </a:lnTo>
                <a:lnTo>
                  <a:pt x="420" y="60"/>
                </a:lnTo>
                <a:lnTo>
                  <a:pt x="420" y="75"/>
                </a:lnTo>
                <a:lnTo>
                  <a:pt x="420" y="90"/>
                </a:lnTo>
                <a:lnTo>
                  <a:pt x="435" y="90"/>
                </a:lnTo>
                <a:lnTo>
                  <a:pt x="450" y="75"/>
                </a:lnTo>
                <a:lnTo>
                  <a:pt x="450" y="90"/>
                </a:lnTo>
                <a:lnTo>
                  <a:pt x="450" y="105"/>
                </a:lnTo>
                <a:lnTo>
                  <a:pt x="435" y="105"/>
                </a:lnTo>
                <a:lnTo>
                  <a:pt x="465" y="105"/>
                </a:lnTo>
                <a:lnTo>
                  <a:pt x="495" y="105"/>
                </a:lnTo>
                <a:lnTo>
                  <a:pt x="510" y="90"/>
                </a:lnTo>
                <a:lnTo>
                  <a:pt x="510" y="105"/>
                </a:lnTo>
                <a:lnTo>
                  <a:pt x="525" y="90"/>
                </a:lnTo>
                <a:lnTo>
                  <a:pt x="540" y="90"/>
                </a:lnTo>
                <a:lnTo>
                  <a:pt x="540" y="75"/>
                </a:lnTo>
                <a:lnTo>
                  <a:pt x="555" y="75"/>
                </a:lnTo>
                <a:lnTo>
                  <a:pt x="555" y="60"/>
                </a:lnTo>
                <a:lnTo>
                  <a:pt x="570" y="60"/>
                </a:lnTo>
                <a:lnTo>
                  <a:pt x="570" y="45"/>
                </a:lnTo>
                <a:lnTo>
                  <a:pt x="570" y="30"/>
                </a:lnTo>
                <a:lnTo>
                  <a:pt x="600" y="15"/>
                </a:lnTo>
                <a:lnTo>
                  <a:pt x="615" y="15"/>
                </a:lnTo>
                <a:lnTo>
                  <a:pt x="615" y="0"/>
                </a:lnTo>
                <a:lnTo>
                  <a:pt x="615" y="15"/>
                </a:lnTo>
                <a:lnTo>
                  <a:pt x="630" y="15"/>
                </a:lnTo>
                <a:lnTo>
                  <a:pt x="615" y="15"/>
                </a:lnTo>
                <a:lnTo>
                  <a:pt x="615" y="45"/>
                </a:lnTo>
                <a:lnTo>
                  <a:pt x="615" y="60"/>
                </a:lnTo>
                <a:lnTo>
                  <a:pt x="630" y="60"/>
                </a:lnTo>
                <a:lnTo>
                  <a:pt x="645" y="75"/>
                </a:lnTo>
                <a:lnTo>
                  <a:pt x="660" y="90"/>
                </a:lnTo>
                <a:lnTo>
                  <a:pt x="660" y="105"/>
                </a:lnTo>
                <a:lnTo>
                  <a:pt x="675" y="105"/>
                </a:lnTo>
                <a:lnTo>
                  <a:pt x="675" y="120"/>
                </a:lnTo>
                <a:lnTo>
                  <a:pt x="675" y="135"/>
                </a:lnTo>
                <a:lnTo>
                  <a:pt x="675" y="120"/>
                </a:lnTo>
                <a:lnTo>
                  <a:pt x="690" y="120"/>
                </a:lnTo>
                <a:lnTo>
                  <a:pt x="705" y="105"/>
                </a:lnTo>
                <a:lnTo>
                  <a:pt x="720" y="90"/>
                </a:lnTo>
                <a:lnTo>
                  <a:pt x="735" y="75"/>
                </a:lnTo>
                <a:lnTo>
                  <a:pt x="750" y="90"/>
                </a:lnTo>
                <a:lnTo>
                  <a:pt x="765" y="90"/>
                </a:lnTo>
                <a:lnTo>
                  <a:pt x="780" y="90"/>
                </a:lnTo>
                <a:lnTo>
                  <a:pt x="780" y="105"/>
                </a:lnTo>
                <a:lnTo>
                  <a:pt x="826" y="105"/>
                </a:lnTo>
                <a:lnTo>
                  <a:pt x="841" y="105"/>
                </a:lnTo>
                <a:lnTo>
                  <a:pt x="826" y="105"/>
                </a:lnTo>
                <a:lnTo>
                  <a:pt x="826" y="120"/>
                </a:lnTo>
                <a:lnTo>
                  <a:pt x="841" y="105"/>
                </a:lnTo>
                <a:lnTo>
                  <a:pt x="841" y="120"/>
                </a:lnTo>
                <a:lnTo>
                  <a:pt x="841" y="135"/>
                </a:lnTo>
                <a:lnTo>
                  <a:pt x="856" y="210"/>
                </a:lnTo>
                <a:lnTo>
                  <a:pt x="871" y="210"/>
                </a:lnTo>
                <a:lnTo>
                  <a:pt x="886" y="210"/>
                </a:lnTo>
                <a:lnTo>
                  <a:pt x="886" y="195"/>
                </a:lnTo>
                <a:lnTo>
                  <a:pt x="886" y="210"/>
                </a:lnTo>
                <a:lnTo>
                  <a:pt x="886" y="225"/>
                </a:lnTo>
                <a:lnTo>
                  <a:pt x="901" y="225"/>
                </a:lnTo>
                <a:lnTo>
                  <a:pt x="886" y="225"/>
                </a:lnTo>
                <a:lnTo>
                  <a:pt x="901" y="225"/>
                </a:lnTo>
                <a:lnTo>
                  <a:pt x="901" y="240"/>
                </a:lnTo>
                <a:lnTo>
                  <a:pt x="901" y="225"/>
                </a:lnTo>
                <a:lnTo>
                  <a:pt x="916" y="225"/>
                </a:lnTo>
                <a:lnTo>
                  <a:pt x="916" y="210"/>
                </a:lnTo>
                <a:lnTo>
                  <a:pt x="916" y="195"/>
                </a:lnTo>
                <a:lnTo>
                  <a:pt x="916" y="180"/>
                </a:lnTo>
                <a:lnTo>
                  <a:pt x="901" y="180"/>
                </a:lnTo>
                <a:lnTo>
                  <a:pt x="916" y="165"/>
                </a:lnTo>
                <a:lnTo>
                  <a:pt x="916" y="150"/>
                </a:lnTo>
                <a:lnTo>
                  <a:pt x="916" y="135"/>
                </a:lnTo>
                <a:lnTo>
                  <a:pt x="931" y="135"/>
                </a:lnTo>
                <a:lnTo>
                  <a:pt x="931" y="120"/>
                </a:lnTo>
                <a:lnTo>
                  <a:pt x="946" y="105"/>
                </a:lnTo>
                <a:lnTo>
                  <a:pt x="961" y="105"/>
                </a:lnTo>
                <a:lnTo>
                  <a:pt x="961" y="90"/>
                </a:lnTo>
                <a:lnTo>
                  <a:pt x="976" y="90"/>
                </a:lnTo>
                <a:lnTo>
                  <a:pt x="991" y="90"/>
                </a:lnTo>
                <a:lnTo>
                  <a:pt x="1021" y="90"/>
                </a:lnTo>
                <a:lnTo>
                  <a:pt x="1021" y="105"/>
                </a:lnTo>
                <a:lnTo>
                  <a:pt x="1036" y="105"/>
                </a:lnTo>
                <a:lnTo>
                  <a:pt x="1036" y="90"/>
                </a:lnTo>
                <a:lnTo>
                  <a:pt x="1051" y="90"/>
                </a:lnTo>
                <a:lnTo>
                  <a:pt x="1066" y="90"/>
                </a:lnTo>
                <a:lnTo>
                  <a:pt x="1066" y="75"/>
                </a:lnTo>
                <a:lnTo>
                  <a:pt x="1081" y="60"/>
                </a:lnTo>
                <a:lnTo>
                  <a:pt x="1081" y="45"/>
                </a:lnTo>
                <a:lnTo>
                  <a:pt x="1096" y="45"/>
                </a:lnTo>
                <a:lnTo>
                  <a:pt x="1096" y="30"/>
                </a:lnTo>
                <a:lnTo>
                  <a:pt x="1111" y="30"/>
                </a:lnTo>
                <a:lnTo>
                  <a:pt x="1126" y="30"/>
                </a:lnTo>
                <a:lnTo>
                  <a:pt x="1141" y="30"/>
                </a:lnTo>
                <a:lnTo>
                  <a:pt x="1126" y="30"/>
                </a:lnTo>
                <a:lnTo>
                  <a:pt x="1141" y="30"/>
                </a:lnTo>
                <a:lnTo>
                  <a:pt x="1126" y="30"/>
                </a:lnTo>
                <a:lnTo>
                  <a:pt x="1141" y="30"/>
                </a:lnTo>
                <a:lnTo>
                  <a:pt x="1141" y="45"/>
                </a:lnTo>
                <a:lnTo>
                  <a:pt x="1126" y="45"/>
                </a:lnTo>
                <a:lnTo>
                  <a:pt x="1141" y="60"/>
                </a:lnTo>
                <a:lnTo>
                  <a:pt x="1141" y="75"/>
                </a:lnTo>
                <a:lnTo>
                  <a:pt x="1156" y="75"/>
                </a:lnTo>
                <a:lnTo>
                  <a:pt x="1156" y="90"/>
                </a:lnTo>
                <a:lnTo>
                  <a:pt x="1156" y="105"/>
                </a:lnTo>
                <a:lnTo>
                  <a:pt x="1171" y="105"/>
                </a:lnTo>
                <a:lnTo>
                  <a:pt x="1186" y="105"/>
                </a:lnTo>
                <a:lnTo>
                  <a:pt x="1186" y="120"/>
                </a:lnTo>
                <a:lnTo>
                  <a:pt x="1186" y="135"/>
                </a:lnTo>
                <a:lnTo>
                  <a:pt x="1186" y="150"/>
                </a:lnTo>
                <a:lnTo>
                  <a:pt x="1186" y="165"/>
                </a:lnTo>
                <a:lnTo>
                  <a:pt x="1186" y="180"/>
                </a:lnTo>
                <a:lnTo>
                  <a:pt x="1201" y="180"/>
                </a:lnTo>
                <a:lnTo>
                  <a:pt x="1201" y="195"/>
                </a:lnTo>
                <a:lnTo>
                  <a:pt x="1216" y="195"/>
                </a:lnTo>
                <a:lnTo>
                  <a:pt x="1216" y="210"/>
                </a:lnTo>
                <a:lnTo>
                  <a:pt x="1216" y="225"/>
                </a:lnTo>
                <a:lnTo>
                  <a:pt x="1216" y="240"/>
                </a:lnTo>
                <a:lnTo>
                  <a:pt x="1231" y="240"/>
                </a:lnTo>
                <a:lnTo>
                  <a:pt x="1216" y="255"/>
                </a:lnTo>
                <a:lnTo>
                  <a:pt x="1231" y="255"/>
                </a:lnTo>
                <a:lnTo>
                  <a:pt x="1231" y="270"/>
                </a:lnTo>
                <a:lnTo>
                  <a:pt x="1231" y="255"/>
                </a:lnTo>
                <a:lnTo>
                  <a:pt x="1246" y="255"/>
                </a:lnTo>
                <a:lnTo>
                  <a:pt x="1246" y="270"/>
                </a:lnTo>
                <a:lnTo>
                  <a:pt x="1261" y="270"/>
                </a:lnTo>
                <a:lnTo>
                  <a:pt x="1261" y="300"/>
                </a:lnTo>
                <a:lnTo>
                  <a:pt x="1261" y="315"/>
                </a:lnTo>
                <a:lnTo>
                  <a:pt x="1276" y="315"/>
                </a:lnTo>
                <a:lnTo>
                  <a:pt x="1261" y="330"/>
                </a:lnTo>
                <a:lnTo>
                  <a:pt x="1246" y="345"/>
                </a:lnTo>
                <a:lnTo>
                  <a:pt x="1246" y="360"/>
                </a:lnTo>
                <a:lnTo>
                  <a:pt x="1231" y="360"/>
                </a:lnTo>
                <a:lnTo>
                  <a:pt x="1216" y="360"/>
                </a:lnTo>
                <a:lnTo>
                  <a:pt x="1201" y="360"/>
                </a:lnTo>
                <a:lnTo>
                  <a:pt x="1201" y="375"/>
                </a:lnTo>
                <a:lnTo>
                  <a:pt x="1201" y="390"/>
                </a:lnTo>
                <a:lnTo>
                  <a:pt x="1201" y="405"/>
                </a:lnTo>
                <a:lnTo>
                  <a:pt x="1201" y="420"/>
                </a:lnTo>
                <a:lnTo>
                  <a:pt x="1216" y="435"/>
                </a:lnTo>
                <a:lnTo>
                  <a:pt x="1216" y="450"/>
                </a:lnTo>
                <a:lnTo>
                  <a:pt x="1216" y="465"/>
                </a:lnTo>
                <a:lnTo>
                  <a:pt x="1216" y="480"/>
                </a:lnTo>
                <a:lnTo>
                  <a:pt x="1231" y="480"/>
                </a:lnTo>
                <a:lnTo>
                  <a:pt x="1231" y="465"/>
                </a:lnTo>
                <a:lnTo>
                  <a:pt x="1231" y="450"/>
                </a:lnTo>
                <a:lnTo>
                  <a:pt x="1246" y="450"/>
                </a:lnTo>
                <a:lnTo>
                  <a:pt x="1246" y="465"/>
                </a:lnTo>
                <a:lnTo>
                  <a:pt x="1261" y="465"/>
                </a:lnTo>
                <a:lnTo>
                  <a:pt x="1276" y="480"/>
                </a:lnTo>
                <a:lnTo>
                  <a:pt x="1291" y="480"/>
                </a:lnTo>
                <a:lnTo>
                  <a:pt x="1291" y="495"/>
                </a:lnTo>
                <a:lnTo>
                  <a:pt x="1306" y="510"/>
                </a:lnTo>
                <a:lnTo>
                  <a:pt x="1306" y="525"/>
                </a:lnTo>
                <a:lnTo>
                  <a:pt x="1321" y="525"/>
                </a:lnTo>
                <a:lnTo>
                  <a:pt x="1336" y="540"/>
                </a:lnTo>
                <a:lnTo>
                  <a:pt x="1321" y="555"/>
                </a:lnTo>
                <a:lnTo>
                  <a:pt x="1321" y="570"/>
                </a:lnTo>
                <a:lnTo>
                  <a:pt x="1306" y="570"/>
                </a:lnTo>
                <a:lnTo>
                  <a:pt x="1321" y="570"/>
                </a:lnTo>
                <a:lnTo>
                  <a:pt x="1306" y="570"/>
                </a:lnTo>
                <a:lnTo>
                  <a:pt x="1306" y="585"/>
                </a:lnTo>
                <a:lnTo>
                  <a:pt x="1306" y="600"/>
                </a:lnTo>
                <a:lnTo>
                  <a:pt x="1306" y="615"/>
                </a:lnTo>
                <a:lnTo>
                  <a:pt x="1306" y="600"/>
                </a:lnTo>
                <a:lnTo>
                  <a:pt x="1291" y="600"/>
                </a:lnTo>
                <a:lnTo>
                  <a:pt x="1276" y="600"/>
                </a:lnTo>
                <a:lnTo>
                  <a:pt x="1276" y="615"/>
                </a:lnTo>
                <a:lnTo>
                  <a:pt x="1276" y="630"/>
                </a:lnTo>
                <a:lnTo>
                  <a:pt x="1291" y="645"/>
                </a:lnTo>
                <a:lnTo>
                  <a:pt x="1306" y="645"/>
                </a:lnTo>
                <a:lnTo>
                  <a:pt x="1306" y="660"/>
                </a:lnTo>
                <a:lnTo>
                  <a:pt x="1306" y="675"/>
                </a:lnTo>
                <a:lnTo>
                  <a:pt x="1321" y="690"/>
                </a:lnTo>
                <a:lnTo>
                  <a:pt x="1336" y="690"/>
                </a:lnTo>
                <a:lnTo>
                  <a:pt x="1336" y="705"/>
                </a:lnTo>
                <a:lnTo>
                  <a:pt x="1336" y="720"/>
                </a:lnTo>
                <a:lnTo>
                  <a:pt x="1336" y="735"/>
                </a:lnTo>
                <a:lnTo>
                  <a:pt x="1321" y="735"/>
                </a:lnTo>
                <a:lnTo>
                  <a:pt x="1336" y="735"/>
                </a:lnTo>
                <a:lnTo>
                  <a:pt x="1351" y="750"/>
                </a:lnTo>
                <a:lnTo>
                  <a:pt x="1351" y="735"/>
                </a:lnTo>
                <a:lnTo>
                  <a:pt x="1351" y="750"/>
                </a:lnTo>
                <a:lnTo>
                  <a:pt x="1336" y="750"/>
                </a:lnTo>
                <a:lnTo>
                  <a:pt x="1321" y="750"/>
                </a:lnTo>
                <a:lnTo>
                  <a:pt x="1321" y="765"/>
                </a:lnTo>
                <a:lnTo>
                  <a:pt x="1336" y="765"/>
                </a:lnTo>
                <a:lnTo>
                  <a:pt x="1336" y="780"/>
                </a:lnTo>
                <a:lnTo>
                  <a:pt x="1321" y="780"/>
                </a:lnTo>
                <a:lnTo>
                  <a:pt x="1321" y="795"/>
                </a:lnTo>
                <a:lnTo>
                  <a:pt x="1336" y="795"/>
                </a:lnTo>
                <a:lnTo>
                  <a:pt x="1351" y="795"/>
                </a:lnTo>
                <a:lnTo>
                  <a:pt x="1351" y="780"/>
                </a:lnTo>
                <a:lnTo>
                  <a:pt x="1351" y="795"/>
                </a:lnTo>
                <a:lnTo>
                  <a:pt x="1366" y="795"/>
                </a:lnTo>
                <a:lnTo>
                  <a:pt x="1366" y="810"/>
                </a:lnTo>
                <a:lnTo>
                  <a:pt x="1381" y="810"/>
                </a:lnTo>
                <a:lnTo>
                  <a:pt x="1366" y="810"/>
                </a:lnTo>
                <a:lnTo>
                  <a:pt x="1381" y="810"/>
                </a:lnTo>
                <a:lnTo>
                  <a:pt x="1381" y="825"/>
                </a:lnTo>
                <a:lnTo>
                  <a:pt x="1381" y="840"/>
                </a:lnTo>
                <a:lnTo>
                  <a:pt x="1366" y="840"/>
                </a:lnTo>
                <a:lnTo>
                  <a:pt x="1366" y="855"/>
                </a:lnTo>
                <a:lnTo>
                  <a:pt x="1351" y="855"/>
                </a:lnTo>
                <a:lnTo>
                  <a:pt x="1351" y="870"/>
                </a:lnTo>
                <a:lnTo>
                  <a:pt x="1351" y="885"/>
                </a:lnTo>
                <a:lnTo>
                  <a:pt x="1336" y="885"/>
                </a:lnTo>
                <a:lnTo>
                  <a:pt x="1321" y="885"/>
                </a:lnTo>
                <a:lnTo>
                  <a:pt x="1321" y="900"/>
                </a:lnTo>
                <a:lnTo>
                  <a:pt x="1306" y="900"/>
                </a:lnTo>
                <a:lnTo>
                  <a:pt x="1306" y="915"/>
                </a:lnTo>
                <a:lnTo>
                  <a:pt x="1321" y="915"/>
                </a:lnTo>
                <a:lnTo>
                  <a:pt x="1291" y="915"/>
                </a:lnTo>
                <a:lnTo>
                  <a:pt x="1306" y="915"/>
                </a:lnTo>
                <a:lnTo>
                  <a:pt x="1306" y="930"/>
                </a:lnTo>
                <a:lnTo>
                  <a:pt x="1321" y="930"/>
                </a:lnTo>
                <a:lnTo>
                  <a:pt x="1321" y="945"/>
                </a:lnTo>
                <a:lnTo>
                  <a:pt x="1321" y="960"/>
                </a:lnTo>
                <a:lnTo>
                  <a:pt x="1336" y="960"/>
                </a:lnTo>
                <a:lnTo>
                  <a:pt x="1321" y="960"/>
                </a:lnTo>
                <a:lnTo>
                  <a:pt x="1321" y="975"/>
                </a:lnTo>
                <a:lnTo>
                  <a:pt x="1336" y="975"/>
                </a:lnTo>
                <a:lnTo>
                  <a:pt x="1321" y="975"/>
                </a:lnTo>
                <a:lnTo>
                  <a:pt x="1321" y="990"/>
                </a:lnTo>
                <a:lnTo>
                  <a:pt x="1306" y="990"/>
                </a:lnTo>
                <a:lnTo>
                  <a:pt x="1306" y="1005"/>
                </a:lnTo>
                <a:lnTo>
                  <a:pt x="1321" y="1020"/>
                </a:lnTo>
                <a:lnTo>
                  <a:pt x="1336" y="1020"/>
                </a:lnTo>
                <a:lnTo>
                  <a:pt x="1336" y="1035"/>
                </a:lnTo>
                <a:lnTo>
                  <a:pt x="1336" y="1050"/>
                </a:lnTo>
                <a:lnTo>
                  <a:pt x="1321" y="1050"/>
                </a:lnTo>
                <a:lnTo>
                  <a:pt x="1306" y="1050"/>
                </a:lnTo>
                <a:lnTo>
                  <a:pt x="1291" y="1065"/>
                </a:lnTo>
                <a:lnTo>
                  <a:pt x="1306" y="1065"/>
                </a:lnTo>
                <a:lnTo>
                  <a:pt x="1321" y="1065"/>
                </a:lnTo>
                <a:lnTo>
                  <a:pt x="1321" y="1080"/>
                </a:lnTo>
                <a:lnTo>
                  <a:pt x="1321" y="1095"/>
                </a:lnTo>
                <a:lnTo>
                  <a:pt x="1306" y="1095"/>
                </a:lnTo>
                <a:lnTo>
                  <a:pt x="1291" y="1095"/>
                </a:lnTo>
                <a:lnTo>
                  <a:pt x="1306" y="1110"/>
                </a:lnTo>
                <a:lnTo>
                  <a:pt x="1321" y="1110"/>
                </a:lnTo>
                <a:lnTo>
                  <a:pt x="1321" y="1095"/>
                </a:lnTo>
                <a:lnTo>
                  <a:pt x="1336" y="1095"/>
                </a:lnTo>
                <a:lnTo>
                  <a:pt x="1366" y="1095"/>
                </a:lnTo>
                <a:lnTo>
                  <a:pt x="1381" y="1110"/>
                </a:lnTo>
                <a:lnTo>
                  <a:pt x="1381" y="1125"/>
                </a:lnTo>
                <a:lnTo>
                  <a:pt x="1396" y="1140"/>
                </a:lnTo>
                <a:lnTo>
                  <a:pt x="1396" y="1125"/>
                </a:lnTo>
                <a:lnTo>
                  <a:pt x="1411" y="1140"/>
                </a:lnTo>
                <a:lnTo>
                  <a:pt x="1396" y="1155"/>
                </a:lnTo>
                <a:lnTo>
                  <a:pt x="1396" y="1170"/>
                </a:lnTo>
                <a:lnTo>
                  <a:pt x="1411" y="1170"/>
                </a:lnTo>
                <a:lnTo>
                  <a:pt x="1426" y="1170"/>
                </a:lnTo>
                <a:lnTo>
                  <a:pt x="1441" y="1170"/>
                </a:lnTo>
                <a:lnTo>
                  <a:pt x="1441" y="1185"/>
                </a:lnTo>
                <a:lnTo>
                  <a:pt x="1426" y="1185"/>
                </a:lnTo>
                <a:lnTo>
                  <a:pt x="1426" y="1200"/>
                </a:lnTo>
                <a:lnTo>
                  <a:pt x="1441" y="1215"/>
                </a:lnTo>
                <a:lnTo>
                  <a:pt x="1426" y="1215"/>
                </a:lnTo>
                <a:lnTo>
                  <a:pt x="1426" y="1230"/>
                </a:lnTo>
                <a:lnTo>
                  <a:pt x="1426" y="1245"/>
                </a:lnTo>
                <a:lnTo>
                  <a:pt x="1441" y="1245"/>
                </a:lnTo>
                <a:lnTo>
                  <a:pt x="1441" y="1260"/>
                </a:lnTo>
                <a:lnTo>
                  <a:pt x="1426" y="1260"/>
                </a:lnTo>
                <a:lnTo>
                  <a:pt x="1426" y="1275"/>
                </a:lnTo>
                <a:lnTo>
                  <a:pt x="1411" y="1290"/>
                </a:lnTo>
                <a:lnTo>
                  <a:pt x="1411" y="1305"/>
                </a:lnTo>
                <a:lnTo>
                  <a:pt x="1426" y="1305"/>
                </a:lnTo>
                <a:lnTo>
                  <a:pt x="1426" y="1320"/>
                </a:lnTo>
                <a:lnTo>
                  <a:pt x="1441" y="1320"/>
                </a:lnTo>
                <a:lnTo>
                  <a:pt x="1441" y="1335"/>
                </a:lnTo>
                <a:lnTo>
                  <a:pt x="1426" y="1350"/>
                </a:lnTo>
                <a:lnTo>
                  <a:pt x="1411" y="1350"/>
                </a:lnTo>
                <a:lnTo>
                  <a:pt x="1426" y="1350"/>
                </a:lnTo>
                <a:lnTo>
                  <a:pt x="1411" y="1350"/>
                </a:lnTo>
                <a:lnTo>
                  <a:pt x="1411" y="1365"/>
                </a:lnTo>
                <a:lnTo>
                  <a:pt x="1426" y="1380"/>
                </a:lnTo>
                <a:lnTo>
                  <a:pt x="1441" y="1395"/>
                </a:lnTo>
                <a:lnTo>
                  <a:pt x="1441" y="1410"/>
                </a:lnTo>
                <a:lnTo>
                  <a:pt x="1426" y="1425"/>
                </a:lnTo>
                <a:lnTo>
                  <a:pt x="1426" y="1440"/>
                </a:lnTo>
                <a:lnTo>
                  <a:pt x="1441" y="1440"/>
                </a:lnTo>
                <a:lnTo>
                  <a:pt x="1441" y="1455"/>
                </a:lnTo>
                <a:lnTo>
                  <a:pt x="1441" y="1440"/>
                </a:lnTo>
                <a:lnTo>
                  <a:pt x="1441" y="1455"/>
                </a:lnTo>
                <a:lnTo>
                  <a:pt x="1441" y="1470"/>
                </a:lnTo>
                <a:lnTo>
                  <a:pt x="1456" y="1470"/>
                </a:lnTo>
                <a:lnTo>
                  <a:pt x="1456" y="1485"/>
                </a:lnTo>
                <a:lnTo>
                  <a:pt x="1456" y="1500"/>
                </a:lnTo>
                <a:lnTo>
                  <a:pt x="1456" y="1515"/>
                </a:lnTo>
                <a:lnTo>
                  <a:pt x="1426" y="1530"/>
                </a:lnTo>
                <a:lnTo>
                  <a:pt x="1411" y="1530"/>
                </a:lnTo>
                <a:lnTo>
                  <a:pt x="1411" y="1545"/>
                </a:lnTo>
                <a:lnTo>
                  <a:pt x="1396" y="1545"/>
                </a:lnTo>
                <a:lnTo>
                  <a:pt x="1411" y="1560"/>
                </a:lnTo>
                <a:lnTo>
                  <a:pt x="1426" y="1560"/>
                </a:lnTo>
                <a:lnTo>
                  <a:pt x="1411" y="1560"/>
                </a:lnTo>
                <a:lnTo>
                  <a:pt x="1411" y="1575"/>
                </a:lnTo>
                <a:lnTo>
                  <a:pt x="1411" y="1560"/>
                </a:lnTo>
                <a:lnTo>
                  <a:pt x="1411" y="1575"/>
                </a:lnTo>
                <a:lnTo>
                  <a:pt x="1396" y="1575"/>
                </a:lnTo>
                <a:lnTo>
                  <a:pt x="1381" y="1575"/>
                </a:lnTo>
                <a:lnTo>
                  <a:pt x="1381" y="1590"/>
                </a:lnTo>
                <a:lnTo>
                  <a:pt x="1366" y="1590"/>
                </a:lnTo>
                <a:lnTo>
                  <a:pt x="1351" y="1590"/>
                </a:lnTo>
                <a:lnTo>
                  <a:pt x="1351" y="1605"/>
                </a:lnTo>
                <a:lnTo>
                  <a:pt x="1336" y="1605"/>
                </a:lnTo>
                <a:lnTo>
                  <a:pt x="1336" y="1590"/>
                </a:lnTo>
                <a:lnTo>
                  <a:pt x="1321" y="1605"/>
                </a:lnTo>
                <a:lnTo>
                  <a:pt x="1321" y="1620"/>
                </a:lnTo>
                <a:lnTo>
                  <a:pt x="1306" y="1605"/>
                </a:lnTo>
                <a:lnTo>
                  <a:pt x="1306" y="1620"/>
                </a:lnTo>
                <a:lnTo>
                  <a:pt x="1291" y="1620"/>
                </a:lnTo>
                <a:lnTo>
                  <a:pt x="1291" y="1635"/>
                </a:lnTo>
                <a:lnTo>
                  <a:pt x="1306" y="1635"/>
                </a:lnTo>
                <a:lnTo>
                  <a:pt x="1306" y="1650"/>
                </a:lnTo>
                <a:lnTo>
                  <a:pt x="1291" y="1680"/>
                </a:lnTo>
                <a:lnTo>
                  <a:pt x="1291" y="1695"/>
                </a:lnTo>
                <a:lnTo>
                  <a:pt x="1321" y="1695"/>
                </a:lnTo>
                <a:lnTo>
                  <a:pt x="1321" y="1710"/>
                </a:lnTo>
                <a:lnTo>
                  <a:pt x="1321" y="1740"/>
                </a:lnTo>
                <a:lnTo>
                  <a:pt x="1336" y="1740"/>
                </a:lnTo>
                <a:lnTo>
                  <a:pt x="1336" y="1755"/>
                </a:lnTo>
                <a:lnTo>
                  <a:pt x="1321" y="1755"/>
                </a:lnTo>
                <a:lnTo>
                  <a:pt x="1291" y="1740"/>
                </a:lnTo>
                <a:lnTo>
                  <a:pt x="1291" y="1755"/>
                </a:lnTo>
                <a:lnTo>
                  <a:pt x="1276" y="1755"/>
                </a:lnTo>
                <a:lnTo>
                  <a:pt x="1276" y="1740"/>
                </a:lnTo>
                <a:lnTo>
                  <a:pt x="1276" y="1755"/>
                </a:lnTo>
                <a:lnTo>
                  <a:pt x="1261" y="1755"/>
                </a:lnTo>
                <a:lnTo>
                  <a:pt x="1261" y="1770"/>
                </a:lnTo>
                <a:lnTo>
                  <a:pt x="1261" y="1785"/>
                </a:lnTo>
                <a:lnTo>
                  <a:pt x="1246" y="1785"/>
                </a:lnTo>
                <a:lnTo>
                  <a:pt x="1246" y="1770"/>
                </a:lnTo>
                <a:lnTo>
                  <a:pt x="1231" y="1785"/>
                </a:lnTo>
                <a:lnTo>
                  <a:pt x="1231" y="1770"/>
                </a:lnTo>
                <a:lnTo>
                  <a:pt x="1216" y="1770"/>
                </a:lnTo>
                <a:lnTo>
                  <a:pt x="1201" y="1770"/>
                </a:lnTo>
                <a:lnTo>
                  <a:pt x="1201" y="1785"/>
                </a:lnTo>
                <a:lnTo>
                  <a:pt x="1201" y="1800"/>
                </a:lnTo>
                <a:lnTo>
                  <a:pt x="1186" y="1800"/>
                </a:lnTo>
                <a:lnTo>
                  <a:pt x="1171" y="1800"/>
                </a:lnTo>
                <a:lnTo>
                  <a:pt x="1156" y="1800"/>
                </a:lnTo>
                <a:lnTo>
                  <a:pt x="1141" y="1800"/>
                </a:lnTo>
                <a:lnTo>
                  <a:pt x="1126" y="1800"/>
                </a:lnTo>
                <a:lnTo>
                  <a:pt x="1111" y="1800"/>
                </a:lnTo>
                <a:lnTo>
                  <a:pt x="1111" y="1815"/>
                </a:lnTo>
                <a:lnTo>
                  <a:pt x="1111" y="1800"/>
                </a:lnTo>
                <a:lnTo>
                  <a:pt x="1096" y="1800"/>
                </a:lnTo>
                <a:lnTo>
                  <a:pt x="1081" y="1800"/>
                </a:lnTo>
                <a:lnTo>
                  <a:pt x="1066" y="1800"/>
                </a:lnTo>
                <a:lnTo>
                  <a:pt x="1051" y="1800"/>
                </a:lnTo>
                <a:lnTo>
                  <a:pt x="1036" y="1800"/>
                </a:lnTo>
                <a:lnTo>
                  <a:pt x="1036" y="1785"/>
                </a:lnTo>
                <a:lnTo>
                  <a:pt x="1036" y="1770"/>
                </a:lnTo>
                <a:lnTo>
                  <a:pt x="1051" y="1770"/>
                </a:lnTo>
                <a:lnTo>
                  <a:pt x="1036" y="1755"/>
                </a:lnTo>
                <a:lnTo>
                  <a:pt x="1036" y="1740"/>
                </a:lnTo>
                <a:lnTo>
                  <a:pt x="1021" y="1740"/>
                </a:lnTo>
                <a:lnTo>
                  <a:pt x="1006" y="1740"/>
                </a:lnTo>
                <a:lnTo>
                  <a:pt x="1006" y="1725"/>
                </a:lnTo>
                <a:lnTo>
                  <a:pt x="1021" y="1725"/>
                </a:lnTo>
                <a:lnTo>
                  <a:pt x="1021" y="1710"/>
                </a:lnTo>
                <a:lnTo>
                  <a:pt x="1036" y="1710"/>
                </a:lnTo>
                <a:lnTo>
                  <a:pt x="1036" y="1695"/>
                </a:lnTo>
                <a:lnTo>
                  <a:pt x="1036" y="1680"/>
                </a:lnTo>
                <a:lnTo>
                  <a:pt x="1051" y="1680"/>
                </a:lnTo>
                <a:lnTo>
                  <a:pt x="1036" y="1680"/>
                </a:lnTo>
                <a:lnTo>
                  <a:pt x="1036" y="1665"/>
                </a:lnTo>
                <a:lnTo>
                  <a:pt x="1021" y="1665"/>
                </a:lnTo>
                <a:lnTo>
                  <a:pt x="1021" y="1650"/>
                </a:lnTo>
                <a:lnTo>
                  <a:pt x="1006" y="1635"/>
                </a:lnTo>
                <a:lnTo>
                  <a:pt x="1021" y="1635"/>
                </a:lnTo>
                <a:lnTo>
                  <a:pt x="1021" y="1620"/>
                </a:lnTo>
                <a:lnTo>
                  <a:pt x="1021" y="1605"/>
                </a:lnTo>
                <a:lnTo>
                  <a:pt x="1006" y="1605"/>
                </a:lnTo>
                <a:lnTo>
                  <a:pt x="1021" y="1590"/>
                </a:lnTo>
                <a:lnTo>
                  <a:pt x="1006" y="1590"/>
                </a:lnTo>
                <a:lnTo>
                  <a:pt x="1006" y="1575"/>
                </a:lnTo>
                <a:lnTo>
                  <a:pt x="991" y="1575"/>
                </a:lnTo>
                <a:lnTo>
                  <a:pt x="991" y="1560"/>
                </a:lnTo>
                <a:lnTo>
                  <a:pt x="976" y="1560"/>
                </a:lnTo>
                <a:lnTo>
                  <a:pt x="976" y="1545"/>
                </a:lnTo>
                <a:lnTo>
                  <a:pt x="961" y="1545"/>
                </a:lnTo>
                <a:lnTo>
                  <a:pt x="961" y="1560"/>
                </a:lnTo>
                <a:lnTo>
                  <a:pt x="946" y="1575"/>
                </a:lnTo>
                <a:lnTo>
                  <a:pt x="931" y="1575"/>
                </a:lnTo>
                <a:lnTo>
                  <a:pt x="916" y="1575"/>
                </a:lnTo>
                <a:lnTo>
                  <a:pt x="916" y="1590"/>
                </a:lnTo>
                <a:lnTo>
                  <a:pt x="901" y="1590"/>
                </a:lnTo>
                <a:lnTo>
                  <a:pt x="901" y="1605"/>
                </a:lnTo>
                <a:lnTo>
                  <a:pt x="901" y="1620"/>
                </a:lnTo>
                <a:lnTo>
                  <a:pt x="886" y="1620"/>
                </a:lnTo>
                <a:lnTo>
                  <a:pt x="871" y="1620"/>
                </a:lnTo>
                <a:lnTo>
                  <a:pt x="856" y="1620"/>
                </a:lnTo>
                <a:lnTo>
                  <a:pt x="871" y="1620"/>
                </a:lnTo>
                <a:lnTo>
                  <a:pt x="856" y="1620"/>
                </a:lnTo>
                <a:lnTo>
                  <a:pt x="841" y="1620"/>
                </a:lnTo>
                <a:lnTo>
                  <a:pt x="841" y="1605"/>
                </a:lnTo>
                <a:lnTo>
                  <a:pt x="826" y="1605"/>
                </a:lnTo>
                <a:lnTo>
                  <a:pt x="841" y="1620"/>
                </a:lnTo>
                <a:lnTo>
                  <a:pt x="826" y="1620"/>
                </a:lnTo>
                <a:lnTo>
                  <a:pt x="826" y="1605"/>
                </a:lnTo>
                <a:lnTo>
                  <a:pt x="826" y="1620"/>
                </a:lnTo>
                <a:lnTo>
                  <a:pt x="810" y="1620"/>
                </a:lnTo>
                <a:lnTo>
                  <a:pt x="810" y="1635"/>
                </a:lnTo>
                <a:lnTo>
                  <a:pt x="795" y="1650"/>
                </a:lnTo>
                <a:lnTo>
                  <a:pt x="795" y="1635"/>
                </a:lnTo>
                <a:lnTo>
                  <a:pt x="780" y="1635"/>
                </a:lnTo>
                <a:lnTo>
                  <a:pt x="780" y="1620"/>
                </a:lnTo>
                <a:lnTo>
                  <a:pt x="765" y="1605"/>
                </a:lnTo>
                <a:lnTo>
                  <a:pt x="750" y="1620"/>
                </a:lnTo>
                <a:lnTo>
                  <a:pt x="735" y="1620"/>
                </a:lnTo>
                <a:lnTo>
                  <a:pt x="735" y="1605"/>
                </a:lnTo>
                <a:lnTo>
                  <a:pt x="720" y="1605"/>
                </a:lnTo>
                <a:lnTo>
                  <a:pt x="705" y="1605"/>
                </a:lnTo>
                <a:lnTo>
                  <a:pt x="705" y="1620"/>
                </a:lnTo>
                <a:lnTo>
                  <a:pt x="705" y="1635"/>
                </a:lnTo>
                <a:lnTo>
                  <a:pt x="690" y="1635"/>
                </a:lnTo>
                <a:lnTo>
                  <a:pt x="675" y="1635"/>
                </a:lnTo>
                <a:lnTo>
                  <a:pt x="660" y="1635"/>
                </a:lnTo>
                <a:lnTo>
                  <a:pt x="645" y="1620"/>
                </a:lnTo>
                <a:lnTo>
                  <a:pt x="630" y="1620"/>
                </a:lnTo>
                <a:lnTo>
                  <a:pt x="615" y="1620"/>
                </a:lnTo>
                <a:lnTo>
                  <a:pt x="600" y="1620"/>
                </a:lnTo>
                <a:lnTo>
                  <a:pt x="600" y="1635"/>
                </a:lnTo>
                <a:lnTo>
                  <a:pt x="585" y="1635"/>
                </a:lnTo>
                <a:lnTo>
                  <a:pt x="600" y="1635"/>
                </a:lnTo>
                <a:lnTo>
                  <a:pt x="585" y="1635"/>
                </a:lnTo>
                <a:lnTo>
                  <a:pt x="570" y="1635"/>
                </a:lnTo>
                <a:lnTo>
                  <a:pt x="555" y="1635"/>
                </a:lnTo>
                <a:lnTo>
                  <a:pt x="540" y="1635"/>
                </a:lnTo>
                <a:lnTo>
                  <a:pt x="540" y="1650"/>
                </a:lnTo>
                <a:lnTo>
                  <a:pt x="525" y="1650"/>
                </a:lnTo>
                <a:lnTo>
                  <a:pt x="510" y="1650"/>
                </a:lnTo>
                <a:lnTo>
                  <a:pt x="495" y="1650"/>
                </a:lnTo>
                <a:lnTo>
                  <a:pt x="480" y="1650"/>
                </a:lnTo>
                <a:lnTo>
                  <a:pt x="465" y="1650"/>
                </a:lnTo>
                <a:lnTo>
                  <a:pt x="465" y="1635"/>
                </a:lnTo>
                <a:lnTo>
                  <a:pt x="450" y="1635"/>
                </a:lnTo>
                <a:lnTo>
                  <a:pt x="450" y="1650"/>
                </a:lnTo>
                <a:lnTo>
                  <a:pt x="435" y="1650"/>
                </a:lnTo>
                <a:lnTo>
                  <a:pt x="420" y="165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83" name="Freeform 521"/>
          <p:cNvSpPr>
            <a:spLocks/>
          </p:cNvSpPr>
          <p:nvPr/>
        </p:nvSpPr>
        <p:spPr bwMode="auto">
          <a:xfrm>
            <a:off x="2664884" y="2429422"/>
            <a:ext cx="174183" cy="384148"/>
          </a:xfrm>
          <a:custGeom>
            <a:avLst/>
            <a:gdLst>
              <a:gd name="T0" fmla="*/ 1 w 210"/>
              <a:gd name="T1" fmla="*/ 1 h 465"/>
              <a:gd name="T2" fmla="*/ 1 w 210"/>
              <a:gd name="T3" fmla="*/ 1 h 465"/>
              <a:gd name="T4" fmla="*/ 1 w 210"/>
              <a:gd name="T5" fmla="*/ 1 h 465"/>
              <a:gd name="T6" fmla="*/ 1 w 210"/>
              <a:gd name="T7" fmla="*/ 1 h 465"/>
              <a:gd name="T8" fmla="*/ 1 w 210"/>
              <a:gd name="T9" fmla="*/ 1 h 465"/>
              <a:gd name="T10" fmla="*/ 1 w 210"/>
              <a:gd name="T11" fmla="*/ 1 h 465"/>
              <a:gd name="T12" fmla="*/ 1 w 210"/>
              <a:gd name="T13" fmla="*/ 1 h 465"/>
              <a:gd name="T14" fmla="*/ 1 w 210"/>
              <a:gd name="T15" fmla="*/ 1 h 465"/>
              <a:gd name="T16" fmla="*/ 1 w 210"/>
              <a:gd name="T17" fmla="*/ 1 h 465"/>
              <a:gd name="T18" fmla="*/ 1 w 210"/>
              <a:gd name="T19" fmla="*/ 1 h 465"/>
              <a:gd name="T20" fmla="*/ 1 w 210"/>
              <a:gd name="T21" fmla="*/ 1 h 465"/>
              <a:gd name="T22" fmla="*/ 1 w 210"/>
              <a:gd name="T23" fmla="*/ 1 h 465"/>
              <a:gd name="T24" fmla="*/ 1 w 210"/>
              <a:gd name="T25" fmla="*/ 1 h 465"/>
              <a:gd name="T26" fmla="*/ 1 w 210"/>
              <a:gd name="T27" fmla="*/ 1 h 465"/>
              <a:gd name="T28" fmla="*/ 1 w 210"/>
              <a:gd name="T29" fmla="*/ 1 h 465"/>
              <a:gd name="T30" fmla="*/ 1 w 210"/>
              <a:gd name="T31" fmla="*/ 1 h 465"/>
              <a:gd name="T32" fmla="*/ 0 w 210"/>
              <a:gd name="T33" fmla="*/ 1 h 465"/>
              <a:gd name="T34" fmla="*/ 1 w 210"/>
              <a:gd name="T35" fmla="*/ 1 h 465"/>
              <a:gd name="T36" fmla="*/ 1 w 210"/>
              <a:gd name="T37" fmla="*/ 1 h 465"/>
              <a:gd name="T38" fmla="*/ 0 w 210"/>
              <a:gd name="T39" fmla="*/ 1 h 465"/>
              <a:gd name="T40" fmla="*/ 1 w 210"/>
              <a:gd name="T41" fmla="*/ 1 h 465"/>
              <a:gd name="T42" fmla="*/ 1 w 210"/>
              <a:gd name="T43" fmla="*/ 1 h 465"/>
              <a:gd name="T44" fmla="*/ 1 w 210"/>
              <a:gd name="T45" fmla="*/ 1 h 465"/>
              <a:gd name="T46" fmla="*/ 1 w 210"/>
              <a:gd name="T47" fmla="*/ 1 h 465"/>
              <a:gd name="T48" fmla="*/ 1 w 210"/>
              <a:gd name="T49" fmla="*/ 1 h 465"/>
              <a:gd name="T50" fmla="*/ 1 w 210"/>
              <a:gd name="T51" fmla="*/ 1 h 465"/>
              <a:gd name="T52" fmla="*/ 1 w 210"/>
              <a:gd name="T53" fmla="*/ 1 h 465"/>
              <a:gd name="T54" fmla="*/ 1 w 210"/>
              <a:gd name="T55" fmla="*/ 1 h 465"/>
              <a:gd name="T56" fmla="*/ 1 w 210"/>
              <a:gd name="T57" fmla="*/ 1 h 465"/>
              <a:gd name="T58" fmla="*/ 1 w 210"/>
              <a:gd name="T59" fmla="*/ 1 h 465"/>
              <a:gd name="T60" fmla="*/ 1 w 210"/>
              <a:gd name="T61" fmla="*/ 1 h 465"/>
              <a:gd name="T62" fmla="*/ 1 w 210"/>
              <a:gd name="T63" fmla="*/ 1 h 465"/>
              <a:gd name="T64" fmla="*/ 1 w 210"/>
              <a:gd name="T65" fmla="*/ 1 h 465"/>
              <a:gd name="T66" fmla="*/ 1 w 210"/>
              <a:gd name="T67" fmla="*/ 1 h 465"/>
              <a:gd name="T68" fmla="*/ 1 w 210"/>
              <a:gd name="T69" fmla="*/ 1 h 465"/>
              <a:gd name="T70" fmla="*/ 1 w 210"/>
              <a:gd name="T71" fmla="*/ 0 h 465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210"/>
              <a:gd name="T109" fmla="*/ 0 h 465"/>
              <a:gd name="T110" fmla="*/ 210 w 210"/>
              <a:gd name="T111" fmla="*/ 465 h 465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210" h="465">
                <a:moveTo>
                  <a:pt x="210" y="420"/>
                </a:moveTo>
                <a:lnTo>
                  <a:pt x="195" y="420"/>
                </a:lnTo>
                <a:lnTo>
                  <a:pt x="195" y="435"/>
                </a:lnTo>
                <a:lnTo>
                  <a:pt x="180" y="435"/>
                </a:lnTo>
                <a:lnTo>
                  <a:pt x="165" y="435"/>
                </a:lnTo>
                <a:lnTo>
                  <a:pt x="150" y="450"/>
                </a:lnTo>
                <a:lnTo>
                  <a:pt x="135" y="450"/>
                </a:lnTo>
                <a:lnTo>
                  <a:pt x="135" y="465"/>
                </a:lnTo>
                <a:lnTo>
                  <a:pt x="135" y="450"/>
                </a:lnTo>
                <a:lnTo>
                  <a:pt x="120" y="450"/>
                </a:lnTo>
                <a:lnTo>
                  <a:pt x="120" y="435"/>
                </a:lnTo>
                <a:lnTo>
                  <a:pt x="105" y="435"/>
                </a:lnTo>
                <a:lnTo>
                  <a:pt x="105" y="420"/>
                </a:lnTo>
                <a:lnTo>
                  <a:pt x="90" y="420"/>
                </a:lnTo>
                <a:lnTo>
                  <a:pt x="90" y="405"/>
                </a:lnTo>
                <a:lnTo>
                  <a:pt x="105" y="405"/>
                </a:lnTo>
                <a:lnTo>
                  <a:pt x="105" y="390"/>
                </a:lnTo>
                <a:lnTo>
                  <a:pt x="90" y="390"/>
                </a:lnTo>
                <a:lnTo>
                  <a:pt x="75" y="390"/>
                </a:lnTo>
                <a:lnTo>
                  <a:pt x="60" y="390"/>
                </a:lnTo>
                <a:lnTo>
                  <a:pt x="60" y="405"/>
                </a:lnTo>
                <a:lnTo>
                  <a:pt x="60" y="390"/>
                </a:lnTo>
                <a:lnTo>
                  <a:pt x="60" y="375"/>
                </a:lnTo>
                <a:lnTo>
                  <a:pt x="45" y="375"/>
                </a:lnTo>
                <a:lnTo>
                  <a:pt x="45" y="360"/>
                </a:lnTo>
                <a:lnTo>
                  <a:pt x="45" y="345"/>
                </a:lnTo>
                <a:lnTo>
                  <a:pt x="45" y="330"/>
                </a:lnTo>
                <a:lnTo>
                  <a:pt x="30" y="330"/>
                </a:lnTo>
                <a:lnTo>
                  <a:pt x="45" y="330"/>
                </a:lnTo>
                <a:lnTo>
                  <a:pt x="45" y="315"/>
                </a:lnTo>
                <a:lnTo>
                  <a:pt x="30" y="315"/>
                </a:lnTo>
                <a:lnTo>
                  <a:pt x="15" y="300"/>
                </a:lnTo>
                <a:lnTo>
                  <a:pt x="0" y="300"/>
                </a:lnTo>
                <a:lnTo>
                  <a:pt x="0" y="285"/>
                </a:lnTo>
                <a:lnTo>
                  <a:pt x="0" y="270"/>
                </a:lnTo>
                <a:lnTo>
                  <a:pt x="15" y="270"/>
                </a:lnTo>
                <a:lnTo>
                  <a:pt x="15" y="255"/>
                </a:lnTo>
                <a:lnTo>
                  <a:pt x="15" y="240"/>
                </a:lnTo>
                <a:lnTo>
                  <a:pt x="0" y="240"/>
                </a:lnTo>
                <a:lnTo>
                  <a:pt x="0" y="225"/>
                </a:lnTo>
                <a:lnTo>
                  <a:pt x="0" y="210"/>
                </a:lnTo>
                <a:lnTo>
                  <a:pt x="15" y="210"/>
                </a:lnTo>
                <a:lnTo>
                  <a:pt x="30" y="210"/>
                </a:lnTo>
                <a:lnTo>
                  <a:pt x="45" y="195"/>
                </a:lnTo>
                <a:lnTo>
                  <a:pt x="60" y="195"/>
                </a:lnTo>
                <a:lnTo>
                  <a:pt x="75" y="195"/>
                </a:lnTo>
                <a:lnTo>
                  <a:pt x="75" y="180"/>
                </a:lnTo>
                <a:lnTo>
                  <a:pt x="75" y="165"/>
                </a:lnTo>
                <a:lnTo>
                  <a:pt x="75" y="150"/>
                </a:lnTo>
                <a:lnTo>
                  <a:pt x="60" y="150"/>
                </a:lnTo>
                <a:lnTo>
                  <a:pt x="45" y="150"/>
                </a:lnTo>
                <a:lnTo>
                  <a:pt x="45" y="135"/>
                </a:lnTo>
                <a:lnTo>
                  <a:pt x="45" y="120"/>
                </a:lnTo>
                <a:lnTo>
                  <a:pt x="60" y="120"/>
                </a:lnTo>
                <a:lnTo>
                  <a:pt x="45" y="120"/>
                </a:lnTo>
                <a:lnTo>
                  <a:pt x="45" y="105"/>
                </a:lnTo>
                <a:lnTo>
                  <a:pt x="45" y="90"/>
                </a:lnTo>
                <a:lnTo>
                  <a:pt x="60" y="105"/>
                </a:lnTo>
                <a:lnTo>
                  <a:pt x="60" y="90"/>
                </a:lnTo>
                <a:lnTo>
                  <a:pt x="75" y="90"/>
                </a:lnTo>
                <a:lnTo>
                  <a:pt x="75" y="75"/>
                </a:lnTo>
                <a:lnTo>
                  <a:pt x="60" y="75"/>
                </a:lnTo>
                <a:lnTo>
                  <a:pt x="60" y="60"/>
                </a:lnTo>
                <a:lnTo>
                  <a:pt x="45" y="60"/>
                </a:lnTo>
                <a:lnTo>
                  <a:pt x="60" y="75"/>
                </a:lnTo>
                <a:lnTo>
                  <a:pt x="45" y="75"/>
                </a:lnTo>
                <a:lnTo>
                  <a:pt x="45" y="45"/>
                </a:lnTo>
                <a:lnTo>
                  <a:pt x="45" y="60"/>
                </a:lnTo>
                <a:lnTo>
                  <a:pt x="30" y="45"/>
                </a:lnTo>
                <a:lnTo>
                  <a:pt x="30" y="30"/>
                </a:lnTo>
                <a:lnTo>
                  <a:pt x="30" y="15"/>
                </a:lnTo>
                <a:lnTo>
                  <a:pt x="30" y="0"/>
                </a:lnTo>
                <a:lnTo>
                  <a:pt x="15" y="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84" name="Freeform 522"/>
          <p:cNvSpPr>
            <a:spLocks/>
          </p:cNvSpPr>
          <p:nvPr/>
        </p:nvSpPr>
        <p:spPr bwMode="auto">
          <a:xfrm>
            <a:off x="65647" y="3259727"/>
            <a:ext cx="1198263" cy="843914"/>
          </a:xfrm>
          <a:custGeom>
            <a:avLst/>
            <a:gdLst>
              <a:gd name="T0" fmla="*/ 1 w 1426"/>
              <a:gd name="T1" fmla="*/ 1 h 1020"/>
              <a:gd name="T2" fmla="*/ 1 w 1426"/>
              <a:gd name="T3" fmla="*/ 1 h 1020"/>
              <a:gd name="T4" fmla="*/ 1 w 1426"/>
              <a:gd name="T5" fmla="*/ 1 h 1020"/>
              <a:gd name="T6" fmla="*/ 1 w 1426"/>
              <a:gd name="T7" fmla="*/ 1 h 1020"/>
              <a:gd name="T8" fmla="*/ 1 w 1426"/>
              <a:gd name="T9" fmla="*/ 1 h 1020"/>
              <a:gd name="T10" fmla="*/ 1 w 1426"/>
              <a:gd name="T11" fmla="*/ 1 h 1020"/>
              <a:gd name="T12" fmla="*/ 1 w 1426"/>
              <a:gd name="T13" fmla="*/ 1 h 1020"/>
              <a:gd name="T14" fmla="*/ 1 w 1426"/>
              <a:gd name="T15" fmla="*/ 1 h 1020"/>
              <a:gd name="T16" fmla="*/ 1 w 1426"/>
              <a:gd name="T17" fmla="*/ 1 h 1020"/>
              <a:gd name="T18" fmla="*/ 1 w 1426"/>
              <a:gd name="T19" fmla="*/ 1 h 1020"/>
              <a:gd name="T20" fmla="*/ 1 w 1426"/>
              <a:gd name="T21" fmla="*/ 1 h 1020"/>
              <a:gd name="T22" fmla="*/ 1 w 1426"/>
              <a:gd name="T23" fmla="*/ 1 h 1020"/>
              <a:gd name="T24" fmla="*/ 1 w 1426"/>
              <a:gd name="T25" fmla="*/ 1 h 1020"/>
              <a:gd name="T26" fmla="*/ 1 w 1426"/>
              <a:gd name="T27" fmla="*/ 1 h 1020"/>
              <a:gd name="T28" fmla="*/ 0 w 1426"/>
              <a:gd name="T29" fmla="*/ 1 h 1020"/>
              <a:gd name="T30" fmla="*/ 1 w 1426"/>
              <a:gd name="T31" fmla="*/ 1 h 1020"/>
              <a:gd name="T32" fmla="*/ 1 w 1426"/>
              <a:gd name="T33" fmla="*/ 1 h 1020"/>
              <a:gd name="T34" fmla="*/ 1 w 1426"/>
              <a:gd name="T35" fmla="*/ 1 h 1020"/>
              <a:gd name="T36" fmla="*/ 1 w 1426"/>
              <a:gd name="T37" fmla="*/ 1 h 1020"/>
              <a:gd name="T38" fmla="*/ 1 w 1426"/>
              <a:gd name="T39" fmla="*/ 1 h 1020"/>
              <a:gd name="T40" fmla="*/ 1 w 1426"/>
              <a:gd name="T41" fmla="*/ 1 h 1020"/>
              <a:gd name="T42" fmla="*/ 1 w 1426"/>
              <a:gd name="T43" fmla="*/ 1 h 1020"/>
              <a:gd name="T44" fmla="*/ 1 w 1426"/>
              <a:gd name="T45" fmla="*/ 1 h 1020"/>
              <a:gd name="T46" fmla="*/ 1 w 1426"/>
              <a:gd name="T47" fmla="*/ 1 h 1020"/>
              <a:gd name="T48" fmla="*/ 1 w 1426"/>
              <a:gd name="T49" fmla="*/ 1 h 1020"/>
              <a:gd name="T50" fmla="*/ 1 w 1426"/>
              <a:gd name="T51" fmla="*/ 1 h 1020"/>
              <a:gd name="T52" fmla="*/ 1 w 1426"/>
              <a:gd name="T53" fmla="*/ 1 h 1020"/>
              <a:gd name="T54" fmla="*/ 1 w 1426"/>
              <a:gd name="T55" fmla="*/ 1 h 1020"/>
              <a:gd name="T56" fmla="*/ 1 w 1426"/>
              <a:gd name="T57" fmla="*/ 1 h 1020"/>
              <a:gd name="T58" fmla="*/ 1 w 1426"/>
              <a:gd name="T59" fmla="*/ 1 h 1020"/>
              <a:gd name="T60" fmla="*/ 1 w 1426"/>
              <a:gd name="T61" fmla="*/ 1 h 1020"/>
              <a:gd name="T62" fmla="*/ 1 w 1426"/>
              <a:gd name="T63" fmla="*/ 1 h 1020"/>
              <a:gd name="T64" fmla="*/ 1 w 1426"/>
              <a:gd name="T65" fmla="*/ 1 h 1020"/>
              <a:gd name="T66" fmla="*/ 1 w 1426"/>
              <a:gd name="T67" fmla="*/ 1 h 1020"/>
              <a:gd name="T68" fmla="*/ 1 w 1426"/>
              <a:gd name="T69" fmla="*/ 1 h 1020"/>
              <a:gd name="T70" fmla="*/ 1 w 1426"/>
              <a:gd name="T71" fmla="*/ 1 h 1020"/>
              <a:gd name="T72" fmla="*/ 1 w 1426"/>
              <a:gd name="T73" fmla="*/ 1 h 1020"/>
              <a:gd name="T74" fmla="*/ 1 w 1426"/>
              <a:gd name="T75" fmla="*/ 1 h 1020"/>
              <a:gd name="T76" fmla="*/ 1 w 1426"/>
              <a:gd name="T77" fmla="*/ 1 h 1020"/>
              <a:gd name="T78" fmla="*/ 1 w 1426"/>
              <a:gd name="T79" fmla="*/ 1 h 1020"/>
              <a:gd name="T80" fmla="*/ 1 w 1426"/>
              <a:gd name="T81" fmla="*/ 1 h 1020"/>
              <a:gd name="T82" fmla="*/ 1 w 1426"/>
              <a:gd name="T83" fmla="*/ 1 h 1020"/>
              <a:gd name="T84" fmla="*/ 1 w 1426"/>
              <a:gd name="T85" fmla="*/ 1 h 1020"/>
              <a:gd name="T86" fmla="*/ 1 w 1426"/>
              <a:gd name="T87" fmla="*/ 1 h 1020"/>
              <a:gd name="T88" fmla="*/ 1 w 1426"/>
              <a:gd name="T89" fmla="*/ 1 h 1020"/>
              <a:gd name="T90" fmla="*/ 1 w 1426"/>
              <a:gd name="T91" fmla="*/ 1 h 1020"/>
              <a:gd name="T92" fmla="*/ 1 w 1426"/>
              <a:gd name="T93" fmla="*/ 1 h 1020"/>
              <a:gd name="T94" fmla="*/ 1 w 1426"/>
              <a:gd name="T95" fmla="*/ 1 h 1020"/>
              <a:gd name="T96" fmla="*/ 1 w 1426"/>
              <a:gd name="T97" fmla="*/ 1 h 1020"/>
              <a:gd name="T98" fmla="*/ 1 w 1426"/>
              <a:gd name="T99" fmla="*/ 1 h 1020"/>
              <a:gd name="T100" fmla="*/ 1 w 1426"/>
              <a:gd name="T101" fmla="*/ 1 h 1020"/>
              <a:gd name="T102" fmla="*/ 1 w 1426"/>
              <a:gd name="T103" fmla="*/ 1 h 1020"/>
              <a:gd name="T104" fmla="*/ 1 w 1426"/>
              <a:gd name="T105" fmla="*/ 1 h 1020"/>
              <a:gd name="T106" fmla="*/ 1 w 1426"/>
              <a:gd name="T107" fmla="*/ 1 h 1020"/>
              <a:gd name="T108" fmla="*/ 1 w 1426"/>
              <a:gd name="T109" fmla="*/ 1 h 1020"/>
              <a:gd name="T110" fmla="*/ 1 w 1426"/>
              <a:gd name="T111" fmla="*/ 1 h 1020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1426"/>
              <a:gd name="T169" fmla="*/ 0 h 1020"/>
              <a:gd name="T170" fmla="*/ 1426 w 1426"/>
              <a:gd name="T171" fmla="*/ 1020 h 1020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1426" h="1020">
                <a:moveTo>
                  <a:pt x="646" y="855"/>
                </a:moveTo>
                <a:lnTo>
                  <a:pt x="631" y="855"/>
                </a:lnTo>
                <a:lnTo>
                  <a:pt x="616" y="855"/>
                </a:lnTo>
                <a:lnTo>
                  <a:pt x="601" y="855"/>
                </a:lnTo>
                <a:lnTo>
                  <a:pt x="601" y="840"/>
                </a:lnTo>
                <a:lnTo>
                  <a:pt x="586" y="840"/>
                </a:lnTo>
                <a:lnTo>
                  <a:pt x="571" y="840"/>
                </a:lnTo>
                <a:lnTo>
                  <a:pt x="571" y="855"/>
                </a:lnTo>
                <a:lnTo>
                  <a:pt x="556" y="855"/>
                </a:lnTo>
                <a:lnTo>
                  <a:pt x="556" y="870"/>
                </a:lnTo>
                <a:lnTo>
                  <a:pt x="556" y="885"/>
                </a:lnTo>
                <a:lnTo>
                  <a:pt x="541" y="900"/>
                </a:lnTo>
                <a:lnTo>
                  <a:pt x="556" y="900"/>
                </a:lnTo>
                <a:lnTo>
                  <a:pt x="556" y="915"/>
                </a:lnTo>
                <a:lnTo>
                  <a:pt x="541" y="915"/>
                </a:lnTo>
                <a:lnTo>
                  <a:pt x="541" y="930"/>
                </a:lnTo>
                <a:lnTo>
                  <a:pt x="526" y="930"/>
                </a:lnTo>
                <a:lnTo>
                  <a:pt x="511" y="930"/>
                </a:lnTo>
                <a:lnTo>
                  <a:pt x="511" y="945"/>
                </a:lnTo>
                <a:lnTo>
                  <a:pt x="496" y="945"/>
                </a:lnTo>
                <a:lnTo>
                  <a:pt x="481" y="945"/>
                </a:lnTo>
                <a:lnTo>
                  <a:pt x="481" y="930"/>
                </a:lnTo>
                <a:lnTo>
                  <a:pt x="465" y="930"/>
                </a:lnTo>
                <a:lnTo>
                  <a:pt x="450" y="930"/>
                </a:lnTo>
                <a:lnTo>
                  <a:pt x="450" y="915"/>
                </a:lnTo>
                <a:lnTo>
                  <a:pt x="450" y="930"/>
                </a:lnTo>
                <a:lnTo>
                  <a:pt x="450" y="945"/>
                </a:lnTo>
                <a:lnTo>
                  <a:pt x="450" y="960"/>
                </a:lnTo>
                <a:lnTo>
                  <a:pt x="465" y="960"/>
                </a:lnTo>
                <a:lnTo>
                  <a:pt x="450" y="960"/>
                </a:lnTo>
                <a:lnTo>
                  <a:pt x="450" y="975"/>
                </a:lnTo>
                <a:lnTo>
                  <a:pt x="435" y="975"/>
                </a:lnTo>
                <a:lnTo>
                  <a:pt x="435" y="960"/>
                </a:lnTo>
                <a:lnTo>
                  <a:pt x="420" y="960"/>
                </a:lnTo>
                <a:lnTo>
                  <a:pt x="420" y="975"/>
                </a:lnTo>
                <a:lnTo>
                  <a:pt x="420" y="960"/>
                </a:lnTo>
                <a:lnTo>
                  <a:pt x="420" y="975"/>
                </a:lnTo>
                <a:lnTo>
                  <a:pt x="420" y="960"/>
                </a:lnTo>
                <a:lnTo>
                  <a:pt x="405" y="960"/>
                </a:lnTo>
                <a:lnTo>
                  <a:pt x="405" y="945"/>
                </a:lnTo>
                <a:lnTo>
                  <a:pt x="405" y="960"/>
                </a:lnTo>
                <a:lnTo>
                  <a:pt x="405" y="945"/>
                </a:lnTo>
                <a:lnTo>
                  <a:pt x="390" y="945"/>
                </a:lnTo>
                <a:lnTo>
                  <a:pt x="405" y="945"/>
                </a:lnTo>
                <a:lnTo>
                  <a:pt x="405" y="930"/>
                </a:lnTo>
                <a:lnTo>
                  <a:pt x="420" y="930"/>
                </a:lnTo>
                <a:lnTo>
                  <a:pt x="420" y="915"/>
                </a:lnTo>
                <a:lnTo>
                  <a:pt x="420" y="900"/>
                </a:lnTo>
                <a:lnTo>
                  <a:pt x="420" y="885"/>
                </a:lnTo>
                <a:lnTo>
                  <a:pt x="420" y="900"/>
                </a:lnTo>
                <a:lnTo>
                  <a:pt x="420" y="885"/>
                </a:lnTo>
                <a:lnTo>
                  <a:pt x="405" y="885"/>
                </a:lnTo>
                <a:lnTo>
                  <a:pt x="405" y="870"/>
                </a:lnTo>
                <a:lnTo>
                  <a:pt x="390" y="870"/>
                </a:lnTo>
                <a:lnTo>
                  <a:pt x="405" y="870"/>
                </a:lnTo>
                <a:lnTo>
                  <a:pt x="390" y="870"/>
                </a:lnTo>
                <a:lnTo>
                  <a:pt x="390" y="855"/>
                </a:lnTo>
                <a:lnTo>
                  <a:pt x="390" y="840"/>
                </a:lnTo>
                <a:lnTo>
                  <a:pt x="375" y="840"/>
                </a:lnTo>
                <a:lnTo>
                  <a:pt x="360" y="840"/>
                </a:lnTo>
                <a:lnTo>
                  <a:pt x="345" y="840"/>
                </a:lnTo>
                <a:lnTo>
                  <a:pt x="330" y="840"/>
                </a:lnTo>
                <a:lnTo>
                  <a:pt x="315" y="840"/>
                </a:lnTo>
                <a:lnTo>
                  <a:pt x="315" y="855"/>
                </a:lnTo>
                <a:lnTo>
                  <a:pt x="300" y="855"/>
                </a:lnTo>
                <a:lnTo>
                  <a:pt x="285" y="855"/>
                </a:lnTo>
                <a:lnTo>
                  <a:pt x="270" y="855"/>
                </a:lnTo>
                <a:lnTo>
                  <a:pt x="270" y="840"/>
                </a:lnTo>
                <a:lnTo>
                  <a:pt x="270" y="855"/>
                </a:lnTo>
                <a:lnTo>
                  <a:pt x="255" y="840"/>
                </a:lnTo>
                <a:lnTo>
                  <a:pt x="255" y="825"/>
                </a:lnTo>
                <a:lnTo>
                  <a:pt x="255" y="810"/>
                </a:lnTo>
                <a:lnTo>
                  <a:pt x="255" y="795"/>
                </a:lnTo>
                <a:lnTo>
                  <a:pt x="240" y="810"/>
                </a:lnTo>
                <a:lnTo>
                  <a:pt x="240" y="795"/>
                </a:lnTo>
                <a:lnTo>
                  <a:pt x="240" y="780"/>
                </a:lnTo>
                <a:lnTo>
                  <a:pt x="240" y="765"/>
                </a:lnTo>
                <a:lnTo>
                  <a:pt x="225" y="765"/>
                </a:lnTo>
                <a:lnTo>
                  <a:pt x="225" y="750"/>
                </a:lnTo>
                <a:lnTo>
                  <a:pt x="225" y="765"/>
                </a:lnTo>
                <a:lnTo>
                  <a:pt x="225" y="750"/>
                </a:lnTo>
                <a:lnTo>
                  <a:pt x="210" y="750"/>
                </a:lnTo>
                <a:lnTo>
                  <a:pt x="210" y="735"/>
                </a:lnTo>
                <a:lnTo>
                  <a:pt x="195" y="735"/>
                </a:lnTo>
                <a:lnTo>
                  <a:pt x="210" y="735"/>
                </a:lnTo>
                <a:lnTo>
                  <a:pt x="210" y="720"/>
                </a:lnTo>
                <a:lnTo>
                  <a:pt x="195" y="720"/>
                </a:lnTo>
                <a:lnTo>
                  <a:pt x="180" y="720"/>
                </a:lnTo>
                <a:lnTo>
                  <a:pt x="180" y="735"/>
                </a:lnTo>
                <a:lnTo>
                  <a:pt x="165" y="720"/>
                </a:lnTo>
                <a:lnTo>
                  <a:pt x="150" y="720"/>
                </a:lnTo>
                <a:lnTo>
                  <a:pt x="150" y="735"/>
                </a:lnTo>
                <a:lnTo>
                  <a:pt x="135" y="735"/>
                </a:lnTo>
                <a:lnTo>
                  <a:pt x="135" y="720"/>
                </a:lnTo>
                <a:lnTo>
                  <a:pt x="120" y="720"/>
                </a:lnTo>
                <a:lnTo>
                  <a:pt x="120" y="705"/>
                </a:lnTo>
                <a:lnTo>
                  <a:pt x="105" y="705"/>
                </a:lnTo>
                <a:lnTo>
                  <a:pt x="105" y="690"/>
                </a:lnTo>
                <a:lnTo>
                  <a:pt x="105" y="675"/>
                </a:lnTo>
                <a:lnTo>
                  <a:pt x="105" y="660"/>
                </a:lnTo>
                <a:lnTo>
                  <a:pt x="90" y="660"/>
                </a:lnTo>
                <a:lnTo>
                  <a:pt x="105" y="660"/>
                </a:lnTo>
                <a:lnTo>
                  <a:pt x="105" y="645"/>
                </a:lnTo>
                <a:lnTo>
                  <a:pt x="105" y="630"/>
                </a:lnTo>
                <a:lnTo>
                  <a:pt x="90" y="630"/>
                </a:lnTo>
                <a:lnTo>
                  <a:pt x="75" y="630"/>
                </a:lnTo>
                <a:lnTo>
                  <a:pt x="60" y="615"/>
                </a:lnTo>
                <a:lnTo>
                  <a:pt x="60" y="600"/>
                </a:lnTo>
                <a:lnTo>
                  <a:pt x="75" y="585"/>
                </a:lnTo>
                <a:lnTo>
                  <a:pt x="60" y="585"/>
                </a:lnTo>
                <a:lnTo>
                  <a:pt x="45" y="585"/>
                </a:lnTo>
                <a:lnTo>
                  <a:pt x="45" y="570"/>
                </a:lnTo>
                <a:lnTo>
                  <a:pt x="30" y="570"/>
                </a:lnTo>
                <a:lnTo>
                  <a:pt x="30" y="585"/>
                </a:lnTo>
                <a:lnTo>
                  <a:pt x="15" y="585"/>
                </a:lnTo>
                <a:lnTo>
                  <a:pt x="0" y="585"/>
                </a:lnTo>
                <a:lnTo>
                  <a:pt x="0" y="570"/>
                </a:lnTo>
                <a:lnTo>
                  <a:pt x="0" y="555"/>
                </a:lnTo>
                <a:lnTo>
                  <a:pt x="0" y="540"/>
                </a:lnTo>
                <a:lnTo>
                  <a:pt x="0" y="525"/>
                </a:lnTo>
                <a:lnTo>
                  <a:pt x="0" y="510"/>
                </a:lnTo>
                <a:lnTo>
                  <a:pt x="0" y="495"/>
                </a:lnTo>
                <a:lnTo>
                  <a:pt x="15" y="480"/>
                </a:lnTo>
                <a:lnTo>
                  <a:pt x="15" y="465"/>
                </a:lnTo>
                <a:lnTo>
                  <a:pt x="15" y="450"/>
                </a:lnTo>
                <a:lnTo>
                  <a:pt x="15" y="435"/>
                </a:lnTo>
                <a:lnTo>
                  <a:pt x="15" y="420"/>
                </a:lnTo>
                <a:lnTo>
                  <a:pt x="30" y="420"/>
                </a:lnTo>
                <a:lnTo>
                  <a:pt x="30" y="405"/>
                </a:lnTo>
                <a:lnTo>
                  <a:pt x="45" y="405"/>
                </a:lnTo>
                <a:lnTo>
                  <a:pt x="60" y="405"/>
                </a:lnTo>
                <a:lnTo>
                  <a:pt x="60" y="390"/>
                </a:lnTo>
                <a:lnTo>
                  <a:pt x="60" y="375"/>
                </a:lnTo>
                <a:lnTo>
                  <a:pt x="75" y="375"/>
                </a:lnTo>
                <a:lnTo>
                  <a:pt x="75" y="360"/>
                </a:lnTo>
                <a:lnTo>
                  <a:pt x="90" y="360"/>
                </a:lnTo>
                <a:lnTo>
                  <a:pt x="75" y="360"/>
                </a:lnTo>
                <a:lnTo>
                  <a:pt x="90" y="360"/>
                </a:lnTo>
                <a:lnTo>
                  <a:pt x="105" y="360"/>
                </a:lnTo>
                <a:lnTo>
                  <a:pt x="105" y="345"/>
                </a:lnTo>
                <a:lnTo>
                  <a:pt x="120" y="330"/>
                </a:lnTo>
                <a:lnTo>
                  <a:pt x="120" y="315"/>
                </a:lnTo>
                <a:lnTo>
                  <a:pt x="120" y="300"/>
                </a:lnTo>
                <a:lnTo>
                  <a:pt x="120" y="285"/>
                </a:lnTo>
                <a:lnTo>
                  <a:pt x="120" y="270"/>
                </a:lnTo>
                <a:lnTo>
                  <a:pt x="135" y="270"/>
                </a:lnTo>
                <a:lnTo>
                  <a:pt x="135" y="255"/>
                </a:lnTo>
                <a:lnTo>
                  <a:pt x="135" y="240"/>
                </a:lnTo>
                <a:lnTo>
                  <a:pt x="135" y="225"/>
                </a:lnTo>
                <a:lnTo>
                  <a:pt x="135" y="210"/>
                </a:lnTo>
                <a:lnTo>
                  <a:pt x="135" y="195"/>
                </a:lnTo>
                <a:lnTo>
                  <a:pt x="135" y="180"/>
                </a:lnTo>
                <a:lnTo>
                  <a:pt x="150" y="180"/>
                </a:lnTo>
                <a:lnTo>
                  <a:pt x="165" y="180"/>
                </a:lnTo>
                <a:lnTo>
                  <a:pt x="165" y="165"/>
                </a:lnTo>
                <a:lnTo>
                  <a:pt x="165" y="150"/>
                </a:lnTo>
                <a:lnTo>
                  <a:pt x="165" y="135"/>
                </a:lnTo>
                <a:lnTo>
                  <a:pt x="165" y="120"/>
                </a:lnTo>
                <a:lnTo>
                  <a:pt x="180" y="120"/>
                </a:lnTo>
                <a:lnTo>
                  <a:pt x="180" y="105"/>
                </a:lnTo>
                <a:lnTo>
                  <a:pt x="195" y="105"/>
                </a:lnTo>
                <a:lnTo>
                  <a:pt x="195" y="90"/>
                </a:lnTo>
                <a:lnTo>
                  <a:pt x="195" y="75"/>
                </a:lnTo>
                <a:lnTo>
                  <a:pt x="210" y="75"/>
                </a:lnTo>
                <a:lnTo>
                  <a:pt x="225" y="75"/>
                </a:lnTo>
                <a:lnTo>
                  <a:pt x="225" y="60"/>
                </a:lnTo>
                <a:lnTo>
                  <a:pt x="225" y="45"/>
                </a:lnTo>
                <a:lnTo>
                  <a:pt x="225" y="30"/>
                </a:lnTo>
                <a:lnTo>
                  <a:pt x="240" y="15"/>
                </a:lnTo>
                <a:lnTo>
                  <a:pt x="240" y="0"/>
                </a:lnTo>
                <a:lnTo>
                  <a:pt x="255" y="0"/>
                </a:lnTo>
                <a:lnTo>
                  <a:pt x="270" y="0"/>
                </a:lnTo>
                <a:lnTo>
                  <a:pt x="270" y="15"/>
                </a:lnTo>
                <a:lnTo>
                  <a:pt x="285" y="15"/>
                </a:lnTo>
                <a:lnTo>
                  <a:pt x="285" y="30"/>
                </a:lnTo>
                <a:lnTo>
                  <a:pt x="300" y="30"/>
                </a:lnTo>
                <a:lnTo>
                  <a:pt x="300" y="45"/>
                </a:lnTo>
                <a:lnTo>
                  <a:pt x="315" y="45"/>
                </a:lnTo>
                <a:lnTo>
                  <a:pt x="315" y="30"/>
                </a:lnTo>
                <a:lnTo>
                  <a:pt x="330" y="30"/>
                </a:lnTo>
                <a:lnTo>
                  <a:pt x="345" y="30"/>
                </a:lnTo>
                <a:lnTo>
                  <a:pt x="345" y="45"/>
                </a:lnTo>
                <a:lnTo>
                  <a:pt x="360" y="30"/>
                </a:lnTo>
                <a:lnTo>
                  <a:pt x="360" y="45"/>
                </a:lnTo>
                <a:lnTo>
                  <a:pt x="375" y="45"/>
                </a:lnTo>
                <a:lnTo>
                  <a:pt x="375" y="60"/>
                </a:lnTo>
                <a:lnTo>
                  <a:pt x="390" y="60"/>
                </a:lnTo>
                <a:lnTo>
                  <a:pt x="405" y="60"/>
                </a:lnTo>
                <a:lnTo>
                  <a:pt x="405" y="75"/>
                </a:lnTo>
                <a:lnTo>
                  <a:pt x="420" y="75"/>
                </a:lnTo>
                <a:lnTo>
                  <a:pt x="435" y="75"/>
                </a:lnTo>
                <a:lnTo>
                  <a:pt x="435" y="90"/>
                </a:lnTo>
                <a:lnTo>
                  <a:pt x="450" y="90"/>
                </a:lnTo>
                <a:lnTo>
                  <a:pt x="435" y="90"/>
                </a:lnTo>
                <a:lnTo>
                  <a:pt x="435" y="105"/>
                </a:lnTo>
                <a:lnTo>
                  <a:pt x="450" y="105"/>
                </a:lnTo>
                <a:lnTo>
                  <a:pt x="435" y="105"/>
                </a:lnTo>
                <a:lnTo>
                  <a:pt x="420" y="105"/>
                </a:lnTo>
                <a:lnTo>
                  <a:pt x="420" y="120"/>
                </a:lnTo>
                <a:lnTo>
                  <a:pt x="420" y="135"/>
                </a:lnTo>
                <a:lnTo>
                  <a:pt x="420" y="150"/>
                </a:lnTo>
                <a:lnTo>
                  <a:pt x="435" y="150"/>
                </a:lnTo>
                <a:lnTo>
                  <a:pt x="435" y="165"/>
                </a:lnTo>
                <a:lnTo>
                  <a:pt x="450" y="165"/>
                </a:lnTo>
                <a:lnTo>
                  <a:pt x="450" y="180"/>
                </a:lnTo>
                <a:lnTo>
                  <a:pt x="465" y="180"/>
                </a:lnTo>
                <a:lnTo>
                  <a:pt x="481" y="180"/>
                </a:lnTo>
                <a:lnTo>
                  <a:pt x="465" y="195"/>
                </a:lnTo>
                <a:lnTo>
                  <a:pt x="481" y="195"/>
                </a:lnTo>
                <a:lnTo>
                  <a:pt x="481" y="210"/>
                </a:lnTo>
                <a:lnTo>
                  <a:pt x="481" y="225"/>
                </a:lnTo>
                <a:lnTo>
                  <a:pt x="496" y="225"/>
                </a:lnTo>
                <a:lnTo>
                  <a:pt x="496" y="210"/>
                </a:lnTo>
                <a:lnTo>
                  <a:pt x="511" y="210"/>
                </a:lnTo>
                <a:lnTo>
                  <a:pt x="526" y="210"/>
                </a:lnTo>
                <a:lnTo>
                  <a:pt x="541" y="210"/>
                </a:lnTo>
                <a:lnTo>
                  <a:pt x="541" y="195"/>
                </a:lnTo>
                <a:lnTo>
                  <a:pt x="556" y="195"/>
                </a:lnTo>
                <a:lnTo>
                  <a:pt x="556" y="210"/>
                </a:lnTo>
                <a:lnTo>
                  <a:pt x="571" y="210"/>
                </a:lnTo>
                <a:lnTo>
                  <a:pt x="571" y="225"/>
                </a:lnTo>
                <a:lnTo>
                  <a:pt x="586" y="225"/>
                </a:lnTo>
                <a:lnTo>
                  <a:pt x="586" y="240"/>
                </a:lnTo>
                <a:lnTo>
                  <a:pt x="586" y="255"/>
                </a:lnTo>
                <a:lnTo>
                  <a:pt x="601" y="255"/>
                </a:lnTo>
                <a:lnTo>
                  <a:pt x="601" y="270"/>
                </a:lnTo>
                <a:lnTo>
                  <a:pt x="601" y="285"/>
                </a:lnTo>
                <a:lnTo>
                  <a:pt x="616" y="285"/>
                </a:lnTo>
                <a:lnTo>
                  <a:pt x="631" y="285"/>
                </a:lnTo>
                <a:lnTo>
                  <a:pt x="646" y="285"/>
                </a:lnTo>
                <a:lnTo>
                  <a:pt x="646" y="270"/>
                </a:lnTo>
                <a:lnTo>
                  <a:pt x="661" y="270"/>
                </a:lnTo>
                <a:lnTo>
                  <a:pt x="661" y="285"/>
                </a:lnTo>
                <a:lnTo>
                  <a:pt x="676" y="285"/>
                </a:lnTo>
                <a:lnTo>
                  <a:pt x="691" y="285"/>
                </a:lnTo>
                <a:lnTo>
                  <a:pt x="691" y="270"/>
                </a:lnTo>
                <a:lnTo>
                  <a:pt x="706" y="285"/>
                </a:lnTo>
                <a:lnTo>
                  <a:pt x="706" y="300"/>
                </a:lnTo>
                <a:lnTo>
                  <a:pt x="721" y="300"/>
                </a:lnTo>
                <a:lnTo>
                  <a:pt x="736" y="315"/>
                </a:lnTo>
                <a:lnTo>
                  <a:pt x="751" y="315"/>
                </a:lnTo>
                <a:lnTo>
                  <a:pt x="766" y="315"/>
                </a:lnTo>
                <a:lnTo>
                  <a:pt x="781" y="315"/>
                </a:lnTo>
                <a:lnTo>
                  <a:pt x="781" y="300"/>
                </a:lnTo>
                <a:lnTo>
                  <a:pt x="781" y="315"/>
                </a:lnTo>
                <a:lnTo>
                  <a:pt x="796" y="315"/>
                </a:lnTo>
                <a:lnTo>
                  <a:pt x="811" y="315"/>
                </a:lnTo>
                <a:lnTo>
                  <a:pt x="826" y="315"/>
                </a:lnTo>
                <a:lnTo>
                  <a:pt x="826" y="330"/>
                </a:lnTo>
                <a:lnTo>
                  <a:pt x="841" y="330"/>
                </a:lnTo>
                <a:lnTo>
                  <a:pt x="856" y="330"/>
                </a:lnTo>
                <a:lnTo>
                  <a:pt x="856" y="345"/>
                </a:lnTo>
                <a:lnTo>
                  <a:pt x="856" y="360"/>
                </a:lnTo>
                <a:lnTo>
                  <a:pt x="871" y="360"/>
                </a:lnTo>
                <a:lnTo>
                  <a:pt x="871" y="375"/>
                </a:lnTo>
                <a:lnTo>
                  <a:pt x="886" y="375"/>
                </a:lnTo>
                <a:lnTo>
                  <a:pt x="901" y="390"/>
                </a:lnTo>
                <a:lnTo>
                  <a:pt x="916" y="390"/>
                </a:lnTo>
                <a:lnTo>
                  <a:pt x="916" y="375"/>
                </a:lnTo>
                <a:lnTo>
                  <a:pt x="916" y="390"/>
                </a:lnTo>
                <a:lnTo>
                  <a:pt x="931" y="390"/>
                </a:lnTo>
                <a:lnTo>
                  <a:pt x="946" y="390"/>
                </a:lnTo>
                <a:lnTo>
                  <a:pt x="946" y="405"/>
                </a:lnTo>
                <a:lnTo>
                  <a:pt x="946" y="420"/>
                </a:lnTo>
                <a:lnTo>
                  <a:pt x="946" y="435"/>
                </a:lnTo>
                <a:lnTo>
                  <a:pt x="961" y="435"/>
                </a:lnTo>
                <a:lnTo>
                  <a:pt x="961" y="450"/>
                </a:lnTo>
                <a:lnTo>
                  <a:pt x="976" y="450"/>
                </a:lnTo>
                <a:lnTo>
                  <a:pt x="976" y="465"/>
                </a:lnTo>
                <a:lnTo>
                  <a:pt x="991" y="465"/>
                </a:lnTo>
                <a:lnTo>
                  <a:pt x="1006" y="465"/>
                </a:lnTo>
                <a:lnTo>
                  <a:pt x="1006" y="450"/>
                </a:lnTo>
                <a:lnTo>
                  <a:pt x="1006" y="465"/>
                </a:lnTo>
                <a:lnTo>
                  <a:pt x="1021" y="465"/>
                </a:lnTo>
                <a:lnTo>
                  <a:pt x="1021" y="480"/>
                </a:lnTo>
                <a:lnTo>
                  <a:pt x="1006" y="480"/>
                </a:lnTo>
                <a:lnTo>
                  <a:pt x="1021" y="480"/>
                </a:lnTo>
                <a:lnTo>
                  <a:pt x="1021" y="495"/>
                </a:lnTo>
                <a:lnTo>
                  <a:pt x="1021" y="510"/>
                </a:lnTo>
                <a:lnTo>
                  <a:pt x="1006" y="525"/>
                </a:lnTo>
                <a:lnTo>
                  <a:pt x="1006" y="540"/>
                </a:lnTo>
                <a:lnTo>
                  <a:pt x="1021" y="540"/>
                </a:lnTo>
                <a:lnTo>
                  <a:pt x="1036" y="540"/>
                </a:lnTo>
                <a:lnTo>
                  <a:pt x="1051" y="540"/>
                </a:lnTo>
                <a:lnTo>
                  <a:pt x="1051" y="525"/>
                </a:lnTo>
                <a:lnTo>
                  <a:pt x="1051" y="510"/>
                </a:lnTo>
                <a:lnTo>
                  <a:pt x="1066" y="510"/>
                </a:lnTo>
                <a:lnTo>
                  <a:pt x="1066" y="495"/>
                </a:lnTo>
                <a:lnTo>
                  <a:pt x="1066" y="510"/>
                </a:lnTo>
                <a:lnTo>
                  <a:pt x="1081" y="510"/>
                </a:lnTo>
                <a:lnTo>
                  <a:pt x="1081" y="495"/>
                </a:lnTo>
                <a:lnTo>
                  <a:pt x="1096" y="495"/>
                </a:lnTo>
                <a:lnTo>
                  <a:pt x="1111" y="495"/>
                </a:lnTo>
                <a:lnTo>
                  <a:pt x="1111" y="480"/>
                </a:lnTo>
                <a:lnTo>
                  <a:pt x="1126" y="480"/>
                </a:lnTo>
                <a:lnTo>
                  <a:pt x="1141" y="480"/>
                </a:lnTo>
                <a:lnTo>
                  <a:pt x="1141" y="495"/>
                </a:lnTo>
                <a:lnTo>
                  <a:pt x="1126" y="495"/>
                </a:lnTo>
                <a:lnTo>
                  <a:pt x="1126" y="510"/>
                </a:lnTo>
                <a:lnTo>
                  <a:pt x="1141" y="510"/>
                </a:lnTo>
                <a:lnTo>
                  <a:pt x="1141" y="525"/>
                </a:lnTo>
                <a:lnTo>
                  <a:pt x="1141" y="540"/>
                </a:lnTo>
                <a:lnTo>
                  <a:pt x="1141" y="555"/>
                </a:lnTo>
                <a:lnTo>
                  <a:pt x="1141" y="570"/>
                </a:lnTo>
                <a:lnTo>
                  <a:pt x="1141" y="585"/>
                </a:lnTo>
                <a:lnTo>
                  <a:pt x="1156" y="585"/>
                </a:lnTo>
                <a:lnTo>
                  <a:pt x="1156" y="600"/>
                </a:lnTo>
                <a:lnTo>
                  <a:pt x="1141" y="600"/>
                </a:lnTo>
                <a:lnTo>
                  <a:pt x="1156" y="600"/>
                </a:lnTo>
                <a:lnTo>
                  <a:pt x="1156" y="615"/>
                </a:lnTo>
                <a:lnTo>
                  <a:pt x="1171" y="615"/>
                </a:lnTo>
                <a:lnTo>
                  <a:pt x="1171" y="630"/>
                </a:lnTo>
                <a:lnTo>
                  <a:pt x="1171" y="615"/>
                </a:lnTo>
                <a:lnTo>
                  <a:pt x="1171" y="630"/>
                </a:lnTo>
                <a:lnTo>
                  <a:pt x="1186" y="630"/>
                </a:lnTo>
                <a:lnTo>
                  <a:pt x="1201" y="630"/>
                </a:lnTo>
                <a:lnTo>
                  <a:pt x="1216" y="630"/>
                </a:lnTo>
                <a:lnTo>
                  <a:pt x="1216" y="615"/>
                </a:lnTo>
                <a:lnTo>
                  <a:pt x="1231" y="615"/>
                </a:lnTo>
                <a:lnTo>
                  <a:pt x="1231" y="600"/>
                </a:lnTo>
                <a:lnTo>
                  <a:pt x="1246" y="600"/>
                </a:lnTo>
                <a:lnTo>
                  <a:pt x="1261" y="600"/>
                </a:lnTo>
                <a:lnTo>
                  <a:pt x="1261" y="615"/>
                </a:lnTo>
                <a:lnTo>
                  <a:pt x="1261" y="630"/>
                </a:lnTo>
                <a:lnTo>
                  <a:pt x="1276" y="645"/>
                </a:lnTo>
                <a:lnTo>
                  <a:pt x="1291" y="645"/>
                </a:lnTo>
                <a:lnTo>
                  <a:pt x="1306" y="645"/>
                </a:lnTo>
                <a:lnTo>
                  <a:pt x="1306" y="660"/>
                </a:lnTo>
                <a:lnTo>
                  <a:pt x="1306" y="675"/>
                </a:lnTo>
                <a:lnTo>
                  <a:pt x="1321" y="675"/>
                </a:lnTo>
                <a:lnTo>
                  <a:pt x="1321" y="690"/>
                </a:lnTo>
                <a:lnTo>
                  <a:pt x="1336" y="690"/>
                </a:lnTo>
                <a:lnTo>
                  <a:pt x="1336" y="705"/>
                </a:lnTo>
                <a:lnTo>
                  <a:pt x="1351" y="705"/>
                </a:lnTo>
                <a:lnTo>
                  <a:pt x="1336" y="705"/>
                </a:lnTo>
                <a:lnTo>
                  <a:pt x="1336" y="720"/>
                </a:lnTo>
                <a:lnTo>
                  <a:pt x="1336" y="735"/>
                </a:lnTo>
                <a:lnTo>
                  <a:pt x="1351" y="735"/>
                </a:lnTo>
                <a:lnTo>
                  <a:pt x="1366" y="735"/>
                </a:lnTo>
                <a:lnTo>
                  <a:pt x="1366" y="750"/>
                </a:lnTo>
                <a:lnTo>
                  <a:pt x="1381" y="750"/>
                </a:lnTo>
                <a:lnTo>
                  <a:pt x="1366" y="750"/>
                </a:lnTo>
                <a:lnTo>
                  <a:pt x="1366" y="765"/>
                </a:lnTo>
                <a:lnTo>
                  <a:pt x="1366" y="780"/>
                </a:lnTo>
                <a:lnTo>
                  <a:pt x="1351" y="780"/>
                </a:lnTo>
                <a:lnTo>
                  <a:pt x="1366" y="780"/>
                </a:lnTo>
                <a:lnTo>
                  <a:pt x="1366" y="795"/>
                </a:lnTo>
                <a:lnTo>
                  <a:pt x="1351" y="795"/>
                </a:lnTo>
                <a:lnTo>
                  <a:pt x="1351" y="810"/>
                </a:lnTo>
                <a:lnTo>
                  <a:pt x="1366" y="810"/>
                </a:lnTo>
                <a:lnTo>
                  <a:pt x="1366" y="825"/>
                </a:lnTo>
                <a:lnTo>
                  <a:pt x="1366" y="840"/>
                </a:lnTo>
                <a:lnTo>
                  <a:pt x="1381" y="840"/>
                </a:lnTo>
                <a:lnTo>
                  <a:pt x="1381" y="855"/>
                </a:lnTo>
                <a:lnTo>
                  <a:pt x="1396" y="855"/>
                </a:lnTo>
                <a:lnTo>
                  <a:pt x="1396" y="870"/>
                </a:lnTo>
                <a:lnTo>
                  <a:pt x="1411" y="870"/>
                </a:lnTo>
                <a:lnTo>
                  <a:pt x="1411" y="885"/>
                </a:lnTo>
                <a:lnTo>
                  <a:pt x="1426" y="885"/>
                </a:lnTo>
                <a:lnTo>
                  <a:pt x="1426" y="900"/>
                </a:lnTo>
                <a:lnTo>
                  <a:pt x="1411" y="900"/>
                </a:lnTo>
                <a:lnTo>
                  <a:pt x="1411" y="915"/>
                </a:lnTo>
                <a:lnTo>
                  <a:pt x="1396" y="915"/>
                </a:lnTo>
                <a:lnTo>
                  <a:pt x="1396" y="930"/>
                </a:lnTo>
                <a:lnTo>
                  <a:pt x="1396" y="945"/>
                </a:lnTo>
                <a:lnTo>
                  <a:pt x="1381" y="945"/>
                </a:lnTo>
                <a:lnTo>
                  <a:pt x="1381" y="960"/>
                </a:lnTo>
                <a:lnTo>
                  <a:pt x="1381" y="975"/>
                </a:lnTo>
                <a:lnTo>
                  <a:pt x="1366" y="975"/>
                </a:lnTo>
                <a:lnTo>
                  <a:pt x="1351" y="975"/>
                </a:lnTo>
                <a:lnTo>
                  <a:pt x="1336" y="975"/>
                </a:lnTo>
                <a:lnTo>
                  <a:pt x="1321" y="975"/>
                </a:lnTo>
                <a:lnTo>
                  <a:pt x="1321" y="960"/>
                </a:lnTo>
                <a:lnTo>
                  <a:pt x="1306" y="960"/>
                </a:lnTo>
                <a:lnTo>
                  <a:pt x="1306" y="975"/>
                </a:lnTo>
                <a:lnTo>
                  <a:pt x="1291" y="975"/>
                </a:lnTo>
                <a:lnTo>
                  <a:pt x="1291" y="990"/>
                </a:lnTo>
                <a:lnTo>
                  <a:pt x="1276" y="990"/>
                </a:lnTo>
                <a:lnTo>
                  <a:pt x="1276" y="1005"/>
                </a:lnTo>
                <a:lnTo>
                  <a:pt x="1261" y="1005"/>
                </a:lnTo>
                <a:lnTo>
                  <a:pt x="1246" y="1005"/>
                </a:lnTo>
                <a:lnTo>
                  <a:pt x="1231" y="1005"/>
                </a:lnTo>
                <a:lnTo>
                  <a:pt x="1231" y="1020"/>
                </a:lnTo>
                <a:lnTo>
                  <a:pt x="1216" y="1020"/>
                </a:lnTo>
                <a:lnTo>
                  <a:pt x="1201" y="1020"/>
                </a:lnTo>
                <a:lnTo>
                  <a:pt x="1186" y="1020"/>
                </a:lnTo>
                <a:lnTo>
                  <a:pt x="1171" y="1020"/>
                </a:lnTo>
                <a:lnTo>
                  <a:pt x="1171" y="1005"/>
                </a:lnTo>
                <a:lnTo>
                  <a:pt x="1156" y="1005"/>
                </a:lnTo>
                <a:lnTo>
                  <a:pt x="1141" y="1005"/>
                </a:lnTo>
                <a:lnTo>
                  <a:pt x="1141" y="1020"/>
                </a:lnTo>
                <a:lnTo>
                  <a:pt x="1141" y="1005"/>
                </a:lnTo>
                <a:lnTo>
                  <a:pt x="1126" y="1005"/>
                </a:lnTo>
                <a:lnTo>
                  <a:pt x="1126" y="990"/>
                </a:lnTo>
                <a:lnTo>
                  <a:pt x="1111" y="990"/>
                </a:lnTo>
                <a:lnTo>
                  <a:pt x="1096" y="990"/>
                </a:lnTo>
                <a:lnTo>
                  <a:pt x="1096" y="975"/>
                </a:lnTo>
                <a:lnTo>
                  <a:pt x="1081" y="975"/>
                </a:lnTo>
                <a:lnTo>
                  <a:pt x="1066" y="975"/>
                </a:lnTo>
                <a:lnTo>
                  <a:pt x="1066" y="960"/>
                </a:lnTo>
                <a:lnTo>
                  <a:pt x="1066" y="975"/>
                </a:lnTo>
                <a:lnTo>
                  <a:pt x="1051" y="975"/>
                </a:lnTo>
                <a:lnTo>
                  <a:pt x="1051" y="960"/>
                </a:lnTo>
                <a:lnTo>
                  <a:pt x="1051" y="975"/>
                </a:lnTo>
                <a:lnTo>
                  <a:pt x="1036" y="975"/>
                </a:lnTo>
                <a:lnTo>
                  <a:pt x="1036" y="990"/>
                </a:lnTo>
                <a:lnTo>
                  <a:pt x="1021" y="990"/>
                </a:lnTo>
                <a:lnTo>
                  <a:pt x="1006" y="990"/>
                </a:lnTo>
                <a:lnTo>
                  <a:pt x="991" y="990"/>
                </a:lnTo>
                <a:lnTo>
                  <a:pt x="976" y="990"/>
                </a:lnTo>
                <a:lnTo>
                  <a:pt x="976" y="975"/>
                </a:lnTo>
                <a:lnTo>
                  <a:pt x="961" y="975"/>
                </a:lnTo>
                <a:lnTo>
                  <a:pt x="961" y="960"/>
                </a:lnTo>
                <a:lnTo>
                  <a:pt x="946" y="945"/>
                </a:lnTo>
                <a:lnTo>
                  <a:pt x="931" y="945"/>
                </a:lnTo>
                <a:lnTo>
                  <a:pt x="916" y="945"/>
                </a:lnTo>
                <a:lnTo>
                  <a:pt x="901" y="945"/>
                </a:lnTo>
                <a:lnTo>
                  <a:pt x="886" y="945"/>
                </a:lnTo>
                <a:lnTo>
                  <a:pt x="871" y="945"/>
                </a:lnTo>
                <a:lnTo>
                  <a:pt x="856" y="945"/>
                </a:lnTo>
                <a:lnTo>
                  <a:pt x="856" y="930"/>
                </a:lnTo>
                <a:lnTo>
                  <a:pt x="841" y="930"/>
                </a:lnTo>
                <a:lnTo>
                  <a:pt x="826" y="930"/>
                </a:lnTo>
                <a:lnTo>
                  <a:pt x="811" y="930"/>
                </a:lnTo>
                <a:lnTo>
                  <a:pt x="796" y="930"/>
                </a:lnTo>
                <a:lnTo>
                  <a:pt x="796" y="915"/>
                </a:lnTo>
                <a:lnTo>
                  <a:pt x="796" y="930"/>
                </a:lnTo>
                <a:lnTo>
                  <a:pt x="796" y="945"/>
                </a:lnTo>
                <a:lnTo>
                  <a:pt x="781" y="945"/>
                </a:lnTo>
                <a:lnTo>
                  <a:pt x="781" y="960"/>
                </a:lnTo>
                <a:lnTo>
                  <a:pt x="766" y="960"/>
                </a:lnTo>
                <a:lnTo>
                  <a:pt x="751" y="960"/>
                </a:lnTo>
                <a:lnTo>
                  <a:pt x="736" y="960"/>
                </a:lnTo>
                <a:lnTo>
                  <a:pt x="736" y="945"/>
                </a:lnTo>
                <a:lnTo>
                  <a:pt x="721" y="945"/>
                </a:lnTo>
                <a:lnTo>
                  <a:pt x="721" y="930"/>
                </a:lnTo>
                <a:lnTo>
                  <a:pt x="706" y="930"/>
                </a:lnTo>
                <a:lnTo>
                  <a:pt x="691" y="930"/>
                </a:lnTo>
                <a:lnTo>
                  <a:pt x="691" y="915"/>
                </a:lnTo>
                <a:lnTo>
                  <a:pt x="676" y="915"/>
                </a:lnTo>
                <a:lnTo>
                  <a:pt x="676" y="900"/>
                </a:lnTo>
                <a:lnTo>
                  <a:pt x="661" y="900"/>
                </a:lnTo>
                <a:lnTo>
                  <a:pt x="646" y="900"/>
                </a:lnTo>
                <a:lnTo>
                  <a:pt x="646" y="885"/>
                </a:lnTo>
                <a:lnTo>
                  <a:pt x="661" y="885"/>
                </a:lnTo>
                <a:lnTo>
                  <a:pt x="661" y="870"/>
                </a:lnTo>
                <a:lnTo>
                  <a:pt x="646" y="870"/>
                </a:lnTo>
                <a:lnTo>
                  <a:pt x="646" y="85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85" name="Freeform 523"/>
          <p:cNvSpPr>
            <a:spLocks/>
          </p:cNvSpPr>
          <p:nvPr/>
        </p:nvSpPr>
        <p:spPr bwMode="auto">
          <a:xfrm>
            <a:off x="733851" y="2925488"/>
            <a:ext cx="1021076" cy="1302169"/>
          </a:xfrm>
          <a:custGeom>
            <a:avLst/>
            <a:gdLst>
              <a:gd name="T0" fmla="*/ 1 w 1216"/>
              <a:gd name="T1" fmla="*/ 1 h 1575"/>
              <a:gd name="T2" fmla="*/ 1 w 1216"/>
              <a:gd name="T3" fmla="*/ 1 h 1575"/>
              <a:gd name="T4" fmla="*/ 1 w 1216"/>
              <a:gd name="T5" fmla="*/ 1 h 1575"/>
              <a:gd name="T6" fmla="*/ 1 w 1216"/>
              <a:gd name="T7" fmla="*/ 1 h 1575"/>
              <a:gd name="T8" fmla="*/ 1 w 1216"/>
              <a:gd name="T9" fmla="*/ 1 h 1575"/>
              <a:gd name="T10" fmla="*/ 1 w 1216"/>
              <a:gd name="T11" fmla="*/ 1 h 1575"/>
              <a:gd name="T12" fmla="*/ 1 w 1216"/>
              <a:gd name="T13" fmla="*/ 1 h 1575"/>
              <a:gd name="T14" fmla="*/ 1 w 1216"/>
              <a:gd name="T15" fmla="*/ 1 h 1575"/>
              <a:gd name="T16" fmla="*/ 0 w 1216"/>
              <a:gd name="T17" fmla="*/ 1 h 1575"/>
              <a:gd name="T18" fmla="*/ 1 w 1216"/>
              <a:gd name="T19" fmla="*/ 1 h 1575"/>
              <a:gd name="T20" fmla="*/ 1 w 1216"/>
              <a:gd name="T21" fmla="*/ 1 h 1575"/>
              <a:gd name="T22" fmla="*/ 1 w 1216"/>
              <a:gd name="T23" fmla="*/ 1 h 1575"/>
              <a:gd name="T24" fmla="*/ 1 w 1216"/>
              <a:gd name="T25" fmla="*/ 1 h 1575"/>
              <a:gd name="T26" fmla="*/ 1 w 1216"/>
              <a:gd name="T27" fmla="*/ 1 h 1575"/>
              <a:gd name="T28" fmla="*/ 1 w 1216"/>
              <a:gd name="T29" fmla="*/ 1 h 1575"/>
              <a:gd name="T30" fmla="*/ 1 w 1216"/>
              <a:gd name="T31" fmla="*/ 1 h 1575"/>
              <a:gd name="T32" fmla="*/ 1 w 1216"/>
              <a:gd name="T33" fmla="*/ 1 h 1575"/>
              <a:gd name="T34" fmla="*/ 1 w 1216"/>
              <a:gd name="T35" fmla="*/ 1 h 1575"/>
              <a:gd name="T36" fmla="*/ 1 w 1216"/>
              <a:gd name="T37" fmla="*/ 1 h 1575"/>
              <a:gd name="T38" fmla="*/ 1 w 1216"/>
              <a:gd name="T39" fmla="*/ 1 h 1575"/>
              <a:gd name="T40" fmla="*/ 1 w 1216"/>
              <a:gd name="T41" fmla="*/ 1 h 1575"/>
              <a:gd name="T42" fmla="*/ 1 w 1216"/>
              <a:gd name="T43" fmla="*/ 1 h 1575"/>
              <a:gd name="T44" fmla="*/ 1 w 1216"/>
              <a:gd name="T45" fmla="*/ 1 h 1575"/>
              <a:gd name="T46" fmla="*/ 1 w 1216"/>
              <a:gd name="T47" fmla="*/ 1 h 1575"/>
              <a:gd name="T48" fmla="*/ 1 w 1216"/>
              <a:gd name="T49" fmla="*/ 1 h 1575"/>
              <a:gd name="T50" fmla="*/ 1 w 1216"/>
              <a:gd name="T51" fmla="*/ 1 h 1575"/>
              <a:gd name="T52" fmla="*/ 1 w 1216"/>
              <a:gd name="T53" fmla="*/ 1 h 1575"/>
              <a:gd name="T54" fmla="*/ 1 w 1216"/>
              <a:gd name="T55" fmla="*/ 1 h 1575"/>
              <a:gd name="T56" fmla="*/ 1 w 1216"/>
              <a:gd name="T57" fmla="*/ 1 h 1575"/>
              <a:gd name="T58" fmla="*/ 1 w 1216"/>
              <a:gd name="T59" fmla="*/ 1 h 1575"/>
              <a:gd name="T60" fmla="*/ 1 w 1216"/>
              <a:gd name="T61" fmla="*/ 1 h 1575"/>
              <a:gd name="T62" fmla="*/ 1 w 1216"/>
              <a:gd name="T63" fmla="*/ 1 h 1575"/>
              <a:gd name="T64" fmla="*/ 1 w 1216"/>
              <a:gd name="T65" fmla="*/ 1 h 1575"/>
              <a:gd name="T66" fmla="*/ 1 w 1216"/>
              <a:gd name="T67" fmla="*/ 1 h 1575"/>
              <a:gd name="T68" fmla="*/ 1 w 1216"/>
              <a:gd name="T69" fmla="*/ 1 h 1575"/>
              <a:gd name="T70" fmla="*/ 1 w 1216"/>
              <a:gd name="T71" fmla="*/ 1 h 1575"/>
              <a:gd name="T72" fmla="*/ 1 w 1216"/>
              <a:gd name="T73" fmla="*/ 1 h 1575"/>
              <a:gd name="T74" fmla="*/ 1 w 1216"/>
              <a:gd name="T75" fmla="*/ 1 h 1575"/>
              <a:gd name="T76" fmla="*/ 1 w 1216"/>
              <a:gd name="T77" fmla="*/ 1 h 1575"/>
              <a:gd name="T78" fmla="*/ 1 w 1216"/>
              <a:gd name="T79" fmla="*/ 1 h 1575"/>
              <a:gd name="T80" fmla="*/ 1 w 1216"/>
              <a:gd name="T81" fmla="*/ 1 h 1575"/>
              <a:gd name="T82" fmla="*/ 1 w 1216"/>
              <a:gd name="T83" fmla="*/ 1 h 1575"/>
              <a:gd name="T84" fmla="*/ 1 w 1216"/>
              <a:gd name="T85" fmla="*/ 1 h 1575"/>
              <a:gd name="T86" fmla="*/ 1 w 1216"/>
              <a:gd name="T87" fmla="*/ 1 h 1575"/>
              <a:gd name="T88" fmla="*/ 1 w 1216"/>
              <a:gd name="T89" fmla="*/ 1 h 1575"/>
              <a:gd name="T90" fmla="*/ 1 w 1216"/>
              <a:gd name="T91" fmla="*/ 1 h 1575"/>
              <a:gd name="T92" fmla="*/ 1 w 1216"/>
              <a:gd name="T93" fmla="*/ 1 h 1575"/>
              <a:gd name="T94" fmla="*/ 1 w 1216"/>
              <a:gd name="T95" fmla="*/ 1 h 1575"/>
              <a:gd name="T96" fmla="*/ 1 w 1216"/>
              <a:gd name="T97" fmla="*/ 1 h 1575"/>
              <a:gd name="T98" fmla="*/ 1 w 1216"/>
              <a:gd name="T99" fmla="*/ 1 h 1575"/>
              <a:gd name="T100" fmla="*/ 1 w 1216"/>
              <a:gd name="T101" fmla="*/ 1 h 1575"/>
              <a:gd name="T102" fmla="*/ 1 w 1216"/>
              <a:gd name="T103" fmla="*/ 1 h 1575"/>
              <a:gd name="T104" fmla="*/ 1 w 1216"/>
              <a:gd name="T105" fmla="*/ 1 h 1575"/>
              <a:gd name="T106" fmla="*/ 1 w 1216"/>
              <a:gd name="T107" fmla="*/ 1 h 1575"/>
              <a:gd name="T108" fmla="*/ 1 w 1216"/>
              <a:gd name="T109" fmla="*/ 1 h 1575"/>
              <a:gd name="T110" fmla="*/ 1 w 1216"/>
              <a:gd name="T111" fmla="*/ 1 h 1575"/>
              <a:gd name="T112" fmla="*/ 1 w 1216"/>
              <a:gd name="T113" fmla="*/ 1 h 1575"/>
              <a:gd name="T114" fmla="*/ 1 w 1216"/>
              <a:gd name="T115" fmla="*/ 1 h 1575"/>
              <a:gd name="T116" fmla="*/ 1 w 1216"/>
              <a:gd name="T117" fmla="*/ 1 h 1575"/>
              <a:gd name="T118" fmla="*/ 1 w 1216"/>
              <a:gd name="T119" fmla="*/ 1 h 1575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1216"/>
              <a:gd name="T181" fmla="*/ 0 h 1575"/>
              <a:gd name="T182" fmla="*/ 1216 w 1216"/>
              <a:gd name="T183" fmla="*/ 1575 h 1575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1216" h="1575">
                <a:moveTo>
                  <a:pt x="465" y="1020"/>
                </a:moveTo>
                <a:lnTo>
                  <a:pt x="465" y="1005"/>
                </a:lnTo>
                <a:lnTo>
                  <a:pt x="450" y="1005"/>
                </a:lnTo>
                <a:lnTo>
                  <a:pt x="435" y="1005"/>
                </a:lnTo>
                <a:lnTo>
                  <a:pt x="435" y="1020"/>
                </a:lnTo>
                <a:lnTo>
                  <a:pt x="420" y="1020"/>
                </a:lnTo>
                <a:lnTo>
                  <a:pt x="420" y="1035"/>
                </a:lnTo>
                <a:lnTo>
                  <a:pt x="405" y="1035"/>
                </a:lnTo>
                <a:lnTo>
                  <a:pt x="390" y="1035"/>
                </a:lnTo>
                <a:lnTo>
                  <a:pt x="375" y="1035"/>
                </a:lnTo>
                <a:lnTo>
                  <a:pt x="375" y="1020"/>
                </a:lnTo>
                <a:lnTo>
                  <a:pt x="375" y="1035"/>
                </a:lnTo>
                <a:lnTo>
                  <a:pt x="375" y="1020"/>
                </a:lnTo>
                <a:lnTo>
                  <a:pt x="360" y="1020"/>
                </a:lnTo>
                <a:lnTo>
                  <a:pt x="360" y="1005"/>
                </a:lnTo>
                <a:lnTo>
                  <a:pt x="345" y="1005"/>
                </a:lnTo>
                <a:lnTo>
                  <a:pt x="360" y="1005"/>
                </a:lnTo>
                <a:lnTo>
                  <a:pt x="360" y="990"/>
                </a:lnTo>
                <a:lnTo>
                  <a:pt x="345" y="990"/>
                </a:lnTo>
                <a:lnTo>
                  <a:pt x="345" y="975"/>
                </a:lnTo>
                <a:lnTo>
                  <a:pt x="345" y="960"/>
                </a:lnTo>
                <a:lnTo>
                  <a:pt x="345" y="945"/>
                </a:lnTo>
                <a:lnTo>
                  <a:pt x="345" y="930"/>
                </a:lnTo>
                <a:lnTo>
                  <a:pt x="345" y="915"/>
                </a:lnTo>
                <a:lnTo>
                  <a:pt x="330" y="915"/>
                </a:lnTo>
                <a:lnTo>
                  <a:pt x="330" y="900"/>
                </a:lnTo>
                <a:lnTo>
                  <a:pt x="345" y="900"/>
                </a:lnTo>
                <a:lnTo>
                  <a:pt x="345" y="885"/>
                </a:lnTo>
                <a:lnTo>
                  <a:pt x="330" y="885"/>
                </a:lnTo>
                <a:lnTo>
                  <a:pt x="315" y="885"/>
                </a:lnTo>
                <a:lnTo>
                  <a:pt x="315" y="900"/>
                </a:lnTo>
                <a:lnTo>
                  <a:pt x="300" y="900"/>
                </a:lnTo>
                <a:lnTo>
                  <a:pt x="285" y="900"/>
                </a:lnTo>
                <a:lnTo>
                  <a:pt x="285" y="915"/>
                </a:lnTo>
                <a:lnTo>
                  <a:pt x="270" y="915"/>
                </a:lnTo>
                <a:lnTo>
                  <a:pt x="270" y="900"/>
                </a:lnTo>
                <a:lnTo>
                  <a:pt x="270" y="915"/>
                </a:lnTo>
                <a:lnTo>
                  <a:pt x="255" y="915"/>
                </a:lnTo>
                <a:lnTo>
                  <a:pt x="255" y="930"/>
                </a:lnTo>
                <a:lnTo>
                  <a:pt x="255" y="945"/>
                </a:lnTo>
                <a:lnTo>
                  <a:pt x="240" y="945"/>
                </a:lnTo>
                <a:lnTo>
                  <a:pt x="225" y="945"/>
                </a:lnTo>
                <a:lnTo>
                  <a:pt x="210" y="945"/>
                </a:lnTo>
                <a:lnTo>
                  <a:pt x="210" y="930"/>
                </a:lnTo>
                <a:lnTo>
                  <a:pt x="225" y="915"/>
                </a:lnTo>
                <a:lnTo>
                  <a:pt x="225" y="900"/>
                </a:lnTo>
                <a:lnTo>
                  <a:pt x="225" y="885"/>
                </a:lnTo>
                <a:lnTo>
                  <a:pt x="210" y="885"/>
                </a:lnTo>
                <a:lnTo>
                  <a:pt x="225" y="885"/>
                </a:lnTo>
                <a:lnTo>
                  <a:pt x="225" y="870"/>
                </a:lnTo>
                <a:lnTo>
                  <a:pt x="210" y="870"/>
                </a:lnTo>
                <a:lnTo>
                  <a:pt x="210" y="855"/>
                </a:lnTo>
                <a:lnTo>
                  <a:pt x="210" y="870"/>
                </a:lnTo>
                <a:lnTo>
                  <a:pt x="195" y="870"/>
                </a:lnTo>
                <a:lnTo>
                  <a:pt x="180" y="870"/>
                </a:lnTo>
                <a:lnTo>
                  <a:pt x="180" y="855"/>
                </a:lnTo>
                <a:lnTo>
                  <a:pt x="165" y="855"/>
                </a:lnTo>
                <a:lnTo>
                  <a:pt x="165" y="840"/>
                </a:lnTo>
                <a:lnTo>
                  <a:pt x="150" y="840"/>
                </a:lnTo>
                <a:lnTo>
                  <a:pt x="150" y="825"/>
                </a:lnTo>
                <a:lnTo>
                  <a:pt x="150" y="810"/>
                </a:lnTo>
                <a:lnTo>
                  <a:pt x="150" y="795"/>
                </a:lnTo>
                <a:lnTo>
                  <a:pt x="135" y="795"/>
                </a:lnTo>
                <a:lnTo>
                  <a:pt x="120" y="795"/>
                </a:lnTo>
                <a:lnTo>
                  <a:pt x="120" y="780"/>
                </a:lnTo>
                <a:lnTo>
                  <a:pt x="120" y="795"/>
                </a:lnTo>
                <a:lnTo>
                  <a:pt x="105" y="795"/>
                </a:lnTo>
                <a:lnTo>
                  <a:pt x="90" y="780"/>
                </a:lnTo>
                <a:lnTo>
                  <a:pt x="75" y="780"/>
                </a:lnTo>
                <a:lnTo>
                  <a:pt x="75" y="765"/>
                </a:lnTo>
                <a:lnTo>
                  <a:pt x="60" y="765"/>
                </a:lnTo>
                <a:lnTo>
                  <a:pt x="60" y="750"/>
                </a:lnTo>
                <a:lnTo>
                  <a:pt x="60" y="735"/>
                </a:lnTo>
                <a:lnTo>
                  <a:pt x="45" y="735"/>
                </a:lnTo>
                <a:lnTo>
                  <a:pt x="30" y="735"/>
                </a:lnTo>
                <a:lnTo>
                  <a:pt x="30" y="720"/>
                </a:lnTo>
                <a:lnTo>
                  <a:pt x="15" y="720"/>
                </a:lnTo>
                <a:lnTo>
                  <a:pt x="0" y="720"/>
                </a:lnTo>
                <a:lnTo>
                  <a:pt x="15" y="720"/>
                </a:lnTo>
                <a:lnTo>
                  <a:pt x="15" y="705"/>
                </a:lnTo>
                <a:lnTo>
                  <a:pt x="0" y="705"/>
                </a:lnTo>
                <a:lnTo>
                  <a:pt x="15" y="705"/>
                </a:lnTo>
                <a:lnTo>
                  <a:pt x="15" y="690"/>
                </a:lnTo>
                <a:lnTo>
                  <a:pt x="15" y="675"/>
                </a:lnTo>
                <a:lnTo>
                  <a:pt x="30" y="675"/>
                </a:lnTo>
                <a:lnTo>
                  <a:pt x="30" y="660"/>
                </a:lnTo>
                <a:lnTo>
                  <a:pt x="15" y="660"/>
                </a:lnTo>
                <a:lnTo>
                  <a:pt x="15" y="645"/>
                </a:lnTo>
                <a:lnTo>
                  <a:pt x="15" y="630"/>
                </a:lnTo>
                <a:lnTo>
                  <a:pt x="15" y="615"/>
                </a:lnTo>
                <a:lnTo>
                  <a:pt x="30" y="615"/>
                </a:lnTo>
                <a:lnTo>
                  <a:pt x="15" y="615"/>
                </a:lnTo>
                <a:lnTo>
                  <a:pt x="15" y="600"/>
                </a:lnTo>
                <a:lnTo>
                  <a:pt x="30" y="600"/>
                </a:lnTo>
                <a:lnTo>
                  <a:pt x="30" y="585"/>
                </a:lnTo>
                <a:lnTo>
                  <a:pt x="30" y="600"/>
                </a:lnTo>
                <a:lnTo>
                  <a:pt x="30" y="585"/>
                </a:lnTo>
                <a:lnTo>
                  <a:pt x="45" y="585"/>
                </a:lnTo>
                <a:lnTo>
                  <a:pt x="30" y="585"/>
                </a:lnTo>
                <a:lnTo>
                  <a:pt x="30" y="570"/>
                </a:lnTo>
                <a:lnTo>
                  <a:pt x="15" y="570"/>
                </a:lnTo>
                <a:lnTo>
                  <a:pt x="15" y="555"/>
                </a:lnTo>
                <a:lnTo>
                  <a:pt x="15" y="540"/>
                </a:lnTo>
                <a:lnTo>
                  <a:pt x="30" y="540"/>
                </a:lnTo>
                <a:lnTo>
                  <a:pt x="30" y="525"/>
                </a:lnTo>
                <a:lnTo>
                  <a:pt x="30" y="510"/>
                </a:lnTo>
                <a:lnTo>
                  <a:pt x="15" y="510"/>
                </a:lnTo>
                <a:lnTo>
                  <a:pt x="15" y="495"/>
                </a:lnTo>
                <a:lnTo>
                  <a:pt x="30" y="495"/>
                </a:lnTo>
                <a:lnTo>
                  <a:pt x="30" y="480"/>
                </a:lnTo>
                <a:lnTo>
                  <a:pt x="45" y="480"/>
                </a:lnTo>
                <a:lnTo>
                  <a:pt x="45" y="465"/>
                </a:lnTo>
                <a:lnTo>
                  <a:pt x="60" y="465"/>
                </a:lnTo>
                <a:lnTo>
                  <a:pt x="60" y="450"/>
                </a:lnTo>
                <a:lnTo>
                  <a:pt x="60" y="465"/>
                </a:lnTo>
                <a:lnTo>
                  <a:pt x="75" y="465"/>
                </a:lnTo>
                <a:lnTo>
                  <a:pt x="75" y="450"/>
                </a:lnTo>
                <a:lnTo>
                  <a:pt x="75" y="435"/>
                </a:lnTo>
                <a:lnTo>
                  <a:pt x="90" y="435"/>
                </a:lnTo>
                <a:lnTo>
                  <a:pt x="90" y="420"/>
                </a:lnTo>
                <a:lnTo>
                  <a:pt x="75" y="420"/>
                </a:lnTo>
                <a:lnTo>
                  <a:pt x="90" y="420"/>
                </a:lnTo>
                <a:lnTo>
                  <a:pt x="90" y="405"/>
                </a:lnTo>
                <a:lnTo>
                  <a:pt x="105" y="405"/>
                </a:lnTo>
                <a:lnTo>
                  <a:pt x="105" y="390"/>
                </a:lnTo>
                <a:lnTo>
                  <a:pt x="105" y="405"/>
                </a:lnTo>
                <a:lnTo>
                  <a:pt x="120" y="390"/>
                </a:lnTo>
                <a:lnTo>
                  <a:pt x="120" y="375"/>
                </a:lnTo>
                <a:lnTo>
                  <a:pt x="135" y="375"/>
                </a:lnTo>
                <a:lnTo>
                  <a:pt x="150" y="375"/>
                </a:lnTo>
                <a:lnTo>
                  <a:pt x="150" y="390"/>
                </a:lnTo>
                <a:lnTo>
                  <a:pt x="165" y="390"/>
                </a:lnTo>
                <a:lnTo>
                  <a:pt x="180" y="390"/>
                </a:lnTo>
                <a:lnTo>
                  <a:pt x="195" y="390"/>
                </a:lnTo>
                <a:lnTo>
                  <a:pt x="210" y="390"/>
                </a:lnTo>
                <a:lnTo>
                  <a:pt x="225" y="390"/>
                </a:lnTo>
                <a:lnTo>
                  <a:pt x="225" y="375"/>
                </a:lnTo>
                <a:lnTo>
                  <a:pt x="240" y="375"/>
                </a:lnTo>
                <a:lnTo>
                  <a:pt x="240" y="360"/>
                </a:lnTo>
                <a:lnTo>
                  <a:pt x="255" y="360"/>
                </a:lnTo>
                <a:lnTo>
                  <a:pt x="255" y="375"/>
                </a:lnTo>
                <a:lnTo>
                  <a:pt x="270" y="375"/>
                </a:lnTo>
                <a:lnTo>
                  <a:pt x="285" y="375"/>
                </a:lnTo>
                <a:lnTo>
                  <a:pt x="300" y="360"/>
                </a:lnTo>
                <a:lnTo>
                  <a:pt x="315" y="360"/>
                </a:lnTo>
                <a:lnTo>
                  <a:pt x="330" y="360"/>
                </a:lnTo>
                <a:lnTo>
                  <a:pt x="345" y="360"/>
                </a:lnTo>
                <a:lnTo>
                  <a:pt x="345" y="375"/>
                </a:lnTo>
                <a:lnTo>
                  <a:pt x="360" y="375"/>
                </a:lnTo>
                <a:lnTo>
                  <a:pt x="360" y="360"/>
                </a:lnTo>
                <a:lnTo>
                  <a:pt x="375" y="360"/>
                </a:lnTo>
                <a:lnTo>
                  <a:pt x="390" y="360"/>
                </a:lnTo>
                <a:lnTo>
                  <a:pt x="405" y="360"/>
                </a:lnTo>
                <a:lnTo>
                  <a:pt x="405" y="345"/>
                </a:lnTo>
                <a:lnTo>
                  <a:pt x="420" y="345"/>
                </a:lnTo>
                <a:lnTo>
                  <a:pt x="435" y="345"/>
                </a:lnTo>
                <a:lnTo>
                  <a:pt x="435" y="330"/>
                </a:lnTo>
                <a:lnTo>
                  <a:pt x="450" y="330"/>
                </a:lnTo>
                <a:lnTo>
                  <a:pt x="465" y="330"/>
                </a:lnTo>
                <a:lnTo>
                  <a:pt x="465" y="315"/>
                </a:lnTo>
                <a:lnTo>
                  <a:pt x="480" y="315"/>
                </a:lnTo>
                <a:lnTo>
                  <a:pt x="495" y="330"/>
                </a:lnTo>
                <a:lnTo>
                  <a:pt x="510" y="345"/>
                </a:lnTo>
                <a:lnTo>
                  <a:pt x="510" y="330"/>
                </a:lnTo>
                <a:lnTo>
                  <a:pt x="510" y="315"/>
                </a:lnTo>
                <a:lnTo>
                  <a:pt x="510" y="300"/>
                </a:lnTo>
                <a:lnTo>
                  <a:pt x="525" y="300"/>
                </a:lnTo>
                <a:lnTo>
                  <a:pt x="510" y="300"/>
                </a:lnTo>
                <a:lnTo>
                  <a:pt x="525" y="300"/>
                </a:lnTo>
                <a:lnTo>
                  <a:pt x="525" y="285"/>
                </a:lnTo>
                <a:lnTo>
                  <a:pt x="510" y="285"/>
                </a:lnTo>
                <a:lnTo>
                  <a:pt x="495" y="285"/>
                </a:lnTo>
                <a:lnTo>
                  <a:pt x="480" y="285"/>
                </a:lnTo>
                <a:lnTo>
                  <a:pt x="465" y="285"/>
                </a:lnTo>
                <a:lnTo>
                  <a:pt x="465" y="270"/>
                </a:lnTo>
                <a:lnTo>
                  <a:pt x="465" y="255"/>
                </a:lnTo>
                <a:lnTo>
                  <a:pt x="480" y="240"/>
                </a:lnTo>
                <a:lnTo>
                  <a:pt x="465" y="240"/>
                </a:lnTo>
                <a:lnTo>
                  <a:pt x="465" y="225"/>
                </a:lnTo>
                <a:lnTo>
                  <a:pt x="465" y="240"/>
                </a:lnTo>
                <a:lnTo>
                  <a:pt x="450" y="240"/>
                </a:lnTo>
                <a:lnTo>
                  <a:pt x="435" y="240"/>
                </a:lnTo>
                <a:lnTo>
                  <a:pt x="435" y="225"/>
                </a:lnTo>
                <a:lnTo>
                  <a:pt x="435" y="210"/>
                </a:lnTo>
                <a:lnTo>
                  <a:pt x="450" y="210"/>
                </a:lnTo>
                <a:lnTo>
                  <a:pt x="465" y="210"/>
                </a:lnTo>
                <a:lnTo>
                  <a:pt x="480" y="210"/>
                </a:lnTo>
                <a:lnTo>
                  <a:pt x="480" y="225"/>
                </a:lnTo>
                <a:lnTo>
                  <a:pt x="480" y="210"/>
                </a:lnTo>
                <a:lnTo>
                  <a:pt x="495" y="210"/>
                </a:lnTo>
                <a:lnTo>
                  <a:pt x="495" y="195"/>
                </a:lnTo>
                <a:lnTo>
                  <a:pt x="495" y="180"/>
                </a:lnTo>
                <a:lnTo>
                  <a:pt x="495" y="165"/>
                </a:lnTo>
                <a:lnTo>
                  <a:pt x="510" y="165"/>
                </a:lnTo>
                <a:lnTo>
                  <a:pt x="510" y="150"/>
                </a:lnTo>
                <a:lnTo>
                  <a:pt x="495" y="150"/>
                </a:lnTo>
                <a:lnTo>
                  <a:pt x="495" y="135"/>
                </a:lnTo>
                <a:lnTo>
                  <a:pt x="480" y="135"/>
                </a:lnTo>
                <a:lnTo>
                  <a:pt x="480" y="120"/>
                </a:lnTo>
                <a:lnTo>
                  <a:pt x="480" y="105"/>
                </a:lnTo>
                <a:lnTo>
                  <a:pt x="495" y="105"/>
                </a:lnTo>
                <a:lnTo>
                  <a:pt x="495" y="90"/>
                </a:lnTo>
                <a:lnTo>
                  <a:pt x="510" y="90"/>
                </a:lnTo>
                <a:lnTo>
                  <a:pt x="510" y="75"/>
                </a:lnTo>
                <a:lnTo>
                  <a:pt x="495" y="60"/>
                </a:lnTo>
                <a:lnTo>
                  <a:pt x="495" y="45"/>
                </a:lnTo>
                <a:lnTo>
                  <a:pt x="510" y="45"/>
                </a:lnTo>
                <a:lnTo>
                  <a:pt x="525" y="45"/>
                </a:lnTo>
                <a:lnTo>
                  <a:pt x="525" y="30"/>
                </a:lnTo>
                <a:lnTo>
                  <a:pt x="510" y="30"/>
                </a:lnTo>
                <a:lnTo>
                  <a:pt x="510" y="15"/>
                </a:lnTo>
                <a:lnTo>
                  <a:pt x="525" y="15"/>
                </a:lnTo>
                <a:lnTo>
                  <a:pt x="540" y="15"/>
                </a:lnTo>
                <a:lnTo>
                  <a:pt x="540" y="0"/>
                </a:lnTo>
                <a:lnTo>
                  <a:pt x="555" y="0"/>
                </a:lnTo>
                <a:lnTo>
                  <a:pt x="555" y="15"/>
                </a:lnTo>
                <a:lnTo>
                  <a:pt x="570" y="15"/>
                </a:lnTo>
                <a:lnTo>
                  <a:pt x="555" y="15"/>
                </a:lnTo>
                <a:lnTo>
                  <a:pt x="555" y="30"/>
                </a:lnTo>
                <a:lnTo>
                  <a:pt x="570" y="30"/>
                </a:lnTo>
                <a:lnTo>
                  <a:pt x="555" y="30"/>
                </a:lnTo>
                <a:lnTo>
                  <a:pt x="570" y="30"/>
                </a:lnTo>
                <a:lnTo>
                  <a:pt x="585" y="30"/>
                </a:lnTo>
                <a:lnTo>
                  <a:pt x="600" y="30"/>
                </a:lnTo>
                <a:lnTo>
                  <a:pt x="615" y="45"/>
                </a:lnTo>
                <a:lnTo>
                  <a:pt x="630" y="45"/>
                </a:lnTo>
                <a:lnTo>
                  <a:pt x="630" y="60"/>
                </a:lnTo>
                <a:lnTo>
                  <a:pt x="630" y="45"/>
                </a:lnTo>
                <a:lnTo>
                  <a:pt x="645" y="60"/>
                </a:lnTo>
                <a:lnTo>
                  <a:pt x="645" y="45"/>
                </a:lnTo>
                <a:lnTo>
                  <a:pt x="645" y="60"/>
                </a:lnTo>
                <a:lnTo>
                  <a:pt x="660" y="60"/>
                </a:lnTo>
                <a:lnTo>
                  <a:pt x="675" y="60"/>
                </a:lnTo>
                <a:lnTo>
                  <a:pt x="690" y="60"/>
                </a:lnTo>
                <a:lnTo>
                  <a:pt x="675" y="60"/>
                </a:lnTo>
                <a:lnTo>
                  <a:pt x="675" y="75"/>
                </a:lnTo>
                <a:lnTo>
                  <a:pt x="690" y="75"/>
                </a:lnTo>
                <a:lnTo>
                  <a:pt x="690" y="90"/>
                </a:lnTo>
                <a:lnTo>
                  <a:pt x="705" y="90"/>
                </a:lnTo>
                <a:lnTo>
                  <a:pt x="705" y="105"/>
                </a:lnTo>
                <a:lnTo>
                  <a:pt x="705" y="120"/>
                </a:lnTo>
                <a:lnTo>
                  <a:pt x="705" y="135"/>
                </a:lnTo>
                <a:lnTo>
                  <a:pt x="705" y="150"/>
                </a:lnTo>
                <a:lnTo>
                  <a:pt x="720" y="150"/>
                </a:lnTo>
                <a:lnTo>
                  <a:pt x="705" y="150"/>
                </a:lnTo>
                <a:lnTo>
                  <a:pt x="720" y="150"/>
                </a:lnTo>
                <a:lnTo>
                  <a:pt x="735" y="150"/>
                </a:lnTo>
                <a:lnTo>
                  <a:pt x="735" y="165"/>
                </a:lnTo>
                <a:lnTo>
                  <a:pt x="750" y="165"/>
                </a:lnTo>
                <a:lnTo>
                  <a:pt x="750" y="180"/>
                </a:lnTo>
                <a:lnTo>
                  <a:pt x="766" y="180"/>
                </a:lnTo>
                <a:lnTo>
                  <a:pt x="750" y="180"/>
                </a:lnTo>
                <a:lnTo>
                  <a:pt x="750" y="195"/>
                </a:lnTo>
                <a:lnTo>
                  <a:pt x="750" y="210"/>
                </a:lnTo>
                <a:lnTo>
                  <a:pt x="735" y="210"/>
                </a:lnTo>
                <a:lnTo>
                  <a:pt x="735" y="225"/>
                </a:lnTo>
                <a:lnTo>
                  <a:pt x="735" y="240"/>
                </a:lnTo>
                <a:lnTo>
                  <a:pt x="750" y="240"/>
                </a:lnTo>
                <a:lnTo>
                  <a:pt x="750" y="255"/>
                </a:lnTo>
                <a:lnTo>
                  <a:pt x="766" y="255"/>
                </a:lnTo>
                <a:lnTo>
                  <a:pt x="766" y="270"/>
                </a:lnTo>
                <a:lnTo>
                  <a:pt x="781" y="270"/>
                </a:lnTo>
                <a:lnTo>
                  <a:pt x="796" y="285"/>
                </a:lnTo>
                <a:lnTo>
                  <a:pt x="781" y="300"/>
                </a:lnTo>
                <a:lnTo>
                  <a:pt x="781" y="315"/>
                </a:lnTo>
                <a:lnTo>
                  <a:pt x="766" y="315"/>
                </a:lnTo>
                <a:lnTo>
                  <a:pt x="766" y="330"/>
                </a:lnTo>
                <a:lnTo>
                  <a:pt x="750" y="330"/>
                </a:lnTo>
                <a:lnTo>
                  <a:pt x="750" y="345"/>
                </a:lnTo>
                <a:lnTo>
                  <a:pt x="766" y="345"/>
                </a:lnTo>
                <a:lnTo>
                  <a:pt x="766" y="360"/>
                </a:lnTo>
                <a:lnTo>
                  <a:pt x="781" y="360"/>
                </a:lnTo>
                <a:lnTo>
                  <a:pt x="781" y="375"/>
                </a:lnTo>
                <a:lnTo>
                  <a:pt x="796" y="375"/>
                </a:lnTo>
                <a:lnTo>
                  <a:pt x="811" y="375"/>
                </a:lnTo>
                <a:lnTo>
                  <a:pt x="826" y="375"/>
                </a:lnTo>
                <a:lnTo>
                  <a:pt x="826" y="390"/>
                </a:lnTo>
                <a:lnTo>
                  <a:pt x="826" y="405"/>
                </a:lnTo>
                <a:lnTo>
                  <a:pt x="826" y="420"/>
                </a:lnTo>
                <a:lnTo>
                  <a:pt x="826" y="405"/>
                </a:lnTo>
                <a:lnTo>
                  <a:pt x="826" y="420"/>
                </a:lnTo>
                <a:lnTo>
                  <a:pt x="841" y="420"/>
                </a:lnTo>
                <a:lnTo>
                  <a:pt x="826" y="420"/>
                </a:lnTo>
                <a:lnTo>
                  <a:pt x="811" y="420"/>
                </a:lnTo>
                <a:lnTo>
                  <a:pt x="796" y="420"/>
                </a:lnTo>
                <a:lnTo>
                  <a:pt x="796" y="405"/>
                </a:lnTo>
                <a:lnTo>
                  <a:pt x="796" y="420"/>
                </a:lnTo>
                <a:lnTo>
                  <a:pt x="796" y="405"/>
                </a:lnTo>
                <a:lnTo>
                  <a:pt x="796" y="420"/>
                </a:lnTo>
                <a:lnTo>
                  <a:pt x="781" y="420"/>
                </a:lnTo>
                <a:lnTo>
                  <a:pt x="781" y="435"/>
                </a:lnTo>
                <a:lnTo>
                  <a:pt x="796" y="435"/>
                </a:lnTo>
                <a:lnTo>
                  <a:pt x="796" y="450"/>
                </a:lnTo>
                <a:lnTo>
                  <a:pt x="811" y="465"/>
                </a:lnTo>
                <a:lnTo>
                  <a:pt x="826" y="480"/>
                </a:lnTo>
                <a:lnTo>
                  <a:pt x="826" y="495"/>
                </a:lnTo>
                <a:lnTo>
                  <a:pt x="826" y="480"/>
                </a:lnTo>
                <a:lnTo>
                  <a:pt x="841" y="480"/>
                </a:lnTo>
                <a:lnTo>
                  <a:pt x="856" y="480"/>
                </a:lnTo>
                <a:lnTo>
                  <a:pt x="871" y="480"/>
                </a:lnTo>
                <a:lnTo>
                  <a:pt x="871" y="495"/>
                </a:lnTo>
                <a:lnTo>
                  <a:pt x="886" y="495"/>
                </a:lnTo>
                <a:lnTo>
                  <a:pt x="901" y="495"/>
                </a:lnTo>
                <a:lnTo>
                  <a:pt x="901" y="480"/>
                </a:lnTo>
                <a:lnTo>
                  <a:pt x="901" y="495"/>
                </a:lnTo>
                <a:lnTo>
                  <a:pt x="901" y="510"/>
                </a:lnTo>
                <a:lnTo>
                  <a:pt x="916" y="525"/>
                </a:lnTo>
                <a:lnTo>
                  <a:pt x="916" y="540"/>
                </a:lnTo>
                <a:lnTo>
                  <a:pt x="901" y="540"/>
                </a:lnTo>
                <a:lnTo>
                  <a:pt x="901" y="555"/>
                </a:lnTo>
                <a:lnTo>
                  <a:pt x="916" y="555"/>
                </a:lnTo>
                <a:lnTo>
                  <a:pt x="916" y="570"/>
                </a:lnTo>
                <a:lnTo>
                  <a:pt x="916" y="585"/>
                </a:lnTo>
                <a:lnTo>
                  <a:pt x="916" y="600"/>
                </a:lnTo>
                <a:lnTo>
                  <a:pt x="931" y="600"/>
                </a:lnTo>
                <a:lnTo>
                  <a:pt x="931" y="585"/>
                </a:lnTo>
                <a:lnTo>
                  <a:pt x="931" y="570"/>
                </a:lnTo>
                <a:lnTo>
                  <a:pt x="946" y="570"/>
                </a:lnTo>
                <a:lnTo>
                  <a:pt x="946" y="555"/>
                </a:lnTo>
                <a:lnTo>
                  <a:pt x="946" y="540"/>
                </a:lnTo>
                <a:lnTo>
                  <a:pt x="961" y="555"/>
                </a:lnTo>
                <a:lnTo>
                  <a:pt x="961" y="540"/>
                </a:lnTo>
                <a:lnTo>
                  <a:pt x="976" y="540"/>
                </a:lnTo>
                <a:lnTo>
                  <a:pt x="976" y="555"/>
                </a:lnTo>
                <a:lnTo>
                  <a:pt x="976" y="570"/>
                </a:lnTo>
                <a:lnTo>
                  <a:pt x="976" y="585"/>
                </a:lnTo>
                <a:lnTo>
                  <a:pt x="961" y="600"/>
                </a:lnTo>
                <a:lnTo>
                  <a:pt x="961" y="615"/>
                </a:lnTo>
                <a:lnTo>
                  <a:pt x="976" y="615"/>
                </a:lnTo>
                <a:lnTo>
                  <a:pt x="976" y="600"/>
                </a:lnTo>
                <a:lnTo>
                  <a:pt x="991" y="600"/>
                </a:lnTo>
                <a:lnTo>
                  <a:pt x="1006" y="600"/>
                </a:lnTo>
                <a:lnTo>
                  <a:pt x="1006" y="615"/>
                </a:lnTo>
                <a:lnTo>
                  <a:pt x="1021" y="615"/>
                </a:lnTo>
                <a:lnTo>
                  <a:pt x="1036" y="615"/>
                </a:lnTo>
                <a:lnTo>
                  <a:pt x="1036" y="630"/>
                </a:lnTo>
                <a:lnTo>
                  <a:pt x="1036" y="615"/>
                </a:lnTo>
                <a:lnTo>
                  <a:pt x="1036" y="600"/>
                </a:lnTo>
                <a:lnTo>
                  <a:pt x="1051" y="600"/>
                </a:lnTo>
                <a:lnTo>
                  <a:pt x="1066" y="615"/>
                </a:lnTo>
                <a:lnTo>
                  <a:pt x="1081" y="615"/>
                </a:lnTo>
                <a:lnTo>
                  <a:pt x="1096" y="615"/>
                </a:lnTo>
                <a:lnTo>
                  <a:pt x="1096" y="600"/>
                </a:lnTo>
                <a:lnTo>
                  <a:pt x="1081" y="600"/>
                </a:lnTo>
                <a:lnTo>
                  <a:pt x="1096" y="600"/>
                </a:lnTo>
                <a:lnTo>
                  <a:pt x="1111" y="600"/>
                </a:lnTo>
                <a:lnTo>
                  <a:pt x="1111" y="615"/>
                </a:lnTo>
                <a:lnTo>
                  <a:pt x="1096" y="615"/>
                </a:lnTo>
                <a:lnTo>
                  <a:pt x="1096" y="630"/>
                </a:lnTo>
                <a:lnTo>
                  <a:pt x="1111" y="630"/>
                </a:lnTo>
                <a:lnTo>
                  <a:pt x="1126" y="645"/>
                </a:lnTo>
                <a:lnTo>
                  <a:pt x="1141" y="645"/>
                </a:lnTo>
                <a:lnTo>
                  <a:pt x="1156" y="645"/>
                </a:lnTo>
                <a:lnTo>
                  <a:pt x="1156" y="660"/>
                </a:lnTo>
                <a:lnTo>
                  <a:pt x="1171" y="660"/>
                </a:lnTo>
                <a:lnTo>
                  <a:pt x="1171" y="675"/>
                </a:lnTo>
                <a:lnTo>
                  <a:pt x="1186" y="690"/>
                </a:lnTo>
                <a:lnTo>
                  <a:pt x="1201" y="690"/>
                </a:lnTo>
                <a:lnTo>
                  <a:pt x="1201" y="705"/>
                </a:lnTo>
                <a:lnTo>
                  <a:pt x="1186" y="720"/>
                </a:lnTo>
                <a:lnTo>
                  <a:pt x="1201" y="735"/>
                </a:lnTo>
                <a:lnTo>
                  <a:pt x="1216" y="735"/>
                </a:lnTo>
                <a:lnTo>
                  <a:pt x="1216" y="750"/>
                </a:lnTo>
                <a:lnTo>
                  <a:pt x="1201" y="750"/>
                </a:lnTo>
                <a:lnTo>
                  <a:pt x="1201" y="765"/>
                </a:lnTo>
                <a:lnTo>
                  <a:pt x="1201" y="780"/>
                </a:lnTo>
                <a:lnTo>
                  <a:pt x="1186" y="780"/>
                </a:lnTo>
                <a:lnTo>
                  <a:pt x="1186" y="795"/>
                </a:lnTo>
                <a:lnTo>
                  <a:pt x="1171" y="795"/>
                </a:lnTo>
                <a:lnTo>
                  <a:pt x="1171" y="810"/>
                </a:lnTo>
                <a:lnTo>
                  <a:pt x="1171" y="825"/>
                </a:lnTo>
                <a:lnTo>
                  <a:pt x="1171" y="840"/>
                </a:lnTo>
                <a:lnTo>
                  <a:pt x="1186" y="840"/>
                </a:lnTo>
                <a:lnTo>
                  <a:pt x="1186" y="855"/>
                </a:lnTo>
                <a:lnTo>
                  <a:pt x="1186" y="870"/>
                </a:lnTo>
                <a:lnTo>
                  <a:pt x="1186" y="885"/>
                </a:lnTo>
                <a:lnTo>
                  <a:pt x="1186" y="900"/>
                </a:lnTo>
                <a:lnTo>
                  <a:pt x="1186" y="915"/>
                </a:lnTo>
                <a:lnTo>
                  <a:pt x="1186" y="930"/>
                </a:lnTo>
                <a:lnTo>
                  <a:pt x="1186" y="945"/>
                </a:lnTo>
                <a:lnTo>
                  <a:pt x="1186" y="960"/>
                </a:lnTo>
                <a:lnTo>
                  <a:pt x="1186" y="975"/>
                </a:lnTo>
                <a:lnTo>
                  <a:pt x="1186" y="990"/>
                </a:lnTo>
                <a:lnTo>
                  <a:pt x="1201" y="1005"/>
                </a:lnTo>
                <a:lnTo>
                  <a:pt x="1186" y="1005"/>
                </a:lnTo>
                <a:lnTo>
                  <a:pt x="1186" y="1020"/>
                </a:lnTo>
                <a:lnTo>
                  <a:pt x="1201" y="1020"/>
                </a:lnTo>
                <a:lnTo>
                  <a:pt x="1186" y="1020"/>
                </a:lnTo>
                <a:lnTo>
                  <a:pt x="1171" y="1020"/>
                </a:lnTo>
                <a:lnTo>
                  <a:pt x="1156" y="1020"/>
                </a:lnTo>
                <a:lnTo>
                  <a:pt x="1156" y="1005"/>
                </a:lnTo>
                <a:lnTo>
                  <a:pt x="1141" y="1005"/>
                </a:lnTo>
                <a:lnTo>
                  <a:pt x="1126" y="1005"/>
                </a:lnTo>
                <a:lnTo>
                  <a:pt x="1111" y="1005"/>
                </a:lnTo>
                <a:lnTo>
                  <a:pt x="1096" y="1005"/>
                </a:lnTo>
                <a:lnTo>
                  <a:pt x="1081" y="1005"/>
                </a:lnTo>
                <a:lnTo>
                  <a:pt x="1066" y="1005"/>
                </a:lnTo>
                <a:lnTo>
                  <a:pt x="1051" y="1005"/>
                </a:lnTo>
                <a:lnTo>
                  <a:pt x="1051" y="1020"/>
                </a:lnTo>
                <a:lnTo>
                  <a:pt x="1036" y="1020"/>
                </a:lnTo>
                <a:lnTo>
                  <a:pt x="1021" y="1020"/>
                </a:lnTo>
                <a:lnTo>
                  <a:pt x="1021" y="1035"/>
                </a:lnTo>
                <a:lnTo>
                  <a:pt x="1006" y="1035"/>
                </a:lnTo>
                <a:lnTo>
                  <a:pt x="1006" y="1050"/>
                </a:lnTo>
                <a:lnTo>
                  <a:pt x="991" y="1050"/>
                </a:lnTo>
                <a:lnTo>
                  <a:pt x="1006" y="1050"/>
                </a:lnTo>
                <a:lnTo>
                  <a:pt x="991" y="1050"/>
                </a:lnTo>
                <a:lnTo>
                  <a:pt x="991" y="1065"/>
                </a:lnTo>
                <a:lnTo>
                  <a:pt x="976" y="1065"/>
                </a:lnTo>
                <a:lnTo>
                  <a:pt x="976" y="1080"/>
                </a:lnTo>
                <a:lnTo>
                  <a:pt x="976" y="1095"/>
                </a:lnTo>
                <a:lnTo>
                  <a:pt x="961" y="1095"/>
                </a:lnTo>
                <a:lnTo>
                  <a:pt x="961" y="1110"/>
                </a:lnTo>
                <a:lnTo>
                  <a:pt x="946" y="1110"/>
                </a:lnTo>
                <a:lnTo>
                  <a:pt x="946" y="1125"/>
                </a:lnTo>
                <a:lnTo>
                  <a:pt x="931" y="1125"/>
                </a:lnTo>
                <a:lnTo>
                  <a:pt x="916" y="1125"/>
                </a:lnTo>
                <a:lnTo>
                  <a:pt x="916" y="1140"/>
                </a:lnTo>
                <a:lnTo>
                  <a:pt x="901" y="1140"/>
                </a:lnTo>
                <a:lnTo>
                  <a:pt x="901" y="1155"/>
                </a:lnTo>
                <a:lnTo>
                  <a:pt x="901" y="1170"/>
                </a:lnTo>
                <a:lnTo>
                  <a:pt x="916" y="1170"/>
                </a:lnTo>
                <a:lnTo>
                  <a:pt x="916" y="1185"/>
                </a:lnTo>
                <a:lnTo>
                  <a:pt x="901" y="1185"/>
                </a:lnTo>
                <a:lnTo>
                  <a:pt x="886" y="1185"/>
                </a:lnTo>
                <a:lnTo>
                  <a:pt x="886" y="1200"/>
                </a:lnTo>
                <a:lnTo>
                  <a:pt x="871" y="1200"/>
                </a:lnTo>
                <a:lnTo>
                  <a:pt x="871" y="1215"/>
                </a:lnTo>
                <a:lnTo>
                  <a:pt x="886" y="1215"/>
                </a:lnTo>
                <a:lnTo>
                  <a:pt x="871" y="1230"/>
                </a:lnTo>
                <a:lnTo>
                  <a:pt x="856" y="1230"/>
                </a:lnTo>
                <a:lnTo>
                  <a:pt x="856" y="1245"/>
                </a:lnTo>
                <a:lnTo>
                  <a:pt x="841" y="1245"/>
                </a:lnTo>
                <a:lnTo>
                  <a:pt x="826" y="1245"/>
                </a:lnTo>
                <a:lnTo>
                  <a:pt x="826" y="1260"/>
                </a:lnTo>
                <a:lnTo>
                  <a:pt x="841" y="1260"/>
                </a:lnTo>
                <a:lnTo>
                  <a:pt x="841" y="1275"/>
                </a:lnTo>
                <a:lnTo>
                  <a:pt x="826" y="1275"/>
                </a:lnTo>
                <a:lnTo>
                  <a:pt x="826" y="1290"/>
                </a:lnTo>
                <a:lnTo>
                  <a:pt x="811" y="1290"/>
                </a:lnTo>
                <a:lnTo>
                  <a:pt x="811" y="1305"/>
                </a:lnTo>
                <a:lnTo>
                  <a:pt x="796" y="1305"/>
                </a:lnTo>
                <a:lnTo>
                  <a:pt x="796" y="1320"/>
                </a:lnTo>
                <a:lnTo>
                  <a:pt x="781" y="1320"/>
                </a:lnTo>
                <a:lnTo>
                  <a:pt x="796" y="1335"/>
                </a:lnTo>
                <a:lnTo>
                  <a:pt x="781" y="1335"/>
                </a:lnTo>
                <a:lnTo>
                  <a:pt x="796" y="1335"/>
                </a:lnTo>
                <a:lnTo>
                  <a:pt x="781" y="1350"/>
                </a:lnTo>
                <a:lnTo>
                  <a:pt x="796" y="1365"/>
                </a:lnTo>
                <a:lnTo>
                  <a:pt x="796" y="1380"/>
                </a:lnTo>
                <a:lnTo>
                  <a:pt x="796" y="1395"/>
                </a:lnTo>
                <a:lnTo>
                  <a:pt x="811" y="1395"/>
                </a:lnTo>
                <a:lnTo>
                  <a:pt x="811" y="1410"/>
                </a:lnTo>
                <a:lnTo>
                  <a:pt x="811" y="1425"/>
                </a:lnTo>
                <a:lnTo>
                  <a:pt x="811" y="1440"/>
                </a:lnTo>
                <a:lnTo>
                  <a:pt x="811" y="1455"/>
                </a:lnTo>
                <a:lnTo>
                  <a:pt x="826" y="1455"/>
                </a:lnTo>
                <a:lnTo>
                  <a:pt x="826" y="1470"/>
                </a:lnTo>
                <a:lnTo>
                  <a:pt x="841" y="1470"/>
                </a:lnTo>
                <a:lnTo>
                  <a:pt x="826" y="1470"/>
                </a:lnTo>
                <a:lnTo>
                  <a:pt x="826" y="1485"/>
                </a:lnTo>
                <a:lnTo>
                  <a:pt x="826" y="1500"/>
                </a:lnTo>
                <a:lnTo>
                  <a:pt x="811" y="1500"/>
                </a:lnTo>
                <a:lnTo>
                  <a:pt x="811" y="1515"/>
                </a:lnTo>
                <a:lnTo>
                  <a:pt x="811" y="1530"/>
                </a:lnTo>
                <a:lnTo>
                  <a:pt x="811" y="1545"/>
                </a:lnTo>
                <a:lnTo>
                  <a:pt x="796" y="1545"/>
                </a:lnTo>
                <a:lnTo>
                  <a:pt x="796" y="1560"/>
                </a:lnTo>
                <a:lnTo>
                  <a:pt x="796" y="1575"/>
                </a:lnTo>
                <a:lnTo>
                  <a:pt x="781" y="1575"/>
                </a:lnTo>
                <a:lnTo>
                  <a:pt x="766" y="1575"/>
                </a:lnTo>
                <a:lnTo>
                  <a:pt x="781" y="1575"/>
                </a:lnTo>
                <a:lnTo>
                  <a:pt x="766" y="1575"/>
                </a:lnTo>
                <a:lnTo>
                  <a:pt x="766" y="1560"/>
                </a:lnTo>
                <a:lnTo>
                  <a:pt x="766" y="1545"/>
                </a:lnTo>
                <a:lnTo>
                  <a:pt x="750" y="1545"/>
                </a:lnTo>
                <a:lnTo>
                  <a:pt x="750" y="1530"/>
                </a:lnTo>
                <a:lnTo>
                  <a:pt x="750" y="1515"/>
                </a:lnTo>
                <a:lnTo>
                  <a:pt x="735" y="1515"/>
                </a:lnTo>
                <a:lnTo>
                  <a:pt x="735" y="1500"/>
                </a:lnTo>
                <a:lnTo>
                  <a:pt x="720" y="1500"/>
                </a:lnTo>
                <a:lnTo>
                  <a:pt x="720" y="1485"/>
                </a:lnTo>
                <a:lnTo>
                  <a:pt x="705" y="1485"/>
                </a:lnTo>
                <a:lnTo>
                  <a:pt x="690" y="1485"/>
                </a:lnTo>
                <a:lnTo>
                  <a:pt x="690" y="1470"/>
                </a:lnTo>
                <a:lnTo>
                  <a:pt x="690" y="1485"/>
                </a:lnTo>
                <a:lnTo>
                  <a:pt x="675" y="1485"/>
                </a:lnTo>
                <a:lnTo>
                  <a:pt x="675" y="1470"/>
                </a:lnTo>
                <a:lnTo>
                  <a:pt x="660" y="1470"/>
                </a:lnTo>
                <a:lnTo>
                  <a:pt x="660" y="1455"/>
                </a:lnTo>
                <a:lnTo>
                  <a:pt x="645" y="1455"/>
                </a:lnTo>
                <a:lnTo>
                  <a:pt x="645" y="1440"/>
                </a:lnTo>
                <a:lnTo>
                  <a:pt x="645" y="1425"/>
                </a:lnTo>
                <a:lnTo>
                  <a:pt x="645" y="1410"/>
                </a:lnTo>
                <a:lnTo>
                  <a:pt x="630" y="1410"/>
                </a:lnTo>
                <a:lnTo>
                  <a:pt x="630" y="1395"/>
                </a:lnTo>
                <a:lnTo>
                  <a:pt x="630" y="1380"/>
                </a:lnTo>
                <a:lnTo>
                  <a:pt x="615" y="1380"/>
                </a:lnTo>
                <a:lnTo>
                  <a:pt x="615" y="1395"/>
                </a:lnTo>
                <a:lnTo>
                  <a:pt x="600" y="1395"/>
                </a:lnTo>
                <a:lnTo>
                  <a:pt x="615" y="1380"/>
                </a:lnTo>
                <a:lnTo>
                  <a:pt x="600" y="1380"/>
                </a:lnTo>
                <a:lnTo>
                  <a:pt x="600" y="1365"/>
                </a:lnTo>
                <a:lnTo>
                  <a:pt x="585" y="1365"/>
                </a:lnTo>
                <a:lnTo>
                  <a:pt x="585" y="1350"/>
                </a:lnTo>
                <a:lnTo>
                  <a:pt x="600" y="1350"/>
                </a:lnTo>
                <a:lnTo>
                  <a:pt x="600" y="1335"/>
                </a:lnTo>
                <a:lnTo>
                  <a:pt x="600" y="1320"/>
                </a:lnTo>
                <a:lnTo>
                  <a:pt x="615" y="1320"/>
                </a:lnTo>
                <a:lnTo>
                  <a:pt x="615" y="1305"/>
                </a:lnTo>
                <a:lnTo>
                  <a:pt x="630" y="1305"/>
                </a:lnTo>
                <a:lnTo>
                  <a:pt x="630" y="1290"/>
                </a:lnTo>
                <a:lnTo>
                  <a:pt x="615" y="1290"/>
                </a:lnTo>
                <a:lnTo>
                  <a:pt x="615" y="1275"/>
                </a:lnTo>
                <a:lnTo>
                  <a:pt x="600" y="1275"/>
                </a:lnTo>
                <a:lnTo>
                  <a:pt x="600" y="1260"/>
                </a:lnTo>
                <a:lnTo>
                  <a:pt x="585" y="1260"/>
                </a:lnTo>
                <a:lnTo>
                  <a:pt x="585" y="1245"/>
                </a:lnTo>
                <a:lnTo>
                  <a:pt x="570" y="1245"/>
                </a:lnTo>
                <a:lnTo>
                  <a:pt x="570" y="1230"/>
                </a:lnTo>
                <a:lnTo>
                  <a:pt x="570" y="1215"/>
                </a:lnTo>
                <a:lnTo>
                  <a:pt x="555" y="1215"/>
                </a:lnTo>
                <a:lnTo>
                  <a:pt x="555" y="1200"/>
                </a:lnTo>
                <a:lnTo>
                  <a:pt x="570" y="1200"/>
                </a:lnTo>
                <a:lnTo>
                  <a:pt x="570" y="1185"/>
                </a:lnTo>
                <a:lnTo>
                  <a:pt x="555" y="1185"/>
                </a:lnTo>
                <a:lnTo>
                  <a:pt x="570" y="1185"/>
                </a:lnTo>
                <a:lnTo>
                  <a:pt x="570" y="1170"/>
                </a:lnTo>
                <a:lnTo>
                  <a:pt x="570" y="1155"/>
                </a:lnTo>
                <a:lnTo>
                  <a:pt x="585" y="1155"/>
                </a:lnTo>
                <a:lnTo>
                  <a:pt x="570" y="1155"/>
                </a:lnTo>
                <a:lnTo>
                  <a:pt x="570" y="1140"/>
                </a:lnTo>
                <a:lnTo>
                  <a:pt x="555" y="1140"/>
                </a:lnTo>
                <a:lnTo>
                  <a:pt x="540" y="1140"/>
                </a:lnTo>
                <a:lnTo>
                  <a:pt x="540" y="1125"/>
                </a:lnTo>
                <a:lnTo>
                  <a:pt x="540" y="1110"/>
                </a:lnTo>
                <a:lnTo>
                  <a:pt x="555" y="1110"/>
                </a:lnTo>
                <a:lnTo>
                  <a:pt x="540" y="1110"/>
                </a:lnTo>
                <a:lnTo>
                  <a:pt x="540" y="1095"/>
                </a:lnTo>
                <a:lnTo>
                  <a:pt x="525" y="1095"/>
                </a:lnTo>
                <a:lnTo>
                  <a:pt x="525" y="1080"/>
                </a:lnTo>
                <a:lnTo>
                  <a:pt x="510" y="1080"/>
                </a:lnTo>
                <a:lnTo>
                  <a:pt x="510" y="1065"/>
                </a:lnTo>
                <a:lnTo>
                  <a:pt x="510" y="1050"/>
                </a:lnTo>
                <a:lnTo>
                  <a:pt x="495" y="1050"/>
                </a:lnTo>
                <a:lnTo>
                  <a:pt x="480" y="1050"/>
                </a:lnTo>
                <a:lnTo>
                  <a:pt x="465" y="1035"/>
                </a:lnTo>
                <a:lnTo>
                  <a:pt x="465" y="102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86" name="Freeform 524"/>
          <p:cNvSpPr>
            <a:spLocks/>
          </p:cNvSpPr>
          <p:nvPr/>
        </p:nvSpPr>
        <p:spPr bwMode="auto">
          <a:xfrm>
            <a:off x="1477133" y="1225559"/>
            <a:ext cx="1274843" cy="1388375"/>
          </a:xfrm>
          <a:custGeom>
            <a:avLst/>
            <a:gdLst>
              <a:gd name="T0" fmla="*/ 1 w 1516"/>
              <a:gd name="T1" fmla="*/ 1 h 1680"/>
              <a:gd name="T2" fmla="*/ 1 w 1516"/>
              <a:gd name="T3" fmla="*/ 1 h 1680"/>
              <a:gd name="T4" fmla="*/ 1 w 1516"/>
              <a:gd name="T5" fmla="*/ 1 h 1680"/>
              <a:gd name="T6" fmla="*/ 1 w 1516"/>
              <a:gd name="T7" fmla="*/ 1 h 1680"/>
              <a:gd name="T8" fmla="*/ 1 w 1516"/>
              <a:gd name="T9" fmla="*/ 1 h 1680"/>
              <a:gd name="T10" fmla="*/ 1 w 1516"/>
              <a:gd name="T11" fmla="*/ 1 h 1680"/>
              <a:gd name="T12" fmla="*/ 1 w 1516"/>
              <a:gd name="T13" fmla="*/ 1 h 1680"/>
              <a:gd name="T14" fmla="*/ 1 w 1516"/>
              <a:gd name="T15" fmla="*/ 1 h 1680"/>
              <a:gd name="T16" fmla="*/ 1 w 1516"/>
              <a:gd name="T17" fmla="*/ 1 h 1680"/>
              <a:gd name="T18" fmla="*/ 1 w 1516"/>
              <a:gd name="T19" fmla="*/ 1 h 1680"/>
              <a:gd name="T20" fmla="*/ 1 w 1516"/>
              <a:gd name="T21" fmla="*/ 1 h 1680"/>
              <a:gd name="T22" fmla="*/ 1 w 1516"/>
              <a:gd name="T23" fmla="*/ 1 h 1680"/>
              <a:gd name="T24" fmla="*/ 1 w 1516"/>
              <a:gd name="T25" fmla="*/ 1 h 1680"/>
              <a:gd name="T26" fmla="*/ 1 w 1516"/>
              <a:gd name="T27" fmla="*/ 1 h 1680"/>
              <a:gd name="T28" fmla="*/ 1 w 1516"/>
              <a:gd name="T29" fmla="*/ 1 h 1680"/>
              <a:gd name="T30" fmla="*/ 1 w 1516"/>
              <a:gd name="T31" fmla="*/ 1 h 1680"/>
              <a:gd name="T32" fmla="*/ 1 w 1516"/>
              <a:gd name="T33" fmla="*/ 1 h 1680"/>
              <a:gd name="T34" fmla="*/ 1 w 1516"/>
              <a:gd name="T35" fmla="*/ 1 h 1680"/>
              <a:gd name="T36" fmla="*/ 1 w 1516"/>
              <a:gd name="T37" fmla="*/ 1 h 1680"/>
              <a:gd name="T38" fmla="*/ 1 w 1516"/>
              <a:gd name="T39" fmla="*/ 1 h 1680"/>
              <a:gd name="T40" fmla="*/ 1 w 1516"/>
              <a:gd name="T41" fmla="*/ 1 h 1680"/>
              <a:gd name="T42" fmla="*/ 1 w 1516"/>
              <a:gd name="T43" fmla="*/ 1 h 1680"/>
              <a:gd name="T44" fmla="*/ 1 w 1516"/>
              <a:gd name="T45" fmla="*/ 1 h 1680"/>
              <a:gd name="T46" fmla="*/ 1 w 1516"/>
              <a:gd name="T47" fmla="*/ 1 h 1680"/>
              <a:gd name="T48" fmla="*/ 1 w 1516"/>
              <a:gd name="T49" fmla="*/ 1 h 1680"/>
              <a:gd name="T50" fmla="*/ 1 w 1516"/>
              <a:gd name="T51" fmla="*/ 1 h 1680"/>
              <a:gd name="T52" fmla="*/ 1 w 1516"/>
              <a:gd name="T53" fmla="*/ 1 h 1680"/>
              <a:gd name="T54" fmla="*/ 1 w 1516"/>
              <a:gd name="T55" fmla="*/ 1 h 1680"/>
              <a:gd name="T56" fmla="*/ 1 w 1516"/>
              <a:gd name="T57" fmla="*/ 1 h 1680"/>
              <a:gd name="T58" fmla="*/ 1 w 1516"/>
              <a:gd name="T59" fmla="*/ 1 h 1680"/>
              <a:gd name="T60" fmla="*/ 1 w 1516"/>
              <a:gd name="T61" fmla="*/ 1 h 1680"/>
              <a:gd name="T62" fmla="*/ 1 w 1516"/>
              <a:gd name="T63" fmla="*/ 1 h 1680"/>
              <a:gd name="T64" fmla="*/ 1 w 1516"/>
              <a:gd name="T65" fmla="*/ 1 h 1680"/>
              <a:gd name="T66" fmla="*/ 1 w 1516"/>
              <a:gd name="T67" fmla="*/ 1 h 1680"/>
              <a:gd name="T68" fmla="*/ 1 w 1516"/>
              <a:gd name="T69" fmla="*/ 1 h 1680"/>
              <a:gd name="T70" fmla="*/ 1 w 1516"/>
              <a:gd name="T71" fmla="*/ 1 h 1680"/>
              <a:gd name="T72" fmla="*/ 1 w 1516"/>
              <a:gd name="T73" fmla="*/ 1 h 1680"/>
              <a:gd name="T74" fmla="*/ 1 w 1516"/>
              <a:gd name="T75" fmla="*/ 1 h 1680"/>
              <a:gd name="T76" fmla="*/ 1 w 1516"/>
              <a:gd name="T77" fmla="*/ 1 h 1680"/>
              <a:gd name="T78" fmla="*/ 1 w 1516"/>
              <a:gd name="T79" fmla="*/ 1 h 1680"/>
              <a:gd name="T80" fmla="*/ 1 w 1516"/>
              <a:gd name="T81" fmla="*/ 1 h 1680"/>
              <a:gd name="T82" fmla="*/ 1 w 1516"/>
              <a:gd name="T83" fmla="*/ 1 h 1680"/>
              <a:gd name="T84" fmla="*/ 1 w 1516"/>
              <a:gd name="T85" fmla="*/ 1 h 1680"/>
              <a:gd name="T86" fmla="*/ 1 w 1516"/>
              <a:gd name="T87" fmla="*/ 1 h 1680"/>
              <a:gd name="T88" fmla="*/ 1 w 1516"/>
              <a:gd name="T89" fmla="*/ 1 h 1680"/>
              <a:gd name="T90" fmla="*/ 1 w 1516"/>
              <a:gd name="T91" fmla="*/ 1 h 1680"/>
              <a:gd name="T92" fmla="*/ 1 w 1516"/>
              <a:gd name="T93" fmla="*/ 1 h 1680"/>
              <a:gd name="T94" fmla="*/ 1 w 1516"/>
              <a:gd name="T95" fmla="*/ 1 h 1680"/>
              <a:gd name="T96" fmla="*/ 1 w 1516"/>
              <a:gd name="T97" fmla="*/ 1 h 1680"/>
              <a:gd name="T98" fmla="*/ 1 w 1516"/>
              <a:gd name="T99" fmla="*/ 1 h 1680"/>
              <a:gd name="T100" fmla="*/ 1 w 1516"/>
              <a:gd name="T101" fmla="*/ 1 h 1680"/>
              <a:gd name="T102" fmla="*/ 1 w 1516"/>
              <a:gd name="T103" fmla="*/ 1 h 1680"/>
              <a:gd name="T104" fmla="*/ 1 w 1516"/>
              <a:gd name="T105" fmla="*/ 1 h 1680"/>
              <a:gd name="T106" fmla="*/ 1 w 1516"/>
              <a:gd name="T107" fmla="*/ 1 h 1680"/>
              <a:gd name="T108" fmla="*/ 1 w 1516"/>
              <a:gd name="T109" fmla="*/ 1 h 1680"/>
              <a:gd name="T110" fmla="*/ 1 w 1516"/>
              <a:gd name="T111" fmla="*/ 1 h 1680"/>
              <a:gd name="T112" fmla="*/ 1 w 1516"/>
              <a:gd name="T113" fmla="*/ 1 h 1680"/>
              <a:gd name="T114" fmla="*/ 1 w 1516"/>
              <a:gd name="T115" fmla="*/ 1 h 1680"/>
              <a:gd name="T116" fmla="*/ 1 w 1516"/>
              <a:gd name="T117" fmla="*/ 1 h 1680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516"/>
              <a:gd name="T178" fmla="*/ 0 h 1680"/>
              <a:gd name="T179" fmla="*/ 1516 w 1516"/>
              <a:gd name="T180" fmla="*/ 1680 h 1680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516" h="1680">
                <a:moveTo>
                  <a:pt x="1216" y="825"/>
                </a:moveTo>
                <a:lnTo>
                  <a:pt x="1231" y="840"/>
                </a:lnTo>
                <a:lnTo>
                  <a:pt x="1231" y="855"/>
                </a:lnTo>
                <a:lnTo>
                  <a:pt x="1231" y="870"/>
                </a:lnTo>
                <a:lnTo>
                  <a:pt x="1216" y="885"/>
                </a:lnTo>
                <a:lnTo>
                  <a:pt x="1231" y="885"/>
                </a:lnTo>
                <a:lnTo>
                  <a:pt x="1231" y="900"/>
                </a:lnTo>
                <a:lnTo>
                  <a:pt x="1231" y="885"/>
                </a:lnTo>
                <a:lnTo>
                  <a:pt x="1231" y="900"/>
                </a:lnTo>
                <a:lnTo>
                  <a:pt x="1246" y="900"/>
                </a:lnTo>
                <a:lnTo>
                  <a:pt x="1246" y="915"/>
                </a:lnTo>
                <a:lnTo>
                  <a:pt x="1231" y="915"/>
                </a:lnTo>
                <a:lnTo>
                  <a:pt x="1246" y="915"/>
                </a:lnTo>
                <a:lnTo>
                  <a:pt x="1231" y="930"/>
                </a:lnTo>
                <a:lnTo>
                  <a:pt x="1246" y="945"/>
                </a:lnTo>
                <a:lnTo>
                  <a:pt x="1231" y="945"/>
                </a:lnTo>
                <a:lnTo>
                  <a:pt x="1231" y="960"/>
                </a:lnTo>
                <a:lnTo>
                  <a:pt x="1231" y="975"/>
                </a:lnTo>
                <a:lnTo>
                  <a:pt x="1231" y="990"/>
                </a:lnTo>
                <a:lnTo>
                  <a:pt x="1231" y="1005"/>
                </a:lnTo>
                <a:lnTo>
                  <a:pt x="1231" y="1020"/>
                </a:lnTo>
                <a:lnTo>
                  <a:pt x="1246" y="1020"/>
                </a:lnTo>
                <a:lnTo>
                  <a:pt x="1246" y="1035"/>
                </a:lnTo>
                <a:lnTo>
                  <a:pt x="1246" y="1050"/>
                </a:lnTo>
                <a:lnTo>
                  <a:pt x="1261" y="1050"/>
                </a:lnTo>
                <a:lnTo>
                  <a:pt x="1246" y="1050"/>
                </a:lnTo>
                <a:lnTo>
                  <a:pt x="1261" y="1050"/>
                </a:lnTo>
                <a:lnTo>
                  <a:pt x="1261" y="1065"/>
                </a:lnTo>
                <a:lnTo>
                  <a:pt x="1246" y="1065"/>
                </a:lnTo>
                <a:lnTo>
                  <a:pt x="1246" y="1080"/>
                </a:lnTo>
                <a:lnTo>
                  <a:pt x="1231" y="1095"/>
                </a:lnTo>
                <a:lnTo>
                  <a:pt x="1216" y="1095"/>
                </a:lnTo>
                <a:lnTo>
                  <a:pt x="1216" y="1110"/>
                </a:lnTo>
                <a:lnTo>
                  <a:pt x="1216" y="1125"/>
                </a:lnTo>
                <a:lnTo>
                  <a:pt x="1216" y="1140"/>
                </a:lnTo>
                <a:lnTo>
                  <a:pt x="1201" y="1140"/>
                </a:lnTo>
                <a:lnTo>
                  <a:pt x="1216" y="1140"/>
                </a:lnTo>
                <a:lnTo>
                  <a:pt x="1216" y="1155"/>
                </a:lnTo>
                <a:lnTo>
                  <a:pt x="1231" y="1155"/>
                </a:lnTo>
                <a:lnTo>
                  <a:pt x="1216" y="1170"/>
                </a:lnTo>
                <a:lnTo>
                  <a:pt x="1231" y="1185"/>
                </a:lnTo>
                <a:lnTo>
                  <a:pt x="1216" y="1200"/>
                </a:lnTo>
                <a:lnTo>
                  <a:pt x="1201" y="1200"/>
                </a:lnTo>
                <a:lnTo>
                  <a:pt x="1186" y="1200"/>
                </a:lnTo>
                <a:lnTo>
                  <a:pt x="1171" y="1200"/>
                </a:lnTo>
                <a:lnTo>
                  <a:pt x="1171" y="1185"/>
                </a:lnTo>
                <a:lnTo>
                  <a:pt x="1171" y="1170"/>
                </a:lnTo>
                <a:lnTo>
                  <a:pt x="1156" y="1170"/>
                </a:lnTo>
                <a:lnTo>
                  <a:pt x="1141" y="1170"/>
                </a:lnTo>
                <a:lnTo>
                  <a:pt x="1141" y="1185"/>
                </a:lnTo>
                <a:lnTo>
                  <a:pt x="1141" y="1170"/>
                </a:lnTo>
                <a:lnTo>
                  <a:pt x="1141" y="1185"/>
                </a:lnTo>
                <a:lnTo>
                  <a:pt x="1141" y="1200"/>
                </a:lnTo>
                <a:lnTo>
                  <a:pt x="1126" y="1200"/>
                </a:lnTo>
                <a:lnTo>
                  <a:pt x="1111" y="1200"/>
                </a:lnTo>
                <a:lnTo>
                  <a:pt x="1111" y="1215"/>
                </a:lnTo>
                <a:lnTo>
                  <a:pt x="1096" y="1215"/>
                </a:lnTo>
                <a:lnTo>
                  <a:pt x="1081" y="1230"/>
                </a:lnTo>
                <a:lnTo>
                  <a:pt x="1081" y="1215"/>
                </a:lnTo>
                <a:lnTo>
                  <a:pt x="1066" y="1215"/>
                </a:lnTo>
                <a:lnTo>
                  <a:pt x="1051" y="1215"/>
                </a:lnTo>
                <a:lnTo>
                  <a:pt x="1036" y="1215"/>
                </a:lnTo>
                <a:lnTo>
                  <a:pt x="1021" y="1230"/>
                </a:lnTo>
                <a:lnTo>
                  <a:pt x="1021" y="1245"/>
                </a:lnTo>
                <a:lnTo>
                  <a:pt x="1006" y="1230"/>
                </a:lnTo>
                <a:lnTo>
                  <a:pt x="991" y="1230"/>
                </a:lnTo>
                <a:lnTo>
                  <a:pt x="991" y="1245"/>
                </a:lnTo>
                <a:lnTo>
                  <a:pt x="976" y="1245"/>
                </a:lnTo>
                <a:lnTo>
                  <a:pt x="976" y="1260"/>
                </a:lnTo>
                <a:lnTo>
                  <a:pt x="961" y="1260"/>
                </a:lnTo>
                <a:lnTo>
                  <a:pt x="961" y="1275"/>
                </a:lnTo>
                <a:lnTo>
                  <a:pt x="976" y="1275"/>
                </a:lnTo>
                <a:lnTo>
                  <a:pt x="961" y="1275"/>
                </a:lnTo>
                <a:lnTo>
                  <a:pt x="946" y="1275"/>
                </a:lnTo>
                <a:lnTo>
                  <a:pt x="961" y="1275"/>
                </a:lnTo>
                <a:lnTo>
                  <a:pt x="961" y="1260"/>
                </a:lnTo>
                <a:lnTo>
                  <a:pt x="946" y="1260"/>
                </a:lnTo>
                <a:lnTo>
                  <a:pt x="946" y="1275"/>
                </a:lnTo>
                <a:lnTo>
                  <a:pt x="946" y="1290"/>
                </a:lnTo>
                <a:lnTo>
                  <a:pt x="930" y="1290"/>
                </a:lnTo>
                <a:lnTo>
                  <a:pt x="930" y="1305"/>
                </a:lnTo>
                <a:lnTo>
                  <a:pt x="930" y="1320"/>
                </a:lnTo>
                <a:lnTo>
                  <a:pt x="915" y="1320"/>
                </a:lnTo>
                <a:lnTo>
                  <a:pt x="915" y="1335"/>
                </a:lnTo>
                <a:lnTo>
                  <a:pt x="900" y="1335"/>
                </a:lnTo>
                <a:lnTo>
                  <a:pt x="900" y="1350"/>
                </a:lnTo>
                <a:lnTo>
                  <a:pt x="900" y="1365"/>
                </a:lnTo>
                <a:lnTo>
                  <a:pt x="885" y="1365"/>
                </a:lnTo>
                <a:lnTo>
                  <a:pt x="870" y="1365"/>
                </a:lnTo>
                <a:lnTo>
                  <a:pt x="855" y="1380"/>
                </a:lnTo>
                <a:lnTo>
                  <a:pt x="855" y="1395"/>
                </a:lnTo>
                <a:lnTo>
                  <a:pt x="840" y="1395"/>
                </a:lnTo>
                <a:lnTo>
                  <a:pt x="840" y="1410"/>
                </a:lnTo>
                <a:lnTo>
                  <a:pt x="825" y="1410"/>
                </a:lnTo>
                <a:lnTo>
                  <a:pt x="825" y="1425"/>
                </a:lnTo>
                <a:lnTo>
                  <a:pt x="810" y="1425"/>
                </a:lnTo>
                <a:lnTo>
                  <a:pt x="825" y="1425"/>
                </a:lnTo>
                <a:lnTo>
                  <a:pt x="825" y="1440"/>
                </a:lnTo>
                <a:lnTo>
                  <a:pt x="810" y="1440"/>
                </a:lnTo>
                <a:lnTo>
                  <a:pt x="810" y="1455"/>
                </a:lnTo>
                <a:lnTo>
                  <a:pt x="795" y="1455"/>
                </a:lnTo>
                <a:lnTo>
                  <a:pt x="780" y="1455"/>
                </a:lnTo>
                <a:lnTo>
                  <a:pt x="765" y="1455"/>
                </a:lnTo>
                <a:lnTo>
                  <a:pt x="750" y="1455"/>
                </a:lnTo>
                <a:lnTo>
                  <a:pt x="735" y="1455"/>
                </a:lnTo>
                <a:lnTo>
                  <a:pt x="735" y="1470"/>
                </a:lnTo>
                <a:lnTo>
                  <a:pt x="720" y="1470"/>
                </a:lnTo>
                <a:lnTo>
                  <a:pt x="720" y="1485"/>
                </a:lnTo>
                <a:lnTo>
                  <a:pt x="705" y="1485"/>
                </a:lnTo>
                <a:lnTo>
                  <a:pt x="705" y="1500"/>
                </a:lnTo>
                <a:lnTo>
                  <a:pt x="705" y="1515"/>
                </a:lnTo>
                <a:lnTo>
                  <a:pt x="690" y="1515"/>
                </a:lnTo>
                <a:lnTo>
                  <a:pt x="675" y="1530"/>
                </a:lnTo>
                <a:lnTo>
                  <a:pt x="660" y="1530"/>
                </a:lnTo>
                <a:lnTo>
                  <a:pt x="645" y="1515"/>
                </a:lnTo>
                <a:lnTo>
                  <a:pt x="630" y="1515"/>
                </a:lnTo>
                <a:lnTo>
                  <a:pt x="630" y="1485"/>
                </a:lnTo>
                <a:lnTo>
                  <a:pt x="645" y="1485"/>
                </a:lnTo>
                <a:lnTo>
                  <a:pt x="645" y="1470"/>
                </a:lnTo>
                <a:lnTo>
                  <a:pt x="645" y="1455"/>
                </a:lnTo>
                <a:lnTo>
                  <a:pt x="645" y="1440"/>
                </a:lnTo>
                <a:lnTo>
                  <a:pt x="645" y="1455"/>
                </a:lnTo>
                <a:lnTo>
                  <a:pt x="630" y="1455"/>
                </a:lnTo>
                <a:lnTo>
                  <a:pt x="630" y="1470"/>
                </a:lnTo>
                <a:lnTo>
                  <a:pt x="615" y="1470"/>
                </a:lnTo>
                <a:lnTo>
                  <a:pt x="615" y="1485"/>
                </a:lnTo>
                <a:lnTo>
                  <a:pt x="615" y="1470"/>
                </a:lnTo>
                <a:lnTo>
                  <a:pt x="600" y="1470"/>
                </a:lnTo>
                <a:lnTo>
                  <a:pt x="585" y="1470"/>
                </a:lnTo>
                <a:lnTo>
                  <a:pt x="570" y="1470"/>
                </a:lnTo>
                <a:lnTo>
                  <a:pt x="570" y="1455"/>
                </a:lnTo>
                <a:lnTo>
                  <a:pt x="555" y="1455"/>
                </a:lnTo>
                <a:lnTo>
                  <a:pt x="555" y="1470"/>
                </a:lnTo>
                <a:lnTo>
                  <a:pt x="540" y="1470"/>
                </a:lnTo>
                <a:lnTo>
                  <a:pt x="540" y="1485"/>
                </a:lnTo>
                <a:lnTo>
                  <a:pt x="525" y="1485"/>
                </a:lnTo>
                <a:lnTo>
                  <a:pt x="525" y="1470"/>
                </a:lnTo>
                <a:lnTo>
                  <a:pt x="510" y="1470"/>
                </a:lnTo>
                <a:lnTo>
                  <a:pt x="510" y="1455"/>
                </a:lnTo>
                <a:lnTo>
                  <a:pt x="495" y="1455"/>
                </a:lnTo>
                <a:lnTo>
                  <a:pt x="480" y="1455"/>
                </a:lnTo>
                <a:lnTo>
                  <a:pt x="480" y="1470"/>
                </a:lnTo>
                <a:lnTo>
                  <a:pt x="465" y="1470"/>
                </a:lnTo>
                <a:lnTo>
                  <a:pt x="465" y="1485"/>
                </a:lnTo>
                <a:lnTo>
                  <a:pt x="450" y="1485"/>
                </a:lnTo>
                <a:lnTo>
                  <a:pt x="450" y="1500"/>
                </a:lnTo>
                <a:lnTo>
                  <a:pt x="450" y="1515"/>
                </a:lnTo>
                <a:lnTo>
                  <a:pt x="435" y="1515"/>
                </a:lnTo>
                <a:lnTo>
                  <a:pt x="420" y="1515"/>
                </a:lnTo>
                <a:lnTo>
                  <a:pt x="405" y="1515"/>
                </a:lnTo>
                <a:lnTo>
                  <a:pt x="390" y="1515"/>
                </a:lnTo>
                <a:lnTo>
                  <a:pt x="390" y="1530"/>
                </a:lnTo>
                <a:lnTo>
                  <a:pt x="390" y="1515"/>
                </a:lnTo>
                <a:lnTo>
                  <a:pt x="375" y="1515"/>
                </a:lnTo>
                <a:lnTo>
                  <a:pt x="360" y="1530"/>
                </a:lnTo>
                <a:lnTo>
                  <a:pt x="345" y="1530"/>
                </a:lnTo>
                <a:lnTo>
                  <a:pt x="330" y="1530"/>
                </a:lnTo>
                <a:lnTo>
                  <a:pt x="315" y="1545"/>
                </a:lnTo>
                <a:lnTo>
                  <a:pt x="300" y="1545"/>
                </a:lnTo>
                <a:lnTo>
                  <a:pt x="300" y="1530"/>
                </a:lnTo>
                <a:lnTo>
                  <a:pt x="285" y="1530"/>
                </a:lnTo>
                <a:lnTo>
                  <a:pt x="270" y="1545"/>
                </a:lnTo>
                <a:lnTo>
                  <a:pt x="255" y="1545"/>
                </a:lnTo>
                <a:lnTo>
                  <a:pt x="240" y="1545"/>
                </a:lnTo>
                <a:lnTo>
                  <a:pt x="240" y="1530"/>
                </a:lnTo>
                <a:lnTo>
                  <a:pt x="225" y="1530"/>
                </a:lnTo>
                <a:lnTo>
                  <a:pt x="210" y="1545"/>
                </a:lnTo>
                <a:lnTo>
                  <a:pt x="210" y="1560"/>
                </a:lnTo>
                <a:lnTo>
                  <a:pt x="210" y="1575"/>
                </a:lnTo>
                <a:lnTo>
                  <a:pt x="225" y="1575"/>
                </a:lnTo>
                <a:lnTo>
                  <a:pt x="240" y="1590"/>
                </a:lnTo>
                <a:lnTo>
                  <a:pt x="225" y="1590"/>
                </a:lnTo>
                <a:lnTo>
                  <a:pt x="210" y="1590"/>
                </a:lnTo>
                <a:lnTo>
                  <a:pt x="210" y="1605"/>
                </a:lnTo>
                <a:lnTo>
                  <a:pt x="210" y="1620"/>
                </a:lnTo>
                <a:lnTo>
                  <a:pt x="195" y="1620"/>
                </a:lnTo>
                <a:lnTo>
                  <a:pt x="195" y="1635"/>
                </a:lnTo>
                <a:lnTo>
                  <a:pt x="180" y="1635"/>
                </a:lnTo>
                <a:lnTo>
                  <a:pt x="165" y="1635"/>
                </a:lnTo>
                <a:lnTo>
                  <a:pt x="165" y="1650"/>
                </a:lnTo>
                <a:lnTo>
                  <a:pt x="165" y="1665"/>
                </a:lnTo>
                <a:lnTo>
                  <a:pt x="150" y="1665"/>
                </a:lnTo>
                <a:lnTo>
                  <a:pt x="150" y="1680"/>
                </a:lnTo>
                <a:lnTo>
                  <a:pt x="150" y="1665"/>
                </a:lnTo>
                <a:lnTo>
                  <a:pt x="135" y="1650"/>
                </a:lnTo>
                <a:lnTo>
                  <a:pt x="120" y="1650"/>
                </a:lnTo>
                <a:lnTo>
                  <a:pt x="120" y="1635"/>
                </a:lnTo>
                <a:lnTo>
                  <a:pt x="105" y="1635"/>
                </a:lnTo>
                <a:lnTo>
                  <a:pt x="105" y="1620"/>
                </a:lnTo>
                <a:lnTo>
                  <a:pt x="90" y="1605"/>
                </a:lnTo>
                <a:lnTo>
                  <a:pt x="90" y="1590"/>
                </a:lnTo>
                <a:lnTo>
                  <a:pt x="75" y="1590"/>
                </a:lnTo>
                <a:lnTo>
                  <a:pt x="75" y="1575"/>
                </a:lnTo>
                <a:lnTo>
                  <a:pt x="60" y="1560"/>
                </a:lnTo>
                <a:lnTo>
                  <a:pt x="75" y="1560"/>
                </a:lnTo>
                <a:lnTo>
                  <a:pt x="75" y="1545"/>
                </a:lnTo>
                <a:lnTo>
                  <a:pt x="75" y="1530"/>
                </a:lnTo>
                <a:lnTo>
                  <a:pt x="75" y="1515"/>
                </a:lnTo>
                <a:lnTo>
                  <a:pt x="60" y="1515"/>
                </a:lnTo>
                <a:lnTo>
                  <a:pt x="60" y="1500"/>
                </a:lnTo>
                <a:lnTo>
                  <a:pt x="45" y="1500"/>
                </a:lnTo>
                <a:lnTo>
                  <a:pt x="45" y="1485"/>
                </a:lnTo>
                <a:lnTo>
                  <a:pt x="60" y="1485"/>
                </a:lnTo>
                <a:lnTo>
                  <a:pt x="60" y="1470"/>
                </a:lnTo>
                <a:lnTo>
                  <a:pt x="75" y="1470"/>
                </a:lnTo>
                <a:lnTo>
                  <a:pt x="75" y="1455"/>
                </a:lnTo>
                <a:lnTo>
                  <a:pt x="75" y="1440"/>
                </a:lnTo>
                <a:lnTo>
                  <a:pt x="60" y="1440"/>
                </a:lnTo>
                <a:lnTo>
                  <a:pt x="60" y="1425"/>
                </a:lnTo>
                <a:lnTo>
                  <a:pt x="45" y="1425"/>
                </a:lnTo>
                <a:lnTo>
                  <a:pt x="30" y="1440"/>
                </a:lnTo>
                <a:lnTo>
                  <a:pt x="15" y="1440"/>
                </a:lnTo>
                <a:lnTo>
                  <a:pt x="15" y="1425"/>
                </a:lnTo>
                <a:lnTo>
                  <a:pt x="15" y="1410"/>
                </a:lnTo>
                <a:lnTo>
                  <a:pt x="30" y="1410"/>
                </a:lnTo>
                <a:lnTo>
                  <a:pt x="45" y="1395"/>
                </a:lnTo>
                <a:lnTo>
                  <a:pt x="45" y="1380"/>
                </a:lnTo>
                <a:lnTo>
                  <a:pt x="30" y="1380"/>
                </a:lnTo>
                <a:lnTo>
                  <a:pt x="45" y="1380"/>
                </a:lnTo>
                <a:lnTo>
                  <a:pt x="30" y="1365"/>
                </a:lnTo>
                <a:lnTo>
                  <a:pt x="45" y="1365"/>
                </a:lnTo>
                <a:lnTo>
                  <a:pt x="45" y="1350"/>
                </a:lnTo>
                <a:lnTo>
                  <a:pt x="60" y="1350"/>
                </a:lnTo>
                <a:lnTo>
                  <a:pt x="60" y="1365"/>
                </a:lnTo>
                <a:lnTo>
                  <a:pt x="75" y="1365"/>
                </a:lnTo>
                <a:lnTo>
                  <a:pt x="75" y="1350"/>
                </a:lnTo>
                <a:lnTo>
                  <a:pt x="75" y="1335"/>
                </a:lnTo>
                <a:lnTo>
                  <a:pt x="60" y="1335"/>
                </a:lnTo>
                <a:lnTo>
                  <a:pt x="45" y="1335"/>
                </a:lnTo>
                <a:lnTo>
                  <a:pt x="45" y="1320"/>
                </a:lnTo>
                <a:lnTo>
                  <a:pt x="45" y="1305"/>
                </a:lnTo>
                <a:lnTo>
                  <a:pt x="30" y="1305"/>
                </a:lnTo>
                <a:lnTo>
                  <a:pt x="30" y="1290"/>
                </a:lnTo>
                <a:lnTo>
                  <a:pt x="30" y="1305"/>
                </a:lnTo>
                <a:lnTo>
                  <a:pt x="45" y="1290"/>
                </a:lnTo>
                <a:lnTo>
                  <a:pt x="30" y="1290"/>
                </a:lnTo>
                <a:lnTo>
                  <a:pt x="30" y="1275"/>
                </a:lnTo>
                <a:lnTo>
                  <a:pt x="15" y="1275"/>
                </a:lnTo>
                <a:lnTo>
                  <a:pt x="0" y="1275"/>
                </a:lnTo>
                <a:lnTo>
                  <a:pt x="0" y="1260"/>
                </a:lnTo>
                <a:lnTo>
                  <a:pt x="15" y="1275"/>
                </a:lnTo>
                <a:lnTo>
                  <a:pt x="30" y="1275"/>
                </a:lnTo>
                <a:lnTo>
                  <a:pt x="45" y="1275"/>
                </a:lnTo>
                <a:lnTo>
                  <a:pt x="45" y="1245"/>
                </a:lnTo>
                <a:lnTo>
                  <a:pt x="30" y="1230"/>
                </a:lnTo>
                <a:lnTo>
                  <a:pt x="15" y="1215"/>
                </a:lnTo>
                <a:lnTo>
                  <a:pt x="30" y="1215"/>
                </a:lnTo>
                <a:lnTo>
                  <a:pt x="30" y="1200"/>
                </a:lnTo>
                <a:lnTo>
                  <a:pt x="45" y="1200"/>
                </a:lnTo>
                <a:lnTo>
                  <a:pt x="60" y="1200"/>
                </a:lnTo>
                <a:lnTo>
                  <a:pt x="60" y="1215"/>
                </a:lnTo>
                <a:lnTo>
                  <a:pt x="90" y="1215"/>
                </a:lnTo>
                <a:lnTo>
                  <a:pt x="105" y="1215"/>
                </a:lnTo>
                <a:lnTo>
                  <a:pt x="120" y="1215"/>
                </a:lnTo>
                <a:lnTo>
                  <a:pt x="135" y="1215"/>
                </a:lnTo>
                <a:lnTo>
                  <a:pt x="135" y="1200"/>
                </a:lnTo>
                <a:lnTo>
                  <a:pt x="135" y="1185"/>
                </a:lnTo>
                <a:lnTo>
                  <a:pt x="135" y="1170"/>
                </a:lnTo>
                <a:lnTo>
                  <a:pt x="120" y="1185"/>
                </a:lnTo>
                <a:lnTo>
                  <a:pt x="120" y="1170"/>
                </a:lnTo>
                <a:lnTo>
                  <a:pt x="135" y="1155"/>
                </a:lnTo>
                <a:lnTo>
                  <a:pt x="120" y="1155"/>
                </a:lnTo>
                <a:lnTo>
                  <a:pt x="120" y="1140"/>
                </a:lnTo>
                <a:lnTo>
                  <a:pt x="135" y="1140"/>
                </a:lnTo>
                <a:lnTo>
                  <a:pt x="135" y="1155"/>
                </a:lnTo>
                <a:lnTo>
                  <a:pt x="150" y="1155"/>
                </a:lnTo>
                <a:lnTo>
                  <a:pt x="165" y="1155"/>
                </a:lnTo>
                <a:lnTo>
                  <a:pt x="180" y="1155"/>
                </a:lnTo>
                <a:lnTo>
                  <a:pt x="180" y="1140"/>
                </a:lnTo>
                <a:lnTo>
                  <a:pt x="165" y="1140"/>
                </a:lnTo>
                <a:lnTo>
                  <a:pt x="180" y="1140"/>
                </a:lnTo>
                <a:lnTo>
                  <a:pt x="165" y="1140"/>
                </a:lnTo>
                <a:lnTo>
                  <a:pt x="165" y="1125"/>
                </a:lnTo>
                <a:lnTo>
                  <a:pt x="150" y="1125"/>
                </a:lnTo>
                <a:lnTo>
                  <a:pt x="165" y="1125"/>
                </a:lnTo>
                <a:lnTo>
                  <a:pt x="165" y="1110"/>
                </a:lnTo>
                <a:lnTo>
                  <a:pt x="180" y="1110"/>
                </a:lnTo>
                <a:lnTo>
                  <a:pt x="180" y="1095"/>
                </a:lnTo>
                <a:lnTo>
                  <a:pt x="165" y="1095"/>
                </a:lnTo>
                <a:lnTo>
                  <a:pt x="165" y="1080"/>
                </a:lnTo>
                <a:lnTo>
                  <a:pt x="180" y="1080"/>
                </a:lnTo>
                <a:lnTo>
                  <a:pt x="180" y="1095"/>
                </a:lnTo>
                <a:lnTo>
                  <a:pt x="195" y="1095"/>
                </a:lnTo>
                <a:lnTo>
                  <a:pt x="195" y="1110"/>
                </a:lnTo>
                <a:lnTo>
                  <a:pt x="210" y="1110"/>
                </a:lnTo>
                <a:lnTo>
                  <a:pt x="225" y="1095"/>
                </a:lnTo>
                <a:lnTo>
                  <a:pt x="210" y="1095"/>
                </a:lnTo>
                <a:lnTo>
                  <a:pt x="225" y="1095"/>
                </a:lnTo>
                <a:lnTo>
                  <a:pt x="240" y="1095"/>
                </a:lnTo>
                <a:lnTo>
                  <a:pt x="255" y="1095"/>
                </a:lnTo>
                <a:lnTo>
                  <a:pt x="270" y="1080"/>
                </a:lnTo>
                <a:lnTo>
                  <a:pt x="285" y="1080"/>
                </a:lnTo>
                <a:lnTo>
                  <a:pt x="300" y="1080"/>
                </a:lnTo>
                <a:lnTo>
                  <a:pt x="300" y="1065"/>
                </a:lnTo>
                <a:lnTo>
                  <a:pt x="315" y="1065"/>
                </a:lnTo>
                <a:lnTo>
                  <a:pt x="345" y="1050"/>
                </a:lnTo>
                <a:lnTo>
                  <a:pt x="345" y="1065"/>
                </a:lnTo>
                <a:lnTo>
                  <a:pt x="360" y="1080"/>
                </a:lnTo>
                <a:lnTo>
                  <a:pt x="360" y="1095"/>
                </a:lnTo>
                <a:lnTo>
                  <a:pt x="375" y="1095"/>
                </a:lnTo>
                <a:lnTo>
                  <a:pt x="390" y="1095"/>
                </a:lnTo>
                <a:lnTo>
                  <a:pt x="405" y="1095"/>
                </a:lnTo>
                <a:lnTo>
                  <a:pt x="405" y="1110"/>
                </a:lnTo>
                <a:lnTo>
                  <a:pt x="420" y="1140"/>
                </a:lnTo>
                <a:lnTo>
                  <a:pt x="435" y="1140"/>
                </a:lnTo>
                <a:lnTo>
                  <a:pt x="420" y="1125"/>
                </a:lnTo>
                <a:lnTo>
                  <a:pt x="435" y="1110"/>
                </a:lnTo>
                <a:lnTo>
                  <a:pt x="435" y="1095"/>
                </a:lnTo>
                <a:lnTo>
                  <a:pt x="450" y="1095"/>
                </a:lnTo>
                <a:lnTo>
                  <a:pt x="450" y="1080"/>
                </a:lnTo>
                <a:lnTo>
                  <a:pt x="450" y="1065"/>
                </a:lnTo>
                <a:lnTo>
                  <a:pt x="450" y="1050"/>
                </a:lnTo>
                <a:lnTo>
                  <a:pt x="450" y="1035"/>
                </a:lnTo>
                <a:lnTo>
                  <a:pt x="465" y="1020"/>
                </a:lnTo>
                <a:lnTo>
                  <a:pt x="465" y="1005"/>
                </a:lnTo>
                <a:lnTo>
                  <a:pt x="465" y="990"/>
                </a:lnTo>
                <a:lnTo>
                  <a:pt x="465" y="975"/>
                </a:lnTo>
                <a:lnTo>
                  <a:pt x="465" y="960"/>
                </a:lnTo>
                <a:lnTo>
                  <a:pt x="480" y="960"/>
                </a:lnTo>
                <a:lnTo>
                  <a:pt x="495" y="960"/>
                </a:lnTo>
                <a:lnTo>
                  <a:pt x="495" y="975"/>
                </a:lnTo>
                <a:lnTo>
                  <a:pt x="510" y="975"/>
                </a:lnTo>
                <a:lnTo>
                  <a:pt x="510" y="960"/>
                </a:lnTo>
                <a:lnTo>
                  <a:pt x="510" y="975"/>
                </a:lnTo>
                <a:lnTo>
                  <a:pt x="525" y="975"/>
                </a:lnTo>
                <a:lnTo>
                  <a:pt x="540" y="975"/>
                </a:lnTo>
                <a:lnTo>
                  <a:pt x="540" y="960"/>
                </a:lnTo>
                <a:lnTo>
                  <a:pt x="555" y="960"/>
                </a:lnTo>
                <a:lnTo>
                  <a:pt x="540" y="945"/>
                </a:lnTo>
                <a:lnTo>
                  <a:pt x="540" y="930"/>
                </a:lnTo>
                <a:lnTo>
                  <a:pt x="525" y="930"/>
                </a:lnTo>
                <a:lnTo>
                  <a:pt x="525" y="915"/>
                </a:lnTo>
                <a:lnTo>
                  <a:pt x="525" y="900"/>
                </a:lnTo>
                <a:lnTo>
                  <a:pt x="525" y="885"/>
                </a:lnTo>
                <a:lnTo>
                  <a:pt x="525" y="870"/>
                </a:lnTo>
                <a:lnTo>
                  <a:pt x="510" y="870"/>
                </a:lnTo>
                <a:lnTo>
                  <a:pt x="510" y="855"/>
                </a:lnTo>
                <a:lnTo>
                  <a:pt x="525" y="855"/>
                </a:lnTo>
                <a:lnTo>
                  <a:pt x="540" y="855"/>
                </a:lnTo>
                <a:lnTo>
                  <a:pt x="540" y="840"/>
                </a:lnTo>
                <a:lnTo>
                  <a:pt x="555" y="840"/>
                </a:lnTo>
                <a:lnTo>
                  <a:pt x="570" y="840"/>
                </a:lnTo>
                <a:lnTo>
                  <a:pt x="570" y="825"/>
                </a:lnTo>
                <a:lnTo>
                  <a:pt x="570" y="810"/>
                </a:lnTo>
                <a:lnTo>
                  <a:pt x="585" y="810"/>
                </a:lnTo>
                <a:lnTo>
                  <a:pt x="585" y="780"/>
                </a:lnTo>
                <a:lnTo>
                  <a:pt x="570" y="765"/>
                </a:lnTo>
                <a:lnTo>
                  <a:pt x="555" y="765"/>
                </a:lnTo>
                <a:lnTo>
                  <a:pt x="540" y="750"/>
                </a:lnTo>
                <a:lnTo>
                  <a:pt x="525" y="750"/>
                </a:lnTo>
                <a:lnTo>
                  <a:pt x="510" y="750"/>
                </a:lnTo>
                <a:lnTo>
                  <a:pt x="495" y="750"/>
                </a:lnTo>
                <a:lnTo>
                  <a:pt x="495" y="735"/>
                </a:lnTo>
                <a:lnTo>
                  <a:pt x="495" y="720"/>
                </a:lnTo>
                <a:lnTo>
                  <a:pt x="495" y="705"/>
                </a:lnTo>
                <a:lnTo>
                  <a:pt x="510" y="705"/>
                </a:lnTo>
                <a:lnTo>
                  <a:pt x="525" y="705"/>
                </a:lnTo>
                <a:lnTo>
                  <a:pt x="525" y="690"/>
                </a:lnTo>
                <a:lnTo>
                  <a:pt x="525" y="705"/>
                </a:lnTo>
                <a:lnTo>
                  <a:pt x="540" y="705"/>
                </a:lnTo>
                <a:lnTo>
                  <a:pt x="555" y="705"/>
                </a:lnTo>
                <a:lnTo>
                  <a:pt x="555" y="690"/>
                </a:lnTo>
                <a:lnTo>
                  <a:pt x="570" y="690"/>
                </a:lnTo>
                <a:lnTo>
                  <a:pt x="570" y="675"/>
                </a:lnTo>
                <a:lnTo>
                  <a:pt x="555" y="675"/>
                </a:lnTo>
                <a:lnTo>
                  <a:pt x="555" y="660"/>
                </a:lnTo>
                <a:lnTo>
                  <a:pt x="570" y="660"/>
                </a:lnTo>
                <a:lnTo>
                  <a:pt x="555" y="660"/>
                </a:lnTo>
                <a:lnTo>
                  <a:pt x="555" y="645"/>
                </a:lnTo>
                <a:lnTo>
                  <a:pt x="540" y="645"/>
                </a:lnTo>
                <a:lnTo>
                  <a:pt x="540" y="630"/>
                </a:lnTo>
                <a:lnTo>
                  <a:pt x="525" y="630"/>
                </a:lnTo>
                <a:lnTo>
                  <a:pt x="525" y="615"/>
                </a:lnTo>
                <a:lnTo>
                  <a:pt x="495" y="615"/>
                </a:lnTo>
                <a:lnTo>
                  <a:pt x="495" y="600"/>
                </a:lnTo>
                <a:lnTo>
                  <a:pt x="480" y="600"/>
                </a:lnTo>
                <a:lnTo>
                  <a:pt x="480" y="585"/>
                </a:lnTo>
                <a:lnTo>
                  <a:pt x="495" y="585"/>
                </a:lnTo>
                <a:lnTo>
                  <a:pt x="480" y="585"/>
                </a:lnTo>
                <a:lnTo>
                  <a:pt x="495" y="585"/>
                </a:lnTo>
                <a:lnTo>
                  <a:pt x="480" y="585"/>
                </a:lnTo>
                <a:lnTo>
                  <a:pt x="495" y="585"/>
                </a:lnTo>
                <a:lnTo>
                  <a:pt x="480" y="585"/>
                </a:lnTo>
                <a:lnTo>
                  <a:pt x="495" y="585"/>
                </a:lnTo>
                <a:lnTo>
                  <a:pt x="495" y="570"/>
                </a:lnTo>
                <a:lnTo>
                  <a:pt x="480" y="570"/>
                </a:lnTo>
                <a:lnTo>
                  <a:pt x="480" y="585"/>
                </a:lnTo>
                <a:lnTo>
                  <a:pt x="480" y="570"/>
                </a:lnTo>
                <a:lnTo>
                  <a:pt x="465" y="570"/>
                </a:lnTo>
                <a:lnTo>
                  <a:pt x="465" y="555"/>
                </a:lnTo>
                <a:lnTo>
                  <a:pt x="450" y="555"/>
                </a:lnTo>
                <a:lnTo>
                  <a:pt x="450" y="540"/>
                </a:lnTo>
                <a:lnTo>
                  <a:pt x="435" y="540"/>
                </a:lnTo>
                <a:lnTo>
                  <a:pt x="435" y="525"/>
                </a:lnTo>
                <a:lnTo>
                  <a:pt x="420" y="525"/>
                </a:lnTo>
                <a:lnTo>
                  <a:pt x="420" y="510"/>
                </a:lnTo>
                <a:lnTo>
                  <a:pt x="435" y="510"/>
                </a:lnTo>
                <a:lnTo>
                  <a:pt x="420" y="510"/>
                </a:lnTo>
                <a:lnTo>
                  <a:pt x="435" y="495"/>
                </a:lnTo>
                <a:lnTo>
                  <a:pt x="435" y="480"/>
                </a:lnTo>
                <a:lnTo>
                  <a:pt x="420" y="495"/>
                </a:lnTo>
                <a:lnTo>
                  <a:pt x="405" y="495"/>
                </a:lnTo>
                <a:lnTo>
                  <a:pt x="390" y="495"/>
                </a:lnTo>
                <a:lnTo>
                  <a:pt x="390" y="465"/>
                </a:lnTo>
                <a:lnTo>
                  <a:pt x="375" y="480"/>
                </a:lnTo>
                <a:lnTo>
                  <a:pt x="360" y="480"/>
                </a:lnTo>
                <a:lnTo>
                  <a:pt x="360" y="495"/>
                </a:lnTo>
                <a:lnTo>
                  <a:pt x="360" y="480"/>
                </a:lnTo>
                <a:lnTo>
                  <a:pt x="360" y="495"/>
                </a:lnTo>
                <a:lnTo>
                  <a:pt x="345" y="495"/>
                </a:lnTo>
                <a:lnTo>
                  <a:pt x="360" y="480"/>
                </a:lnTo>
                <a:lnTo>
                  <a:pt x="345" y="480"/>
                </a:lnTo>
                <a:lnTo>
                  <a:pt x="345" y="465"/>
                </a:lnTo>
                <a:lnTo>
                  <a:pt x="330" y="465"/>
                </a:lnTo>
                <a:lnTo>
                  <a:pt x="315" y="450"/>
                </a:lnTo>
                <a:lnTo>
                  <a:pt x="315" y="435"/>
                </a:lnTo>
                <a:lnTo>
                  <a:pt x="315" y="405"/>
                </a:lnTo>
                <a:lnTo>
                  <a:pt x="300" y="405"/>
                </a:lnTo>
                <a:lnTo>
                  <a:pt x="300" y="390"/>
                </a:lnTo>
                <a:lnTo>
                  <a:pt x="315" y="390"/>
                </a:lnTo>
                <a:lnTo>
                  <a:pt x="300" y="390"/>
                </a:lnTo>
                <a:lnTo>
                  <a:pt x="300" y="375"/>
                </a:lnTo>
                <a:lnTo>
                  <a:pt x="300" y="390"/>
                </a:lnTo>
                <a:lnTo>
                  <a:pt x="285" y="390"/>
                </a:lnTo>
                <a:lnTo>
                  <a:pt x="270" y="390"/>
                </a:lnTo>
                <a:lnTo>
                  <a:pt x="270" y="375"/>
                </a:lnTo>
                <a:lnTo>
                  <a:pt x="300" y="360"/>
                </a:lnTo>
                <a:lnTo>
                  <a:pt x="285" y="360"/>
                </a:lnTo>
                <a:lnTo>
                  <a:pt x="270" y="345"/>
                </a:lnTo>
                <a:lnTo>
                  <a:pt x="285" y="345"/>
                </a:lnTo>
                <a:lnTo>
                  <a:pt x="285" y="330"/>
                </a:lnTo>
                <a:lnTo>
                  <a:pt x="300" y="330"/>
                </a:lnTo>
                <a:lnTo>
                  <a:pt x="300" y="315"/>
                </a:lnTo>
                <a:lnTo>
                  <a:pt x="285" y="300"/>
                </a:lnTo>
                <a:lnTo>
                  <a:pt x="270" y="300"/>
                </a:lnTo>
                <a:lnTo>
                  <a:pt x="270" y="285"/>
                </a:lnTo>
                <a:lnTo>
                  <a:pt x="255" y="285"/>
                </a:lnTo>
                <a:lnTo>
                  <a:pt x="255" y="270"/>
                </a:lnTo>
                <a:lnTo>
                  <a:pt x="285" y="270"/>
                </a:lnTo>
                <a:lnTo>
                  <a:pt x="270" y="285"/>
                </a:lnTo>
                <a:lnTo>
                  <a:pt x="285" y="285"/>
                </a:lnTo>
                <a:lnTo>
                  <a:pt x="285" y="255"/>
                </a:lnTo>
                <a:lnTo>
                  <a:pt x="300" y="270"/>
                </a:lnTo>
                <a:lnTo>
                  <a:pt x="300" y="255"/>
                </a:lnTo>
                <a:lnTo>
                  <a:pt x="315" y="255"/>
                </a:lnTo>
                <a:lnTo>
                  <a:pt x="315" y="240"/>
                </a:lnTo>
                <a:lnTo>
                  <a:pt x="315" y="225"/>
                </a:lnTo>
                <a:lnTo>
                  <a:pt x="330" y="210"/>
                </a:lnTo>
                <a:lnTo>
                  <a:pt x="315" y="210"/>
                </a:lnTo>
                <a:lnTo>
                  <a:pt x="330" y="210"/>
                </a:lnTo>
                <a:lnTo>
                  <a:pt x="330" y="195"/>
                </a:lnTo>
                <a:lnTo>
                  <a:pt x="330" y="180"/>
                </a:lnTo>
                <a:lnTo>
                  <a:pt x="345" y="180"/>
                </a:lnTo>
                <a:lnTo>
                  <a:pt x="345" y="165"/>
                </a:lnTo>
                <a:lnTo>
                  <a:pt x="330" y="150"/>
                </a:lnTo>
                <a:lnTo>
                  <a:pt x="330" y="165"/>
                </a:lnTo>
                <a:lnTo>
                  <a:pt x="330" y="150"/>
                </a:lnTo>
                <a:lnTo>
                  <a:pt x="330" y="135"/>
                </a:lnTo>
                <a:lnTo>
                  <a:pt x="315" y="135"/>
                </a:lnTo>
                <a:lnTo>
                  <a:pt x="315" y="120"/>
                </a:lnTo>
                <a:lnTo>
                  <a:pt x="330" y="120"/>
                </a:lnTo>
                <a:lnTo>
                  <a:pt x="315" y="105"/>
                </a:lnTo>
                <a:lnTo>
                  <a:pt x="330" y="105"/>
                </a:lnTo>
                <a:lnTo>
                  <a:pt x="315" y="105"/>
                </a:lnTo>
                <a:lnTo>
                  <a:pt x="315" y="90"/>
                </a:lnTo>
                <a:lnTo>
                  <a:pt x="330" y="75"/>
                </a:lnTo>
                <a:lnTo>
                  <a:pt x="330" y="60"/>
                </a:lnTo>
                <a:lnTo>
                  <a:pt x="345" y="60"/>
                </a:lnTo>
                <a:lnTo>
                  <a:pt x="360" y="45"/>
                </a:lnTo>
                <a:lnTo>
                  <a:pt x="345" y="45"/>
                </a:lnTo>
                <a:lnTo>
                  <a:pt x="330" y="45"/>
                </a:lnTo>
                <a:lnTo>
                  <a:pt x="315" y="45"/>
                </a:lnTo>
                <a:lnTo>
                  <a:pt x="315" y="30"/>
                </a:lnTo>
                <a:lnTo>
                  <a:pt x="300" y="30"/>
                </a:lnTo>
                <a:lnTo>
                  <a:pt x="285" y="15"/>
                </a:lnTo>
                <a:lnTo>
                  <a:pt x="300" y="15"/>
                </a:lnTo>
                <a:lnTo>
                  <a:pt x="300" y="30"/>
                </a:lnTo>
                <a:lnTo>
                  <a:pt x="330" y="30"/>
                </a:lnTo>
                <a:lnTo>
                  <a:pt x="345" y="30"/>
                </a:lnTo>
                <a:lnTo>
                  <a:pt x="360" y="30"/>
                </a:lnTo>
                <a:lnTo>
                  <a:pt x="390" y="30"/>
                </a:lnTo>
                <a:lnTo>
                  <a:pt x="390" y="15"/>
                </a:lnTo>
                <a:lnTo>
                  <a:pt x="405" y="30"/>
                </a:lnTo>
                <a:lnTo>
                  <a:pt x="390" y="15"/>
                </a:lnTo>
                <a:lnTo>
                  <a:pt x="390" y="0"/>
                </a:lnTo>
                <a:lnTo>
                  <a:pt x="405" y="0"/>
                </a:lnTo>
                <a:lnTo>
                  <a:pt x="420" y="0"/>
                </a:lnTo>
                <a:lnTo>
                  <a:pt x="420" y="15"/>
                </a:lnTo>
                <a:lnTo>
                  <a:pt x="435" y="15"/>
                </a:lnTo>
                <a:lnTo>
                  <a:pt x="450" y="15"/>
                </a:lnTo>
                <a:lnTo>
                  <a:pt x="450" y="30"/>
                </a:lnTo>
                <a:lnTo>
                  <a:pt x="465" y="30"/>
                </a:lnTo>
                <a:lnTo>
                  <a:pt x="480" y="30"/>
                </a:lnTo>
                <a:lnTo>
                  <a:pt x="495" y="30"/>
                </a:lnTo>
                <a:lnTo>
                  <a:pt x="495" y="15"/>
                </a:lnTo>
                <a:lnTo>
                  <a:pt x="510" y="15"/>
                </a:lnTo>
                <a:lnTo>
                  <a:pt x="510" y="30"/>
                </a:lnTo>
                <a:lnTo>
                  <a:pt x="510" y="15"/>
                </a:lnTo>
                <a:lnTo>
                  <a:pt x="525" y="15"/>
                </a:lnTo>
                <a:lnTo>
                  <a:pt x="555" y="15"/>
                </a:lnTo>
                <a:lnTo>
                  <a:pt x="555" y="30"/>
                </a:lnTo>
                <a:lnTo>
                  <a:pt x="585" y="30"/>
                </a:lnTo>
                <a:lnTo>
                  <a:pt x="585" y="45"/>
                </a:lnTo>
                <a:lnTo>
                  <a:pt x="600" y="45"/>
                </a:lnTo>
                <a:lnTo>
                  <a:pt x="600" y="60"/>
                </a:lnTo>
                <a:lnTo>
                  <a:pt x="615" y="60"/>
                </a:lnTo>
                <a:lnTo>
                  <a:pt x="615" y="75"/>
                </a:lnTo>
                <a:lnTo>
                  <a:pt x="630" y="75"/>
                </a:lnTo>
                <a:lnTo>
                  <a:pt x="645" y="75"/>
                </a:lnTo>
                <a:lnTo>
                  <a:pt x="660" y="75"/>
                </a:lnTo>
                <a:lnTo>
                  <a:pt x="690" y="75"/>
                </a:lnTo>
                <a:lnTo>
                  <a:pt x="705" y="75"/>
                </a:lnTo>
                <a:lnTo>
                  <a:pt x="720" y="75"/>
                </a:lnTo>
                <a:lnTo>
                  <a:pt x="735" y="75"/>
                </a:lnTo>
                <a:lnTo>
                  <a:pt x="750" y="60"/>
                </a:lnTo>
                <a:lnTo>
                  <a:pt x="750" y="105"/>
                </a:lnTo>
                <a:lnTo>
                  <a:pt x="765" y="105"/>
                </a:lnTo>
                <a:lnTo>
                  <a:pt x="780" y="120"/>
                </a:lnTo>
                <a:lnTo>
                  <a:pt x="795" y="120"/>
                </a:lnTo>
                <a:lnTo>
                  <a:pt x="795" y="135"/>
                </a:lnTo>
                <a:lnTo>
                  <a:pt x="810" y="135"/>
                </a:lnTo>
                <a:lnTo>
                  <a:pt x="825" y="135"/>
                </a:lnTo>
                <a:lnTo>
                  <a:pt x="840" y="135"/>
                </a:lnTo>
                <a:lnTo>
                  <a:pt x="840" y="120"/>
                </a:lnTo>
                <a:lnTo>
                  <a:pt x="870" y="105"/>
                </a:lnTo>
                <a:lnTo>
                  <a:pt x="885" y="105"/>
                </a:lnTo>
                <a:lnTo>
                  <a:pt x="900" y="105"/>
                </a:lnTo>
                <a:lnTo>
                  <a:pt x="915" y="105"/>
                </a:lnTo>
                <a:lnTo>
                  <a:pt x="930" y="120"/>
                </a:lnTo>
                <a:lnTo>
                  <a:pt x="946" y="120"/>
                </a:lnTo>
                <a:lnTo>
                  <a:pt x="961" y="135"/>
                </a:lnTo>
                <a:lnTo>
                  <a:pt x="961" y="150"/>
                </a:lnTo>
                <a:lnTo>
                  <a:pt x="976" y="165"/>
                </a:lnTo>
                <a:lnTo>
                  <a:pt x="991" y="165"/>
                </a:lnTo>
                <a:lnTo>
                  <a:pt x="1006" y="165"/>
                </a:lnTo>
                <a:lnTo>
                  <a:pt x="1021" y="165"/>
                </a:lnTo>
                <a:lnTo>
                  <a:pt x="1021" y="180"/>
                </a:lnTo>
                <a:lnTo>
                  <a:pt x="1036" y="180"/>
                </a:lnTo>
                <a:lnTo>
                  <a:pt x="1036" y="165"/>
                </a:lnTo>
                <a:lnTo>
                  <a:pt x="1036" y="180"/>
                </a:lnTo>
                <a:lnTo>
                  <a:pt x="1051" y="180"/>
                </a:lnTo>
                <a:lnTo>
                  <a:pt x="1051" y="165"/>
                </a:lnTo>
                <a:lnTo>
                  <a:pt x="1051" y="180"/>
                </a:lnTo>
                <a:lnTo>
                  <a:pt x="1066" y="180"/>
                </a:lnTo>
                <a:lnTo>
                  <a:pt x="1096" y="150"/>
                </a:lnTo>
                <a:lnTo>
                  <a:pt x="1126" y="150"/>
                </a:lnTo>
                <a:lnTo>
                  <a:pt x="1141" y="150"/>
                </a:lnTo>
                <a:lnTo>
                  <a:pt x="1156" y="150"/>
                </a:lnTo>
                <a:lnTo>
                  <a:pt x="1171" y="150"/>
                </a:lnTo>
                <a:lnTo>
                  <a:pt x="1201" y="150"/>
                </a:lnTo>
                <a:lnTo>
                  <a:pt x="1216" y="150"/>
                </a:lnTo>
                <a:lnTo>
                  <a:pt x="1216" y="180"/>
                </a:lnTo>
                <a:lnTo>
                  <a:pt x="1216" y="210"/>
                </a:lnTo>
                <a:lnTo>
                  <a:pt x="1216" y="225"/>
                </a:lnTo>
                <a:lnTo>
                  <a:pt x="1216" y="240"/>
                </a:lnTo>
                <a:lnTo>
                  <a:pt x="1231" y="240"/>
                </a:lnTo>
                <a:lnTo>
                  <a:pt x="1246" y="240"/>
                </a:lnTo>
                <a:lnTo>
                  <a:pt x="1261" y="255"/>
                </a:lnTo>
                <a:lnTo>
                  <a:pt x="1231" y="285"/>
                </a:lnTo>
                <a:lnTo>
                  <a:pt x="1246" y="285"/>
                </a:lnTo>
                <a:lnTo>
                  <a:pt x="1231" y="300"/>
                </a:lnTo>
                <a:lnTo>
                  <a:pt x="1246" y="300"/>
                </a:lnTo>
                <a:lnTo>
                  <a:pt x="1291" y="300"/>
                </a:lnTo>
                <a:lnTo>
                  <a:pt x="1306" y="285"/>
                </a:lnTo>
                <a:lnTo>
                  <a:pt x="1321" y="285"/>
                </a:lnTo>
                <a:lnTo>
                  <a:pt x="1321" y="300"/>
                </a:lnTo>
                <a:lnTo>
                  <a:pt x="1336" y="300"/>
                </a:lnTo>
                <a:lnTo>
                  <a:pt x="1336" y="285"/>
                </a:lnTo>
                <a:lnTo>
                  <a:pt x="1351" y="285"/>
                </a:lnTo>
                <a:lnTo>
                  <a:pt x="1366" y="300"/>
                </a:lnTo>
                <a:lnTo>
                  <a:pt x="1366" y="285"/>
                </a:lnTo>
                <a:lnTo>
                  <a:pt x="1381" y="285"/>
                </a:lnTo>
                <a:lnTo>
                  <a:pt x="1381" y="300"/>
                </a:lnTo>
                <a:lnTo>
                  <a:pt x="1366" y="300"/>
                </a:lnTo>
                <a:lnTo>
                  <a:pt x="1381" y="300"/>
                </a:lnTo>
                <a:lnTo>
                  <a:pt x="1381" y="315"/>
                </a:lnTo>
                <a:lnTo>
                  <a:pt x="1396" y="315"/>
                </a:lnTo>
                <a:lnTo>
                  <a:pt x="1396" y="300"/>
                </a:lnTo>
                <a:lnTo>
                  <a:pt x="1396" y="270"/>
                </a:lnTo>
                <a:lnTo>
                  <a:pt x="1411" y="285"/>
                </a:lnTo>
                <a:lnTo>
                  <a:pt x="1411" y="270"/>
                </a:lnTo>
                <a:lnTo>
                  <a:pt x="1426" y="285"/>
                </a:lnTo>
                <a:lnTo>
                  <a:pt x="1441" y="285"/>
                </a:lnTo>
                <a:lnTo>
                  <a:pt x="1456" y="300"/>
                </a:lnTo>
                <a:lnTo>
                  <a:pt x="1456" y="285"/>
                </a:lnTo>
                <a:lnTo>
                  <a:pt x="1471" y="285"/>
                </a:lnTo>
                <a:lnTo>
                  <a:pt x="1486" y="285"/>
                </a:lnTo>
                <a:lnTo>
                  <a:pt x="1486" y="300"/>
                </a:lnTo>
                <a:lnTo>
                  <a:pt x="1501" y="300"/>
                </a:lnTo>
                <a:lnTo>
                  <a:pt x="1516" y="300"/>
                </a:lnTo>
                <a:lnTo>
                  <a:pt x="1516" y="315"/>
                </a:lnTo>
                <a:lnTo>
                  <a:pt x="1516" y="330"/>
                </a:lnTo>
                <a:lnTo>
                  <a:pt x="1486" y="360"/>
                </a:lnTo>
                <a:lnTo>
                  <a:pt x="1486" y="375"/>
                </a:lnTo>
                <a:lnTo>
                  <a:pt x="1471" y="375"/>
                </a:lnTo>
                <a:lnTo>
                  <a:pt x="1486" y="390"/>
                </a:lnTo>
                <a:lnTo>
                  <a:pt x="1471" y="390"/>
                </a:lnTo>
                <a:lnTo>
                  <a:pt x="1456" y="405"/>
                </a:lnTo>
                <a:lnTo>
                  <a:pt x="1441" y="405"/>
                </a:lnTo>
                <a:lnTo>
                  <a:pt x="1426" y="405"/>
                </a:lnTo>
                <a:lnTo>
                  <a:pt x="1426" y="420"/>
                </a:lnTo>
                <a:lnTo>
                  <a:pt x="1426" y="450"/>
                </a:lnTo>
                <a:lnTo>
                  <a:pt x="1441" y="450"/>
                </a:lnTo>
                <a:lnTo>
                  <a:pt x="1441" y="465"/>
                </a:lnTo>
                <a:lnTo>
                  <a:pt x="1456" y="465"/>
                </a:lnTo>
                <a:lnTo>
                  <a:pt x="1426" y="465"/>
                </a:lnTo>
                <a:lnTo>
                  <a:pt x="1396" y="450"/>
                </a:lnTo>
                <a:lnTo>
                  <a:pt x="1396" y="435"/>
                </a:lnTo>
                <a:lnTo>
                  <a:pt x="1411" y="435"/>
                </a:lnTo>
                <a:lnTo>
                  <a:pt x="1396" y="420"/>
                </a:lnTo>
                <a:lnTo>
                  <a:pt x="1396" y="435"/>
                </a:lnTo>
                <a:lnTo>
                  <a:pt x="1381" y="435"/>
                </a:lnTo>
                <a:lnTo>
                  <a:pt x="1381" y="465"/>
                </a:lnTo>
                <a:lnTo>
                  <a:pt x="1381" y="480"/>
                </a:lnTo>
                <a:lnTo>
                  <a:pt x="1381" y="495"/>
                </a:lnTo>
                <a:lnTo>
                  <a:pt x="1396" y="495"/>
                </a:lnTo>
                <a:lnTo>
                  <a:pt x="1396" y="510"/>
                </a:lnTo>
                <a:lnTo>
                  <a:pt x="1396" y="525"/>
                </a:lnTo>
                <a:lnTo>
                  <a:pt x="1381" y="540"/>
                </a:lnTo>
                <a:lnTo>
                  <a:pt x="1351" y="555"/>
                </a:lnTo>
                <a:lnTo>
                  <a:pt x="1351" y="570"/>
                </a:lnTo>
                <a:lnTo>
                  <a:pt x="1366" y="585"/>
                </a:lnTo>
                <a:lnTo>
                  <a:pt x="1351" y="585"/>
                </a:lnTo>
                <a:lnTo>
                  <a:pt x="1351" y="600"/>
                </a:lnTo>
                <a:lnTo>
                  <a:pt x="1366" y="600"/>
                </a:lnTo>
                <a:lnTo>
                  <a:pt x="1366" y="615"/>
                </a:lnTo>
                <a:lnTo>
                  <a:pt x="1366" y="630"/>
                </a:lnTo>
                <a:lnTo>
                  <a:pt x="1351" y="630"/>
                </a:lnTo>
                <a:lnTo>
                  <a:pt x="1336" y="645"/>
                </a:lnTo>
                <a:lnTo>
                  <a:pt x="1321" y="645"/>
                </a:lnTo>
                <a:lnTo>
                  <a:pt x="1336" y="660"/>
                </a:lnTo>
                <a:lnTo>
                  <a:pt x="1321" y="675"/>
                </a:lnTo>
                <a:lnTo>
                  <a:pt x="1306" y="690"/>
                </a:lnTo>
                <a:lnTo>
                  <a:pt x="1321" y="690"/>
                </a:lnTo>
                <a:lnTo>
                  <a:pt x="1306" y="690"/>
                </a:lnTo>
                <a:lnTo>
                  <a:pt x="1306" y="720"/>
                </a:lnTo>
                <a:lnTo>
                  <a:pt x="1306" y="735"/>
                </a:lnTo>
                <a:lnTo>
                  <a:pt x="1306" y="750"/>
                </a:lnTo>
                <a:lnTo>
                  <a:pt x="1306" y="735"/>
                </a:lnTo>
                <a:lnTo>
                  <a:pt x="1291" y="735"/>
                </a:lnTo>
                <a:lnTo>
                  <a:pt x="1291" y="750"/>
                </a:lnTo>
                <a:lnTo>
                  <a:pt x="1276" y="750"/>
                </a:lnTo>
                <a:lnTo>
                  <a:pt x="1291" y="750"/>
                </a:lnTo>
                <a:lnTo>
                  <a:pt x="1276" y="765"/>
                </a:lnTo>
                <a:lnTo>
                  <a:pt x="1291" y="780"/>
                </a:lnTo>
                <a:lnTo>
                  <a:pt x="1276" y="780"/>
                </a:lnTo>
                <a:lnTo>
                  <a:pt x="1261" y="780"/>
                </a:lnTo>
                <a:lnTo>
                  <a:pt x="1261" y="795"/>
                </a:lnTo>
                <a:lnTo>
                  <a:pt x="1246" y="795"/>
                </a:lnTo>
                <a:lnTo>
                  <a:pt x="1231" y="795"/>
                </a:lnTo>
                <a:lnTo>
                  <a:pt x="1231" y="810"/>
                </a:lnTo>
                <a:lnTo>
                  <a:pt x="1216" y="810"/>
                </a:lnTo>
                <a:lnTo>
                  <a:pt x="1216" y="82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87" name="Freeform 525"/>
          <p:cNvSpPr>
            <a:spLocks/>
          </p:cNvSpPr>
          <p:nvPr/>
        </p:nvSpPr>
        <p:spPr bwMode="auto">
          <a:xfrm>
            <a:off x="1477133" y="1225559"/>
            <a:ext cx="1274843" cy="1388375"/>
          </a:xfrm>
          <a:custGeom>
            <a:avLst/>
            <a:gdLst>
              <a:gd name="T0" fmla="*/ 1 w 1516"/>
              <a:gd name="T1" fmla="*/ 1 h 1680"/>
              <a:gd name="T2" fmla="*/ 1 w 1516"/>
              <a:gd name="T3" fmla="*/ 1 h 1680"/>
              <a:gd name="T4" fmla="*/ 1 w 1516"/>
              <a:gd name="T5" fmla="*/ 1 h 1680"/>
              <a:gd name="T6" fmla="*/ 1 w 1516"/>
              <a:gd name="T7" fmla="*/ 1 h 1680"/>
              <a:gd name="T8" fmla="*/ 1 w 1516"/>
              <a:gd name="T9" fmla="*/ 1 h 1680"/>
              <a:gd name="T10" fmla="*/ 1 w 1516"/>
              <a:gd name="T11" fmla="*/ 1 h 1680"/>
              <a:gd name="T12" fmla="*/ 1 w 1516"/>
              <a:gd name="T13" fmla="*/ 1 h 1680"/>
              <a:gd name="T14" fmla="*/ 1 w 1516"/>
              <a:gd name="T15" fmla="*/ 1 h 1680"/>
              <a:gd name="T16" fmla="*/ 1 w 1516"/>
              <a:gd name="T17" fmla="*/ 1 h 1680"/>
              <a:gd name="T18" fmla="*/ 1 w 1516"/>
              <a:gd name="T19" fmla="*/ 1 h 1680"/>
              <a:gd name="T20" fmla="*/ 1 w 1516"/>
              <a:gd name="T21" fmla="*/ 1 h 1680"/>
              <a:gd name="T22" fmla="*/ 1 w 1516"/>
              <a:gd name="T23" fmla="*/ 1 h 1680"/>
              <a:gd name="T24" fmla="*/ 1 w 1516"/>
              <a:gd name="T25" fmla="*/ 1 h 1680"/>
              <a:gd name="T26" fmla="*/ 1 w 1516"/>
              <a:gd name="T27" fmla="*/ 1 h 1680"/>
              <a:gd name="T28" fmla="*/ 1 w 1516"/>
              <a:gd name="T29" fmla="*/ 1 h 1680"/>
              <a:gd name="T30" fmla="*/ 1 w 1516"/>
              <a:gd name="T31" fmla="*/ 1 h 1680"/>
              <a:gd name="T32" fmla="*/ 1 w 1516"/>
              <a:gd name="T33" fmla="*/ 1 h 1680"/>
              <a:gd name="T34" fmla="*/ 1 w 1516"/>
              <a:gd name="T35" fmla="*/ 1 h 1680"/>
              <a:gd name="T36" fmla="*/ 1 w 1516"/>
              <a:gd name="T37" fmla="*/ 1 h 1680"/>
              <a:gd name="T38" fmla="*/ 1 w 1516"/>
              <a:gd name="T39" fmla="*/ 1 h 1680"/>
              <a:gd name="T40" fmla="*/ 1 w 1516"/>
              <a:gd name="T41" fmla="*/ 1 h 1680"/>
              <a:gd name="T42" fmla="*/ 1 w 1516"/>
              <a:gd name="T43" fmla="*/ 1 h 1680"/>
              <a:gd name="T44" fmla="*/ 1 w 1516"/>
              <a:gd name="T45" fmla="*/ 1 h 1680"/>
              <a:gd name="T46" fmla="*/ 1 w 1516"/>
              <a:gd name="T47" fmla="*/ 1 h 1680"/>
              <a:gd name="T48" fmla="*/ 1 w 1516"/>
              <a:gd name="T49" fmla="*/ 1 h 1680"/>
              <a:gd name="T50" fmla="*/ 1 w 1516"/>
              <a:gd name="T51" fmla="*/ 1 h 1680"/>
              <a:gd name="T52" fmla="*/ 1 w 1516"/>
              <a:gd name="T53" fmla="*/ 1 h 1680"/>
              <a:gd name="T54" fmla="*/ 1 w 1516"/>
              <a:gd name="T55" fmla="*/ 1 h 1680"/>
              <a:gd name="T56" fmla="*/ 1 w 1516"/>
              <a:gd name="T57" fmla="*/ 1 h 1680"/>
              <a:gd name="T58" fmla="*/ 1 w 1516"/>
              <a:gd name="T59" fmla="*/ 1 h 1680"/>
              <a:gd name="T60" fmla="*/ 1 w 1516"/>
              <a:gd name="T61" fmla="*/ 1 h 1680"/>
              <a:gd name="T62" fmla="*/ 1 w 1516"/>
              <a:gd name="T63" fmla="*/ 1 h 1680"/>
              <a:gd name="T64" fmla="*/ 1 w 1516"/>
              <a:gd name="T65" fmla="*/ 1 h 1680"/>
              <a:gd name="T66" fmla="*/ 1 w 1516"/>
              <a:gd name="T67" fmla="*/ 1 h 1680"/>
              <a:gd name="T68" fmla="*/ 1 w 1516"/>
              <a:gd name="T69" fmla="*/ 1 h 1680"/>
              <a:gd name="T70" fmla="*/ 1 w 1516"/>
              <a:gd name="T71" fmla="*/ 1 h 1680"/>
              <a:gd name="T72" fmla="*/ 1 w 1516"/>
              <a:gd name="T73" fmla="*/ 1 h 1680"/>
              <a:gd name="T74" fmla="*/ 1 w 1516"/>
              <a:gd name="T75" fmla="*/ 1 h 1680"/>
              <a:gd name="T76" fmla="*/ 1 w 1516"/>
              <a:gd name="T77" fmla="*/ 1 h 1680"/>
              <a:gd name="T78" fmla="*/ 1 w 1516"/>
              <a:gd name="T79" fmla="*/ 1 h 1680"/>
              <a:gd name="T80" fmla="*/ 1 w 1516"/>
              <a:gd name="T81" fmla="*/ 1 h 1680"/>
              <a:gd name="T82" fmla="*/ 1 w 1516"/>
              <a:gd name="T83" fmla="*/ 1 h 1680"/>
              <a:gd name="T84" fmla="*/ 1 w 1516"/>
              <a:gd name="T85" fmla="*/ 1 h 1680"/>
              <a:gd name="T86" fmla="*/ 1 w 1516"/>
              <a:gd name="T87" fmla="*/ 1 h 1680"/>
              <a:gd name="T88" fmla="*/ 1 w 1516"/>
              <a:gd name="T89" fmla="*/ 1 h 1680"/>
              <a:gd name="T90" fmla="*/ 1 w 1516"/>
              <a:gd name="T91" fmla="*/ 1 h 1680"/>
              <a:gd name="T92" fmla="*/ 1 w 1516"/>
              <a:gd name="T93" fmla="*/ 1 h 1680"/>
              <a:gd name="T94" fmla="*/ 1 w 1516"/>
              <a:gd name="T95" fmla="*/ 1 h 1680"/>
              <a:gd name="T96" fmla="*/ 1 w 1516"/>
              <a:gd name="T97" fmla="*/ 1 h 1680"/>
              <a:gd name="T98" fmla="*/ 1 w 1516"/>
              <a:gd name="T99" fmla="*/ 1 h 1680"/>
              <a:gd name="T100" fmla="*/ 1 w 1516"/>
              <a:gd name="T101" fmla="*/ 1 h 1680"/>
              <a:gd name="T102" fmla="*/ 1 w 1516"/>
              <a:gd name="T103" fmla="*/ 1 h 1680"/>
              <a:gd name="T104" fmla="*/ 1 w 1516"/>
              <a:gd name="T105" fmla="*/ 1 h 1680"/>
              <a:gd name="T106" fmla="*/ 1 w 1516"/>
              <a:gd name="T107" fmla="*/ 1 h 1680"/>
              <a:gd name="T108" fmla="*/ 1 w 1516"/>
              <a:gd name="T109" fmla="*/ 1 h 1680"/>
              <a:gd name="T110" fmla="*/ 1 w 1516"/>
              <a:gd name="T111" fmla="*/ 1 h 1680"/>
              <a:gd name="T112" fmla="*/ 1 w 1516"/>
              <a:gd name="T113" fmla="*/ 1 h 1680"/>
              <a:gd name="T114" fmla="*/ 1 w 1516"/>
              <a:gd name="T115" fmla="*/ 1 h 1680"/>
              <a:gd name="T116" fmla="*/ 1 w 1516"/>
              <a:gd name="T117" fmla="*/ 1 h 1680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516"/>
              <a:gd name="T178" fmla="*/ 0 h 1680"/>
              <a:gd name="T179" fmla="*/ 1516 w 1516"/>
              <a:gd name="T180" fmla="*/ 1680 h 1680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516" h="1680">
                <a:moveTo>
                  <a:pt x="1111" y="1200"/>
                </a:moveTo>
                <a:lnTo>
                  <a:pt x="1111" y="1215"/>
                </a:lnTo>
                <a:lnTo>
                  <a:pt x="1096" y="1215"/>
                </a:lnTo>
                <a:lnTo>
                  <a:pt x="1081" y="1230"/>
                </a:lnTo>
                <a:lnTo>
                  <a:pt x="1081" y="1215"/>
                </a:lnTo>
                <a:lnTo>
                  <a:pt x="1066" y="1215"/>
                </a:lnTo>
                <a:lnTo>
                  <a:pt x="1051" y="1215"/>
                </a:lnTo>
                <a:lnTo>
                  <a:pt x="1036" y="1215"/>
                </a:lnTo>
                <a:lnTo>
                  <a:pt x="1021" y="1230"/>
                </a:lnTo>
                <a:lnTo>
                  <a:pt x="1021" y="1245"/>
                </a:lnTo>
                <a:lnTo>
                  <a:pt x="1006" y="1230"/>
                </a:lnTo>
                <a:lnTo>
                  <a:pt x="991" y="1230"/>
                </a:lnTo>
                <a:lnTo>
                  <a:pt x="991" y="1245"/>
                </a:lnTo>
                <a:lnTo>
                  <a:pt x="976" y="1245"/>
                </a:lnTo>
                <a:lnTo>
                  <a:pt x="976" y="1260"/>
                </a:lnTo>
                <a:lnTo>
                  <a:pt x="961" y="1260"/>
                </a:lnTo>
                <a:lnTo>
                  <a:pt x="961" y="1275"/>
                </a:lnTo>
                <a:lnTo>
                  <a:pt x="976" y="1275"/>
                </a:lnTo>
                <a:lnTo>
                  <a:pt x="961" y="1275"/>
                </a:lnTo>
                <a:lnTo>
                  <a:pt x="946" y="1275"/>
                </a:lnTo>
                <a:lnTo>
                  <a:pt x="961" y="1275"/>
                </a:lnTo>
                <a:lnTo>
                  <a:pt x="961" y="1260"/>
                </a:lnTo>
                <a:lnTo>
                  <a:pt x="946" y="1260"/>
                </a:lnTo>
                <a:lnTo>
                  <a:pt x="946" y="1275"/>
                </a:lnTo>
                <a:lnTo>
                  <a:pt x="946" y="1290"/>
                </a:lnTo>
                <a:lnTo>
                  <a:pt x="930" y="1290"/>
                </a:lnTo>
                <a:lnTo>
                  <a:pt x="930" y="1305"/>
                </a:lnTo>
                <a:lnTo>
                  <a:pt x="930" y="1320"/>
                </a:lnTo>
                <a:lnTo>
                  <a:pt x="915" y="1320"/>
                </a:lnTo>
                <a:lnTo>
                  <a:pt x="915" y="1335"/>
                </a:lnTo>
                <a:lnTo>
                  <a:pt x="900" y="1335"/>
                </a:lnTo>
                <a:lnTo>
                  <a:pt x="900" y="1350"/>
                </a:lnTo>
                <a:lnTo>
                  <a:pt x="900" y="1365"/>
                </a:lnTo>
                <a:lnTo>
                  <a:pt x="885" y="1365"/>
                </a:lnTo>
                <a:lnTo>
                  <a:pt x="870" y="1365"/>
                </a:lnTo>
                <a:lnTo>
                  <a:pt x="855" y="1380"/>
                </a:lnTo>
                <a:lnTo>
                  <a:pt x="855" y="1395"/>
                </a:lnTo>
                <a:lnTo>
                  <a:pt x="840" y="1395"/>
                </a:lnTo>
                <a:lnTo>
                  <a:pt x="840" y="1410"/>
                </a:lnTo>
                <a:lnTo>
                  <a:pt x="825" y="1410"/>
                </a:lnTo>
                <a:lnTo>
                  <a:pt x="825" y="1425"/>
                </a:lnTo>
                <a:lnTo>
                  <a:pt x="810" y="1425"/>
                </a:lnTo>
                <a:lnTo>
                  <a:pt x="825" y="1425"/>
                </a:lnTo>
                <a:lnTo>
                  <a:pt x="825" y="1440"/>
                </a:lnTo>
                <a:lnTo>
                  <a:pt x="810" y="1440"/>
                </a:lnTo>
                <a:lnTo>
                  <a:pt x="810" y="1455"/>
                </a:lnTo>
                <a:lnTo>
                  <a:pt x="795" y="1455"/>
                </a:lnTo>
                <a:lnTo>
                  <a:pt x="780" y="1455"/>
                </a:lnTo>
                <a:lnTo>
                  <a:pt x="765" y="1455"/>
                </a:lnTo>
                <a:lnTo>
                  <a:pt x="750" y="1455"/>
                </a:lnTo>
                <a:lnTo>
                  <a:pt x="735" y="1455"/>
                </a:lnTo>
                <a:lnTo>
                  <a:pt x="735" y="1470"/>
                </a:lnTo>
                <a:lnTo>
                  <a:pt x="720" y="1470"/>
                </a:lnTo>
                <a:lnTo>
                  <a:pt x="720" y="1485"/>
                </a:lnTo>
                <a:lnTo>
                  <a:pt x="705" y="1485"/>
                </a:lnTo>
                <a:lnTo>
                  <a:pt x="705" y="1500"/>
                </a:lnTo>
                <a:lnTo>
                  <a:pt x="705" y="1515"/>
                </a:lnTo>
                <a:lnTo>
                  <a:pt x="690" y="1515"/>
                </a:lnTo>
                <a:lnTo>
                  <a:pt x="675" y="1530"/>
                </a:lnTo>
                <a:lnTo>
                  <a:pt x="660" y="1530"/>
                </a:lnTo>
                <a:lnTo>
                  <a:pt x="645" y="1515"/>
                </a:lnTo>
                <a:lnTo>
                  <a:pt x="630" y="1515"/>
                </a:lnTo>
                <a:lnTo>
                  <a:pt x="630" y="1485"/>
                </a:lnTo>
                <a:lnTo>
                  <a:pt x="645" y="1485"/>
                </a:lnTo>
                <a:lnTo>
                  <a:pt x="645" y="1470"/>
                </a:lnTo>
                <a:lnTo>
                  <a:pt x="645" y="1455"/>
                </a:lnTo>
                <a:lnTo>
                  <a:pt x="645" y="1440"/>
                </a:lnTo>
                <a:lnTo>
                  <a:pt x="645" y="1455"/>
                </a:lnTo>
                <a:lnTo>
                  <a:pt x="630" y="1455"/>
                </a:lnTo>
                <a:lnTo>
                  <a:pt x="630" y="1470"/>
                </a:lnTo>
                <a:lnTo>
                  <a:pt x="615" y="1470"/>
                </a:lnTo>
                <a:lnTo>
                  <a:pt x="615" y="1485"/>
                </a:lnTo>
                <a:lnTo>
                  <a:pt x="615" y="1470"/>
                </a:lnTo>
                <a:lnTo>
                  <a:pt x="600" y="1470"/>
                </a:lnTo>
                <a:lnTo>
                  <a:pt x="585" y="1470"/>
                </a:lnTo>
                <a:lnTo>
                  <a:pt x="570" y="1470"/>
                </a:lnTo>
                <a:lnTo>
                  <a:pt x="570" y="1455"/>
                </a:lnTo>
                <a:lnTo>
                  <a:pt x="555" y="1455"/>
                </a:lnTo>
                <a:lnTo>
                  <a:pt x="555" y="1470"/>
                </a:lnTo>
                <a:lnTo>
                  <a:pt x="540" y="1470"/>
                </a:lnTo>
                <a:lnTo>
                  <a:pt x="540" y="1485"/>
                </a:lnTo>
                <a:lnTo>
                  <a:pt x="525" y="1485"/>
                </a:lnTo>
                <a:lnTo>
                  <a:pt x="525" y="1470"/>
                </a:lnTo>
                <a:lnTo>
                  <a:pt x="510" y="1470"/>
                </a:lnTo>
                <a:lnTo>
                  <a:pt x="510" y="1455"/>
                </a:lnTo>
                <a:lnTo>
                  <a:pt x="495" y="1455"/>
                </a:lnTo>
                <a:lnTo>
                  <a:pt x="480" y="1455"/>
                </a:lnTo>
                <a:lnTo>
                  <a:pt x="480" y="1470"/>
                </a:lnTo>
                <a:lnTo>
                  <a:pt x="465" y="1470"/>
                </a:lnTo>
                <a:lnTo>
                  <a:pt x="465" y="1485"/>
                </a:lnTo>
                <a:lnTo>
                  <a:pt x="450" y="1485"/>
                </a:lnTo>
                <a:lnTo>
                  <a:pt x="450" y="1500"/>
                </a:lnTo>
                <a:lnTo>
                  <a:pt x="450" y="1515"/>
                </a:lnTo>
                <a:lnTo>
                  <a:pt x="435" y="1515"/>
                </a:lnTo>
                <a:lnTo>
                  <a:pt x="420" y="1515"/>
                </a:lnTo>
                <a:lnTo>
                  <a:pt x="405" y="1515"/>
                </a:lnTo>
                <a:lnTo>
                  <a:pt x="390" y="1515"/>
                </a:lnTo>
                <a:lnTo>
                  <a:pt x="390" y="1530"/>
                </a:lnTo>
                <a:lnTo>
                  <a:pt x="390" y="1515"/>
                </a:lnTo>
                <a:lnTo>
                  <a:pt x="375" y="1515"/>
                </a:lnTo>
                <a:lnTo>
                  <a:pt x="360" y="1530"/>
                </a:lnTo>
                <a:lnTo>
                  <a:pt x="345" y="1530"/>
                </a:lnTo>
                <a:lnTo>
                  <a:pt x="330" y="1530"/>
                </a:lnTo>
                <a:lnTo>
                  <a:pt x="315" y="1545"/>
                </a:lnTo>
                <a:lnTo>
                  <a:pt x="300" y="1545"/>
                </a:lnTo>
                <a:lnTo>
                  <a:pt x="300" y="1530"/>
                </a:lnTo>
                <a:lnTo>
                  <a:pt x="285" y="1530"/>
                </a:lnTo>
                <a:lnTo>
                  <a:pt x="270" y="1545"/>
                </a:lnTo>
                <a:lnTo>
                  <a:pt x="255" y="1545"/>
                </a:lnTo>
                <a:lnTo>
                  <a:pt x="240" y="1545"/>
                </a:lnTo>
                <a:lnTo>
                  <a:pt x="240" y="1530"/>
                </a:lnTo>
                <a:lnTo>
                  <a:pt x="225" y="1530"/>
                </a:lnTo>
                <a:lnTo>
                  <a:pt x="210" y="1545"/>
                </a:lnTo>
                <a:lnTo>
                  <a:pt x="210" y="1560"/>
                </a:lnTo>
                <a:lnTo>
                  <a:pt x="210" y="1575"/>
                </a:lnTo>
                <a:lnTo>
                  <a:pt x="225" y="1575"/>
                </a:lnTo>
                <a:lnTo>
                  <a:pt x="240" y="1590"/>
                </a:lnTo>
                <a:lnTo>
                  <a:pt x="225" y="1590"/>
                </a:lnTo>
                <a:lnTo>
                  <a:pt x="210" y="1590"/>
                </a:lnTo>
                <a:lnTo>
                  <a:pt x="210" y="1605"/>
                </a:lnTo>
                <a:lnTo>
                  <a:pt x="210" y="1620"/>
                </a:lnTo>
                <a:lnTo>
                  <a:pt x="195" y="1620"/>
                </a:lnTo>
                <a:lnTo>
                  <a:pt x="195" y="1635"/>
                </a:lnTo>
                <a:lnTo>
                  <a:pt x="180" y="1635"/>
                </a:lnTo>
                <a:lnTo>
                  <a:pt x="165" y="1635"/>
                </a:lnTo>
                <a:lnTo>
                  <a:pt x="165" y="1650"/>
                </a:lnTo>
                <a:lnTo>
                  <a:pt x="165" y="1665"/>
                </a:lnTo>
                <a:lnTo>
                  <a:pt x="150" y="1665"/>
                </a:lnTo>
                <a:lnTo>
                  <a:pt x="150" y="1680"/>
                </a:lnTo>
                <a:lnTo>
                  <a:pt x="150" y="1665"/>
                </a:lnTo>
                <a:lnTo>
                  <a:pt x="135" y="1650"/>
                </a:lnTo>
                <a:lnTo>
                  <a:pt x="120" y="1650"/>
                </a:lnTo>
                <a:lnTo>
                  <a:pt x="120" y="1635"/>
                </a:lnTo>
                <a:lnTo>
                  <a:pt x="105" y="1635"/>
                </a:lnTo>
                <a:lnTo>
                  <a:pt x="105" y="1620"/>
                </a:lnTo>
                <a:lnTo>
                  <a:pt x="90" y="1605"/>
                </a:lnTo>
                <a:lnTo>
                  <a:pt x="90" y="1590"/>
                </a:lnTo>
                <a:lnTo>
                  <a:pt x="75" y="1590"/>
                </a:lnTo>
                <a:lnTo>
                  <a:pt x="75" y="1575"/>
                </a:lnTo>
                <a:lnTo>
                  <a:pt x="60" y="1560"/>
                </a:lnTo>
                <a:lnTo>
                  <a:pt x="75" y="1560"/>
                </a:lnTo>
                <a:lnTo>
                  <a:pt x="75" y="1545"/>
                </a:lnTo>
                <a:lnTo>
                  <a:pt x="75" y="1530"/>
                </a:lnTo>
                <a:lnTo>
                  <a:pt x="75" y="1515"/>
                </a:lnTo>
                <a:lnTo>
                  <a:pt x="60" y="1515"/>
                </a:lnTo>
                <a:lnTo>
                  <a:pt x="60" y="1500"/>
                </a:lnTo>
                <a:lnTo>
                  <a:pt x="45" y="1500"/>
                </a:lnTo>
                <a:lnTo>
                  <a:pt x="45" y="1485"/>
                </a:lnTo>
                <a:lnTo>
                  <a:pt x="60" y="1485"/>
                </a:lnTo>
                <a:lnTo>
                  <a:pt x="60" y="1470"/>
                </a:lnTo>
                <a:lnTo>
                  <a:pt x="75" y="1470"/>
                </a:lnTo>
                <a:lnTo>
                  <a:pt x="75" y="1455"/>
                </a:lnTo>
                <a:lnTo>
                  <a:pt x="75" y="1440"/>
                </a:lnTo>
                <a:lnTo>
                  <a:pt x="60" y="1440"/>
                </a:lnTo>
                <a:lnTo>
                  <a:pt x="60" y="1425"/>
                </a:lnTo>
                <a:lnTo>
                  <a:pt x="45" y="1425"/>
                </a:lnTo>
                <a:lnTo>
                  <a:pt x="30" y="1440"/>
                </a:lnTo>
                <a:lnTo>
                  <a:pt x="15" y="1440"/>
                </a:lnTo>
                <a:lnTo>
                  <a:pt x="15" y="1425"/>
                </a:lnTo>
                <a:lnTo>
                  <a:pt x="15" y="1410"/>
                </a:lnTo>
                <a:lnTo>
                  <a:pt x="30" y="1410"/>
                </a:lnTo>
                <a:lnTo>
                  <a:pt x="45" y="1395"/>
                </a:lnTo>
                <a:lnTo>
                  <a:pt x="45" y="1380"/>
                </a:lnTo>
                <a:lnTo>
                  <a:pt x="30" y="1380"/>
                </a:lnTo>
                <a:lnTo>
                  <a:pt x="45" y="1380"/>
                </a:lnTo>
                <a:lnTo>
                  <a:pt x="30" y="1365"/>
                </a:lnTo>
                <a:lnTo>
                  <a:pt x="45" y="1365"/>
                </a:lnTo>
                <a:lnTo>
                  <a:pt x="45" y="1350"/>
                </a:lnTo>
                <a:lnTo>
                  <a:pt x="60" y="1350"/>
                </a:lnTo>
                <a:lnTo>
                  <a:pt x="60" y="1365"/>
                </a:lnTo>
                <a:lnTo>
                  <a:pt x="75" y="1365"/>
                </a:lnTo>
                <a:lnTo>
                  <a:pt x="75" y="1350"/>
                </a:lnTo>
                <a:lnTo>
                  <a:pt x="75" y="1335"/>
                </a:lnTo>
                <a:lnTo>
                  <a:pt x="60" y="1335"/>
                </a:lnTo>
                <a:lnTo>
                  <a:pt x="45" y="1335"/>
                </a:lnTo>
                <a:lnTo>
                  <a:pt x="45" y="1320"/>
                </a:lnTo>
                <a:lnTo>
                  <a:pt x="45" y="1305"/>
                </a:lnTo>
                <a:lnTo>
                  <a:pt x="30" y="1305"/>
                </a:lnTo>
                <a:lnTo>
                  <a:pt x="30" y="1290"/>
                </a:lnTo>
                <a:lnTo>
                  <a:pt x="30" y="1305"/>
                </a:lnTo>
                <a:lnTo>
                  <a:pt x="45" y="1290"/>
                </a:lnTo>
                <a:lnTo>
                  <a:pt x="30" y="1290"/>
                </a:lnTo>
                <a:lnTo>
                  <a:pt x="30" y="1275"/>
                </a:lnTo>
                <a:lnTo>
                  <a:pt x="15" y="1275"/>
                </a:lnTo>
                <a:lnTo>
                  <a:pt x="0" y="1275"/>
                </a:lnTo>
                <a:lnTo>
                  <a:pt x="0" y="1260"/>
                </a:lnTo>
                <a:lnTo>
                  <a:pt x="15" y="1275"/>
                </a:lnTo>
                <a:lnTo>
                  <a:pt x="30" y="1275"/>
                </a:lnTo>
                <a:lnTo>
                  <a:pt x="45" y="1275"/>
                </a:lnTo>
                <a:lnTo>
                  <a:pt x="45" y="1245"/>
                </a:lnTo>
                <a:lnTo>
                  <a:pt x="30" y="1230"/>
                </a:lnTo>
                <a:lnTo>
                  <a:pt x="15" y="1215"/>
                </a:lnTo>
                <a:lnTo>
                  <a:pt x="30" y="1215"/>
                </a:lnTo>
                <a:lnTo>
                  <a:pt x="30" y="1200"/>
                </a:lnTo>
                <a:lnTo>
                  <a:pt x="45" y="1200"/>
                </a:lnTo>
                <a:lnTo>
                  <a:pt x="60" y="1200"/>
                </a:lnTo>
                <a:lnTo>
                  <a:pt x="60" y="1215"/>
                </a:lnTo>
                <a:lnTo>
                  <a:pt x="90" y="1215"/>
                </a:lnTo>
                <a:lnTo>
                  <a:pt x="105" y="1215"/>
                </a:lnTo>
                <a:lnTo>
                  <a:pt x="120" y="1215"/>
                </a:lnTo>
                <a:lnTo>
                  <a:pt x="135" y="1215"/>
                </a:lnTo>
                <a:lnTo>
                  <a:pt x="135" y="1200"/>
                </a:lnTo>
                <a:lnTo>
                  <a:pt x="135" y="1185"/>
                </a:lnTo>
                <a:lnTo>
                  <a:pt x="135" y="1170"/>
                </a:lnTo>
                <a:lnTo>
                  <a:pt x="120" y="1185"/>
                </a:lnTo>
                <a:lnTo>
                  <a:pt x="120" y="1170"/>
                </a:lnTo>
                <a:lnTo>
                  <a:pt x="135" y="1155"/>
                </a:lnTo>
                <a:lnTo>
                  <a:pt x="120" y="1155"/>
                </a:lnTo>
                <a:lnTo>
                  <a:pt x="120" y="1140"/>
                </a:lnTo>
                <a:lnTo>
                  <a:pt x="135" y="1140"/>
                </a:lnTo>
                <a:lnTo>
                  <a:pt x="135" y="1155"/>
                </a:lnTo>
                <a:lnTo>
                  <a:pt x="150" y="1155"/>
                </a:lnTo>
                <a:lnTo>
                  <a:pt x="165" y="1155"/>
                </a:lnTo>
                <a:lnTo>
                  <a:pt x="180" y="1155"/>
                </a:lnTo>
                <a:lnTo>
                  <a:pt x="180" y="1140"/>
                </a:lnTo>
                <a:lnTo>
                  <a:pt x="165" y="1140"/>
                </a:lnTo>
                <a:lnTo>
                  <a:pt x="180" y="1140"/>
                </a:lnTo>
                <a:lnTo>
                  <a:pt x="165" y="1140"/>
                </a:lnTo>
                <a:lnTo>
                  <a:pt x="165" y="1125"/>
                </a:lnTo>
                <a:lnTo>
                  <a:pt x="150" y="1125"/>
                </a:lnTo>
                <a:lnTo>
                  <a:pt x="165" y="1125"/>
                </a:lnTo>
                <a:lnTo>
                  <a:pt x="165" y="1110"/>
                </a:lnTo>
                <a:lnTo>
                  <a:pt x="180" y="1110"/>
                </a:lnTo>
                <a:lnTo>
                  <a:pt x="180" y="1095"/>
                </a:lnTo>
                <a:lnTo>
                  <a:pt x="165" y="1095"/>
                </a:lnTo>
                <a:lnTo>
                  <a:pt x="165" y="1080"/>
                </a:lnTo>
                <a:lnTo>
                  <a:pt x="180" y="1080"/>
                </a:lnTo>
                <a:lnTo>
                  <a:pt x="180" y="1095"/>
                </a:lnTo>
                <a:lnTo>
                  <a:pt x="195" y="1095"/>
                </a:lnTo>
                <a:lnTo>
                  <a:pt x="195" y="1110"/>
                </a:lnTo>
                <a:lnTo>
                  <a:pt x="210" y="1110"/>
                </a:lnTo>
                <a:lnTo>
                  <a:pt x="225" y="1095"/>
                </a:lnTo>
                <a:lnTo>
                  <a:pt x="210" y="1095"/>
                </a:lnTo>
                <a:lnTo>
                  <a:pt x="225" y="1095"/>
                </a:lnTo>
                <a:lnTo>
                  <a:pt x="240" y="1095"/>
                </a:lnTo>
                <a:lnTo>
                  <a:pt x="255" y="1095"/>
                </a:lnTo>
                <a:lnTo>
                  <a:pt x="270" y="1080"/>
                </a:lnTo>
                <a:lnTo>
                  <a:pt x="285" y="1080"/>
                </a:lnTo>
                <a:lnTo>
                  <a:pt x="300" y="1080"/>
                </a:lnTo>
                <a:lnTo>
                  <a:pt x="300" y="1065"/>
                </a:lnTo>
                <a:lnTo>
                  <a:pt x="315" y="1065"/>
                </a:lnTo>
                <a:lnTo>
                  <a:pt x="345" y="1050"/>
                </a:lnTo>
                <a:lnTo>
                  <a:pt x="345" y="1065"/>
                </a:lnTo>
                <a:lnTo>
                  <a:pt x="360" y="1080"/>
                </a:lnTo>
                <a:lnTo>
                  <a:pt x="360" y="1095"/>
                </a:lnTo>
                <a:lnTo>
                  <a:pt x="375" y="1095"/>
                </a:lnTo>
                <a:lnTo>
                  <a:pt x="390" y="1095"/>
                </a:lnTo>
                <a:lnTo>
                  <a:pt x="405" y="1095"/>
                </a:lnTo>
                <a:lnTo>
                  <a:pt x="405" y="1110"/>
                </a:lnTo>
                <a:lnTo>
                  <a:pt x="420" y="1140"/>
                </a:lnTo>
                <a:lnTo>
                  <a:pt x="435" y="1140"/>
                </a:lnTo>
                <a:lnTo>
                  <a:pt x="420" y="1125"/>
                </a:lnTo>
                <a:lnTo>
                  <a:pt x="435" y="1110"/>
                </a:lnTo>
                <a:lnTo>
                  <a:pt x="435" y="1095"/>
                </a:lnTo>
                <a:lnTo>
                  <a:pt x="450" y="1095"/>
                </a:lnTo>
                <a:lnTo>
                  <a:pt x="450" y="1080"/>
                </a:lnTo>
                <a:lnTo>
                  <a:pt x="450" y="1065"/>
                </a:lnTo>
                <a:lnTo>
                  <a:pt x="450" y="1050"/>
                </a:lnTo>
                <a:lnTo>
                  <a:pt x="450" y="1035"/>
                </a:lnTo>
                <a:lnTo>
                  <a:pt x="465" y="1020"/>
                </a:lnTo>
                <a:lnTo>
                  <a:pt x="465" y="1005"/>
                </a:lnTo>
                <a:lnTo>
                  <a:pt x="465" y="990"/>
                </a:lnTo>
                <a:lnTo>
                  <a:pt x="465" y="975"/>
                </a:lnTo>
                <a:lnTo>
                  <a:pt x="465" y="960"/>
                </a:lnTo>
                <a:lnTo>
                  <a:pt x="480" y="960"/>
                </a:lnTo>
                <a:lnTo>
                  <a:pt x="495" y="960"/>
                </a:lnTo>
                <a:lnTo>
                  <a:pt x="495" y="975"/>
                </a:lnTo>
                <a:lnTo>
                  <a:pt x="510" y="975"/>
                </a:lnTo>
                <a:lnTo>
                  <a:pt x="510" y="960"/>
                </a:lnTo>
                <a:lnTo>
                  <a:pt x="510" y="975"/>
                </a:lnTo>
                <a:lnTo>
                  <a:pt x="525" y="975"/>
                </a:lnTo>
                <a:lnTo>
                  <a:pt x="540" y="975"/>
                </a:lnTo>
                <a:lnTo>
                  <a:pt x="540" y="960"/>
                </a:lnTo>
                <a:lnTo>
                  <a:pt x="555" y="960"/>
                </a:lnTo>
                <a:lnTo>
                  <a:pt x="540" y="945"/>
                </a:lnTo>
                <a:lnTo>
                  <a:pt x="540" y="930"/>
                </a:lnTo>
                <a:lnTo>
                  <a:pt x="525" y="930"/>
                </a:lnTo>
                <a:lnTo>
                  <a:pt x="525" y="915"/>
                </a:lnTo>
                <a:lnTo>
                  <a:pt x="525" y="900"/>
                </a:lnTo>
                <a:lnTo>
                  <a:pt x="525" y="885"/>
                </a:lnTo>
                <a:lnTo>
                  <a:pt x="525" y="870"/>
                </a:lnTo>
                <a:lnTo>
                  <a:pt x="510" y="870"/>
                </a:lnTo>
                <a:lnTo>
                  <a:pt x="510" y="855"/>
                </a:lnTo>
                <a:lnTo>
                  <a:pt x="525" y="855"/>
                </a:lnTo>
                <a:lnTo>
                  <a:pt x="540" y="855"/>
                </a:lnTo>
                <a:lnTo>
                  <a:pt x="540" y="840"/>
                </a:lnTo>
                <a:lnTo>
                  <a:pt x="555" y="840"/>
                </a:lnTo>
                <a:lnTo>
                  <a:pt x="570" y="840"/>
                </a:lnTo>
                <a:lnTo>
                  <a:pt x="570" y="825"/>
                </a:lnTo>
                <a:lnTo>
                  <a:pt x="570" y="810"/>
                </a:lnTo>
                <a:lnTo>
                  <a:pt x="585" y="810"/>
                </a:lnTo>
                <a:lnTo>
                  <a:pt x="585" y="780"/>
                </a:lnTo>
                <a:lnTo>
                  <a:pt x="570" y="765"/>
                </a:lnTo>
                <a:lnTo>
                  <a:pt x="555" y="765"/>
                </a:lnTo>
                <a:lnTo>
                  <a:pt x="540" y="750"/>
                </a:lnTo>
                <a:lnTo>
                  <a:pt x="525" y="750"/>
                </a:lnTo>
                <a:lnTo>
                  <a:pt x="510" y="750"/>
                </a:lnTo>
                <a:lnTo>
                  <a:pt x="495" y="750"/>
                </a:lnTo>
                <a:lnTo>
                  <a:pt x="495" y="735"/>
                </a:lnTo>
                <a:lnTo>
                  <a:pt x="495" y="720"/>
                </a:lnTo>
                <a:lnTo>
                  <a:pt x="495" y="705"/>
                </a:lnTo>
                <a:lnTo>
                  <a:pt x="510" y="705"/>
                </a:lnTo>
                <a:lnTo>
                  <a:pt x="525" y="705"/>
                </a:lnTo>
                <a:lnTo>
                  <a:pt x="525" y="690"/>
                </a:lnTo>
                <a:lnTo>
                  <a:pt x="525" y="705"/>
                </a:lnTo>
                <a:lnTo>
                  <a:pt x="540" y="705"/>
                </a:lnTo>
                <a:lnTo>
                  <a:pt x="555" y="705"/>
                </a:lnTo>
                <a:lnTo>
                  <a:pt x="555" y="690"/>
                </a:lnTo>
                <a:lnTo>
                  <a:pt x="570" y="690"/>
                </a:lnTo>
                <a:lnTo>
                  <a:pt x="570" y="675"/>
                </a:lnTo>
                <a:lnTo>
                  <a:pt x="555" y="675"/>
                </a:lnTo>
                <a:lnTo>
                  <a:pt x="555" y="660"/>
                </a:lnTo>
                <a:lnTo>
                  <a:pt x="570" y="660"/>
                </a:lnTo>
                <a:lnTo>
                  <a:pt x="555" y="660"/>
                </a:lnTo>
                <a:lnTo>
                  <a:pt x="555" y="645"/>
                </a:lnTo>
                <a:lnTo>
                  <a:pt x="540" y="645"/>
                </a:lnTo>
                <a:lnTo>
                  <a:pt x="540" y="630"/>
                </a:lnTo>
                <a:lnTo>
                  <a:pt x="525" y="630"/>
                </a:lnTo>
                <a:lnTo>
                  <a:pt x="525" y="615"/>
                </a:lnTo>
                <a:lnTo>
                  <a:pt x="495" y="615"/>
                </a:lnTo>
                <a:lnTo>
                  <a:pt x="495" y="600"/>
                </a:lnTo>
                <a:lnTo>
                  <a:pt x="480" y="600"/>
                </a:lnTo>
                <a:lnTo>
                  <a:pt x="480" y="585"/>
                </a:lnTo>
                <a:lnTo>
                  <a:pt x="495" y="585"/>
                </a:lnTo>
                <a:lnTo>
                  <a:pt x="480" y="585"/>
                </a:lnTo>
                <a:lnTo>
                  <a:pt x="495" y="585"/>
                </a:lnTo>
                <a:lnTo>
                  <a:pt x="480" y="585"/>
                </a:lnTo>
                <a:lnTo>
                  <a:pt x="495" y="585"/>
                </a:lnTo>
                <a:lnTo>
                  <a:pt x="480" y="585"/>
                </a:lnTo>
                <a:lnTo>
                  <a:pt x="495" y="585"/>
                </a:lnTo>
                <a:lnTo>
                  <a:pt x="495" y="570"/>
                </a:lnTo>
                <a:lnTo>
                  <a:pt x="480" y="570"/>
                </a:lnTo>
                <a:lnTo>
                  <a:pt x="480" y="585"/>
                </a:lnTo>
                <a:lnTo>
                  <a:pt x="480" y="570"/>
                </a:lnTo>
                <a:lnTo>
                  <a:pt x="465" y="570"/>
                </a:lnTo>
                <a:lnTo>
                  <a:pt x="465" y="555"/>
                </a:lnTo>
                <a:lnTo>
                  <a:pt x="450" y="555"/>
                </a:lnTo>
                <a:lnTo>
                  <a:pt x="450" y="540"/>
                </a:lnTo>
                <a:lnTo>
                  <a:pt x="435" y="540"/>
                </a:lnTo>
                <a:lnTo>
                  <a:pt x="435" y="525"/>
                </a:lnTo>
                <a:lnTo>
                  <a:pt x="420" y="525"/>
                </a:lnTo>
                <a:lnTo>
                  <a:pt x="420" y="510"/>
                </a:lnTo>
                <a:lnTo>
                  <a:pt x="435" y="510"/>
                </a:lnTo>
                <a:lnTo>
                  <a:pt x="420" y="510"/>
                </a:lnTo>
                <a:lnTo>
                  <a:pt x="435" y="495"/>
                </a:lnTo>
                <a:lnTo>
                  <a:pt x="435" y="480"/>
                </a:lnTo>
                <a:lnTo>
                  <a:pt x="420" y="495"/>
                </a:lnTo>
                <a:lnTo>
                  <a:pt x="405" y="495"/>
                </a:lnTo>
                <a:lnTo>
                  <a:pt x="390" y="495"/>
                </a:lnTo>
                <a:lnTo>
                  <a:pt x="390" y="465"/>
                </a:lnTo>
                <a:lnTo>
                  <a:pt x="375" y="480"/>
                </a:lnTo>
                <a:lnTo>
                  <a:pt x="360" y="480"/>
                </a:lnTo>
                <a:lnTo>
                  <a:pt x="360" y="495"/>
                </a:lnTo>
                <a:lnTo>
                  <a:pt x="360" y="480"/>
                </a:lnTo>
                <a:lnTo>
                  <a:pt x="360" y="495"/>
                </a:lnTo>
                <a:lnTo>
                  <a:pt x="345" y="495"/>
                </a:lnTo>
                <a:lnTo>
                  <a:pt x="360" y="480"/>
                </a:lnTo>
                <a:lnTo>
                  <a:pt x="345" y="480"/>
                </a:lnTo>
                <a:lnTo>
                  <a:pt x="345" y="465"/>
                </a:lnTo>
                <a:lnTo>
                  <a:pt x="330" y="465"/>
                </a:lnTo>
                <a:lnTo>
                  <a:pt x="315" y="450"/>
                </a:lnTo>
                <a:lnTo>
                  <a:pt x="315" y="435"/>
                </a:lnTo>
                <a:lnTo>
                  <a:pt x="315" y="405"/>
                </a:lnTo>
                <a:lnTo>
                  <a:pt x="300" y="405"/>
                </a:lnTo>
                <a:lnTo>
                  <a:pt x="300" y="390"/>
                </a:lnTo>
                <a:lnTo>
                  <a:pt x="315" y="390"/>
                </a:lnTo>
                <a:lnTo>
                  <a:pt x="300" y="390"/>
                </a:lnTo>
                <a:lnTo>
                  <a:pt x="300" y="375"/>
                </a:lnTo>
                <a:lnTo>
                  <a:pt x="300" y="390"/>
                </a:lnTo>
                <a:lnTo>
                  <a:pt x="285" y="390"/>
                </a:lnTo>
                <a:lnTo>
                  <a:pt x="270" y="390"/>
                </a:lnTo>
                <a:lnTo>
                  <a:pt x="270" y="375"/>
                </a:lnTo>
                <a:lnTo>
                  <a:pt x="300" y="360"/>
                </a:lnTo>
                <a:lnTo>
                  <a:pt x="285" y="360"/>
                </a:lnTo>
                <a:lnTo>
                  <a:pt x="270" y="345"/>
                </a:lnTo>
                <a:lnTo>
                  <a:pt x="285" y="345"/>
                </a:lnTo>
                <a:lnTo>
                  <a:pt x="285" y="330"/>
                </a:lnTo>
                <a:lnTo>
                  <a:pt x="300" y="330"/>
                </a:lnTo>
                <a:lnTo>
                  <a:pt x="300" y="315"/>
                </a:lnTo>
                <a:lnTo>
                  <a:pt x="285" y="300"/>
                </a:lnTo>
                <a:lnTo>
                  <a:pt x="270" y="300"/>
                </a:lnTo>
                <a:lnTo>
                  <a:pt x="270" y="285"/>
                </a:lnTo>
                <a:lnTo>
                  <a:pt x="255" y="285"/>
                </a:lnTo>
                <a:lnTo>
                  <a:pt x="255" y="270"/>
                </a:lnTo>
                <a:lnTo>
                  <a:pt x="285" y="270"/>
                </a:lnTo>
                <a:lnTo>
                  <a:pt x="270" y="285"/>
                </a:lnTo>
                <a:lnTo>
                  <a:pt x="285" y="285"/>
                </a:lnTo>
                <a:lnTo>
                  <a:pt x="285" y="255"/>
                </a:lnTo>
                <a:lnTo>
                  <a:pt x="300" y="270"/>
                </a:lnTo>
                <a:lnTo>
                  <a:pt x="300" y="255"/>
                </a:lnTo>
                <a:lnTo>
                  <a:pt x="315" y="255"/>
                </a:lnTo>
                <a:lnTo>
                  <a:pt x="315" y="240"/>
                </a:lnTo>
                <a:lnTo>
                  <a:pt x="315" y="225"/>
                </a:lnTo>
                <a:lnTo>
                  <a:pt x="330" y="210"/>
                </a:lnTo>
                <a:lnTo>
                  <a:pt x="315" y="210"/>
                </a:lnTo>
                <a:lnTo>
                  <a:pt x="330" y="210"/>
                </a:lnTo>
                <a:lnTo>
                  <a:pt x="330" y="195"/>
                </a:lnTo>
                <a:lnTo>
                  <a:pt x="330" y="180"/>
                </a:lnTo>
                <a:lnTo>
                  <a:pt x="345" y="180"/>
                </a:lnTo>
                <a:lnTo>
                  <a:pt x="345" y="165"/>
                </a:lnTo>
                <a:lnTo>
                  <a:pt x="330" y="150"/>
                </a:lnTo>
                <a:lnTo>
                  <a:pt x="330" y="165"/>
                </a:lnTo>
                <a:lnTo>
                  <a:pt x="330" y="150"/>
                </a:lnTo>
                <a:lnTo>
                  <a:pt x="330" y="135"/>
                </a:lnTo>
                <a:lnTo>
                  <a:pt x="315" y="135"/>
                </a:lnTo>
                <a:lnTo>
                  <a:pt x="315" y="120"/>
                </a:lnTo>
                <a:lnTo>
                  <a:pt x="330" y="120"/>
                </a:lnTo>
                <a:lnTo>
                  <a:pt x="315" y="105"/>
                </a:lnTo>
                <a:lnTo>
                  <a:pt x="330" y="105"/>
                </a:lnTo>
                <a:lnTo>
                  <a:pt x="315" y="105"/>
                </a:lnTo>
                <a:lnTo>
                  <a:pt x="315" y="90"/>
                </a:lnTo>
                <a:lnTo>
                  <a:pt x="330" y="75"/>
                </a:lnTo>
                <a:lnTo>
                  <a:pt x="330" y="60"/>
                </a:lnTo>
                <a:lnTo>
                  <a:pt x="345" y="60"/>
                </a:lnTo>
                <a:lnTo>
                  <a:pt x="360" y="45"/>
                </a:lnTo>
                <a:lnTo>
                  <a:pt x="345" y="45"/>
                </a:lnTo>
                <a:lnTo>
                  <a:pt x="330" y="45"/>
                </a:lnTo>
                <a:lnTo>
                  <a:pt x="315" y="45"/>
                </a:lnTo>
                <a:lnTo>
                  <a:pt x="315" y="30"/>
                </a:lnTo>
                <a:lnTo>
                  <a:pt x="300" y="30"/>
                </a:lnTo>
                <a:lnTo>
                  <a:pt x="285" y="15"/>
                </a:lnTo>
                <a:lnTo>
                  <a:pt x="300" y="15"/>
                </a:lnTo>
                <a:lnTo>
                  <a:pt x="300" y="30"/>
                </a:lnTo>
                <a:lnTo>
                  <a:pt x="330" y="30"/>
                </a:lnTo>
                <a:lnTo>
                  <a:pt x="345" y="30"/>
                </a:lnTo>
                <a:lnTo>
                  <a:pt x="360" y="30"/>
                </a:lnTo>
                <a:lnTo>
                  <a:pt x="390" y="30"/>
                </a:lnTo>
                <a:lnTo>
                  <a:pt x="390" y="15"/>
                </a:lnTo>
                <a:lnTo>
                  <a:pt x="405" y="30"/>
                </a:lnTo>
                <a:lnTo>
                  <a:pt x="390" y="15"/>
                </a:lnTo>
                <a:lnTo>
                  <a:pt x="390" y="0"/>
                </a:lnTo>
                <a:lnTo>
                  <a:pt x="405" y="0"/>
                </a:lnTo>
                <a:lnTo>
                  <a:pt x="420" y="0"/>
                </a:lnTo>
                <a:lnTo>
                  <a:pt x="420" y="15"/>
                </a:lnTo>
                <a:lnTo>
                  <a:pt x="435" y="15"/>
                </a:lnTo>
                <a:lnTo>
                  <a:pt x="450" y="15"/>
                </a:lnTo>
                <a:lnTo>
                  <a:pt x="450" y="30"/>
                </a:lnTo>
                <a:lnTo>
                  <a:pt x="465" y="30"/>
                </a:lnTo>
                <a:lnTo>
                  <a:pt x="480" y="30"/>
                </a:lnTo>
                <a:lnTo>
                  <a:pt x="495" y="30"/>
                </a:lnTo>
                <a:lnTo>
                  <a:pt x="495" y="15"/>
                </a:lnTo>
                <a:lnTo>
                  <a:pt x="510" y="15"/>
                </a:lnTo>
                <a:lnTo>
                  <a:pt x="510" y="30"/>
                </a:lnTo>
                <a:lnTo>
                  <a:pt x="510" y="15"/>
                </a:lnTo>
                <a:lnTo>
                  <a:pt x="525" y="15"/>
                </a:lnTo>
                <a:lnTo>
                  <a:pt x="555" y="15"/>
                </a:lnTo>
                <a:lnTo>
                  <a:pt x="555" y="30"/>
                </a:lnTo>
                <a:lnTo>
                  <a:pt x="585" y="30"/>
                </a:lnTo>
                <a:lnTo>
                  <a:pt x="585" y="45"/>
                </a:lnTo>
                <a:lnTo>
                  <a:pt x="600" y="45"/>
                </a:lnTo>
                <a:lnTo>
                  <a:pt x="600" y="60"/>
                </a:lnTo>
                <a:lnTo>
                  <a:pt x="615" y="60"/>
                </a:lnTo>
                <a:lnTo>
                  <a:pt x="615" y="75"/>
                </a:lnTo>
                <a:lnTo>
                  <a:pt x="630" y="75"/>
                </a:lnTo>
                <a:lnTo>
                  <a:pt x="645" y="75"/>
                </a:lnTo>
                <a:lnTo>
                  <a:pt x="660" y="75"/>
                </a:lnTo>
                <a:lnTo>
                  <a:pt x="690" y="75"/>
                </a:lnTo>
                <a:lnTo>
                  <a:pt x="705" y="75"/>
                </a:lnTo>
                <a:lnTo>
                  <a:pt x="720" y="75"/>
                </a:lnTo>
                <a:lnTo>
                  <a:pt x="735" y="75"/>
                </a:lnTo>
                <a:lnTo>
                  <a:pt x="750" y="60"/>
                </a:lnTo>
                <a:lnTo>
                  <a:pt x="750" y="105"/>
                </a:lnTo>
                <a:lnTo>
                  <a:pt x="765" y="105"/>
                </a:lnTo>
                <a:lnTo>
                  <a:pt x="780" y="120"/>
                </a:lnTo>
                <a:lnTo>
                  <a:pt x="795" y="120"/>
                </a:lnTo>
                <a:lnTo>
                  <a:pt x="795" y="135"/>
                </a:lnTo>
                <a:lnTo>
                  <a:pt x="810" y="135"/>
                </a:lnTo>
                <a:lnTo>
                  <a:pt x="825" y="135"/>
                </a:lnTo>
                <a:lnTo>
                  <a:pt x="840" y="135"/>
                </a:lnTo>
                <a:lnTo>
                  <a:pt x="840" y="120"/>
                </a:lnTo>
                <a:lnTo>
                  <a:pt x="870" y="105"/>
                </a:lnTo>
                <a:lnTo>
                  <a:pt x="885" y="105"/>
                </a:lnTo>
                <a:lnTo>
                  <a:pt x="900" y="105"/>
                </a:lnTo>
                <a:lnTo>
                  <a:pt x="915" y="105"/>
                </a:lnTo>
                <a:lnTo>
                  <a:pt x="930" y="120"/>
                </a:lnTo>
                <a:lnTo>
                  <a:pt x="946" y="120"/>
                </a:lnTo>
                <a:lnTo>
                  <a:pt x="961" y="135"/>
                </a:lnTo>
                <a:lnTo>
                  <a:pt x="961" y="150"/>
                </a:lnTo>
                <a:lnTo>
                  <a:pt x="976" y="165"/>
                </a:lnTo>
                <a:lnTo>
                  <a:pt x="991" y="165"/>
                </a:lnTo>
                <a:lnTo>
                  <a:pt x="1006" y="165"/>
                </a:lnTo>
                <a:lnTo>
                  <a:pt x="1021" y="165"/>
                </a:lnTo>
                <a:lnTo>
                  <a:pt x="1021" y="180"/>
                </a:lnTo>
                <a:lnTo>
                  <a:pt x="1036" y="180"/>
                </a:lnTo>
                <a:lnTo>
                  <a:pt x="1036" y="165"/>
                </a:lnTo>
                <a:lnTo>
                  <a:pt x="1036" y="180"/>
                </a:lnTo>
                <a:lnTo>
                  <a:pt x="1051" y="180"/>
                </a:lnTo>
                <a:lnTo>
                  <a:pt x="1051" y="165"/>
                </a:lnTo>
                <a:lnTo>
                  <a:pt x="1051" y="180"/>
                </a:lnTo>
                <a:lnTo>
                  <a:pt x="1066" y="180"/>
                </a:lnTo>
                <a:lnTo>
                  <a:pt x="1096" y="150"/>
                </a:lnTo>
                <a:lnTo>
                  <a:pt x="1126" y="150"/>
                </a:lnTo>
                <a:lnTo>
                  <a:pt x="1141" y="150"/>
                </a:lnTo>
                <a:lnTo>
                  <a:pt x="1156" y="150"/>
                </a:lnTo>
                <a:lnTo>
                  <a:pt x="1171" y="150"/>
                </a:lnTo>
                <a:lnTo>
                  <a:pt x="1201" y="150"/>
                </a:lnTo>
                <a:lnTo>
                  <a:pt x="1216" y="150"/>
                </a:lnTo>
                <a:lnTo>
                  <a:pt x="1216" y="180"/>
                </a:lnTo>
                <a:lnTo>
                  <a:pt x="1216" y="210"/>
                </a:lnTo>
                <a:lnTo>
                  <a:pt x="1216" y="225"/>
                </a:lnTo>
                <a:lnTo>
                  <a:pt x="1216" y="240"/>
                </a:lnTo>
                <a:lnTo>
                  <a:pt x="1231" y="240"/>
                </a:lnTo>
                <a:lnTo>
                  <a:pt x="1246" y="240"/>
                </a:lnTo>
                <a:lnTo>
                  <a:pt x="1261" y="255"/>
                </a:lnTo>
                <a:lnTo>
                  <a:pt x="1231" y="285"/>
                </a:lnTo>
                <a:lnTo>
                  <a:pt x="1246" y="285"/>
                </a:lnTo>
                <a:lnTo>
                  <a:pt x="1231" y="300"/>
                </a:lnTo>
                <a:lnTo>
                  <a:pt x="1246" y="300"/>
                </a:lnTo>
                <a:lnTo>
                  <a:pt x="1291" y="300"/>
                </a:lnTo>
                <a:lnTo>
                  <a:pt x="1306" y="285"/>
                </a:lnTo>
                <a:lnTo>
                  <a:pt x="1321" y="285"/>
                </a:lnTo>
                <a:lnTo>
                  <a:pt x="1321" y="300"/>
                </a:lnTo>
                <a:lnTo>
                  <a:pt x="1336" y="300"/>
                </a:lnTo>
                <a:lnTo>
                  <a:pt x="1336" y="285"/>
                </a:lnTo>
                <a:lnTo>
                  <a:pt x="1351" y="285"/>
                </a:lnTo>
                <a:lnTo>
                  <a:pt x="1366" y="300"/>
                </a:lnTo>
                <a:lnTo>
                  <a:pt x="1366" y="285"/>
                </a:lnTo>
                <a:lnTo>
                  <a:pt x="1381" y="285"/>
                </a:lnTo>
                <a:lnTo>
                  <a:pt x="1381" y="300"/>
                </a:lnTo>
                <a:lnTo>
                  <a:pt x="1366" y="300"/>
                </a:lnTo>
                <a:lnTo>
                  <a:pt x="1381" y="300"/>
                </a:lnTo>
                <a:lnTo>
                  <a:pt x="1381" y="315"/>
                </a:lnTo>
                <a:lnTo>
                  <a:pt x="1396" y="315"/>
                </a:lnTo>
                <a:lnTo>
                  <a:pt x="1396" y="300"/>
                </a:lnTo>
                <a:lnTo>
                  <a:pt x="1396" y="270"/>
                </a:lnTo>
                <a:lnTo>
                  <a:pt x="1411" y="285"/>
                </a:lnTo>
                <a:lnTo>
                  <a:pt x="1411" y="270"/>
                </a:lnTo>
                <a:lnTo>
                  <a:pt x="1426" y="285"/>
                </a:lnTo>
                <a:lnTo>
                  <a:pt x="1441" y="285"/>
                </a:lnTo>
                <a:lnTo>
                  <a:pt x="1456" y="300"/>
                </a:lnTo>
                <a:lnTo>
                  <a:pt x="1456" y="285"/>
                </a:lnTo>
                <a:lnTo>
                  <a:pt x="1471" y="285"/>
                </a:lnTo>
                <a:lnTo>
                  <a:pt x="1486" y="285"/>
                </a:lnTo>
                <a:lnTo>
                  <a:pt x="1486" y="300"/>
                </a:lnTo>
                <a:lnTo>
                  <a:pt x="1501" y="300"/>
                </a:lnTo>
                <a:lnTo>
                  <a:pt x="1516" y="300"/>
                </a:lnTo>
                <a:lnTo>
                  <a:pt x="1516" y="315"/>
                </a:lnTo>
                <a:lnTo>
                  <a:pt x="1516" y="330"/>
                </a:lnTo>
                <a:lnTo>
                  <a:pt x="1486" y="360"/>
                </a:lnTo>
                <a:lnTo>
                  <a:pt x="1486" y="375"/>
                </a:lnTo>
                <a:lnTo>
                  <a:pt x="1471" y="375"/>
                </a:lnTo>
                <a:lnTo>
                  <a:pt x="1486" y="390"/>
                </a:lnTo>
                <a:lnTo>
                  <a:pt x="1471" y="390"/>
                </a:lnTo>
                <a:lnTo>
                  <a:pt x="1456" y="405"/>
                </a:lnTo>
                <a:lnTo>
                  <a:pt x="1441" y="405"/>
                </a:lnTo>
                <a:lnTo>
                  <a:pt x="1426" y="405"/>
                </a:lnTo>
                <a:lnTo>
                  <a:pt x="1426" y="420"/>
                </a:lnTo>
                <a:lnTo>
                  <a:pt x="1426" y="450"/>
                </a:lnTo>
                <a:lnTo>
                  <a:pt x="1441" y="450"/>
                </a:lnTo>
                <a:lnTo>
                  <a:pt x="1441" y="465"/>
                </a:lnTo>
                <a:lnTo>
                  <a:pt x="1456" y="465"/>
                </a:lnTo>
                <a:lnTo>
                  <a:pt x="1426" y="465"/>
                </a:lnTo>
                <a:lnTo>
                  <a:pt x="1396" y="450"/>
                </a:lnTo>
                <a:lnTo>
                  <a:pt x="1396" y="435"/>
                </a:lnTo>
                <a:lnTo>
                  <a:pt x="1411" y="435"/>
                </a:lnTo>
                <a:lnTo>
                  <a:pt x="1396" y="420"/>
                </a:lnTo>
                <a:lnTo>
                  <a:pt x="1396" y="435"/>
                </a:lnTo>
                <a:lnTo>
                  <a:pt x="1381" y="435"/>
                </a:lnTo>
                <a:lnTo>
                  <a:pt x="1381" y="465"/>
                </a:lnTo>
                <a:lnTo>
                  <a:pt x="1381" y="480"/>
                </a:lnTo>
                <a:lnTo>
                  <a:pt x="1381" y="495"/>
                </a:lnTo>
                <a:lnTo>
                  <a:pt x="1396" y="495"/>
                </a:lnTo>
                <a:lnTo>
                  <a:pt x="1396" y="510"/>
                </a:lnTo>
                <a:lnTo>
                  <a:pt x="1396" y="525"/>
                </a:lnTo>
                <a:lnTo>
                  <a:pt x="1381" y="540"/>
                </a:lnTo>
                <a:lnTo>
                  <a:pt x="1351" y="555"/>
                </a:lnTo>
                <a:lnTo>
                  <a:pt x="1351" y="570"/>
                </a:lnTo>
                <a:lnTo>
                  <a:pt x="1366" y="585"/>
                </a:lnTo>
                <a:lnTo>
                  <a:pt x="1351" y="585"/>
                </a:lnTo>
                <a:lnTo>
                  <a:pt x="1351" y="600"/>
                </a:lnTo>
                <a:lnTo>
                  <a:pt x="1366" y="600"/>
                </a:lnTo>
                <a:lnTo>
                  <a:pt x="1366" y="615"/>
                </a:lnTo>
                <a:lnTo>
                  <a:pt x="1366" y="630"/>
                </a:lnTo>
                <a:lnTo>
                  <a:pt x="1351" y="630"/>
                </a:lnTo>
                <a:lnTo>
                  <a:pt x="1336" y="645"/>
                </a:lnTo>
                <a:lnTo>
                  <a:pt x="1321" y="645"/>
                </a:lnTo>
                <a:lnTo>
                  <a:pt x="1336" y="660"/>
                </a:lnTo>
                <a:lnTo>
                  <a:pt x="1321" y="675"/>
                </a:lnTo>
                <a:lnTo>
                  <a:pt x="1306" y="690"/>
                </a:lnTo>
                <a:lnTo>
                  <a:pt x="1321" y="690"/>
                </a:lnTo>
                <a:lnTo>
                  <a:pt x="1306" y="690"/>
                </a:lnTo>
                <a:lnTo>
                  <a:pt x="1306" y="720"/>
                </a:lnTo>
                <a:lnTo>
                  <a:pt x="1306" y="735"/>
                </a:lnTo>
                <a:lnTo>
                  <a:pt x="1306" y="750"/>
                </a:lnTo>
                <a:lnTo>
                  <a:pt x="1306" y="735"/>
                </a:lnTo>
                <a:lnTo>
                  <a:pt x="1291" y="735"/>
                </a:lnTo>
                <a:lnTo>
                  <a:pt x="1291" y="750"/>
                </a:lnTo>
                <a:lnTo>
                  <a:pt x="1276" y="750"/>
                </a:lnTo>
                <a:lnTo>
                  <a:pt x="1291" y="750"/>
                </a:lnTo>
                <a:lnTo>
                  <a:pt x="1276" y="765"/>
                </a:lnTo>
                <a:lnTo>
                  <a:pt x="1291" y="780"/>
                </a:lnTo>
                <a:lnTo>
                  <a:pt x="1276" y="780"/>
                </a:lnTo>
                <a:lnTo>
                  <a:pt x="1261" y="780"/>
                </a:lnTo>
                <a:lnTo>
                  <a:pt x="1261" y="795"/>
                </a:lnTo>
                <a:lnTo>
                  <a:pt x="1246" y="795"/>
                </a:lnTo>
                <a:lnTo>
                  <a:pt x="1231" y="795"/>
                </a:lnTo>
                <a:lnTo>
                  <a:pt x="1231" y="810"/>
                </a:lnTo>
                <a:lnTo>
                  <a:pt x="1216" y="810"/>
                </a:lnTo>
                <a:lnTo>
                  <a:pt x="1216" y="825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88" name="Freeform 526"/>
          <p:cNvSpPr>
            <a:spLocks/>
          </p:cNvSpPr>
          <p:nvPr/>
        </p:nvSpPr>
        <p:spPr bwMode="auto">
          <a:xfrm>
            <a:off x="2412619" y="1909161"/>
            <a:ext cx="124631" cy="308527"/>
          </a:xfrm>
          <a:custGeom>
            <a:avLst/>
            <a:gdLst>
              <a:gd name="T0" fmla="*/ 1 w 150"/>
              <a:gd name="T1" fmla="*/ 0 h 375"/>
              <a:gd name="T2" fmla="*/ 1 w 150"/>
              <a:gd name="T3" fmla="*/ 1 h 375"/>
              <a:gd name="T4" fmla="*/ 1 w 150"/>
              <a:gd name="T5" fmla="*/ 1 h 375"/>
              <a:gd name="T6" fmla="*/ 1 w 150"/>
              <a:gd name="T7" fmla="*/ 1 h 375"/>
              <a:gd name="T8" fmla="*/ 1 w 150"/>
              <a:gd name="T9" fmla="*/ 1 h 375"/>
              <a:gd name="T10" fmla="*/ 1 w 150"/>
              <a:gd name="T11" fmla="*/ 1 h 375"/>
              <a:gd name="T12" fmla="*/ 1 w 150"/>
              <a:gd name="T13" fmla="*/ 1 h 375"/>
              <a:gd name="T14" fmla="*/ 1 w 150"/>
              <a:gd name="T15" fmla="*/ 1 h 375"/>
              <a:gd name="T16" fmla="*/ 1 w 150"/>
              <a:gd name="T17" fmla="*/ 1 h 375"/>
              <a:gd name="T18" fmla="*/ 1 w 150"/>
              <a:gd name="T19" fmla="*/ 1 h 375"/>
              <a:gd name="T20" fmla="*/ 1 w 150"/>
              <a:gd name="T21" fmla="*/ 1 h 375"/>
              <a:gd name="T22" fmla="*/ 1 w 150"/>
              <a:gd name="T23" fmla="*/ 1 h 375"/>
              <a:gd name="T24" fmla="*/ 1 w 150"/>
              <a:gd name="T25" fmla="*/ 1 h 375"/>
              <a:gd name="T26" fmla="*/ 1 w 150"/>
              <a:gd name="T27" fmla="*/ 1 h 375"/>
              <a:gd name="T28" fmla="*/ 1 w 150"/>
              <a:gd name="T29" fmla="*/ 1 h 375"/>
              <a:gd name="T30" fmla="*/ 1 w 150"/>
              <a:gd name="T31" fmla="*/ 1 h 375"/>
              <a:gd name="T32" fmla="*/ 1 w 150"/>
              <a:gd name="T33" fmla="*/ 1 h 375"/>
              <a:gd name="T34" fmla="*/ 1 w 150"/>
              <a:gd name="T35" fmla="*/ 1 h 375"/>
              <a:gd name="T36" fmla="*/ 1 w 150"/>
              <a:gd name="T37" fmla="*/ 1 h 375"/>
              <a:gd name="T38" fmla="*/ 1 w 150"/>
              <a:gd name="T39" fmla="*/ 1 h 375"/>
              <a:gd name="T40" fmla="*/ 1 w 150"/>
              <a:gd name="T41" fmla="*/ 1 h 375"/>
              <a:gd name="T42" fmla="*/ 1 w 150"/>
              <a:gd name="T43" fmla="*/ 1 h 375"/>
              <a:gd name="T44" fmla="*/ 1 w 150"/>
              <a:gd name="T45" fmla="*/ 1 h 375"/>
              <a:gd name="T46" fmla="*/ 1 w 150"/>
              <a:gd name="T47" fmla="*/ 1 h 375"/>
              <a:gd name="T48" fmla="*/ 1 w 150"/>
              <a:gd name="T49" fmla="*/ 1 h 375"/>
              <a:gd name="T50" fmla="*/ 1 w 150"/>
              <a:gd name="T51" fmla="*/ 1 h 375"/>
              <a:gd name="T52" fmla="*/ 1 w 150"/>
              <a:gd name="T53" fmla="*/ 1 h 375"/>
              <a:gd name="T54" fmla="*/ 1 w 150"/>
              <a:gd name="T55" fmla="*/ 1 h 375"/>
              <a:gd name="T56" fmla="*/ 1 w 150"/>
              <a:gd name="T57" fmla="*/ 1 h 375"/>
              <a:gd name="T58" fmla="*/ 1 w 150"/>
              <a:gd name="T59" fmla="*/ 1 h 375"/>
              <a:gd name="T60" fmla="*/ 1 w 150"/>
              <a:gd name="T61" fmla="*/ 1 h 375"/>
              <a:gd name="T62" fmla="*/ 1 w 150"/>
              <a:gd name="T63" fmla="*/ 1 h 375"/>
              <a:gd name="T64" fmla="*/ 1 w 150"/>
              <a:gd name="T65" fmla="*/ 1 h 375"/>
              <a:gd name="T66" fmla="*/ 1 w 150"/>
              <a:gd name="T67" fmla="*/ 1 h 375"/>
              <a:gd name="T68" fmla="*/ 1 w 150"/>
              <a:gd name="T69" fmla="*/ 1 h 375"/>
              <a:gd name="T70" fmla="*/ 1 w 150"/>
              <a:gd name="T71" fmla="*/ 1 h 375"/>
              <a:gd name="T72" fmla="*/ 1 w 150"/>
              <a:gd name="T73" fmla="*/ 1 h 375"/>
              <a:gd name="T74" fmla="*/ 1 w 150"/>
              <a:gd name="T75" fmla="*/ 1 h 375"/>
              <a:gd name="T76" fmla="*/ 1 w 150"/>
              <a:gd name="T77" fmla="*/ 1 h 375"/>
              <a:gd name="T78" fmla="*/ 1 w 150"/>
              <a:gd name="T79" fmla="*/ 1 h 375"/>
              <a:gd name="T80" fmla="*/ 1 w 150"/>
              <a:gd name="T81" fmla="*/ 1 h 375"/>
              <a:gd name="T82" fmla="*/ 1 w 150"/>
              <a:gd name="T83" fmla="*/ 1 h 375"/>
              <a:gd name="T84" fmla="*/ 1 w 150"/>
              <a:gd name="T85" fmla="*/ 1 h 375"/>
              <a:gd name="T86" fmla="*/ 1 w 150"/>
              <a:gd name="T87" fmla="*/ 1 h 375"/>
              <a:gd name="T88" fmla="*/ 1 w 150"/>
              <a:gd name="T89" fmla="*/ 1 h 375"/>
              <a:gd name="T90" fmla="*/ 1 w 150"/>
              <a:gd name="T91" fmla="*/ 1 h 375"/>
              <a:gd name="T92" fmla="*/ 1 w 150"/>
              <a:gd name="T93" fmla="*/ 1 h 375"/>
              <a:gd name="T94" fmla="*/ 1 w 150"/>
              <a:gd name="T95" fmla="*/ 1 h 375"/>
              <a:gd name="T96" fmla="*/ 1 w 150"/>
              <a:gd name="T97" fmla="*/ 1 h 375"/>
              <a:gd name="T98" fmla="*/ 1 w 150"/>
              <a:gd name="T99" fmla="*/ 1 h 375"/>
              <a:gd name="T100" fmla="*/ 1 w 150"/>
              <a:gd name="T101" fmla="*/ 1 h 375"/>
              <a:gd name="T102" fmla="*/ 1 w 150"/>
              <a:gd name="T103" fmla="*/ 1 h 375"/>
              <a:gd name="T104" fmla="*/ 1 w 150"/>
              <a:gd name="T105" fmla="*/ 1 h 375"/>
              <a:gd name="T106" fmla="*/ 1 w 150"/>
              <a:gd name="T107" fmla="*/ 1 h 375"/>
              <a:gd name="T108" fmla="*/ 0 w 150"/>
              <a:gd name="T109" fmla="*/ 1 h 375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150"/>
              <a:gd name="T166" fmla="*/ 0 h 375"/>
              <a:gd name="T167" fmla="*/ 150 w 150"/>
              <a:gd name="T168" fmla="*/ 375 h 375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150" h="375">
                <a:moveTo>
                  <a:pt x="105" y="0"/>
                </a:moveTo>
                <a:lnTo>
                  <a:pt x="120" y="15"/>
                </a:lnTo>
                <a:lnTo>
                  <a:pt x="120" y="30"/>
                </a:lnTo>
                <a:lnTo>
                  <a:pt x="120" y="45"/>
                </a:lnTo>
                <a:lnTo>
                  <a:pt x="105" y="60"/>
                </a:lnTo>
                <a:lnTo>
                  <a:pt x="120" y="60"/>
                </a:lnTo>
                <a:lnTo>
                  <a:pt x="120" y="75"/>
                </a:lnTo>
                <a:lnTo>
                  <a:pt x="120" y="60"/>
                </a:lnTo>
                <a:lnTo>
                  <a:pt x="120" y="75"/>
                </a:lnTo>
                <a:lnTo>
                  <a:pt x="135" y="75"/>
                </a:lnTo>
                <a:lnTo>
                  <a:pt x="135" y="90"/>
                </a:lnTo>
                <a:lnTo>
                  <a:pt x="120" y="90"/>
                </a:lnTo>
                <a:lnTo>
                  <a:pt x="135" y="90"/>
                </a:lnTo>
                <a:lnTo>
                  <a:pt x="120" y="105"/>
                </a:lnTo>
                <a:lnTo>
                  <a:pt x="135" y="120"/>
                </a:lnTo>
                <a:lnTo>
                  <a:pt x="120" y="120"/>
                </a:lnTo>
                <a:lnTo>
                  <a:pt x="120" y="135"/>
                </a:lnTo>
                <a:lnTo>
                  <a:pt x="120" y="150"/>
                </a:lnTo>
                <a:lnTo>
                  <a:pt x="120" y="165"/>
                </a:lnTo>
                <a:lnTo>
                  <a:pt x="120" y="180"/>
                </a:lnTo>
                <a:lnTo>
                  <a:pt x="120" y="195"/>
                </a:lnTo>
                <a:lnTo>
                  <a:pt x="135" y="195"/>
                </a:lnTo>
                <a:lnTo>
                  <a:pt x="135" y="210"/>
                </a:lnTo>
                <a:lnTo>
                  <a:pt x="135" y="225"/>
                </a:lnTo>
                <a:lnTo>
                  <a:pt x="150" y="225"/>
                </a:lnTo>
                <a:lnTo>
                  <a:pt x="135" y="225"/>
                </a:lnTo>
                <a:lnTo>
                  <a:pt x="150" y="225"/>
                </a:lnTo>
                <a:lnTo>
                  <a:pt x="150" y="240"/>
                </a:lnTo>
                <a:lnTo>
                  <a:pt x="135" y="240"/>
                </a:lnTo>
                <a:lnTo>
                  <a:pt x="135" y="255"/>
                </a:lnTo>
                <a:lnTo>
                  <a:pt x="120" y="270"/>
                </a:lnTo>
                <a:lnTo>
                  <a:pt x="105" y="270"/>
                </a:lnTo>
                <a:lnTo>
                  <a:pt x="105" y="285"/>
                </a:lnTo>
                <a:lnTo>
                  <a:pt x="105" y="300"/>
                </a:lnTo>
                <a:lnTo>
                  <a:pt x="105" y="315"/>
                </a:lnTo>
                <a:lnTo>
                  <a:pt x="90" y="315"/>
                </a:lnTo>
                <a:lnTo>
                  <a:pt x="105" y="315"/>
                </a:lnTo>
                <a:lnTo>
                  <a:pt x="105" y="330"/>
                </a:lnTo>
                <a:lnTo>
                  <a:pt x="120" y="330"/>
                </a:lnTo>
                <a:lnTo>
                  <a:pt x="105" y="345"/>
                </a:lnTo>
                <a:lnTo>
                  <a:pt x="120" y="360"/>
                </a:lnTo>
                <a:lnTo>
                  <a:pt x="105" y="375"/>
                </a:lnTo>
                <a:lnTo>
                  <a:pt x="90" y="375"/>
                </a:lnTo>
                <a:lnTo>
                  <a:pt x="75" y="375"/>
                </a:lnTo>
                <a:lnTo>
                  <a:pt x="60" y="375"/>
                </a:lnTo>
                <a:lnTo>
                  <a:pt x="60" y="360"/>
                </a:lnTo>
                <a:lnTo>
                  <a:pt x="60" y="345"/>
                </a:lnTo>
                <a:lnTo>
                  <a:pt x="45" y="345"/>
                </a:lnTo>
                <a:lnTo>
                  <a:pt x="30" y="345"/>
                </a:lnTo>
                <a:lnTo>
                  <a:pt x="30" y="360"/>
                </a:lnTo>
                <a:lnTo>
                  <a:pt x="30" y="345"/>
                </a:lnTo>
                <a:lnTo>
                  <a:pt x="30" y="360"/>
                </a:lnTo>
                <a:lnTo>
                  <a:pt x="30" y="375"/>
                </a:lnTo>
                <a:lnTo>
                  <a:pt x="15" y="375"/>
                </a:lnTo>
                <a:lnTo>
                  <a:pt x="0" y="375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89" name="Freeform 527"/>
          <p:cNvSpPr>
            <a:spLocks/>
          </p:cNvSpPr>
          <p:nvPr/>
        </p:nvSpPr>
        <p:spPr bwMode="auto">
          <a:xfrm>
            <a:off x="1301448" y="2417324"/>
            <a:ext cx="831877" cy="1252260"/>
          </a:xfrm>
          <a:custGeom>
            <a:avLst/>
            <a:gdLst>
              <a:gd name="T0" fmla="*/ 1 w 991"/>
              <a:gd name="T1" fmla="*/ 1 h 1515"/>
              <a:gd name="T2" fmla="*/ 1 w 991"/>
              <a:gd name="T3" fmla="*/ 1 h 1515"/>
              <a:gd name="T4" fmla="*/ 1 w 991"/>
              <a:gd name="T5" fmla="*/ 1 h 1515"/>
              <a:gd name="T6" fmla="*/ 1 w 991"/>
              <a:gd name="T7" fmla="*/ 1 h 1515"/>
              <a:gd name="T8" fmla="*/ 1 w 991"/>
              <a:gd name="T9" fmla="*/ 1 h 1515"/>
              <a:gd name="T10" fmla="*/ 1 w 991"/>
              <a:gd name="T11" fmla="*/ 1 h 1515"/>
              <a:gd name="T12" fmla="*/ 1 w 991"/>
              <a:gd name="T13" fmla="*/ 1 h 1515"/>
              <a:gd name="T14" fmla="*/ 1 w 991"/>
              <a:gd name="T15" fmla="*/ 1 h 1515"/>
              <a:gd name="T16" fmla="*/ 1 w 991"/>
              <a:gd name="T17" fmla="*/ 1 h 1515"/>
              <a:gd name="T18" fmla="*/ 1 w 991"/>
              <a:gd name="T19" fmla="*/ 1 h 1515"/>
              <a:gd name="T20" fmla="*/ 1 w 991"/>
              <a:gd name="T21" fmla="*/ 1 h 1515"/>
              <a:gd name="T22" fmla="*/ 1 w 991"/>
              <a:gd name="T23" fmla="*/ 1 h 1515"/>
              <a:gd name="T24" fmla="*/ 1 w 991"/>
              <a:gd name="T25" fmla="*/ 1 h 1515"/>
              <a:gd name="T26" fmla="*/ 1 w 991"/>
              <a:gd name="T27" fmla="*/ 1 h 1515"/>
              <a:gd name="T28" fmla="*/ 1 w 991"/>
              <a:gd name="T29" fmla="*/ 1 h 1515"/>
              <a:gd name="T30" fmla="*/ 1 w 991"/>
              <a:gd name="T31" fmla="*/ 1 h 1515"/>
              <a:gd name="T32" fmla="*/ 1 w 991"/>
              <a:gd name="T33" fmla="*/ 1 h 1515"/>
              <a:gd name="T34" fmla="*/ 1 w 991"/>
              <a:gd name="T35" fmla="*/ 1 h 1515"/>
              <a:gd name="T36" fmla="*/ 1 w 991"/>
              <a:gd name="T37" fmla="*/ 1 h 1515"/>
              <a:gd name="T38" fmla="*/ 1 w 991"/>
              <a:gd name="T39" fmla="*/ 1 h 1515"/>
              <a:gd name="T40" fmla="*/ 1 w 991"/>
              <a:gd name="T41" fmla="*/ 1 h 1515"/>
              <a:gd name="T42" fmla="*/ 1 w 991"/>
              <a:gd name="T43" fmla="*/ 1 h 1515"/>
              <a:gd name="T44" fmla="*/ 1 w 991"/>
              <a:gd name="T45" fmla="*/ 1 h 1515"/>
              <a:gd name="T46" fmla="*/ 1 w 991"/>
              <a:gd name="T47" fmla="*/ 1 h 1515"/>
              <a:gd name="T48" fmla="*/ 1 w 991"/>
              <a:gd name="T49" fmla="*/ 1 h 1515"/>
              <a:gd name="T50" fmla="*/ 1 w 991"/>
              <a:gd name="T51" fmla="*/ 1 h 1515"/>
              <a:gd name="T52" fmla="*/ 1 w 991"/>
              <a:gd name="T53" fmla="*/ 1 h 1515"/>
              <a:gd name="T54" fmla="*/ 1 w 991"/>
              <a:gd name="T55" fmla="*/ 1 h 1515"/>
              <a:gd name="T56" fmla="*/ 1 w 991"/>
              <a:gd name="T57" fmla="*/ 1 h 1515"/>
              <a:gd name="T58" fmla="*/ 1 w 991"/>
              <a:gd name="T59" fmla="*/ 1 h 1515"/>
              <a:gd name="T60" fmla="*/ 1 w 991"/>
              <a:gd name="T61" fmla="*/ 1 h 1515"/>
              <a:gd name="T62" fmla="*/ 1 w 991"/>
              <a:gd name="T63" fmla="*/ 1 h 1515"/>
              <a:gd name="T64" fmla="*/ 1 w 991"/>
              <a:gd name="T65" fmla="*/ 1 h 1515"/>
              <a:gd name="T66" fmla="*/ 1 w 991"/>
              <a:gd name="T67" fmla="*/ 1 h 1515"/>
              <a:gd name="T68" fmla="*/ 1 w 991"/>
              <a:gd name="T69" fmla="*/ 1 h 1515"/>
              <a:gd name="T70" fmla="*/ 1 w 991"/>
              <a:gd name="T71" fmla="*/ 1 h 1515"/>
              <a:gd name="T72" fmla="*/ 1 w 991"/>
              <a:gd name="T73" fmla="*/ 1 h 1515"/>
              <a:gd name="T74" fmla="*/ 1 w 991"/>
              <a:gd name="T75" fmla="*/ 1 h 1515"/>
              <a:gd name="T76" fmla="*/ 1 w 991"/>
              <a:gd name="T77" fmla="*/ 1 h 1515"/>
              <a:gd name="T78" fmla="*/ 1 w 991"/>
              <a:gd name="T79" fmla="*/ 1 h 1515"/>
              <a:gd name="T80" fmla="*/ 1 w 991"/>
              <a:gd name="T81" fmla="*/ 1 h 1515"/>
              <a:gd name="T82" fmla="*/ 0 w 991"/>
              <a:gd name="T83" fmla="*/ 1 h 1515"/>
              <a:gd name="T84" fmla="*/ 1 w 991"/>
              <a:gd name="T85" fmla="*/ 1 h 1515"/>
              <a:gd name="T86" fmla="*/ 1 w 991"/>
              <a:gd name="T87" fmla="*/ 1 h 1515"/>
              <a:gd name="T88" fmla="*/ 1 w 991"/>
              <a:gd name="T89" fmla="*/ 1 h 1515"/>
              <a:gd name="T90" fmla="*/ 1 w 991"/>
              <a:gd name="T91" fmla="*/ 1 h 1515"/>
              <a:gd name="T92" fmla="*/ 1 w 991"/>
              <a:gd name="T93" fmla="*/ 1 h 1515"/>
              <a:gd name="T94" fmla="*/ 1 w 991"/>
              <a:gd name="T95" fmla="*/ 1 h 1515"/>
              <a:gd name="T96" fmla="*/ 1 w 991"/>
              <a:gd name="T97" fmla="*/ 1 h 1515"/>
              <a:gd name="T98" fmla="*/ 1 w 991"/>
              <a:gd name="T99" fmla="*/ 1 h 1515"/>
              <a:gd name="T100" fmla="*/ 1 w 991"/>
              <a:gd name="T101" fmla="*/ 1 h 1515"/>
              <a:gd name="T102" fmla="*/ 1 w 991"/>
              <a:gd name="T103" fmla="*/ 1 h 1515"/>
              <a:gd name="T104" fmla="*/ 1 w 991"/>
              <a:gd name="T105" fmla="*/ 1 h 1515"/>
              <a:gd name="T106" fmla="*/ 1 w 991"/>
              <a:gd name="T107" fmla="*/ 1 h 1515"/>
              <a:gd name="T108" fmla="*/ 1 w 991"/>
              <a:gd name="T109" fmla="*/ 1 h 1515"/>
              <a:gd name="T110" fmla="*/ 1 w 991"/>
              <a:gd name="T111" fmla="*/ 1 h 1515"/>
              <a:gd name="T112" fmla="*/ 1 w 991"/>
              <a:gd name="T113" fmla="*/ 1 h 1515"/>
              <a:gd name="T114" fmla="*/ 1 w 991"/>
              <a:gd name="T115" fmla="*/ 1 h 1515"/>
              <a:gd name="T116" fmla="*/ 1 w 991"/>
              <a:gd name="T117" fmla="*/ 1 h 1515"/>
              <a:gd name="T118" fmla="*/ 1 w 991"/>
              <a:gd name="T119" fmla="*/ 1 h 1515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991"/>
              <a:gd name="T181" fmla="*/ 0 h 1515"/>
              <a:gd name="T182" fmla="*/ 991 w 991"/>
              <a:gd name="T183" fmla="*/ 1515 h 1515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991" h="1515">
                <a:moveTo>
                  <a:pt x="826" y="270"/>
                </a:moveTo>
                <a:lnTo>
                  <a:pt x="811" y="270"/>
                </a:lnTo>
                <a:lnTo>
                  <a:pt x="826" y="270"/>
                </a:lnTo>
                <a:lnTo>
                  <a:pt x="826" y="285"/>
                </a:lnTo>
                <a:lnTo>
                  <a:pt x="826" y="300"/>
                </a:lnTo>
                <a:lnTo>
                  <a:pt x="826" y="315"/>
                </a:lnTo>
                <a:lnTo>
                  <a:pt x="811" y="315"/>
                </a:lnTo>
                <a:lnTo>
                  <a:pt x="811" y="330"/>
                </a:lnTo>
                <a:lnTo>
                  <a:pt x="826" y="330"/>
                </a:lnTo>
                <a:lnTo>
                  <a:pt x="826" y="345"/>
                </a:lnTo>
                <a:lnTo>
                  <a:pt x="841" y="345"/>
                </a:lnTo>
                <a:lnTo>
                  <a:pt x="856" y="345"/>
                </a:lnTo>
                <a:lnTo>
                  <a:pt x="856" y="360"/>
                </a:lnTo>
                <a:lnTo>
                  <a:pt x="841" y="360"/>
                </a:lnTo>
                <a:lnTo>
                  <a:pt x="841" y="375"/>
                </a:lnTo>
                <a:lnTo>
                  <a:pt x="841" y="390"/>
                </a:lnTo>
                <a:lnTo>
                  <a:pt x="856" y="390"/>
                </a:lnTo>
                <a:lnTo>
                  <a:pt x="856" y="405"/>
                </a:lnTo>
                <a:lnTo>
                  <a:pt x="871" y="405"/>
                </a:lnTo>
                <a:lnTo>
                  <a:pt x="871" y="420"/>
                </a:lnTo>
                <a:lnTo>
                  <a:pt x="871" y="435"/>
                </a:lnTo>
                <a:lnTo>
                  <a:pt x="871" y="450"/>
                </a:lnTo>
                <a:lnTo>
                  <a:pt x="871" y="465"/>
                </a:lnTo>
                <a:lnTo>
                  <a:pt x="856" y="465"/>
                </a:lnTo>
                <a:lnTo>
                  <a:pt x="856" y="480"/>
                </a:lnTo>
                <a:lnTo>
                  <a:pt x="841" y="480"/>
                </a:lnTo>
                <a:lnTo>
                  <a:pt x="841" y="495"/>
                </a:lnTo>
                <a:lnTo>
                  <a:pt x="856" y="495"/>
                </a:lnTo>
                <a:lnTo>
                  <a:pt x="871" y="495"/>
                </a:lnTo>
                <a:lnTo>
                  <a:pt x="871" y="510"/>
                </a:lnTo>
                <a:lnTo>
                  <a:pt x="886" y="510"/>
                </a:lnTo>
                <a:lnTo>
                  <a:pt x="886" y="525"/>
                </a:lnTo>
                <a:lnTo>
                  <a:pt x="886" y="540"/>
                </a:lnTo>
                <a:lnTo>
                  <a:pt x="886" y="555"/>
                </a:lnTo>
                <a:lnTo>
                  <a:pt x="871" y="555"/>
                </a:lnTo>
                <a:lnTo>
                  <a:pt x="856" y="570"/>
                </a:lnTo>
                <a:lnTo>
                  <a:pt x="856" y="585"/>
                </a:lnTo>
                <a:lnTo>
                  <a:pt x="856" y="600"/>
                </a:lnTo>
                <a:lnTo>
                  <a:pt x="856" y="615"/>
                </a:lnTo>
                <a:lnTo>
                  <a:pt x="856" y="630"/>
                </a:lnTo>
                <a:lnTo>
                  <a:pt x="856" y="615"/>
                </a:lnTo>
                <a:lnTo>
                  <a:pt x="841" y="615"/>
                </a:lnTo>
                <a:lnTo>
                  <a:pt x="841" y="630"/>
                </a:lnTo>
                <a:lnTo>
                  <a:pt x="826" y="630"/>
                </a:lnTo>
                <a:lnTo>
                  <a:pt x="826" y="645"/>
                </a:lnTo>
                <a:lnTo>
                  <a:pt x="826" y="660"/>
                </a:lnTo>
                <a:lnTo>
                  <a:pt x="811" y="660"/>
                </a:lnTo>
                <a:lnTo>
                  <a:pt x="826" y="660"/>
                </a:lnTo>
                <a:lnTo>
                  <a:pt x="826" y="675"/>
                </a:lnTo>
                <a:lnTo>
                  <a:pt x="841" y="675"/>
                </a:lnTo>
                <a:lnTo>
                  <a:pt x="841" y="690"/>
                </a:lnTo>
                <a:lnTo>
                  <a:pt x="841" y="705"/>
                </a:lnTo>
                <a:lnTo>
                  <a:pt x="856" y="705"/>
                </a:lnTo>
                <a:lnTo>
                  <a:pt x="856" y="720"/>
                </a:lnTo>
                <a:lnTo>
                  <a:pt x="856" y="735"/>
                </a:lnTo>
                <a:lnTo>
                  <a:pt x="856" y="750"/>
                </a:lnTo>
                <a:lnTo>
                  <a:pt x="871" y="750"/>
                </a:lnTo>
                <a:lnTo>
                  <a:pt x="871" y="765"/>
                </a:lnTo>
                <a:lnTo>
                  <a:pt x="856" y="765"/>
                </a:lnTo>
                <a:lnTo>
                  <a:pt x="856" y="780"/>
                </a:lnTo>
                <a:lnTo>
                  <a:pt x="871" y="780"/>
                </a:lnTo>
                <a:lnTo>
                  <a:pt x="871" y="795"/>
                </a:lnTo>
                <a:lnTo>
                  <a:pt x="871" y="810"/>
                </a:lnTo>
                <a:lnTo>
                  <a:pt x="871" y="825"/>
                </a:lnTo>
                <a:lnTo>
                  <a:pt x="886" y="825"/>
                </a:lnTo>
                <a:lnTo>
                  <a:pt x="886" y="840"/>
                </a:lnTo>
                <a:lnTo>
                  <a:pt x="871" y="840"/>
                </a:lnTo>
                <a:lnTo>
                  <a:pt x="886" y="840"/>
                </a:lnTo>
                <a:lnTo>
                  <a:pt x="886" y="855"/>
                </a:lnTo>
                <a:lnTo>
                  <a:pt x="871" y="855"/>
                </a:lnTo>
                <a:lnTo>
                  <a:pt x="871" y="870"/>
                </a:lnTo>
                <a:lnTo>
                  <a:pt x="886" y="870"/>
                </a:lnTo>
                <a:lnTo>
                  <a:pt x="886" y="885"/>
                </a:lnTo>
                <a:lnTo>
                  <a:pt x="871" y="885"/>
                </a:lnTo>
                <a:lnTo>
                  <a:pt x="856" y="885"/>
                </a:lnTo>
                <a:lnTo>
                  <a:pt x="856" y="900"/>
                </a:lnTo>
                <a:lnTo>
                  <a:pt x="856" y="915"/>
                </a:lnTo>
                <a:lnTo>
                  <a:pt x="841" y="915"/>
                </a:lnTo>
                <a:lnTo>
                  <a:pt x="841" y="930"/>
                </a:lnTo>
                <a:lnTo>
                  <a:pt x="841" y="945"/>
                </a:lnTo>
                <a:lnTo>
                  <a:pt x="856" y="945"/>
                </a:lnTo>
                <a:lnTo>
                  <a:pt x="856" y="960"/>
                </a:lnTo>
                <a:lnTo>
                  <a:pt x="841" y="960"/>
                </a:lnTo>
                <a:lnTo>
                  <a:pt x="856" y="975"/>
                </a:lnTo>
                <a:lnTo>
                  <a:pt x="841" y="975"/>
                </a:lnTo>
                <a:lnTo>
                  <a:pt x="856" y="975"/>
                </a:lnTo>
                <a:lnTo>
                  <a:pt x="856" y="990"/>
                </a:lnTo>
                <a:lnTo>
                  <a:pt x="841" y="990"/>
                </a:lnTo>
                <a:lnTo>
                  <a:pt x="856" y="990"/>
                </a:lnTo>
                <a:lnTo>
                  <a:pt x="856" y="1005"/>
                </a:lnTo>
                <a:lnTo>
                  <a:pt x="856" y="1020"/>
                </a:lnTo>
                <a:lnTo>
                  <a:pt x="856" y="1035"/>
                </a:lnTo>
                <a:lnTo>
                  <a:pt x="841" y="1035"/>
                </a:lnTo>
                <a:lnTo>
                  <a:pt x="856" y="1035"/>
                </a:lnTo>
                <a:lnTo>
                  <a:pt x="841" y="1050"/>
                </a:lnTo>
                <a:lnTo>
                  <a:pt x="841" y="1065"/>
                </a:lnTo>
                <a:lnTo>
                  <a:pt x="856" y="1065"/>
                </a:lnTo>
                <a:lnTo>
                  <a:pt x="856" y="1080"/>
                </a:lnTo>
                <a:lnTo>
                  <a:pt x="856" y="1095"/>
                </a:lnTo>
                <a:lnTo>
                  <a:pt x="841" y="1095"/>
                </a:lnTo>
                <a:lnTo>
                  <a:pt x="841" y="1110"/>
                </a:lnTo>
                <a:lnTo>
                  <a:pt x="856" y="1110"/>
                </a:lnTo>
                <a:lnTo>
                  <a:pt x="856" y="1125"/>
                </a:lnTo>
                <a:lnTo>
                  <a:pt x="841" y="1125"/>
                </a:lnTo>
                <a:lnTo>
                  <a:pt x="841" y="1110"/>
                </a:lnTo>
                <a:lnTo>
                  <a:pt x="841" y="1125"/>
                </a:lnTo>
                <a:lnTo>
                  <a:pt x="856" y="1125"/>
                </a:lnTo>
                <a:lnTo>
                  <a:pt x="856" y="1140"/>
                </a:lnTo>
                <a:lnTo>
                  <a:pt x="856" y="1155"/>
                </a:lnTo>
                <a:lnTo>
                  <a:pt x="841" y="1155"/>
                </a:lnTo>
                <a:lnTo>
                  <a:pt x="856" y="1170"/>
                </a:lnTo>
                <a:lnTo>
                  <a:pt x="841" y="1170"/>
                </a:lnTo>
                <a:lnTo>
                  <a:pt x="841" y="1185"/>
                </a:lnTo>
                <a:lnTo>
                  <a:pt x="856" y="1185"/>
                </a:lnTo>
                <a:lnTo>
                  <a:pt x="856" y="1170"/>
                </a:lnTo>
                <a:lnTo>
                  <a:pt x="871" y="1170"/>
                </a:lnTo>
                <a:lnTo>
                  <a:pt x="871" y="1185"/>
                </a:lnTo>
                <a:lnTo>
                  <a:pt x="856" y="1185"/>
                </a:lnTo>
                <a:lnTo>
                  <a:pt x="856" y="1200"/>
                </a:lnTo>
                <a:lnTo>
                  <a:pt x="856" y="1215"/>
                </a:lnTo>
                <a:lnTo>
                  <a:pt x="856" y="1230"/>
                </a:lnTo>
                <a:lnTo>
                  <a:pt x="871" y="1230"/>
                </a:lnTo>
                <a:lnTo>
                  <a:pt x="856" y="1230"/>
                </a:lnTo>
                <a:lnTo>
                  <a:pt x="856" y="1245"/>
                </a:lnTo>
                <a:lnTo>
                  <a:pt x="871" y="1245"/>
                </a:lnTo>
                <a:lnTo>
                  <a:pt x="871" y="1260"/>
                </a:lnTo>
                <a:lnTo>
                  <a:pt x="871" y="1245"/>
                </a:lnTo>
                <a:lnTo>
                  <a:pt x="886" y="1245"/>
                </a:lnTo>
                <a:lnTo>
                  <a:pt x="886" y="1260"/>
                </a:lnTo>
                <a:lnTo>
                  <a:pt x="871" y="1260"/>
                </a:lnTo>
                <a:lnTo>
                  <a:pt x="871" y="1275"/>
                </a:lnTo>
                <a:lnTo>
                  <a:pt x="856" y="1275"/>
                </a:lnTo>
                <a:lnTo>
                  <a:pt x="856" y="1290"/>
                </a:lnTo>
                <a:lnTo>
                  <a:pt x="871" y="1290"/>
                </a:lnTo>
                <a:lnTo>
                  <a:pt x="871" y="1305"/>
                </a:lnTo>
                <a:lnTo>
                  <a:pt x="871" y="1320"/>
                </a:lnTo>
                <a:lnTo>
                  <a:pt x="871" y="1305"/>
                </a:lnTo>
                <a:lnTo>
                  <a:pt x="871" y="1320"/>
                </a:lnTo>
                <a:lnTo>
                  <a:pt x="871" y="1335"/>
                </a:lnTo>
                <a:lnTo>
                  <a:pt x="871" y="1350"/>
                </a:lnTo>
                <a:lnTo>
                  <a:pt x="871" y="1365"/>
                </a:lnTo>
                <a:lnTo>
                  <a:pt x="856" y="1365"/>
                </a:lnTo>
                <a:lnTo>
                  <a:pt x="871" y="1365"/>
                </a:lnTo>
                <a:lnTo>
                  <a:pt x="871" y="1380"/>
                </a:lnTo>
                <a:lnTo>
                  <a:pt x="871" y="1365"/>
                </a:lnTo>
                <a:lnTo>
                  <a:pt x="871" y="1380"/>
                </a:lnTo>
                <a:lnTo>
                  <a:pt x="886" y="1380"/>
                </a:lnTo>
                <a:lnTo>
                  <a:pt x="901" y="1380"/>
                </a:lnTo>
                <a:lnTo>
                  <a:pt x="901" y="1395"/>
                </a:lnTo>
                <a:lnTo>
                  <a:pt x="886" y="1395"/>
                </a:lnTo>
                <a:lnTo>
                  <a:pt x="901" y="1395"/>
                </a:lnTo>
                <a:lnTo>
                  <a:pt x="916" y="1395"/>
                </a:lnTo>
                <a:lnTo>
                  <a:pt x="916" y="1410"/>
                </a:lnTo>
                <a:lnTo>
                  <a:pt x="901" y="1410"/>
                </a:lnTo>
                <a:lnTo>
                  <a:pt x="916" y="1410"/>
                </a:lnTo>
                <a:lnTo>
                  <a:pt x="916" y="1425"/>
                </a:lnTo>
                <a:lnTo>
                  <a:pt x="901" y="1425"/>
                </a:lnTo>
                <a:lnTo>
                  <a:pt x="916" y="1425"/>
                </a:lnTo>
                <a:lnTo>
                  <a:pt x="916" y="1440"/>
                </a:lnTo>
                <a:lnTo>
                  <a:pt x="931" y="1440"/>
                </a:lnTo>
                <a:lnTo>
                  <a:pt x="916" y="1440"/>
                </a:lnTo>
                <a:lnTo>
                  <a:pt x="931" y="1440"/>
                </a:lnTo>
                <a:lnTo>
                  <a:pt x="931" y="1455"/>
                </a:lnTo>
                <a:lnTo>
                  <a:pt x="946" y="1455"/>
                </a:lnTo>
                <a:lnTo>
                  <a:pt x="931" y="1455"/>
                </a:lnTo>
                <a:lnTo>
                  <a:pt x="931" y="1470"/>
                </a:lnTo>
                <a:lnTo>
                  <a:pt x="946" y="1470"/>
                </a:lnTo>
                <a:lnTo>
                  <a:pt x="946" y="1485"/>
                </a:lnTo>
                <a:lnTo>
                  <a:pt x="946" y="1470"/>
                </a:lnTo>
                <a:lnTo>
                  <a:pt x="961" y="1470"/>
                </a:lnTo>
                <a:lnTo>
                  <a:pt x="961" y="1485"/>
                </a:lnTo>
                <a:lnTo>
                  <a:pt x="976" y="1485"/>
                </a:lnTo>
                <a:lnTo>
                  <a:pt x="976" y="1500"/>
                </a:lnTo>
                <a:lnTo>
                  <a:pt x="976" y="1485"/>
                </a:lnTo>
                <a:lnTo>
                  <a:pt x="991" y="1485"/>
                </a:lnTo>
                <a:lnTo>
                  <a:pt x="991" y="1500"/>
                </a:lnTo>
                <a:lnTo>
                  <a:pt x="976" y="1500"/>
                </a:lnTo>
                <a:lnTo>
                  <a:pt x="961" y="1500"/>
                </a:lnTo>
                <a:lnTo>
                  <a:pt x="946" y="1500"/>
                </a:lnTo>
                <a:lnTo>
                  <a:pt x="946" y="1515"/>
                </a:lnTo>
                <a:lnTo>
                  <a:pt x="931" y="1515"/>
                </a:lnTo>
                <a:lnTo>
                  <a:pt x="916" y="1515"/>
                </a:lnTo>
                <a:lnTo>
                  <a:pt x="901" y="1515"/>
                </a:lnTo>
                <a:lnTo>
                  <a:pt x="901" y="1500"/>
                </a:lnTo>
                <a:lnTo>
                  <a:pt x="886" y="1500"/>
                </a:lnTo>
                <a:lnTo>
                  <a:pt x="871" y="1500"/>
                </a:lnTo>
                <a:lnTo>
                  <a:pt x="856" y="1500"/>
                </a:lnTo>
                <a:lnTo>
                  <a:pt x="841" y="1500"/>
                </a:lnTo>
                <a:lnTo>
                  <a:pt x="826" y="1500"/>
                </a:lnTo>
                <a:lnTo>
                  <a:pt x="826" y="1485"/>
                </a:lnTo>
                <a:lnTo>
                  <a:pt x="826" y="1470"/>
                </a:lnTo>
                <a:lnTo>
                  <a:pt x="826" y="1455"/>
                </a:lnTo>
                <a:lnTo>
                  <a:pt x="826" y="1440"/>
                </a:lnTo>
                <a:lnTo>
                  <a:pt x="811" y="1440"/>
                </a:lnTo>
                <a:lnTo>
                  <a:pt x="811" y="1425"/>
                </a:lnTo>
                <a:lnTo>
                  <a:pt x="796" y="1425"/>
                </a:lnTo>
                <a:lnTo>
                  <a:pt x="796" y="1440"/>
                </a:lnTo>
                <a:lnTo>
                  <a:pt x="796" y="1455"/>
                </a:lnTo>
                <a:lnTo>
                  <a:pt x="811" y="1470"/>
                </a:lnTo>
                <a:lnTo>
                  <a:pt x="811" y="1485"/>
                </a:lnTo>
                <a:lnTo>
                  <a:pt x="796" y="1500"/>
                </a:lnTo>
                <a:lnTo>
                  <a:pt x="781" y="1500"/>
                </a:lnTo>
                <a:lnTo>
                  <a:pt x="781" y="1485"/>
                </a:lnTo>
                <a:lnTo>
                  <a:pt x="781" y="1470"/>
                </a:lnTo>
                <a:lnTo>
                  <a:pt x="766" y="1470"/>
                </a:lnTo>
                <a:lnTo>
                  <a:pt x="766" y="1455"/>
                </a:lnTo>
                <a:lnTo>
                  <a:pt x="766" y="1440"/>
                </a:lnTo>
                <a:lnTo>
                  <a:pt x="781" y="1440"/>
                </a:lnTo>
                <a:lnTo>
                  <a:pt x="781" y="1425"/>
                </a:lnTo>
                <a:lnTo>
                  <a:pt x="766" y="1425"/>
                </a:lnTo>
                <a:lnTo>
                  <a:pt x="766" y="1410"/>
                </a:lnTo>
                <a:lnTo>
                  <a:pt x="766" y="1395"/>
                </a:lnTo>
                <a:lnTo>
                  <a:pt x="751" y="1395"/>
                </a:lnTo>
                <a:lnTo>
                  <a:pt x="751" y="1410"/>
                </a:lnTo>
                <a:lnTo>
                  <a:pt x="751" y="1425"/>
                </a:lnTo>
                <a:lnTo>
                  <a:pt x="751" y="1440"/>
                </a:lnTo>
                <a:lnTo>
                  <a:pt x="736" y="1440"/>
                </a:lnTo>
                <a:lnTo>
                  <a:pt x="736" y="1425"/>
                </a:lnTo>
                <a:lnTo>
                  <a:pt x="721" y="1425"/>
                </a:lnTo>
                <a:lnTo>
                  <a:pt x="706" y="1425"/>
                </a:lnTo>
                <a:lnTo>
                  <a:pt x="706" y="1440"/>
                </a:lnTo>
                <a:lnTo>
                  <a:pt x="706" y="1455"/>
                </a:lnTo>
                <a:lnTo>
                  <a:pt x="691" y="1455"/>
                </a:lnTo>
                <a:lnTo>
                  <a:pt x="676" y="1455"/>
                </a:lnTo>
                <a:lnTo>
                  <a:pt x="676" y="1440"/>
                </a:lnTo>
                <a:lnTo>
                  <a:pt x="661" y="1440"/>
                </a:lnTo>
                <a:lnTo>
                  <a:pt x="646" y="1440"/>
                </a:lnTo>
                <a:lnTo>
                  <a:pt x="661" y="1425"/>
                </a:lnTo>
                <a:lnTo>
                  <a:pt x="646" y="1425"/>
                </a:lnTo>
                <a:lnTo>
                  <a:pt x="646" y="1410"/>
                </a:lnTo>
                <a:lnTo>
                  <a:pt x="631" y="1410"/>
                </a:lnTo>
                <a:lnTo>
                  <a:pt x="631" y="1395"/>
                </a:lnTo>
                <a:lnTo>
                  <a:pt x="631" y="1380"/>
                </a:lnTo>
                <a:lnTo>
                  <a:pt x="616" y="1380"/>
                </a:lnTo>
                <a:lnTo>
                  <a:pt x="601" y="1380"/>
                </a:lnTo>
                <a:lnTo>
                  <a:pt x="601" y="1395"/>
                </a:lnTo>
                <a:lnTo>
                  <a:pt x="586" y="1395"/>
                </a:lnTo>
                <a:lnTo>
                  <a:pt x="586" y="1410"/>
                </a:lnTo>
                <a:lnTo>
                  <a:pt x="571" y="1395"/>
                </a:lnTo>
                <a:lnTo>
                  <a:pt x="571" y="1380"/>
                </a:lnTo>
                <a:lnTo>
                  <a:pt x="556" y="1380"/>
                </a:lnTo>
                <a:lnTo>
                  <a:pt x="541" y="1380"/>
                </a:lnTo>
                <a:lnTo>
                  <a:pt x="526" y="1380"/>
                </a:lnTo>
                <a:lnTo>
                  <a:pt x="526" y="1365"/>
                </a:lnTo>
                <a:lnTo>
                  <a:pt x="541" y="1365"/>
                </a:lnTo>
                <a:lnTo>
                  <a:pt x="541" y="1350"/>
                </a:lnTo>
                <a:lnTo>
                  <a:pt x="526" y="1350"/>
                </a:lnTo>
                <a:lnTo>
                  <a:pt x="511" y="1335"/>
                </a:lnTo>
                <a:lnTo>
                  <a:pt x="526" y="1320"/>
                </a:lnTo>
                <a:lnTo>
                  <a:pt x="526" y="1305"/>
                </a:lnTo>
                <a:lnTo>
                  <a:pt x="511" y="1305"/>
                </a:lnTo>
                <a:lnTo>
                  <a:pt x="496" y="1290"/>
                </a:lnTo>
                <a:lnTo>
                  <a:pt x="496" y="1275"/>
                </a:lnTo>
                <a:lnTo>
                  <a:pt x="481" y="1275"/>
                </a:lnTo>
                <a:lnTo>
                  <a:pt x="481" y="1260"/>
                </a:lnTo>
                <a:lnTo>
                  <a:pt x="466" y="1260"/>
                </a:lnTo>
                <a:lnTo>
                  <a:pt x="451" y="1260"/>
                </a:lnTo>
                <a:lnTo>
                  <a:pt x="436" y="1245"/>
                </a:lnTo>
                <a:lnTo>
                  <a:pt x="421" y="1245"/>
                </a:lnTo>
                <a:lnTo>
                  <a:pt x="421" y="1230"/>
                </a:lnTo>
                <a:lnTo>
                  <a:pt x="436" y="1230"/>
                </a:lnTo>
                <a:lnTo>
                  <a:pt x="436" y="1215"/>
                </a:lnTo>
                <a:lnTo>
                  <a:pt x="421" y="1215"/>
                </a:lnTo>
                <a:lnTo>
                  <a:pt x="406" y="1215"/>
                </a:lnTo>
                <a:lnTo>
                  <a:pt x="421" y="1215"/>
                </a:lnTo>
                <a:lnTo>
                  <a:pt x="421" y="1230"/>
                </a:lnTo>
                <a:lnTo>
                  <a:pt x="406" y="1230"/>
                </a:lnTo>
                <a:lnTo>
                  <a:pt x="391" y="1230"/>
                </a:lnTo>
                <a:lnTo>
                  <a:pt x="376" y="1215"/>
                </a:lnTo>
                <a:lnTo>
                  <a:pt x="361" y="1215"/>
                </a:lnTo>
                <a:lnTo>
                  <a:pt x="361" y="1230"/>
                </a:lnTo>
                <a:lnTo>
                  <a:pt x="361" y="1245"/>
                </a:lnTo>
                <a:lnTo>
                  <a:pt x="361" y="1230"/>
                </a:lnTo>
                <a:lnTo>
                  <a:pt x="346" y="1230"/>
                </a:lnTo>
                <a:lnTo>
                  <a:pt x="331" y="1230"/>
                </a:lnTo>
                <a:lnTo>
                  <a:pt x="331" y="1215"/>
                </a:lnTo>
                <a:lnTo>
                  <a:pt x="316" y="1215"/>
                </a:lnTo>
                <a:lnTo>
                  <a:pt x="301" y="1215"/>
                </a:lnTo>
                <a:lnTo>
                  <a:pt x="301" y="1230"/>
                </a:lnTo>
                <a:lnTo>
                  <a:pt x="286" y="1230"/>
                </a:lnTo>
                <a:lnTo>
                  <a:pt x="286" y="1215"/>
                </a:lnTo>
                <a:lnTo>
                  <a:pt x="301" y="1200"/>
                </a:lnTo>
                <a:lnTo>
                  <a:pt x="301" y="1185"/>
                </a:lnTo>
                <a:lnTo>
                  <a:pt x="301" y="1170"/>
                </a:lnTo>
                <a:lnTo>
                  <a:pt x="301" y="1155"/>
                </a:lnTo>
                <a:lnTo>
                  <a:pt x="286" y="1155"/>
                </a:lnTo>
                <a:lnTo>
                  <a:pt x="286" y="1170"/>
                </a:lnTo>
                <a:lnTo>
                  <a:pt x="271" y="1155"/>
                </a:lnTo>
                <a:lnTo>
                  <a:pt x="271" y="1170"/>
                </a:lnTo>
                <a:lnTo>
                  <a:pt x="271" y="1185"/>
                </a:lnTo>
                <a:lnTo>
                  <a:pt x="256" y="1185"/>
                </a:lnTo>
                <a:lnTo>
                  <a:pt x="256" y="1200"/>
                </a:lnTo>
                <a:lnTo>
                  <a:pt x="256" y="1215"/>
                </a:lnTo>
                <a:lnTo>
                  <a:pt x="241" y="1215"/>
                </a:lnTo>
                <a:lnTo>
                  <a:pt x="241" y="1200"/>
                </a:lnTo>
                <a:lnTo>
                  <a:pt x="241" y="1185"/>
                </a:lnTo>
                <a:lnTo>
                  <a:pt x="241" y="1170"/>
                </a:lnTo>
                <a:lnTo>
                  <a:pt x="226" y="1170"/>
                </a:lnTo>
                <a:lnTo>
                  <a:pt x="226" y="1155"/>
                </a:lnTo>
                <a:lnTo>
                  <a:pt x="241" y="1155"/>
                </a:lnTo>
                <a:lnTo>
                  <a:pt x="241" y="1140"/>
                </a:lnTo>
                <a:lnTo>
                  <a:pt x="226" y="1125"/>
                </a:lnTo>
                <a:lnTo>
                  <a:pt x="226" y="1110"/>
                </a:lnTo>
                <a:lnTo>
                  <a:pt x="226" y="1095"/>
                </a:lnTo>
                <a:lnTo>
                  <a:pt x="226" y="1110"/>
                </a:lnTo>
                <a:lnTo>
                  <a:pt x="211" y="1110"/>
                </a:lnTo>
                <a:lnTo>
                  <a:pt x="196" y="1110"/>
                </a:lnTo>
                <a:lnTo>
                  <a:pt x="196" y="1095"/>
                </a:lnTo>
                <a:lnTo>
                  <a:pt x="181" y="1095"/>
                </a:lnTo>
                <a:lnTo>
                  <a:pt x="166" y="1095"/>
                </a:lnTo>
                <a:lnTo>
                  <a:pt x="151" y="1095"/>
                </a:lnTo>
                <a:lnTo>
                  <a:pt x="151" y="1110"/>
                </a:lnTo>
                <a:lnTo>
                  <a:pt x="151" y="1095"/>
                </a:lnTo>
                <a:lnTo>
                  <a:pt x="136" y="1080"/>
                </a:lnTo>
                <a:lnTo>
                  <a:pt x="121" y="1065"/>
                </a:lnTo>
                <a:lnTo>
                  <a:pt x="121" y="1050"/>
                </a:lnTo>
                <a:lnTo>
                  <a:pt x="106" y="1050"/>
                </a:lnTo>
                <a:lnTo>
                  <a:pt x="106" y="1035"/>
                </a:lnTo>
                <a:lnTo>
                  <a:pt x="121" y="1035"/>
                </a:lnTo>
                <a:lnTo>
                  <a:pt x="121" y="1020"/>
                </a:lnTo>
                <a:lnTo>
                  <a:pt x="121" y="1035"/>
                </a:lnTo>
                <a:lnTo>
                  <a:pt x="121" y="1020"/>
                </a:lnTo>
                <a:lnTo>
                  <a:pt x="121" y="1035"/>
                </a:lnTo>
                <a:lnTo>
                  <a:pt x="136" y="1035"/>
                </a:lnTo>
                <a:lnTo>
                  <a:pt x="151" y="1035"/>
                </a:lnTo>
                <a:lnTo>
                  <a:pt x="166" y="1035"/>
                </a:lnTo>
                <a:lnTo>
                  <a:pt x="151" y="1035"/>
                </a:lnTo>
                <a:lnTo>
                  <a:pt x="151" y="1020"/>
                </a:lnTo>
                <a:lnTo>
                  <a:pt x="151" y="1035"/>
                </a:lnTo>
                <a:lnTo>
                  <a:pt x="151" y="1020"/>
                </a:lnTo>
                <a:lnTo>
                  <a:pt x="151" y="1005"/>
                </a:lnTo>
                <a:lnTo>
                  <a:pt x="151" y="990"/>
                </a:lnTo>
                <a:lnTo>
                  <a:pt x="136" y="990"/>
                </a:lnTo>
                <a:lnTo>
                  <a:pt x="121" y="990"/>
                </a:lnTo>
                <a:lnTo>
                  <a:pt x="106" y="990"/>
                </a:lnTo>
                <a:lnTo>
                  <a:pt x="106" y="975"/>
                </a:lnTo>
                <a:lnTo>
                  <a:pt x="91" y="975"/>
                </a:lnTo>
                <a:lnTo>
                  <a:pt x="91" y="960"/>
                </a:lnTo>
                <a:lnTo>
                  <a:pt x="75" y="960"/>
                </a:lnTo>
                <a:lnTo>
                  <a:pt x="75" y="945"/>
                </a:lnTo>
                <a:lnTo>
                  <a:pt x="91" y="945"/>
                </a:lnTo>
                <a:lnTo>
                  <a:pt x="91" y="930"/>
                </a:lnTo>
                <a:lnTo>
                  <a:pt x="106" y="930"/>
                </a:lnTo>
                <a:lnTo>
                  <a:pt x="106" y="915"/>
                </a:lnTo>
                <a:lnTo>
                  <a:pt x="121" y="900"/>
                </a:lnTo>
                <a:lnTo>
                  <a:pt x="106" y="885"/>
                </a:lnTo>
                <a:lnTo>
                  <a:pt x="91" y="885"/>
                </a:lnTo>
                <a:lnTo>
                  <a:pt x="91" y="870"/>
                </a:lnTo>
                <a:lnTo>
                  <a:pt x="75" y="870"/>
                </a:lnTo>
                <a:lnTo>
                  <a:pt x="75" y="855"/>
                </a:lnTo>
                <a:lnTo>
                  <a:pt x="60" y="855"/>
                </a:lnTo>
                <a:lnTo>
                  <a:pt x="60" y="840"/>
                </a:lnTo>
                <a:lnTo>
                  <a:pt x="60" y="825"/>
                </a:lnTo>
                <a:lnTo>
                  <a:pt x="75" y="825"/>
                </a:lnTo>
                <a:lnTo>
                  <a:pt x="75" y="810"/>
                </a:lnTo>
                <a:lnTo>
                  <a:pt x="75" y="795"/>
                </a:lnTo>
                <a:lnTo>
                  <a:pt x="91" y="795"/>
                </a:lnTo>
                <a:lnTo>
                  <a:pt x="75" y="795"/>
                </a:lnTo>
                <a:lnTo>
                  <a:pt x="75" y="780"/>
                </a:lnTo>
                <a:lnTo>
                  <a:pt x="60" y="780"/>
                </a:lnTo>
                <a:lnTo>
                  <a:pt x="60" y="765"/>
                </a:lnTo>
                <a:lnTo>
                  <a:pt x="45" y="765"/>
                </a:lnTo>
                <a:lnTo>
                  <a:pt x="30" y="765"/>
                </a:lnTo>
                <a:lnTo>
                  <a:pt x="45" y="765"/>
                </a:lnTo>
                <a:lnTo>
                  <a:pt x="30" y="765"/>
                </a:lnTo>
                <a:lnTo>
                  <a:pt x="30" y="750"/>
                </a:lnTo>
                <a:lnTo>
                  <a:pt x="30" y="735"/>
                </a:lnTo>
                <a:lnTo>
                  <a:pt x="30" y="720"/>
                </a:lnTo>
                <a:lnTo>
                  <a:pt x="30" y="705"/>
                </a:lnTo>
                <a:lnTo>
                  <a:pt x="15" y="705"/>
                </a:lnTo>
                <a:lnTo>
                  <a:pt x="15" y="690"/>
                </a:lnTo>
                <a:lnTo>
                  <a:pt x="0" y="690"/>
                </a:lnTo>
                <a:lnTo>
                  <a:pt x="0" y="675"/>
                </a:lnTo>
                <a:lnTo>
                  <a:pt x="15" y="675"/>
                </a:lnTo>
                <a:lnTo>
                  <a:pt x="0" y="675"/>
                </a:lnTo>
                <a:lnTo>
                  <a:pt x="0" y="660"/>
                </a:lnTo>
                <a:lnTo>
                  <a:pt x="0" y="645"/>
                </a:lnTo>
                <a:lnTo>
                  <a:pt x="0" y="630"/>
                </a:lnTo>
                <a:lnTo>
                  <a:pt x="15" y="630"/>
                </a:lnTo>
                <a:lnTo>
                  <a:pt x="0" y="615"/>
                </a:lnTo>
                <a:lnTo>
                  <a:pt x="0" y="600"/>
                </a:lnTo>
                <a:lnTo>
                  <a:pt x="15" y="600"/>
                </a:lnTo>
                <a:lnTo>
                  <a:pt x="30" y="600"/>
                </a:lnTo>
                <a:lnTo>
                  <a:pt x="45" y="600"/>
                </a:lnTo>
                <a:lnTo>
                  <a:pt x="60" y="600"/>
                </a:lnTo>
                <a:lnTo>
                  <a:pt x="60" y="585"/>
                </a:lnTo>
                <a:lnTo>
                  <a:pt x="75" y="600"/>
                </a:lnTo>
                <a:lnTo>
                  <a:pt x="75" y="585"/>
                </a:lnTo>
                <a:lnTo>
                  <a:pt x="91" y="585"/>
                </a:lnTo>
                <a:lnTo>
                  <a:pt x="91" y="570"/>
                </a:lnTo>
                <a:lnTo>
                  <a:pt x="91" y="585"/>
                </a:lnTo>
                <a:lnTo>
                  <a:pt x="91" y="570"/>
                </a:lnTo>
                <a:lnTo>
                  <a:pt x="106" y="585"/>
                </a:lnTo>
                <a:lnTo>
                  <a:pt x="106" y="570"/>
                </a:lnTo>
                <a:lnTo>
                  <a:pt x="121" y="570"/>
                </a:lnTo>
                <a:lnTo>
                  <a:pt x="136" y="570"/>
                </a:lnTo>
                <a:lnTo>
                  <a:pt x="121" y="570"/>
                </a:lnTo>
                <a:lnTo>
                  <a:pt x="136" y="570"/>
                </a:lnTo>
                <a:lnTo>
                  <a:pt x="136" y="555"/>
                </a:lnTo>
                <a:lnTo>
                  <a:pt x="151" y="540"/>
                </a:lnTo>
                <a:lnTo>
                  <a:pt x="151" y="555"/>
                </a:lnTo>
                <a:lnTo>
                  <a:pt x="151" y="540"/>
                </a:lnTo>
                <a:lnTo>
                  <a:pt x="166" y="525"/>
                </a:lnTo>
                <a:lnTo>
                  <a:pt x="166" y="510"/>
                </a:lnTo>
                <a:lnTo>
                  <a:pt x="166" y="495"/>
                </a:lnTo>
                <a:lnTo>
                  <a:pt x="166" y="480"/>
                </a:lnTo>
                <a:lnTo>
                  <a:pt x="181" y="465"/>
                </a:lnTo>
                <a:lnTo>
                  <a:pt x="196" y="465"/>
                </a:lnTo>
                <a:lnTo>
                  <a:pt x="196" y="480"/>
                </a:lnTo>
                <a:lnTo>
                  <a:pt x="211" y="480"/>
                </a:lnTo>
                <a:lnTo>
                  <a:pt x="211" y="465"/>
                </a:lnTo>
                <a:lnTo>
                  <a:pt x="226" y="465"/>
                </a:lnTo>
                <a:lnTo>
                  <a:pt x="226" y="450"/>
                </a:lnTo>
                <a:lnTo>
                  <a:pt x="211" y="450"/>
                </a:lnTo>
                <a:lnTo>
                  <a:pt x="211" y="435"/>
                </a:lnTo>
                <a:lnTo>
                  <a:pt x="211" y="420"/>
                </a:lnTo>
                <a:lnTo>
                  <a:pt x="211" y="405"/>
                </a:lnTo>
                <a:lnTo>
                  <a:pt x="211" y="390"/>
                </a:lnTo>
                <a:lnTo>
                  <a:pt x="226" y="390"/>
                </a:lnTo>
                <a:lnTo>
                  <a:pt x="241" y="390"/>
                </a:lnTo>
                <a:lnTo>
                  <a:pt x="256" y="390"/>
                </a:lnTo>
                <a:lnTo>
                  <a:pt x="256" y="375"/>
                </a:lnTo>
                <a:lnTo>
                  <a:pt x="256" y="390"/>
                </a:lnTo>
                <a:lnTo>
                  <a:pt x="271" y="375"/>
                </a:lnTo>
                <a:lnTo>
                  <a:pt x="286" y="375"/>
                </a:lnTo>
                <a:lnTo>
                  <a:pt x="286" y="390"/>
                </a:lnTo>
                <a:lnTo>
                  <a:pt x="301" y="390"/>
                </a:lnTo>
                <a:lnTo>
                  <a:pt x="301" y="375"/>
                </a:lnTo>
                <a:lnTo>
                  <a:pt x="316" y="375"/>
                </a:lnTo>
                <a:lnTo>
                  <a:pt x="316" y="390"/>
                </a:lnTo>
                <a:lnTo>
                  <a:pt x="331" y="390"/>
                </a:lnTo>
                <a:lnTo>
                  <a:pt x="331" y="375"/>
                </a:lnTo>
                <a:lnTo>
                  <a:pt x="331" y="360"/>
                </a:lnTo>
                <a:lnTo>
                  <a:pt x="346" y="360"/>
                </a:lnTo>
                <a:lnTo>
                  <a:pt x="361" y="360"/>
                </a:lnTo>
                <a:lnTo>
                  <a:pt x="376" y="360"/>
                </a:lnTo>
                <a:lnTo>
                  <a:pt x="376" y="345"/>
                </a:lnTo>
                <a:lnTo>
                  <a:pt x="376" y="360"/>
                </a:lnTo>
                <a:lnTo>
                  <a:pt x="376" y="345"/>
                </a:lnTo>
                <a:lnTo>
                  <a:pt x="376" y="330"/>
                </a:lnTo>
                <a:lnTo>
                  <a:pt x="391" y="330"/>
                </a:lnTo>
                <a:lnTo>
                  <a:pt x="391" y="315"/>
                </a:lnTo>
                <a:lnTo>
                  <a:pt x="376" y="315"/>
                </a:lnTo>
                <a:lnTo>
                  <a:pt x="376" y="300"/>
                </a:lnTo>
                <a:lnTo>
                  <a:pt x="391" y="300"/>
                </a:lnTo>
                <a:lnTo>
                  <a:pt x="391" y="285"/>
                </a:lnTo>
                <a:lnTo>
                  <a:pt x="406" y="300"/>
                </a:lnTo>
                <a:lnTo>
                  <a:pt x="406" y="285"/>
                </a:lnTo>
                <a:lnTo>
                  <a:pt x="391" y="285"/>
                </a:lnTo>
                <a:lnTo>
                  <a:pt x="391" y="270"/>
                </a:lnTo>
                <a:lnTo>
                  <a:pt x="406" y="270"/>
                </a:lnTo>
                <a:lnTo>
                  <a:pt x="391" y="255"/>
                </a:lnTo>
                <a:lnTo>
                  <a:pt x="391" y="240"/>
                </a:lnTo>
                <a:lnTo>
                  <a:pt x="376" y="240"/>
                </a:lnTo>
                <a:lnTo>
                  <a:pt x="361" y="240"/>
                </a:lnTo>
                <a:lnTo>
                  <a:pt x="361" y="225"/>
                </a:lnTo>
                <a:lnTo>
                  <a:pt x="376" y="225"/>
                </a:lnTo>
                <a:lnTo>
                  <a:pt x="376" y="210"/>
                </a:lnTo>
                <a:lnTo>
                  <a:pt x="376" y="195"/>
                </a:lnTo>
                <a:lnTo>
                  <a:pt x="391" y="195"/>
                </a:lnTo>
                <a:lnTo>
                  <a:pt x="406" y="195"/>
                </a:lnTo>
                <a:lnTo>
                  <a:pt x="406" y="180"/>
                </a:lnTo>
                <a:lnTo>
                  <a:pt x="421" y="180"/>
                </a:lnTo>
                <a:lnTo>
                  <a:pt x="421" y="165"/>
                </a:lnTo>
                <a:lnTo>
                  <a:pt x="421" y="150"/>
                </a:lnTo>
                <a:lnTo>
                  <a:pt x="436" y="150"/>
                </a:lnTo>
                <a:lnTo>
                  <a:pt x="451" y="150"/>
                </a:lnTo>
                <a:lnTo>
                  <a:pt x="436" y="135"/>
                </a:lnTo>
                <a:lnTo>
                  <a:pt x="421" y="135"/>
                </a:lnTo>
                <a:lnTo>
                  <a:pt x="421" y="120"/>
                </a:lnTo>
                <a:lnTo>
                  <a:pt x="421" y="105"/>
                </a:lnTo>
                <a:lnTo>
                  <a:pt x="436" y="90"/>
                </a:lnTo>
                <a:lnTo>
                  <a:pt x="451" y="90"/>
                </a:lnTo>
                <a:lnTo>
                  <a:pt x="451" y="105"/>
                </a:lnTo>
                <a:lnTo>
                  <a:pt x="466" y="105"/>
                </a:lnTo>
                <a:lnTo>
                  <a:pt x="481" y="105"/>
                </a:lnTo>
                <a:lnTo>
                  <a:pt x="496" y="90"/>
                </a:lnTo>
                <a:lnTo>
                  <a:pt x="511" y="90"/>
                </a:lnTo>
                <a:lnTo>
                  <a:pt x="511" y="105"/>
                </a:lnTo>
                <a:lnTo>
                  <a:pt x="526" y="105"/>
                </a:lnTo>
                <a:lnTo>
                  <a:pt x="541" y="90"/>
                </a:lnTo>
                <a:lnTo>
                  <a:pt x="556" y="90"/>
                </a:lnTo>
                <a:lnTo>
                  <a:pt x="571" y="90"/>
                </a:lnTo>
                <a:lnTo>
                  <a:pt x="586" y="75"/>
                </a:lnTo>
                <a:lnTo>
                  <a:pt x="601" y="75"/>
                </a:lnTo>
                <a:lnTo>
                  <a:pt x="601" y="90"/>
                </a:lnTo>
                <a:lnTo>
                  <a:pt x="601" y="75"/>
                </a:lnTo>
                <a:lnTo>
                  <a:pt x="616" y="75"/>
                </a:lnTo>
                <a:lnTo>
                  <a:pt x="631" y="75"/>
                </a:lnTo>
                <a:lnTo>
                  <a:pt x="646" y="75"/>
                </a:lnTo>
                <a:lnTo>
                  <a:pt x="661" y="75"/>
                </a:lnTo>
                <a:lnTo>
                  <a:pt x="661" y="60"/>
                </a:lnTo>
                <a:lnTo>
                  <a:pt x="661" y="45"/>
                </a:lnTo>
                <a:lnTo>
                  <a:pt x="676" y="45"/>
                </a:lnTo>
                <a:lnTo>
                  <a:pt x="676" y="30"/>
                </a:lnTo>
                <a:lnTo>
                  <a:pt x="691" y="30"/>
                </a:lnTo>
                <a:lnTo>
                  <a:pt x="691" y="15"/>
                </a:lnTo>
                <a:lnTo>
                  <a:pt x="706" y="15"/>
                </a:lnTo>
                <a:lnTo>
                  <a:pt x="721" y="15"/>
                </a:lnTo>
                <a:lnTo>
                  <a:pt x="721" y="30"/>
                </a:lnTo>
                <a:lnTo>
                  <a:pt x="736" y="30"/>
                </a:lnTo>
                <a:lnTo>
                  <a:pt x="736" y="45"/>
                </a:lnTo>
                <a:lnTo>
                  <a:pt x="751" y="45"/>
                </a:lnTo>
                <a:lnTo>
                  <a:pt x="751" y="30"/>
                </a:lnTo>
                <a:lnTo>
                  <a:pt x="766" y="30"/>
                </a:lnTo>
                <a:lnTo>
                  <a:pt x="766" y="15"/>
                </a:lnTo>
                <a:lnTo>
                  <a:pt x="781" y="15"/>
                </a:lnTo>
                <a:lnTo>
                  <a:pt x="781" y="30"/>
                </a:lnTo>
                <a:lnTo>
                  <a:pt x="796" y="30"/>
                </a:lnTo>
                <a:lnTo>
                  <a:pt x="811" y="30"/>
                </a:lnTo>
                <a:lnTo>
                  <a:pt x="826" y="30"/>
                </a:lnTo>
                <a:lnTo>
                  <a:pt x="826" y="45"/>
                </a:lnTo>
                <a:lnTo>
                  <a:pt x="826" y="30"/>
                </a:lnTo>
                <a:lnTo>
                  <a:pt x="841" y="30"/>
                </a:lnTo>
                <a:lnTo>
                  <a:pt x="841" y="15"/>
                </a:lnTo>
                <a:lnTo>
                  <a:pt x="856" y="15"/>
                </a:lnTo>
                <a:lnTo>
                  <a:pt x="856" y="0"/>
                </a:lnTo>
                <a:lnTo>
                  <a:pt x="856" y="15"/>
                </a:lnTo>
                <a:lnTo>
                  <a:pt x="856" y="30"/>
                </a:lnTo>
                <a:lnTo>
                  <a:pt x="856" y="45"/>
                </a:lnTo>
                <a:lnTo>
                  <a:pt x="841" y="45"/>
                </a:lnTo>
                <a:lnTo>
                  <a:pt x="841" y="75"/>
                </a:lnTo>
                <a:lnTo>
                  <a:pt x="856" y="75"/>
                </a:lnTo>
                <a:lnTo>
                  <a:pt x="856" y="90"/>
                </a:lnTo>
                <a:lnTo>
                  <a:pt x="856" y="105"/>
                </a:lnTo>
                <a:lnTo>
                  <a:pt x="871" y="105"/>
                </a:lnTo>
                <a:lnTo>
                  <a:pt x="871" y="120"/>
                </a:lnTo>
                <a:lnTo>
                  <a:pt x="871" y="135"/>
                </a:lnTo>
                <a:lnTo>
                  <a:pt x="886" y="135"/>
                </a:lnTo>
                <a:lnTo>
                  <a:pt x="886" y="150"/>
                </a:lnTo>
                <a:lnTo>
                  <a:pt x="871" y="150"/>
                </a:lnTo>
                <a:lnTo>
                  <a:pt x="856" y="150"/>
                </a:lnTo>
                <a:lnTo>
                  <a:pt x="856" y="165"/>
                </a:lnTo>
                <a:lnTo>
                  <a:pt x="856" y="180"/>
                </a:lnTo>
                <a:lnTo>
                  <a:pt x="856" y="195"/>
                </a:lnTo>
                <a:lnTo>
                  <a:pt x="871" y="195"/>
                </a:lnTo>
                <a:lnTo>
                  <a:pt x="856" y="195"/>
                </a:lnTo>
                <a:lnTo>
                  <a:pt x="856" y="210"/>
                </a:lnTo>
                <a:lnTo>
                  <a:pt x="841" y="210"/>
                </a:lnTo>
                <a:lnTo>
                  <a:pt x="841" y="225"/>
                </a:lnTo>
                <a:lnTo>
                  <a:pt x="856" y="225"/>
                </a:lnTo>
                <a:lnTo>
                  <a:pt x="856" y="240"/>
                </a:lnTo>
                <a:lnTo>
                  <a:pt x="841" y="240"/>
                </a:lnTo>
                <a:lnTo>
                  <a:pt x="826" y="240"/>
                </a:lnTo>
                <a:lnTo>
                  <a:pt x="826" y="255"/>
                </a:lnTo>
                <a:lnTo>
                  <a:pt x="826" y="27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90" name="Freeform 528"/>
          <p:cNvSpPr>
            <a:spLocks/>
          </p:cNvSpPr>
          <p:nvPr/>
        </p:nvSpPr>
        <p:spPr bwMode="auto">
          <a:xfrm>
            <a:off x="1983166" y="2193491"/>
            <a:ext cx="843889" cy="1524491"/>
          </a:xfrm>
          <a:custGeom>
            <a:avLst/>
            <a:gdLst>
              <a:gd name="T0" fmla="*/ 1 w 1006"/>
              <a:gd name="T1" fmla="*/ 1 h 1845"/>
              <a:gd name="T2" fmla="*/ 1 w 1006"/>
              <a:gd name="T3" fmla="*/ 1 h 1845"/>
              <a:gd name="T4" fmla="*/ 1 w 1006"/>
              <a:gd name="T5" fmla="*/ 1 h 1845"/>
              <a:gd name="T6" fmla="*/ 1 w 1006"/>
              <a:gd name="T7" fmla="*/ 1 h 1845"/>
              <a:gd name="T8" fmla="*/ 1 w 1006"/>
              <a:gd name="T9" fmla="*/ 1 h 1845"/>
              <a:gd name="T10" fmla="*/ 1 w 1006"/>
              <a:gd name="T11" fmla="*/ 1 h 1845"/>
              <a:gd name="T12" fmla="*/ 1 w 1006"/>
              <a:gd name="T13" fmla="*/ 1 h 1845"/>
              <a:gd name="T14" fmla="*/ 1 w 1006"/>
              <a:gd name="T15" fmla="*/ 1 h 1845"/>
              <a:gd name="T16" fmla="*/ 1 w 1006"/>
              <a:gd name="T17" fmla="*/ 1 h 1845"/>
              <a:gd name="T18" fmla="*/ 1 w 1006"/>
              <a:gd name="T19" fmla="*/ 1 h 1845"/>
              <a:gd name="T20" fmla="*/ 1 w 1006"/>
              <a:gd name="T21" fmla="*/ 1 h 1845"/>
              <a:gd name="T22" fmla="*/ 1 w 1006"/>
              <a:gd name="T23" fmla="*/ 1 h 1845"/>
              <a:gd name="T24" fmla="*/ 1 w 1006"/>
              <a:gd name="T25" fmla="*/ 1 h 1845"/>
              <a:gd name="T26" fmla="*/ 1 w 1006"/>
              <a:gd name="T27" fmla="*/ 1 h 1845"/>
              <a:gd name="T28" fmla="*/ 1 w 1006"/>
              <a:gd name="T29" fmla="*/ 1 h 1845"/>
              <a:gd name="T30" fmla="*/ 1 w 1006"/>
              <a:gd name="T31" fmla="*/ 1 h 1845"/>
              <a:gd name="T32" fmla="*/ 1 w 1006"/>
              <a:gd name="T33" fmla="*/ 1 h 1845"/>
              <a:gd name="T34" fmla="*/ 1 w 1006"/>
              <a:gd name="T35" fmla="*/ 1 h 1845"/>
              <a:gd name="T36" fmla="*/ 1 w 1006"/>
              <a:gd name="T37" fmla="*/ 1 h 1845"/>
              <a:gd name="T38" fmla="*/ 1 w 1006"/>
              <a:gd name="T39" fmla="*/ 1 h 1845"/>
              <a:gd name="T40" fmla="*/ 1 w 1006"/>
              <a:gd name="T41" fmla="*/ 1 h 1845"/>
              <a:gd name="T42" fmla="*/ 1 w 1006"/>
              <a:gd name="T43" fmla="*/ 1 h 1845"/>
              <a:gd name="T44" fmla="*/ 1 w 1006"/>
              <a:gd name="T45" fmla="*/ 1 h 1845"/>
              <a:gd name="T46" fmla="*/ 1 w 1006"/>
              <a:gd name="T47" fmla="*/ 1 h 1845"/>
              <a:gd name="T48" fmla="*/ 1 w 1006"/>
              <a:gd name="T49" fmla="*/ 1 h 1845"/>
              <a:gd name="T50" fmla="*/ 1 w 1006"/>
              <a:gd name="T51" fmla="*/ 1 h 1845"/>
              <a:gd name="T52" fmla="*/ 1 w 1006"/>
              <a:gd name="T53" fmla="*/ 1 h 1845"/>
              <a:gd name="T54" fmla="*/ 1 w 1006"/>
              <a:gd name="T55" fmla="*/ 1 h 1845"/>
              <a:gd name="T56" fmla="*/ 1 w 1006"/>
              <a:gd name="T57" fmla="*/ 1 h 1845"/>
              <a:gd name="T58" fmla="*/ 1 w 1006"/>
              <a:gd name="T59" fmla="*/ 1 h 1845"/>
              <a:gd name="T60" fmla="*/ 1 w 1006"/>
              <a:gd name="T61" fmla="*/ 1 h 1845"/>
              <a:gd name="T62" fmla="*/ 1 w 1006"/>
              <a:gd name="T63" fmla="*/ 1 h 1845"/>
              <a:gd name="T64" fmla="*/ 1 w 1006"/>
              <a:gd name="T65" fmla="*/ 1 h 1845"/>
              <a:gd name="T66" fmla="*/ 1 w 1006"/>
              <a:gd name="T67" fmla="*/ 1 h 1845"/>
              <a:gd name="T68" fmla="*/ 1 w 1006"/>
              <a:gd name="T69" fmla="*/ 1 h 1845"/>
              <a:gd name="T70" fmla="*/ 1 w 1006"/>
              <a:gd name="T71" fmla="*/ 1 h 1845"/>
              <a:gd name="T72" fmla="*/ 1 w 1006"/>
              <a:gd name="T73" fmla="*/ 1 h 1845"/>
              <a:gd name="T74" fmla="*/ 1 w 1006"/>
              <a:gd name="T75" fmla="*/ 1 h 1845"/>
              <a:gd name="T76" fmla="*/ 1 w 1006"/>
              <a:gd name="T77" fmla="*/ 1 h 1845"/>
              <a:gd name="T78" fmla="*/ 1 w 1006"/>
              <a:gd name="T79" fmla="*/ 1 h 1845"/>
              <a:gd name="T80" fmla="*/ 1 w 1006"/>
              <a:gd name="T81" fmla="*/ 1 h 1845"/>
              <a:gd name="T82" fmla="*/ 1 w 1006"/>
              <a:gd name="T83" fmla="*/ 1 h 1845"/>
              <a:gd name="T84" fmla="*/ 1 w 1006"/>
              <a:gd name="T85" fmla="*/ 1 h 1845"/>
              <a:gd name="T86" fmla="*/ 1 w 1006"/>
              <a:gd name="T87" fmla="*/ 1 h 1845"/>
              <a:gd name="T88" fmla="*/ 1 w 1006"/>
              <a:gd name="T89" fmla="*/ 1 h 1845"/>
              <a:gd name="T90" fmla="*/ 1 w 1006"/>
              <a:gd name="T91" fmla="*/ 1 h 1845"/>
              <a:gd name="T92" fmla="*/ 1 w 1006"/>
              <a:gd name="T93" fmla="*/ 1 h 1845"/>
              <a:gd name="T94" fmla="*/ 1 w 1006"/>
              <a:gd name="T95" fmla="*/ 1 h 1845"/>
              <a:gd name="T96" fmla="*/ 1 w 1006"/>
              <a:gd name="T97" fmla="*/ 1 h 1845"/>
              <a:gd name="T98" fmla="*/ 1 w 1006"/>
              <a:gd name="T99" fmla="*/ 1 h 1845"/>
              <a:gd name="T100" fmla="*/ 1 w 1006"/>
              <a:gd name="T101" fmla="*/ 1 h 1845"/>
              <a:gd name="T102" fmla="*/ 1 w 1006"/>
              <a:gd name="T103" fmla="*/ 1 h 1845"/>
              <a:gd name="T104" fmla="*/ 1 w 1006"/>
              <a:gd name="T105" fmla="*/ 1 h 1845"/>
              <a:gd name="T106" fmla="*/ 1 w 1006"/>
              <a:gd name="T107" fmla="*/ 1 h 1845"/>
              <a:gd name="T108" fmla="*/ 1 w 1006"/>
              <a:gd name="T109" fmla="*/ 1 h 1845"/>
              <a:gd name="T110" fmla="*/ 1 w 1006"/>
              <a:gd name="T111" fmla="*/ 0 h 1845"/>
              <a:gd name="T112" fmla="*/ 1 w 1006"/>
              <a:gd name="T113" fmla="*/ 1 h 1845"/>
              <a:gd name="T114" fmla="*/ 1 w 1006"/>
              <a:gd name="T115" fmla="*/ 1 h 1845"/>
              <a:gd name="T116" fmla="*/ 1 w 1006"/>
              <a:gd name="T117" fmla="*/ 1 h 1845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006"/>
              <a:gd name="T178" fmla="*/ 0 h 1845"/>
              <a:gd name="T179" fmla="*/ 1006 w 1006"/>
              <a:gd name="T180" fmla="*/ 1845 h 1845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006" h="1845">
                <a:moveTo>
                  <a:pt x="721" y="255"/>
                </a:moveTo>
                <a:lnTo>
                  <a:pt x="721" y="270"/>
                </a:lnTo>
                <a:lnTo>
                  <a:pt x="736" y="270"/>
                </a:lnTo>
                <a:lnTo>
                  <a:pt x="751" y="270"/>
                </a:lnTo>
                <a:lnTo>
                  <a:pt x="751" y="285"/>
                </a:lnTo>
                <a:lnTo>
                  <a:pt x="766" y="285"/>
                </a:lnTo>
                <a:lnTo>
                  <a:pt x="781" y="285"/>
                </a:lnTo>
                <a:lnTo>
                  <a:pt x="781" y="300"/>
                </a:lnTo>
                <a:lnTo>
                  <a:pt x="796" y="315"/>
                </a:lnTo>
                <a:lnTo>
                  <a:pt x="796" y="300"/>
                </a:lnTo>
                <a:lnTo>
                  <a:pt x="811" y="300"/>
                </a:lnTo>
                <a:lnTo>
                  <a:pt x="826" y="300"/>
                </a:lnTo>
                <a:lnTo>
                  <a:pt x="826" y="285"/>
                </a:lnTo>
                <a:lnTo>
                  <a:pt x="841" y="285"/>
                </a:lnTo>
                <a:lnTo>
                  <a:pt x="841" y="300"/>
                </a:lnTo>
                <a:lnTo>
                  <a:pt x="841" y="315"/>
                </a:lnTo>
                <a:lnTo>
                  <a:pt x="841" y="330"/>
                </a:lnTo>
                <a:lnTo>
                  <a:pt x="856" y="345"/>
                </a:lnTo>
                <a:lnTo>
                  <a:pt x="856" y="330"/>
                </a:lnTo>
                <a:lnTo>
                  <a:pt x="856" y="360"/>
                </a:lnTo>
                <a:lnTo>
                  <a:pt x="871" y="360"/>
                </a:lnTo>
                <a:lnTo>
                  <a:pt x="856" y="345"/>
                </a:lnTo>
                <a:lnTo>
                  <a:pt x="871" y="345"/>
                </a:lnTo>
                <a:lnTo>
                  <a:pt x="871" y="360"/>
                </a:lnTo>
                <a:lnTo>
                  <a:pt x="886" y="360"/>
                </a:lnTo>
                <a:lnTo>
                  <a:pt x="886" y="375"/>
                </a:lnTo>
                <a:lnTo>
                  <a:pt x="871" y="375"/>
                </a:lnTo>
                <a:lnTo>
                  <a:pt x="871" y="390"/>
                </a:lnTo>
                <a:lnTo>
                  <a:pt x="856" y="375"/>
                </a:lnTo>
                <a:lnTo>
                  <a:pt x="856" y="390"/>
                </a:lnTo>
                <a:lnTo>
                  <a:pt x="856" y="405"/>
                </a:lnTo>
                <a:lnTo>
                  <a:pt x="871" y="405"/>
                </a:lnTo>
                <a:lnTo>
                  <a:pt x="856" y="405"/>
                </a:lnTo>
                <a:lnTo>
                  <a:pt x="856" y="420"/>
                </a:lnTo>
                <a:lnTo>
                  <a:pt x="856" y="435"/>
                </a:lnTo>
                <a:lnTo>
                  <a:pt x="871" y="435"/>
                </a:lnTo>
                <a:lnTo>
                  <a:pt x="886" y="435"/>
                </a:lnTo>
                <a:lnTo>
                  <a:pt x="886" y="450"/>
                </a:lnTo>
                <a:lnTo>
                  <a:pt x="886" y="465"/>
                </a:lnTo>
                <a:lnTo>
                  <a:pt x="886" y="480"/>
                </a:lnTo>
                <a:lnTo>
                  <a:pt x="871" y="480"/>
                </a:lnTo>
                <a:lnTo>
                  <a:pt x="856" y="480"/>
                </a:lnTo>
                <a:lnTo>
                  <a:pt x="841" y="495"/>
                </a:lnTo>
                <a:lnTo>
                  <a:pt x="826" y="495"/>
                </a:lnTo>
                <a:lnTo>
                  <a:pt x="811" y="495"/>
                </a:lnTo>
                <a:lnTo>
                  <a:pt x="811" y="510"/>
                </a:lnTo>
                <a:lnTo>
                  <a:pt x="811" y="525"/>
                </a:lnTo>
                <a:lnTo>
                  <a:pt x="826" y="525"/>
                </a:lnTo>
                <a:lnTo>
                  <a:pt x="826" y="540"/>
                </a:lnTo>
                <a:lnTo>
                  <a:pt x="826" y="555"/>
                </a:lnTo>
                <a:lnTo>
                  <a:pt x="811" y="555"/>
                </a:lnTo>
                <a:lnTo>
                  <a:pt x="811" y="570"/>
                </a:lnTo>
                <a:lnTo>
                  <a:pt x="811" y="585"/>
                </a:lnTo>
                <a:lnTo>
                  <a:pt x="826" y="585"/>
                </a:lnTo>
                <a:lnTo>
                  <a:pt x="841" y="600"/>
                </a:lnTo>
                <a:lnTo>
                  <a:pt x="856" y="600"/>
                </a:lnTo>
                <a:lnTo>
                  <a:pt x="856" y="615"/>
                </a:lnTo>
                <a:lnTo>
                  <a:pt x="841" y="615"/>
                </a:lnTo>
                <a:lnTo>
                  <a:pt x="856" y="615"/>
                </a:lnTo>
                <a:lnTo>
                  <a:pt x="856" y="630"/>
                </a:lnTo>
                <a:lnTo>
                  <a:pt x="856" y="645"/>
                </a:lnTo>
                <a:lnTo>
                  <a:pt x="856" y="660"/>
                </a:lnTo>
                <a:lnTo>
                  <a:pt x="871" y="660"/>
                </a:lnTo>
                <a:lnTo>
                  <a:pt x="871" y="675"/>
                </a:lnTo>
                <a:lnTo>
                  <a:pt x="871" y="690"/>
                </a:lnTo>
                <a:lnTo>
                  <a:pt x="871" y="675"/>
                </a:lnTo>
                <a:lnTo>
                  <a:pt x="886" y="675"/>
                </a:lnTo>
                <a:lnTo>
                  <a:pt x="901" y="675"/>
                </a:lnTo>
                <a:lnTo>
                  <a:pt x="916" y="675"/>
                </a:lnTo>
                <a:lnTo>
                  <a:pt x="916" y="690"/>
                </a:lnTo>
                <a:lnTo>
                  <a:pt x="901" y="690"/>
                </a:lnTo>
                <a:lnTo>
                  <a:pt x="901" y="705"/>
                </a:lnTo>
                <a:lnTo>
                  <a:pt x="916" y="705"/>
                </a:lnTo>
                <a:lnTo>
                  <a:pt x="916" y="720"/>
                </a:lnTo>
                <a:lnTo>
                  <a:pt x="931" y="720"/>
                </a:lnTo>
                <a:lnTo>
                  <a:pt x="931" y="735"/>
                </a:lnTo>
                <a:lnTo>
                  <a:pt x="946" y="735"/>
                </a:lnTo>
                <a:lnTo>
                  <a:pt x="946" y="750"/>
                </a:lnTo>
                <a:lnTo>
                  <a:pt x="946" y="735"/>
                </a:lnTo>
                <a:lnTo>
                  <a:pt x="961" y="735"/>
                </a:lnTo>
                <a:lnTo>
                  <a:pt x="976" y="735"/>
                </a:lnTo>
                <a:lnTo>
                  <a:pt x="976" y="750"/>
                </a:lnTo>
                <a:lnTo>
                  <a:pt x="961" y="750"/>
                </a:lnTo>
                <a:lnTo>
                  <a:pt x="961" y="765"/>
                </a:lnTo>
                <a:lnTo>
                  <a:pt x="946" y="765"/>
                </a:lnTo>
                <a:lnTo>
                  <a:pt x="931" y="765"/>
                </a:lnTo>
                <a:lnTo>
                  <a:pt x="931" y="780"/>
                </a:lnTo>
                <a:lnTo>
                  <a:pt x="931" y="795"/>
                </a:lnTo>
                <a:lnTo>
                  <a:pt x="946" y="795"/>
                </a:lnTo>
                <a:lnTo>
                  <a:pt x="946" y="810"/>
                </a:lnTo>
                <a:lnTo>
                  <a:pt x="961" y="810"/>
                </a:lnTo>
                <a:lnTo>
                  <a:pt x="961" y="825"/>
                </a:lnTo>
                <a:lnTo>
                  <a:pt x="961" y="840"/>
                </a:lnTo>
                <a:lnTo>
                  <a:pt x="946" y="840"/>
                </a:lnTo>
                <a:lnTo>
                  <a:pt x="946" y="855"/>
                </a:lnTo>
                <a:lnTo>
                  <a:pt x="931" y="855"/>
                </a:lnTo>
                <a:lnTo>
                  <a:pt x="931" y="870"/>
                </a:lnTo>
                <a:lnTo>
                  <a:pt x="931" y="885"/>
                </a:lnTo>
                <a:lnTo>
                  <a:pt x="946" y="885"/>
                </a:lnTo>
                <a:lnTo>
                  <a:pt x="946" y="900"/>
                </a:lnTo>
                <a:lnTo>
                  <a:pt x="946" y="915"/>
                </a:lnTo>
                <a:lnTo>
                  <a:pt x="931" y="915"/>
                </a:lnTo>
                <a:lnTo>
                  <a:pt x="916" y="915"/>
                </a:lnTo>
                <a:lnTo>
                  <a:pt x="916" y="930"/>
                </a:lnTo>
                <a:lnTo>
                  <a:pt x="916" y="945"/>
                </a:lnTo>
                <a:lnTo>
                  <a:pt x="931" y="945"/>
                </a:lnTo>
                <a:lnTo>
                  <a:pt x="946" y="945"/>
                </a:lnTo>
                <a:lnTo>
                  <a:pt x="946" y="960"/>
                </a:lnTo>
                <a:lnTo>
                  <a:pt x="931" y="960"/>
                </a:lnTo>
                <a:lnTo>
                  <a:pt x="931" y="975"/>
                </a:lnTo>
                <a:lnTo>
                  <a:pt x="916" y="975"/>
                </a:lnTo>
                <a:lnTo>
                  <a:pt x="931" y="975"/>
                </a:lnTo>
                <a:lnTo>
                  <a:pt x="931" y="990"/>
                </a:lnTo>
                <a:lnTo>
                  <a:pt x="946" y="990"/>
                </a:lnTo>
                <a:lnTo>
                  <a:pt x="961" y="990"/>
                </a:lnTo>
                <a:lnTo>
                  <a:pt x="961" y="1005"/>
                </a:lnTo>
                <a:lnTo>
                  <a:pt x="976" y="1005"/>
                </a:lnTo>
                <a:lnTo>
                  <a:pt x="991" y="1005"/>
                </a:lnTo>
                <a:lnTo>
                  <a:pt x="976" y="1005"/>
                </a:lnTo>
                <a:lnTo>
                  <a:pt x="976" y="1020"/>
                </a:lnTo>
                <a:lnTo>
                  <a:pt x="976" y="1035"/>
                </a:lnTo>
                <a:lnTo>
                  <a:pt x="961" y="1035"/>
                </a:lnTo>
                <a:lnTo>
                  <a:pt x="961" y="1050"/>
                </a:lnTo>
                <a:lnTo>
                  <a:pt x="976" y="1050"/>
                </a:lnTo>
                <a:lnTo>
                  <a:pt x="961" y="1050"/>
                </a:lnTo>
                <a:lnTo>
                  <a:pt x="961" y="1065"/>
                </a:lnTo>
                <a:lnTo>
                  <a:pt x="976" y="1065"/>
                </a:lnTo>
                <a:lnTo>
                  <a:pt x="976" y="1080"/>
                </a:lnTo>
                <a:lnTo>
                  <a:pt x="991" y="1080"/>
                </a:lnTo>
                <a:lnTo>
                  <a:pt x="991" y="1095"/>
                </a:lnTo>
                <a:lnTo>
                  <a:pt x="991" y="1110"/>
                </a:lnTo>
                <a:lnTo>
                  <a:pt x="991" y="1125"/>
                </a:lnTo>
                <a:lnTo>
                  <a:pt x="991" y="1140"/>
                </a:lnTo>
                <a:lnTo>
                  <a:pt x="991" y="1155"/>
                </a:lnTo>
                <a:lnTo>
                  <a:pt x="991" y="1170"/>
                </a:lnTo>
                <a:lnTo>
                  <a:pt x="991" y="1185"/>
                </a:lnTo>
                <a:lnTo>
                  <a:pt x="1006" y="1185"/>
                </a:lnTo>
                <a:lnTo>
                  <a:pt x="1006" y="1200"/>
                </a:lnTo>
                <a:lnTo>
                  <a:pt x="1006" y="1215"/>
                </a:lnTo>
                <a:lnTo>
                  <a:pt x="991" y="1215"/>
                </a:lnTo>
                <a:lnTo>
                  <a:pt x="976" y="1215"/>
                </a:lnTo>
                <a:lnTo>
                  <a:pt x="961" y="1215"/>
                </a:lnTo>
                <a:lnTo>
                  <a:pt x="961" y="1200"/>
                </a:lnTo>
                <a:lnTo>
                  <a:pt x="961" y="1215"/>
                </a:lnTo>
                <a:lnTo>
                  <a:pt x="946" y="1215"/>
                </a:lnTo>
                <a:lnTo>
                  <a:pt x="946" y="1200"/>
                </a:lnTo>
                <a:lnTo>
                  <a:pt x="946" y="1215"/>
                </a:lnTo>
                <a:lnTo>
                  <a:pt x="946" y="1230"/>
                </a:lnTo>
                <a:lnTo>
                  <a:pt x="931" y="1230"/>
                </a:lnTo>
                <a:lnTo>
                  <a:pt x="931" y="1245"/>
                </a:lnTo>
                <a:lnTo>
                  <a:pt x="916" y="1245"/>
                </a:lnTo>
                <a:lnTo>
                  <a:pt x="901" y="1245"/>
                </a:lnTo>
                <a:lnTo>
                  <a:pt x="886" y="1245"/>
                </a:lnTo>
                <a:lnTo>
                  <a:pt x="886" y="1230"/>
                </a:lnTo>
                <a:lnTo>
                  <a:pt x="871" y="1230"/>
                </a:lnTo>
                <a:lnTo>
                  <a:pt x="856" y="1230"/>
                </a:lnTo>
                <a:lnTo>
                  <a:pt x="841" y="1230"/>
                </a:lnTo>
                <a:lnTo>
                  <a:pt x="841" y="1245"/>
                </a:lnTo>
                <a:lnTo>
                  <a:pt x="826" y="1260"/>
                </a:lnTo>
                <a:lnTo>
                  <a:pt x="811" y="1260"/>
                </a:lnTo>
                <a:lnTo>
                  <a:pt x="811" y="1245"/>
                </a:lnTo>
                <a:lnTo>
                  <a:pt x="796" y="1245"/>
                </a:lnTo>
                <a:lnTo>
                  <a:pt x="811" y="1245"/>
                </a:lnTo>
                <a:lnTo>
                  <a:pt x="811" y="1260"/>
                </a:lnTo>
                <a:lnTo>
                  <a:pt x="796" y="1260"/>
                </a:lnTo>
                <a:lnTo>
                  <a:pt x="781" y="1260"/>
                </a:lnTo>
                <a:lnTo>
                  <a:pt x="781" y="1275"/>
                </a:lnTo>
                <a:lnTo>
                  <a:pt x="781" y="1290"/>
                </a:lnTo>
                <a:lnTo>
                  <a:pt x="766" y="1290"/>
                </a:lnTo>
                <a:lnTo>
                  <a:pt x="781" y="1290"/>
                </a:lnTo>
                <a:lnTo>
                  <a:pt x="781" y="1305"/>
                </a:lnTo>
                <a:lnTo>
                  <a:pt x="766" y="1305"/>
                </a:lnTo>
                <a:lnTo>
                  <a:pt x="751" y="1305"/>
                </a:lnTo>
                <a:lnTo>
                  <a:pt x="751" y="1320"/>
                </a:lnTo>
                <a:lnTo>
                  <a:pt x="736" y="1320"/>
                </a:lnTo>
                <a:lnTo>
                  <a:pt x="736" y="1335"/>
                </a:lnTo>
                <a:lnTo>
                  <a:pt x="736" y="1350"/>
                </a:lnTo>
                <a:lnTo>
                  <a:pt x="721" y="1350"/>
                </a:lnTo>
                <a:lnTo>
                  <a:pt x="721" y="1365"/>
                </a:lnTo>
                <a:lnTo>
                  <a:pt x="721" y="1380"/>
                </a:lnTo>
                <a:lnTo>
                  <a:pt x="736" y="1380"/>
                </a:lnTo>
                <a:lnTo>
                  <a:pt x="736" y="1395"/>
                </a:lnTo>
                <a:lnTo>
                  <a:pt x="736" y="1410"/>
                </a:lnTo>
                <a:lnTo>
                  <a:pt x="721" y="1410"/>
                </a:lnTo>
                <a:lnTo>
                  <a:pt x="721" y="1425"/>
                </a:lnTo>
                <a:lnTo>
                  <a:pt x="721" y="1440"/>
                </a:lnTo>
                <a:lnTo>
                  <a:pt x="721" y="1455"/>
                </a:lnTo>
                <a:lnTo>
                  <a:pt x="736" y="1455"/>
                </a:lnTo>
                <a:lnTo>
                  <a:pt x="736" y="1470"/>
                </a:lnTo>
                <a:lnTo>
                  <a:pt x="736" y="1485"/>
                </a:lnTo>
                <a:lnTo>
                  <a:pt x="736" y="1500"/>
                </a:lnTo>
                <a:lnTo>
                  <a:pt x="736" y="1515"/>
                </a:lnTo>
                <a:lnTo>
                  <a:pt x="736" y="1530"/>
                </a:lnTo>
                <a:lnTo>
                  <a:pt x="736" y="1545"/>
                </a:lnTo>
                <a:lnTo>
                  <a:pt x="736" y="1560"/>
                </a:lnTo>
                <a:lnTo>
                  <a:pt x="736" y="1575"/>
                </a:lnTo>
                <a:lnTo>
                  <a:pt x="721" y="1575"/>
                </a:lnTo>
                <a:lnTo>
                  <a:pt x="721" y="1590"/>
                </a:lnTo>
                <a:lnTo>
                  <a:pt x="736" y="1590"/>
                </a:lnTo>
                <a:lnTo>
                  <a:pt x="721" y="1605"/>
                </a:lnTo>
                <a:lnTo>
                  <a:pt x="736" y="1605"/>
                </a:lnTo>
                <a:lnTo>
                  <a:pt x="736" y="1620"/>
                </a:lnTo>
                <a:lnTo>
                  <a:pt x="736" y="1635"/>
                </a:lnTo>
                <a:lnTo>
                  <a:pt x="721" y="1635"/>
                </a:lnTo>
                <a:lnTo>
                  <a:pt x="721" y="1650"/>
                </a:lnTo>
                <a:lnTo>
                  <a:pt x="721" y="1665"/>
                </a:lnTo>
                <a:lnTo>
                  <a:pt x="721" y="1680"/>
                </a:lnTo>
                <a:lnTo>
                  <a:pt x="706" y="1680"/>
                </a:lnTo>
                <a:lnTo>
                  <a:pt x="691" y="1695"/>
                </a:lnTo>
                <a:lnTo>
                  <a:pt x="691" y="1710"/>
                </a:lnTo>
                <a:lnTo>
                  <a:pt x="676" y="1710"/>
                </a:lnTo>
                <a:lnTo>
                  <a:pt x="661" y="1695"/>
                </a:lnTo>
                <a:lnTo>
                  <a:pt x="646" y="1695"/>
                </a:lnTo>
                <a:lnTo>
                  <a:pt x="631" y="1695"/>
                </a:lnTo>
                <a:lnTo>
                  <a:pt x="631" y="1710"/>
                </a:lnTo>
                <a:lnTo>
                  <a:pt x="646" y="1710"/>
                </a:lnTo>
                <a:lnTo>
                  <a:pt x="646" y="1725"/>
                </a:lnTo>
                <a:lnTo>
                  <a:pt x="646" y="1740"/>
                </a:lnTo>
                <a:lnTo>
                  <a:pt x="631" y="1740"/>
                </a:lnTo>
                <a:lnTo>
                  <a:pt x="616" y="1740"/>
                </a:lnTo>
                <a:lnTo>
                  <a:pt x="601" y="1725"/>
                </a:lnTo>
                <a:lnTo>
                  <a:pt x="586" y="1725"/>
                </a:lnTo>
                <a:lnTo>
                  <a:pt x="571" y="1725"/>
                </a:lnTo>
                <a:lnTo>
                  <a:pt x="571" y="1740"/>
                </a:lnTo>
                <a:lnTo>
                  <a:pt x="556" y="1755"/>
                </a:lnTo>
                <a:lnTo>
                  <a:pt x="541" y="1755"/>
                </a:lnTo>
                <a:lnTo>
                  <a:pt x="541" y="1740"/>
                </a:lnTo>
                <a:lnTo>
                  <a:pt x="526" y="1740"/>
                </a:lnTo>
                <a:lnTo>
                  <a:pt x="511" y="1740"/>
                </a:lnTo>
                <a:lnTo>
                  <a:pt x="496" y="1740"/>
                </a:lnTo>
                <a:lnTo>
                  <a:pt x="496" y="1725"/>
                </a:lnTo>
                <a:lnTo>
                  <a:pt x="481" y="1725"/>
                </a:lnTo>
                <a:lnTo>
                  <a:pt x="481" y="1740"/>
                </a:lnTo>
                <a:lnTo>
                  <a:pt x="466" y="1740"/>
                </a:lnTo>
                <a:lnTo>
                  <a:pt x="466" y="1725"/>
                </a:lnTo>
                <a:lnTo>
                  <a:pt x="451" y="1740"/>
                </a:lnTo>
                <a:lnTo>
                  <a:pt x="451" y="1755"/>
                </a:lnTo>
                <a:lnTo>
                  <a:pt x="436" y="1755"/>
                </a:lnTo>
                <a:lnTo>
                  <a:pt x="421" y="1755"/>
                </a:lnTo>
                <a:lnTo>
                  <a:pt x="406" y="1755"/>
                </a:lnTo>
                <a:lnTo>
                  <a:pt x="406" y="1740"/>
                </a:lnTo>
                <a:lnTo>
                  <a:pt x="391" y="1740"/>
                </a:lnTo>
                <a:lnTo>
                  <a:pt x="391" y="1725"/>
                </a:lnTo>
                <a:lnTo>
                  <a:pt x="391" y="1710"/>
                </a:lnTo>
                <a:lnTo>
                  <a:pt x="376" y="1710"/>
                </a:lnTo>
                <a:lnTo>
                  <a:pt x="376" y="1725"/>
                </a:lnTo>
                <a:lnTo>
                  <a:pt x="376" y="1740"/>
                </a:lnTo>
                <a:lnTo>
                  <a:pt x="376" y="1755"/>
                </a:lnTo>
                <a:lnTo>
                  <a:pt x="361" y="1755"/>
                </a:lnTo>
                <a:lnTo>
                  <a:pt x="361" y="1740"/>
                </a:lnTo>
                <a:lnTo>
                  <a:pt x="361" y="1725"/>
                </a:lnTo>
                <a:lnTo>
                  <a:pt x="346" y="1725"/>
                </a:lnTo>
                <a:lnTo>
                  <a:pt x="330" y="1725"/>
                </a:lnTo>
                <a:lnTo>
                  <a:pt x="346" y="1740"/>
                </a:lnTo>
                <a:lnTo>
                  <a:pt x="346" y="1755"/>
                </a:lnTo>
                <a:lnTo>
                  <a:pt x="346" y="1770"/>
                </a:lnTo>
                <a:lnTo>
                  <a:pt x="330" y="1770"/>
                </a:lnTo>
                <a:lnTo>
                  <a:pt x="315" y="1755"/>
                </a:lnTo>
                <a:lnTo>
                  <a:pt x="300" y="1755"/>
                </a:lnTo>
                <a:lnTo>
                  <a:pt x="300" y="1740"/>
                </a:lnTo>
                <a:lnTo>
                  <a:pt x="285" y="1740"/>
                </a:lnTo>
                <a:lnTo>
                  <a:pt x="285" y="1755"/>
                </a:lnTo>
                <a:lnTo>
                  <a:pt x="285" y="1770"/>
                </a:lnTo>
                <a:lnTo>
                  <a:pt x="300" y="1770"/>
                </a:lnTo>
                <a:lnTo>
                  <a:pt x="300" y="1755"/>
                </a:lnTo>
                <a:lnTo>
                  <a:pt x="315" y="1755"/>
                </a:lnTo>
                <a:lnTo>
                  <a:pt x="315" y="1770"/>
                </a:lnTo>
                <a:lnTo>
                  <a:pt x="315" y="1785"/>
                </a:lnTo>
                <a:lnTo>
                  <a:pt x="330" y="1785"/>
                </a:lnTo>
                <a:lnTo>
                  <a:pt x="330" y="1800"/>
                </a:lnTo>
                <a:lnTo>
                  <a:pt x="330" y="1815"/>
                </a:lnTo>
                <a:lnTo>
                  <a:pt x="315" y="1815"/>
                </a:lnTo>
                <a:lnTo>
                  <a:pt x="300" y="1815"/>
                </a:lnTo>
                <a:lnTo>
                  <a:pt x="300" y="1800"/>
                </a:lnTo>
                <a:lnTo>
                  <a:pt x="285" y="1800"/>
                </a:lnTo>
                <a:lnTo>
                  <a:pt x="285" y="1785"/>
                </a:lnTo>
                <a:lnTo>
                  <a:pt x="270" y="1785"/>
                </a:lnTo>
                <a:lnTo>
                  <a:pt x="270" y="1800"/>
                </a:lnTo>
                <a:lnTo>
                  <a:pt x="270" y="1815"/>
                </a:lnTo>
                <a:lnTo>
                  <a:pt x="285" y="1815"/>
                </a:lnTo>
                <a:lnTo>
                  <a:pt x="285" y="1830"/>
                </a:lnTo>
                <a:lnTo>
                  <a:pt x="270" y="1845"/>
                </a:lnTo>
                <a:lnTo>
                  <a:pt x="255" y="1845"/>
                </a:lnTo>
                <a:lnTo>
                  <a:pt x="240" y="1830"/>
                </a:lnTo>
                <a:lnTo>
                  <a:pt x="240" y="1815"/>
                </a:lnTo>
                <a:lnTo>
                  <a:pt x="225" y="1815"/>
                </a:lnTo>
                <a:lnTo>
                  <a:pt x="225" y="1800"/>
                </a:lnTo>
                <a:lnTo>
                  <a:pt x="225" y="1785"/>
                </a:lnTo>
                <a:lnTo>
                  <a:pt x="210" y="1785"/>
                </a:lnTo>
                <a:lnTo>
                  <a:pt x="210" y="1770"/>
                </a:lnTo>
                <a:lnTo>
                  <a:pt x="210" y="1755"/>
                </a:lnTo>
                <a:lnTo>
                  <a:pt x="195" y="1755"/>
                </a:lnTo>
                <a:lnTo>
                  <a:pt x="180" y="1755"/>
                </a:lnTo>
                <a:lnTo>
                  <a:pt x="180" y="1770"/>
                </a:lnTo>
                <a:lnTo>
                  <a:pt x="180" y="1755"/>
                </a:lnTo>
                <a:lnTo>
                  <a:pt x="165" y="1755"/>
                </a:lnTo>
                <a:lnTo>
                  <a:pt x="165" y="1770"/>
                </a:lnTo>
                <a:lnTo>
                  <a:pt x="165" y="1755"/>
                </a:lnTo>
                <a:lnTo>
                  <a:pt x="150" y="1755"/>
                </a:lnTo>
                <a:lnTo>
                  <a:pt x="150" y="1740"/>
                </a:lnTo>
                <a:lnTo>
                  <a:pt x="135" y="1740"/>
                </a:lnTo>
                <a:lnTo>
                  <a:pt x="135" y="1755"/>
                </a:lnTo>
                <a:lnTo>
                  <a:pt x="135" y="1740"/>
                </a:lnTo>
                <a:lnTo>
                  <a:pt x="120" y="1740"/>
                </a:lnTo>
                <a:lnTo>
                  <a:pt x="120" y="1725"/>
                </a:lnTo>
                <a:lnTo>
                  <a:pt x="135" y="1725"/>
                </a:lnTo>
                <a:lnTo>
                  <a:pt x="120" y="1725"/>
                </a:lnTo>
                <a:lnTo>
                  <a:pt x="120" y="1710"/>
                </a:lnTo>
                <a:lnTo>
                  <a:pt x="105" y="1710"/>
                </a:lnTo>
                <a:lnTo>
                  <a:pt x="120" y="1710"/>
                </a:lnTo>
                <a:lnTo>
                  <a:pt x="105" y="1710"/>
                </a:lnTo>
                <a:lnTo>
                  <a:pt x="105" y="1695"/>
                </a:lnTo>
                <a:lnTo>
                  <a:pt x="90" y="1695"/>
                </a:lnTo>
                <a:lnTo>
                  <a:pt x="105" y="1695"/>
                </a:lnTo>
                <a:lnTo>
                  <a:pt x="105" y="1680"/>
                </a:lnTo>
                <a:lnTo>
                  <a:pt x="90" y="1680"/>
                </a:lnTo>
                <a:lnTo>
                  <a:pt x="105" y="1680"/>
                </a:lnTo>
                <a:lnTo>
                  <a:pt x="105" y="1665"/>
                </a:lnTo>
                <a:lnTo>
                  <a:pt x="90" y="1665"/>
                </a:lnTo>
                <a:lnTo>
                  <a:pt x="75" y="1665"/>
                </a:lnTo>
                <a:lnTo>
                  <a:pt x="90" y="1665"/>
                </a:lnTo>
                <a:lnTo>
                  <a:pt x="90" y="1650"/>
                </a:lnTo>
                <a:lnTo>
                  <a:pt x="75" y="1650"/>
                </a:lnTo>
                <a:lnTo>
                  <a:pt x="60" y="1650"/>
                </a:lnTo>
                <a:lnTo>
                  <a:pt x="60" y="1635"/>
                </a:lnTo>
                <a:lnTo>
                  <a:pt x="60" y="1650"/>
                </a:lnTo>
                <a:lnTo>
                  <a:pt x="60" y="1635"/>
                </a:lnTo>
                <a:lnTo>
                  <a:pt x="45" y="1635"/>
                </a:lnTo>
                <a:lnTo>
                  <a:pt x="60" y="1635"/>
                </a:lnTo>
                <a:lnTo>
                  <a:pt x="60" y="1620"/>
                </a:lnTo>
                <a:lnTo>
                  <a:pt x="60" y="1605"/>
                </a:lnTo>
                <a:lnTo>
                  <a:pt x="60" y="1590"/>
                </a:lnTo>
                <a:lnTo>
                  <a:pt x="60" y="1575"/>
                </a:lnTo>
                <a:lnTo>
                  <a:pt x="60" y="1590"/>
                </a:lnTo>
                <a:lnTo>
                  <a:pt x="60" y="1575"/>
                </a:lnTo>
                <a:lnTo>
                  <a:pt x="60" y="1560"/>
                </a:lnTo>
                <a:lnTo>
                  <a:pt x="45" y="1560"/>
                </a:lnTo>
                <a:lnTo>
                  <a:pt x="45" y="1545"/>
                </a:lnTo>
                <a:lnTo>
                  <a:pt x="60" y="1545"/>
                </a:lnTo>
                <a:lnTo>
                  <a:pt x="60" y="1530"/>
                </a:lnTo>
                <a:lnTo>
                  <a:pt x="75" y="1530"/>
                </a:lnTo>
                <a:lnTo>
                  <a:pt x="75" y="1515"/>
                </a:lnTo>
                <a:lnTo>
                  <a:pt x="60" y="1515"/>
                </a:lnTo>
                <a:lnTo>
                  <a:pt x="60" y="1530"/>
                </a:lnTo>
                <a:lnTo>
                  <a:pt x="60" y="1515"/>
                </a:lnTo>
                <a:lnTo>
                  <a:pt x="45" y="1515"/>
                </a:lnTo>
                <a:lnTo>
                  <a:pt x="45" y="1500"/>
                </a:lnTo>
                <a:lnTo>
                  <a:pt x="60" y="1500"/>
                </a:lnTo>
                <a:lnTo>
                  <a:pt x="45" y="1500"/>
                </a:lnTo>
                <a:lnTo>
                  <a:pt x="45" y="1485"/>
                </a:lnTo>
                <a:lnTo>
                  <a:pt x="45" y="1470"/>
                </a:lnTo>
                <a:lnTo>
                  <a:pt x="45" y="1455"/>
                </a:lnTo>
                <a:lnTo>
                  <a:pt x="60" y="1455"/>
                </a:lnTo>
                <a:lnTo>
                  <a:pt x="60" y="1440"/>
                </a:lnTo>
                <a:lnTo>
                  <a:pt x="45" y="1440"/>
                </a:lnTo>
                <a:lnTo>
                  <a:pt x="45" y="1455"/>
                </a:lnTo>
                <a:lnTo>
                  <a:pt x="30" y="1455"/>
                </a:lnTo>
                <a:lnTo>
                  <a:pt x="30" y="1440"/>
                </a:lnTo>
                <a:lnTo>
                  <a:pt x="45" y="1440"/>
                </a:lnTo>
                <a:lnTo>
                  <a:pt x="30" y="1425"/>
                </a:lnTo>
                <a:lnTo>
                  <a:pt x="45" y="1425"/>
                </a:lnTo>
                <a:lnTo>
                  <a:pt x="45" y="1410"/>
                </a:lnTo>
                <a:lnTo>
                  <a:pt x="45" y="1395"/>
                </a:lnTo>
                <a:lnTo>
                  <a:pt x="30" y="1395"/>
                </a:lnTo>
                <a:lnTo>
                  <a:pt x="30" y="1380"/>
                </a:lnTo>
                <a:lnTo>
                  <a:pt x="30" y="1395"/>
                </a:lnTo>
                <a:lnTo>
                  <a:pt x="45" y="1395"/>
                </a:lnTo>
                <a:lnTo>
                  <a:pt x="45" y="1380"/>
                </a:lnTo>
                <a:lnTo>
                  <a:pt x="30" y="1380"/>
                </a:lnTo>
                <a:lnTo>
                  <a:pt x="30" y="1365"/>
                </a:lnTo>
                <a:lnTo>
                  <a:pt x="45" y="1365"/>
                </a:lnTo>
                <a:lnTo>
                  <a:pt x="45" y="1350"/>
                </a:lnTo>
                <a:lnTo>
                  <a:pt x="45" y="1335"/>
                </a:lnTo>
                <a:lnTo>
                  <a:pt x="30" y="1335"/>
                </a:lnTo>
                <a:lnTo>
                  <a:pt x="30" y="1320"/>
                </a:lnTo>
                <a:lnTo>
                  <a:pt x="45" y="1305"/>
                </a:lnTo>
                <a:lnTo>
                  <a:pt x="30" y="1305"/>
                </a:lnTo>
                <a:lnTo>
                  <a:pt x="45" y="1305"/>
                </a:lnTo>
                <a:lnTo>
                  <a:pt x="45" y="1290"/>
                </a:lnTo>
                <a:lnTo>
                  <a:pt x="45" y="1275"/>
                </a:lnTo>
                <a:lnTo>
                  <a:pt x="45" y="1260"/>
                </a:lnTo>
                <a:lnTo>
                  <a:pt x="30" y="1260"/>
                </a:lnTo>
                <a:lnTo>
                  <a:pt x="45" y="1260"/>
                </a:lnTo>
                <a:lnTo>
                  <a:pt x="45" y="1245"/>
                </a:lnTo>
                <a:lnTo>
                  <a:pt x="30" y="1245"/>
                </a:lnTo>
                <a:lnTo>
                  <a:pt x="45" y="1245"/>
                </a:lnTo>
                <a:lnTo>
                  <a:pt x="30" y="1230"/>
                </a:lnTo>
                <a:lnTo>
                  <a:pt x="45" y="1230"/>
                </a:lnTo>
                <a:lnTo>
                  <a:pt x="45" y="1215"/>
                </a:lnTo>
                <a:lnTo>
                  <a:pt x="30" y="1215"/>
                </a:lnTo>
                <a:lnTo>
                  <a:pt x="30" y="1200"/>
                </a:lnTo>
                <a:lnTo>
                  <a:pt x="30" y="1185"/>
                </a:lnTo>
                <a:lnTo>
                  <a:pt x="45" y="1185"/>
                </a:lnTo>
                <a:lnTo>
                  <a:pt x="45" y="1170"/>
                </a:lnTo>
                <a:lnTo>
                  <a:pt x="45" y="1155"/>
                </a:lnTo>
                <a:lnTo>
                  <a:pt x="60" y="1155"/>
                </a:lnTo>
                <a:lnTo>
                  <a:pt x="75" y="1155"/>
                </a:lnTo>
                <a:lnTo>
                  <a:pt x="75" y="1140"/>
                </a:lnTo>
                <a:lnTo>
                  <a:pt x="60" y="1140"/>
                </a:lnTo>
                <a:lnTo>
                  <a:pt x="60" y="1125"/>
                </a:lnTo>
                <a:lnTo>
                  <a:pt x="75" y="1125"/>
                </a:lnTo>
                <a:lnTo>
                  <a:pt x="75" y="1110"/>
                </a:lnTo>
                <a:lnTo>
                  <a:pt x="60" y="1110"/>
                </a:lnTo>
                <a:lnTo>
                  <a:pt x="75" y="1110"/>
                </a:lnTo>
                <a:lnTo>
                  <a:pt x="75" y="1095"/>
                </a:lnTo>
                <a:lnTo>
                  <a:pt x="60" y="1095"/>
                </a:lnTo>
                <a:lnTo>
                  <a:pt x="60" y="1080"/>
                </a:lnTo>
                <a:lnTo>
                  <a:pt x="60" y="1065"/>
                </a:lnTo>
                <a:lnTo>
                  <a:pt x="60" y="1050"/>
                </a:lnTo>
                <a:lnTo>
                  <a:pt x="45" y="1050"/>
                </a:lnTo>
                <a:lnTo>
                  <a:pt x="45" y="1035"/>
                </a:lnTo>
                <a:lnTo>
                  <a:pt x="60" y="1035"/>
                </a:lnTo>
                <a:lnTo>
                  <a:pt x="60" y="1020"/>
                </a:lnTo>
                <a:lnTo>
                  <a:pt x="45" y="1020"/>
                </a:lnTo>
                <a:lnTo>
                  <a:pt x="45" y="1005"/>
                </a:lnTo>
                <a:lnTo>
                  <a:pt x="45" y="990"/>
                </a:lnTo>
                <a:lnTo>
                  <a:pt x="45" y="975"/>
                </a:lnTo>
                <a:lnTo>
                  <a:pt x="30" y="975"/>
                </a:lnTo>
                <a:lnTo>
                  <a:pt x="30" y="960"/>
                </a:lnTo>
                <a:lnTo>
                  <a:pt x="30" y="945"/>
                </a:lnTo>
                <a:lnTo>
                  <a:pt x="15" y="945"/>
                </a:lnTo>
                <a:lnTo>
                  <a:pt x="15" y="930"/>
                </a:lnTo>
                <a:lnTo>
                  <a:pt x="0" y="930"/>
                </a:lnTo>
                <a:lnTo>
                  <a:pt x="15" y="930"/>
                </a:lnTo>
                <a:lnTo>
                  <a:pt x="15" y="915"/>
                </a:lnTo>
                <a:lnTo>
                  <a:pt x="15" y="900"/>
                </a:lnTo>
                <a:lnTo>
                  <a:pt x="30" y="900"/>
                </a:lnTo>
                <a:lnTo>
                  <a:pt x="30" y="885"/>
                </a:lnTo>
                <a:lnTo>
                  <a:pt x="45" y="885"/>
                </a:lnTo>
                <a:lnTo>
                  <a:pt x="45" y="900"/>
                </a:lnTo>
                <a:lnTo>
                  <a:pt x="45" y="885"/>
                </a:lnTo>
                <a:lnTo>
                  <a:pt x="45" y="870"/>
                </a:lnTo>
                <a:lnTo>
                  <a:pt x="45" y="855"/>
                </a:lnTo>
                <a:lnTo>
                  <a:pt x="45" y="840"/>
                </a:lnTo>
                <a:lnTo>
                  <a:pt x="60" y="825"/>
                </a:lnTo>
                <a:lnTo>
                  <a:pt x="75" y="825"/>
                </a:lnTo>
                <a:lnTo>
                  <a:pt x="75" y="810"/>
                </a:lnTo>
                <a:lnTo>
                  <a:pt x="75" y="795"/>
                </a:lnTo>
                <a:lnTo>
                  <a:pt x="75" y="780"/>
                </a:lnTo>
                <a:lnTo>
                  <a:pt x="60" y="780"/>
                </a:lnTo>
                <a:lnTo>
                  <a:pt x="60" y="765"/>
                </a:lnTo>
                <a:lnTo>
                  <a:pt x="45" y="765"/>
                </a:lnTo>
                <a:lnTo>
                  <a:pt x="30" y="765"/>
                </a:lnTo>
                <a:lnTo>
                  <a:pt x="30" y="750"/>
                </a:lnTo>
                <a:lnTo>
                  <a:pt x="45" y="750"/>
                </a:lnTo>
                <a:lnTo>
                  <a:pt x="45" y="735"/>
                </a:lnTo>
                <a:lnTo>
                  <a:pt x="60" y="735"/>
                </a:lnTo>
                <a:lnTo>
                  <a:pt x="60" y="720"/>
                </a:lnTo>
                <a:lnTo>
                  <a:pt x="60" y="705"/>
                </a:lnTo>
                <a:lnTo>
                  <a:pt x="60" y="690"/>
                </a:lnTo>
                <a:lnTo>
                  <a:pt x="60" y="675"/>
                </a:lnTo>
                <a:lnTo>
                  <a:pt x="45" y="675"/>
                </a:lnTo>
                <a:lnTo>
                  <a:pt x="45" y="660"/>
                </a:lnTo>
                <a:lnTo>
                  <a:pt x="30" y="660"/>
                </a:lnTo>
                <a:lnTo>
                  <a:pt x="30" y="645"/>
                </a:lnTo>
                <a:lnTo>
                  <a:pt x="30" y="630"/>
                </a:lnTo>
                <a:lnTo>
                  <a:pt x="45" y="630"/>
                </a:lnTo>
                <a:lnTo>
                  <a:pt x="45" y="615"/>
                </a:lnTo>
                <a:lnTo>
                  <a:pt x="30" y="615"/>
                </a:lnTo>
                <a:lnTo>
                  <a:pt x="15" y="615"/>
                </a:lnTo>
                <a:lnTo>
                  <a:pt x="15" y="600"/>
                </a:lnTo>
                <a:lnTo>
                  <a:pt x="0" y="600"/>
                </a:lnTo>
                <a:lnTo>
                  <a:pt x="0" y="585"/>
                </a:lnTo>
                <a:lnTo>
                  <a:pt x="15" y="585"/>
                </a:lnTo>
                <a:lnTo>
                  <a:pt x="15" y="570"/>
                </a:lnTo>
                <a:lnTo>
                  <a:pt x="15" y="555"/>
                </a:lnTo>
                <a:lnTo>
                  <a:pt x="15" y="540"/>
                </a:lnTo>
                <a:lnTo>
                  <a:pt x="0" y="540"/>
                </a:lnTo>
                <a:lnTo>
                  <a:pt x="15" y="540"/>
                </a:lnTo>
                <a:lnTo>
                  <a:pt x="15" y="525"/>
                </a:lnTo>
                <a:lnTo>
                  <a:pt x="15" y="510"/>
                </a:lnTo>
                <a:lnTo>
                  <a:pt x="30" y="510"/>
                </a:lnTo>
                <a:lnTo>
                  <a:pt x="45" y="510"/>
                </a:lnTo>
                <a:lnTo>
                  <a:pt x="45" y="495"/>
                </a:lnTo>
                <a:lnTo>
                  <a:pt x="30" y="495"/>
                </a:lnTo>
                <a:lnTo>
                  <a:pt x="30" y="480"/>
                </a:lnTo>
                <a:lnTo>
                  <a:pt x="45" y="480"/>
                </a:lnTo>
                <a:lnTo>
                  <a:pt x="45" y="465"/>
                </a:lnTo>
                <a:lnTo>
                  <a:pt x="60" y="465"/>
                </a:lnTo>
                <a:lnTo>
                  <a:pt x="45" y="465"/>
                </a:lnTo>
                <a:lnTo>
                  <a:pt x="45" y="450"/>
                </a:lnTo>
                <a:lnTo>
                  <a:pt x="45" y="435"/>
                </a:lnTo>
                <a:lnTo>
                  <a:pt x="45" y="420"/>
                </a:lnTo>
                <a:lnTo>
                  <a:pt x="60" y="420"/>
                </a:lnTo>
                <a:lnTo>
                  <a:pt x="75" y="420"/>
                </a:lnTo>
                <a:lnTo>
                  <a:pt x="75" y="405"/>
                </a:lnTo>
                <a:lnTo>
                  <a:pt x="60" y="405"/>
                </a:lnTo>
                <a:lnTo>
                  <a:pt x="60" y="390"/>
                </a:lnTo>
                <a:lnTo>
                  <a:pt x="60" y="375"/>
                </a:lnTo>
                <a:lnTo>
                  <a:pt x="45" y="375"/>
                </a:lnTo>
                <a:lnTo>
                  <a:pt x="45" y="360"/>
                </a:lnTo>
                <a:lnTo>
                  <a:pt x="45" y="345"/>
                </a:lnTo>
                <a:lnTo>
                  <a:pt x="60" y="360"/>
                </a:lnTo>
                <a:lnTo>
                  <a:pt x="75" y="360"/>
                </a:lnTo>
                <a:lnTo>
                  <a:pt x="90" y="345"/>
                </a:lnTo>
                <a:lnTo>
                  <a:pt x="105" y="345"/>
                </a:lnTo>
                <a:lnTo>
                  <a:pt x="105" y="330"/>
                </a:lnTo>
                <a:lnTo>
                  <a:pt x="105" y="315"/>
                </a:lnTo>
                <a:lnTo>
                  <a:pt x="120" y="315"/>
                </a:lnTo>
                <a:lnTo>
                  <a:pt x="120" y="300"/>
                </a:lnTo>
                <a:lnTo>
                  <a:pt x="135" y="300"/>
                </a:lnTo>
                <a:lnTo>
                  <a:pt x="135" y="285"/>
                </a:lnTo>
                <a:lnTo>
                  <a:pt x="150" y="285"/>
                </a:lnTo>
                <a:lnTo>
                  <a:pt x="165" y="285"/>
                </a:lnTo>
                <a:lnTo>
                  <a:pt x="180" y="285"/>
                </a:lnTo>
                <a:lnTo>
                  <a:pt x="195" y="285"/>
                </a:lnTo>
                <a:lnTo>
                  <a:pt x="210" y="285"/>
                </a:lnTo>
                <a:lnTo>
                  <a:pt x="210" y="270"/>
                </a:lnTo>
                <a:lnTo>
                  <a:pt x="225" y="270"/>
                </a:lnTo>
                <a:lnTo>
                  <a:pt x="225" y="255"/>
                </a:lnTo>
                <a:lnTo>
                  <a:pt x="210" y="255"/>
                </a:lnTo>
                <a:lnTo>
                  <a:pt x="225" y="255"/>
                </a:lnTo>
                <a:lnTo>
                  <a:pt x="225" y="240"/>
                </a:lnTo>
                <a:lnTo>
                  <a:pt x="240" y="240"/>
                </a:lnTo>
                <a:lnTo>
                  <a:pt x="240" y="225"/>
                </a:lnTo>
                <a:lnTo>
                  <a:pt x="255" y="225"/>
                </a:lnTo>
                <a:lnTo>
                  <a:pt x="255" y="210"/>
                </a:lnTo>
                <a:lnTo>
                  <a:pt x="270" y="195"/>
                </a:lnTo>
                <a:lnTo>
                  <a:pt x="285" y="195"/>
                </a:lnTo>
                <a:lnTo>
                  <a:pt x="300" y="195"/>
                </a:lnTo>
                <a:lnTo>
                  <a:pt x="300" y="180"/>
                </a:lnTo>
                <a:lnTo>
                  <a:pt x="300" y="165"/>
                </a:lnTo>
                <a:lnTo>
                  <a:pt x="315" y="165"/>
                </a:lnTo>
                <a:lnTo>
                  <a:pt x="315" y="150"/>
                </a:lnTo>
                <a:lnTo>
                  <a:pt x="330" y="150"/>
                </a:lnTo>
                <a:lnTo>
                  <a:pt x="330" y="135"/>
                </a:lnTo>
                <a:lnTo>
                  <a:pt x="330" y="120"/>
                </a:lnTo>
                <a:lnTo>
                  <a:pt x="346" y="120"/>
                </a:lnTo>
                <a:lnTo>
                  <a:pt x="346" y="105"/>
                </a:lnTo>
                <a:lnTo>
                  <a:pt x="346" y="90"/>
                </a:lnTo>
                <a:lnTo>
                  <a:pt x="361" y="90"/>
                </a:lnTo>
                <a:lnTo>
                  <a:pt x="361" y="105"/>
                </a:lnTo>
                <a:lnTo>
                  <a:pt x="346" y="105"/>
                </a:lnTo>
                <a:lnTo>
                  <a:pt x="361" y="105"/>
                </a:lnTo>
                <a:lnTo>
                  <a:pt x="376" y="105"/>
                </a:lnTo>
                <a:lnTo>
                  <a:pt x="361" y="105"/>
                </a:lnTo>
                <a:lnTo>
                  <a:pt x="361" y="90"/>
                </a:lnTo>
                <a:lnTo>
                  <a:pt x="376" y="90"/>
                </a:lnTo>
                <a:lnTo>
                  <a:pt x="376" y="75"/>
                </a:lnTo>
                <a:lnTo>
                  <a:pt x="391" y="75"/>
                </a:lnTo>
                <a:lnTo>
                  <a:pt x="391" y="60"/>
                </a:lnTo>
                <a:lnTo>
                  <a:pt x="406" y="60"/>
                </a:lnTo>
                <a:lnTo>
                  <a:pt x="421" y="75"/>
                </a:lnTo>
                <a:lnTo>
                  <a:pt x="421" y="60"/>
                </a:lnTo>
                <a:lnTo>
                  <a:pt x="436" y="45"/>
                </a:lnTo>
                <a:lnTo>
                  <a:pt x="451" y="45"/>
                </a:lnTo>
                <a:lnTo>
                  <a:pt x="466" y="45"/>
                </a:lnTo>
                <a:lnTo>
                  <a:pt x="481" y="45"/>
                </a:lnTo>
                <a:lnTo>
                  <a:pt x="481" y="60"/>
                </a:lnTo>
                <a:lnTo>
                  <a:pt x="496" y="45"/>
                </a:lnTo>
                <a:lnTo>
                  <a:pt x="511" y="45"/>
                </a:lnTo>
                <a:lnTo>
                  <a:pt x="511" y="30"/>
                </a:lnTo>
                <a:lnTo>
                  <a:pt x="526" y="30"/>
                </a:lnTo>
                <a:lnTo>
                  <a:pt x="541" y="30"/>
                </a:lnTo>
                <a:lnTo>
                  <a:pt x="541" y="15"/>
                </a:lnTo>
                <a:lnTo>
                  <a:pt x="541" y="0"/>
                </a:lnTo>
                <a:lnTo>
                  <a:pt x="541" y="15"/>
                </a:lnTo>
                <a:lnTo>
                  <a:pt x="541" y="0"/>
                </a:lnTo>
                <a:lnTo>
                  <a:pt x="556" y="0"/>
                </a:lnTo>
                <a:lnTo>
                  <a:pt x="571" y="0"/>
                </a:lnTo>
                <a:lnTo>
                  <a:pt x="571" y="15"/>
                </a:lnTo>
                <a:lnTo>
                  <a:pt x="571" y="30"/>
                </a:lnTo>
                <a:lnTo>
                  <a:pt x="586" y="30"/>
                </a:lnTo>
                <a:lnTo>
                  <a:pt x="601" y="30"/>
                </a:lnTo>
                <a:lnTo>
                  <a:pt x="616" y="30"/>
                </a:lnTo>
                <a:lnTo>
                  <a:pt x="616" y="45"/>
                </a:lnTo>
                <a:lnTo>
                  <a:pt x="631" y="60"/>
                </a:lnTo>
                <a:lnTo>
                  <a:pt x="646" y="60"/>
                </a:lnTo>
                <a:lnTo>
                  <a:pt x="646" y="75"/>
                </a:lnTo>
                <a:lnTo>
                  <a:pt x="646" y="90"/>
                </a:lnTo>
                <a:lnTo>
                  <a:pt x="661" y="90"/>
                </a:lnTo>
                <a:lnTo>
                  <a:pt x="661" y="75"/>
                </a:lnTo>
                <a:lnTo>
                  <a:pt x="676" y="90"/>
                </a:lnTo>
                <a:lnTo>
                  <a:pt x="661" y="90"/>
                </a:lnTo>
                <a:lnTo>
                  <a:pt x="661" y="105"/>
                </a:lnTo>
                <a:lnTo>
                  <a:pt x="661" y="120"/>
                </a:lnTo>
                <a:lnTo>
                  <a:pt x="661" y="135"/>
                </a:lnTo>
                <a:lnTo>
                  <a:pt x="646" y="150"/>
                </a:lnTo>
                <a:lnTo>
                  <a:pt x="646" y="165"/>
                </a:lnTo>
                <a:lnTo>
                  <a:pt x="646" y="180"/>
                </a:lnTo>
                <a:lnTo>
                  <a:pt x="676" y="180"/>
                </a:lnTo>
                <a:lnTo>
                  <a:pt x="676" y="195"/>
                </a:lnTo>
                <a:lnTo>
                  <a:pt x="691" y="195"/>
                </a:lnTo>
                <a:lnTo>
                  <a:pt x="676" y="195"/>
                </a:lnTo>
                <a:lnTo>
                  <a:pt x="676" y="210"/>
                </a:lnTo>
                <a:lnTo>
                  <a:pt x="676" y="225"/>
                </a:lnTo>
                <a:lnTo>
                  <a:pt x="691" y="225"/>
                </a:lnTo>
                <a:lnTo>
                  <a:pt x="706" y="225"/>
                </a:lnTo>
                <a:lnTo>
                  <a:pt x="721" y="225"/>
                </a:lnTo>
                <a:lnTo>
                  <a:pt x="721" y="240"/>
                </a:lnTo>
                <a:lnTo>
                  <a:pt x="736" y="240"/>
                </a:lnTo>
                <a:lnTo>
                  <a:pt x="736" y="255"/>
                </a:lnTo>
                <a:lnTo>
                  <a:pt x="721" y="255"/>
                </a:lnTo>
                <a:lnTo>
                  <a:pt x="736" y="255"/>
                </a:lnTo>
                <a:lnTo>
                  <a:pt x="721" y="25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91" name="Freeform 529"/>
          <p:cNvSpPr>
            <a:spLocks/>
          </p:cNvSpPr>
          <p:nvPr/>
        </p:nvSpPr>
        <p:spPr bwMode="auto">
          <a:xfrm>
            <a:off x="1388539" y="3557667"/>
            <a:ext cx="1276345" cy="669989"/>
          </a:xfrm>
          <a:custGeom>
            <a:avLst/>
            <a:gdLst>
              <a:gd name="T0" fmla="*/ 1 w 1516"/>
              <a:gd name="T1" fmla="*/ 1 h 810"/>
              <a:gd name="T2" fmla="*/ 1 w 1516"/>
              <a:gd name="T3" fmla="*/ 1 h 810"/>
              <a:gd name="T4" fmla="*/ 1 w 1516"/>
              <a:gd name="T5" fmla="*/ 1 h 810"/>
              <a:gd name="T6" fmla="*/ 1 w 1516"/>
              <a:gd name="T7" fmla="*/ 1 h 810"/>
              <a:gd name="T8" fmla="*/ 1 w 1516"/>
              <a:gd name="T9" fmla="*/ 1 h 810"/>
              <a:gd name="T10" fmla="*/ 1 w 1516"/>
              <a:gd name="T11" fmla="*/ 1 h 810"/>
              <a:gd name="T12" fmla="*/ 1 w 1516"/>
              <a:gd name="T13" fmla="*/ 1 h 810"/>
              <a:gd name="T14" fmla="*/ 1 w 1516"/>
              <a:gd name="T15" fmla="*/ 1 h 810"/>
              <a:gd name="T16" fmla="*/ 1 w 1516"/>
              <a:gd name="T17" fmla="*/ 1 h 810"/>
              <a:gd name="T18" fmla="*/ 1 w 1516"/>
              <a:gd name="T19" fmla="*/ 1 h 810"/>
              <a:gd name="T20" fmla="*/ 1 w 1516"/>
              <a:gd name="T21" fmla="*/ 1 h 810"/>
              <a:gd name="T22" fmla="*/ 1 w 1516"/>
              <a:gd name="T23" fmla="*/ 1 h 810"/>
              <a:gd name="T24" fmla="*/ 1 w 1516"/>
              <a:gd name="T25" fmla="*/ 1 h 810"/>
              <a:gd name="T26" fmla="*/ 1 w 1516"/>
              <a:gd name="T27" fmla="*/ 1 h 810"/>
              <a:gd name="T28" fmla="*/ 1 w 1516"/>
              <a:gd name="T29" fmla="*/ 1 h 810"/>
              <a:gd name="T30" fmla="*/ 1 w 1516"/>
              <a:gd name="T31" fmla="*/ 1 h 810"/>
              <a:gd name="T32" fmla="*/ 1 w 1516"/>
              <a:gd name="T33" fmla="*/ 1 h 810"/>
              <a:gd name="T34" fmla="*/ 1 w 1516"/>
              <a:gd name="T35" fmla="*/ 1 h 810"/>
              <a:gd name="T36" fmla="*/ 1 w 1516"/>
              <a:gd name="T37" fmla="*/ 1 h 810"/>
              <a:gd name="T38" fmla="*/ 1 w 1516"/>
              <a:gd name="T39" fmla="*/ 1 h 810"/>
              <a:gd name="T40" fmla="*/ 1 w 1516"/>
              <a:gd name="T41" fmla="*/ 1 h 810"/>
              <a:gd name="T42" fmla="*/ 1 w 1516"/>
              <a:gd name="T43" fmla="*/ 1 h 810"/>
              <a:gd name="T44" fmla="*/ 1 w 1516"/>
              <a:gd name="T45" fmla="*/ 1 h 810"/>
              <a:gd name="T46" fmla="*/ 1 w 1516"/>
              <a:gd name="T47" fmla="*/ 1 h 810"/>
              <a:gd name="T48" fmla="*/ 1 w 1516"/>
              <a:gd name="T49" fmla="*/ 1 h 810"/>
              <a:gd name="T50" fmla="*/ 1 w 1516"/>
              <a:gd name="T51" fmla="*/ 1 h 810"/>
              <a:gd name="T52" fmla="*/ 1 w 1516"/>
              <a:gd name="T53" fmla="*/ 1 h 810"/>
              <a:gd name="T54" fmla="*/ 1 w 1516"/>
              <a:gd name="T55" fmla="*/ 1 h 810"/>
              <a:gd name="T56" fmla="*/ 1 w 1516"/>
              <a:gd name="T57" fmla="*/ 1 h 810"/>
              <a:gd name="T58" fmla="*/ 1 w 1516"/>
              <a:gd name="T59" fmla="*/ 1 h 810"/>
              <a:gd name="T60" fmla="*/ 1 w 1516"/>
              <a:gd name="T61" fmla="*/ 1 h 810"/>
              <a:gd name="T62" fmla="*/ 1 w 1516"/>
              <a:gd name="T63" fmla="*/ 1 h 810"/>
              <a:gd name="T64" fmla="*/ 1 w 1516"/>
              <a:gd name="T65" fmla="*/ 1 h 810"/>
              <a:gd name="T66" fmla="*/ 1 w 1516"/>
              <a:gd name="T67" fmla="*/ 1 h 810"/>
              <a:gd name="T68" fmla="*/ 1 w 1516"/>
              <a:gd name="T69" fmla="*/ 1 h 810"/>
              <a:gd name="T70" fmla="*/ 1 w 1516"/>
              <a:gd name="T71" fmla="*/ 1 h 810"/>
              <a:gd name="T72" fmla="*/ 1 w 1516"/>
              <a:gd name="T73" fmla="*/ 1 h 810"/>
              <a:gd name="T74" fmla="*/ 1 w 1516"/>
              <a:gd name="T75" fmla="*/ 1 h 810"/>
              <a:gd name="T76" fmla="*/ 1 w 1516"/>
              <a:gd name="T77" fmla="*/ 1 h 810"/>
              <a:gd name="T78" fmla="*/ 1 w 1516"/>
              <a:gd name="T79" fmla="*/ 1 h 810"/>
              <a:gd name="T80" fmla="*/ 1 w 1516"/>
              <a:gd name="T81" fmla="*/ 1 h 810"/>
              <a:gd name="T82" fmla="*/ 1 w 1516"/>
              <a:gd name="T83" fmla="*/ 1 h 810"/>
              <a:gd name="T84" fmla="*/ 1 w 1516"/>
              <a:gd name="T85" fmla="*/ 1 h 810"/>
              <a:gd name="T86" fmla="*/ 1 w 1516"/>
              <a:gd name="T87" fmla="*/ 1 h 810"/>
              <a:gd name="T88" fmla="*/ 1 w 1516"/>
              <a:gd name="T89" fmla="*/ 1 h 810"/>
              <a:gd name="T90" fmla="*/ 1 w 1516"/>
              <a:gd name="T91" fmla="*/ 1 h 810"/>
              <a:gd name="T92" fmla="*/ 1 w 1516"/>
              <a:gd name="T93" fmla="*/ 1 h 810"/>
              <a:gd name="T94" fmla="*/ 1 w 1516"/>
              <a:gd name="T95" fmla="*/ 1 h 810"/>
              <a:gd name="T96" fmla="*/ 1 w 1516"/>
              <a:gd name="T97" fmla="*/ 1 h 810"/>
              <a:gd name="T98" fmla="*/ 1 w 1516"/>
              <a:gd name="T99" fmla="*/ 1 h 810"/>
              <a:gd name="T100" fmla="*/ 1 w 1516"/>
              <a:gd name="T101" fmla="*/ 1 h 810"/>
              <a:gd name="T102" fmla="*/ 1 w 1516"/>
              <a:gd name="T103" fmla="*/ 1 h 810"/>
              <a:gd name="T104" fmla="*/ 1 w 1516"/>
              <a:gd name="T105" fmla="*/ 1 h 810"/>
              <a:gd name="T106" fmla="*/ 1 w 1516"/>
              <a:gd name="T107" fmla="*/ 1 h 810"/>
              <a:gd name="T108" fmla="*/ 1 w 1516"/>
              <a:gd name="T109" fmla="*/ 1 h 810"/>
              <a:gd name="T110" fmla="*/ 1 w 1516"/>
              <a:gd name="T111" fmla="*/ 1 h 810"/>
              <a:gd name="T112" fmla="*/ 1 w 1516"/>
              <a:gd name="T113" fmla="*/ 1 h 81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1516"/>
              <a:gd name="T172" fmla="*/ 0 h 810"/>
              <a:gd name="T173" fmla="*/ 1516 w 1516"/>
              <a:gd name="T174" fmla="*/ 810 h 810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1516" h="810">
                <a:moveTo>
                  <a:pt x="960" y="195"/>
                </a:moveTo>
                <a:lnTo>
                  <a:pt x="975" y="195"/>
                </a:lnTo>
                <a:lnTo>
                  <a:pt x="990" y="180"/>
                </a:lnTo>
                <a:lnTo>
                  <a:pt x="990" y="165"/>
                </a:lnTo>
                <a:lnTo>
                  <a:pt x="975" y="165"/>
                </a:lnTo>
                <a:lnTo>
                  <a:pt x="975" y="150"/>
                </a:lnTo>
                <a:lnTo>
                  <a:pt x="975" y="135"/>
                </a:lnTo>
                <a:lnTo>
                  <a:pt x="990" y="135"/>
                </a:lnTo>
                <a:lnTo>
                  <a:pt x="990" y="150"/>
                </a:lnTo>
                <a:lnTo>
                  <a:pt x="1005" y="150"/>
                </a:lnTo>
                <a:lnTo>
                  <a:pt x="1005" y="165"/>
                </a:lnTo>
                <a:lnTo>
                  <a:pt x="1020" y="165"/>
                </a:lnTo>
                <a:lnTo>
                  <a:pt x="1035" y="165"/>
                </a:lnTo>
                <a:lnTo>
                  <a:pt x="1035" y="150"/>
                </a:lnTo>
                <a:lnTo>
                  <a:pt x="1035" y="135"/>
                </a:lnTo>
                <a:lnTo>
                  <a:pt x="1020" y="135"/>
                </a:lnTo>
                <a:lnTo>
                  <a:pt x="1020" y="120"/>
                </a:lnTo>
                <a:lnTo>
                  <a:pt x="1020" y="105"/>
                </a:lnTo>
                <a:lnTo>
                  <a:pt x="1005" y="105"/>
                </a:lnTo>
                <a:lnTo>
                  <a:pt x="1005" y="120"/>
                </a:lnTo>
                <a:lnTo>
                  <a:pt x="990" y="120"/>
                </a:lnTo>
                <a:lnTo>
                  <a:pt x="990" y="105"/>
                </a:lnTo>
                <a:lnTo>
                  <a:pt x="990" y="90"/>
                </a:lnTo>
                <a:lnTo>
                  <a:pt x="1005" y="90"/>
                </a:lnTo>
                <a:lnTo>
                  <a:pt x="1005" y="105"/>
                </a:lnTo>
                <a:lnTo>
                  <a:pt x="1020" y="105"/>
                </a:lnTo>
                <a:lnTo>
                  <a:pt x="1035" y="120"/>
                </a:lnTo>
                <a:lnTo>
                  <a:pt x="1051" y="120"/>
                </a:lnTo>
                <a:lnTo>
                  <a:pt x="1051" y="105"/>
                </a:lnTo>
                <a:lnTo>
                  <a:pt x="1051" y="90"/>
                </a:lnTo>
                <a:lnTo>
                  <a:pt x="1035" y="75"/>
                </a:lnTo>
                <a:lnTo>
                  <a:pt x="1051" y="75"/>
                </a:lnTo>
                <a:lnTo>
                  <a:pt x="1066" y="75"/>
                </a:lnTo>
                <a:lnTo>
                  <a:pt x="1066" y="90"/>
                </a:lnTo>
                <a:lnTo>
                  <a:pt x="1066" y="105"/>
                </a:lnTo>
                <a:lnTo>
                  <a:pt x="1081" y="105"/>
                </a:lnTo>
                <a:lnTo>
                  <a:pt x="1081" y="90"/>
                </a:lnTo>
                <a:lnTo>
                  <a:pt x="1081" y="75"/>
                </a:lnTo>
                <a:lnTo>
                  <a:pt x="1081" y="60"/>
                </a:lnTo>
                <a:lnTo>
                  <a:pt x="1096" y="60"/>
                </a:lnTo>
                <a:lnTo>
                  <a:pt x="1096" y="75"/>
                </a:lnTo>
                <a:lnTo>
                  <a:pt x="1096" y="90"/>
                </a:lnTo>
                <a:lnTo>
                  <a:pt x="1111" y="90"/>
                </a:lnTo>
                <a:lnTo>
                  <a:pt x="1111" y="105"/>
                </a:lnTo>
                <a:lnTo>
                  <a:pt x="1126" y="105"/>
                </a:lnTo>
                <a:lnTo>
                  <a:pt x="1141" y="105"/>
                </a:lnTo>
                <a:lnTo>
                  <a:pt x="1156" y="105"/>
                </a:lnTo>
                <a:lnTo>
                  <a:pt x="1156" y="90"/>
                </a:lnTo>
                <a:lnTo>
                  <a:pt x="1171" y="75"/>
                </a:lnTo>
                <a:lnTo>
                  <a:pt x="1171" y="90"/>
                </a:lnTo>
                <a:lnTo>
                  <a:pt x="1186" y="90"/>
                </a:lnTo>
                <a:lnTo>
                  <a:pt x="1186" y="75"/>
                </a:lnTo>
                <a:lnTo>
                  <a:pt x="1201" y="75"/>
                </a:lnTo>
                <a:lnTo>
                  <a:pt x="1201" y="90"/>
                </a:lnTo>
                <a:lnTo>
                  <a:pt x="1216" y="90"/>
                </a:lnTo>
                <a:lnTo>
                  <a:pt x="1231" y="90"/>
                </a:lnTo>
                <a:lnTo>
                  <a:pt x="1246" y="90"/>
                </a:lnTo>
                <a:lnTo>
                  <a:pt x="1246" y="105"/>
                </a:lnTo>
                <a:lnTo>
                  <a:pt x="1261" y="105"/>
                </a:lnTo>
                <a:lnTo>
                  <a:pt x="1276" y="90"/>
                </a:lnTo>
                <a:lnTo>
                  <a:pt x="1276" y="75"/>
                </a:lnTo>
                <a:lnTo>
                  <a:pt x="1291" y="75"/>
                </a:lnTo>
                <a:lnTo>
                  <a:pt x="1306" y="75"/>
                </a:lnTo>
                <a:lnTo>
                  <a:pt x="1321" y="90"/>
                </a:lnTo>
                <a:lnTo>
                  <a:pt x="1336" y="90"/>
                </a:lnTo>
                <a:lnTo>
                  <a:pt x="1351" y="90"/>
                </a:lnTo>
                <a:lnTo>
                  <a:pt x="1351" y="75"/>
                </a:lnTo>
                <a:lnTo>
                  <a:pt x="1351" y="60"/>
                </a:lnTo>
                <a:lnTo>
                  <a:pt x="1336" y="60"/>
                </a:lnTo>
                <a:lnTo>
                  <a:pt x="1336" y="45"/>
                </a:lnTo>
                <a:lnTo>
                  <a:pt x="1351" y="45"/>
                </a:lnTo>
                <a:lnTo>
                  <a:pt x="1366" y="45"/>
                </a:lnTo>
                <a:lnTo>
                  <a:pt x="1381" y="60"/>
                </a:lnTo>
                <a:lnTo>
                  <a:pt x="1396" y="60"/>
                </a:lnTo>
                <a:lnTo>
                  <a:pt x="1396" y="45"/>
                </a:lnTo>
                <a:lnTo>
                  <a:pt x="1411" y="30"/>
                </a:lnTo>
                <a:lnTo>
                  <a:pt x="1426" y="45"/>
                </a:lnTo>
                <a:lnTo>
                  <a:pt x="1441" y="45"/>
                </a:lnTo>
                <a:lnTo>
                  <a:pt x="1456" y="60"/>
                </a:lnTo>
                <a:lnTo>
                  <a:pt x="1471" y="75"/>
                </a:lnTo>
                <a:lnTo>
                  <a:pt x="1471" y="90"/>
                </a:lnTo>
                <a:lnTo>
                  <a:pt x="1471" y="105"/>
                </a:lnTo>
                <a:lnTo>
                  <a:pt x="1486" y="120"/>
                </a:lnTo>
                <a:lnTo>
                  <a:pt x="1486" y="135"/>
                </a:lnTo>
                <a:lnTo>
                  <a:pt x="1471" y="135"/>
                </a:lnTo>
                <a:lnTo>
                  <a:pt x="1471" y="150"/>
                </a:lnTo>
                <a:lnTo>
                  <a:pt x="1486" y="150"/>
                </a:lnTo>
                <a:lnTo>
                  <a:pt x="1486" y="165"/>
                </a:lnTo>
                <a:lnTo>
                  <a:pt x="1501" y="165"/>
                </a:lnTo>
                <a:lnTo>
                  <a:pt x="1501" y="180"/>
                </a:lnTo>
                <a:lnTo>
                  <a:pt x="1516" y="180"/>
                </a:lnTo>
                <a:lnTo>
                  <a:pt x="1501" y="180"/>
                </a:lnTo>
                <a:lnTo>
                  <a:pt x="1486" y="180"/>
                </a:lnTo>
                <a:lnTo>
                  <a:pt x="1471" y="195"/>
                </a:lnTo>
                <a:lnTo>
                  <a:pt x="1471" y="210"/>
                </a:lnTo>
                <a:lnTo>
                  <a:pt x="1456" y="225"/>
                </a:lnTo>
                <a:lnTo>
                  <a:pt x="1441" y="225"/>
                </a:lnTo>
                <a:lnTo>
                  <a:pt x="1426" y="225"/>
                </a:lnTo>
                <a:lnTo>
                  <a:pt x="1426" y="210"/>
                </a:lnTo>
                <a:lnTo>
                  <a:pt x="1411" y="210"/>
                </a:lnTo>
                <a:lnTo>
                  <a:pt x="1426" y="210"/>
                </a:lnTo>
                <a:lnTo>
                  <a:pt x="1411" y="210"/>
                </a:lnTo>
                <a:lnTo>
                  <a:pt x="1411" y="195"/>
                </a:lnTo>
                <a:lnTo>
                  <a:pt x="1396" y="195"/>
                </a:lnTo>
                <a:lnTo>
                  <a:pt x="1411" y="195"/>
                </a:lnTo>
                <a:lnTo>
                  <a:pt x="1396" y="195"/>
                </a:lnTo>
                <a:lnTo>
                  <a:pt x="1381" y="195"/>
                </a:lnTo>
                <a:lnTo>
                  <a:pt x="1381" y="210"/>
                </a:lnTo>
                <a:lnTo>
                  <a:pt x="1366" y="225"/>
                </a:lnTo>
                <a:lnTo>
                  <a:pt x="1366" y="240"/>
                </a:lnTo>
                <a:lnTo>
                  <a:pt x="1366" y="255"/>
                </a:lnTo>
                <a:lnTo>
                  <a:pt x="1351" y="255"/>
                </a:lnTo>
                <a:lnTo>
                  <a:pt x="1336" y="255"/>
                </a:lnTo>
                <a:lnTo>
                  <a:pt x="1321" y="240"/>
                </a:lnTo>
                <a:lnTo>
                  <a:pt x="1306" y="240"/>
                </a:lnTo>
                <a:lnTo>
                  <a:pt x="1306" y="255"/>
                </a:lnTo>
                <a:lnTo>
                  <a:pt x="1291" y="255"/>
                </a:lnTo>
                <a:lnTo>
                  <a:pt x="1276" y="255"/>
                </a:lnTo>
                <a:lnTo>
                  <a:pt x="1261" y="240"/>
                </a:lnTo>
                <a:lnTo>
                  <a:pt x="1261" y="225"/>
                </a:lnTo>
                <a:lnTo>
                  <a:pt x="1246" y="225"/>
                </a:lnTo>
                <a:lnTo>
                  <a:pt x="1246" y="210"/>
                </a:lnTo>
                <a:lnTo>
                  <a:pt x="1231" y="210"/>
                </a:lnTo>
                <a:lnTo>
                  <a:pt x="1216" y="210"/>
                </a:lnTo>
                <a:lnTo>
                  <a:pt x="1216" y="225"/>
                </a:lnTo>
                <a:lnTo>
                  <a:pt x="1231" y="225"/>
                </a:lnTo>
                <a:lnTo>
                  <a:pt x="1231" y="240"/>
                </a:lnTo>
                <a:lnTo>
                  <a:pt x="1231" y="255"/>
                </a:lnTo>
                <a:lnTo>
                  <a:pt x="1216" y="255"/>
                </a:lnTo>
                <a:lnTo>
                  <a:pt x="1201" y="255"/>
                </a:lnTo>
                <a:lnTo>
                  <a:pt x="1201" y="270"/>
                </a:lnTo>
                <a:lnTo>
                  <a:pt x="1186" y="270"/>
                </a:lnTo>
                <a:lnTo>
                  <a:pt x="1171" y="255"/>
                </a:lnTo>
                <a:lnTo>
                  <a:pt x="1156" y="255"/>
                </a:lnTo>
                <a:lnTo>
                  <a:pt x="1171" y="255"/>
                </a:lnTo>
                <a:lnTo>
                  <a:pt x="1171" y="270"/>
                </a:lnTo>
                <a:lnTo>
                  <a:pt x="1141" y="255"/>
                </a:lnTo>
                <a:lnTo>
                  <a:pt x="1141" y="240"/>
                </a:lnTo>
                <a:lnTo>
                  <a:pt x="1141" y="225"/>
                </a:lnTo>
                <a:lnTo>
                  <a:pt x="1126" y="210"/>
                </a:lnTo>
                <a:lnTo>
                  <a:pt x="1126" y="225"/>
                </a:lnTo>
                <a:lnTo>
                  <a:pt x="1111" y="225"/>
                </a:lnTo>
                <a:lnTo>
                  <a:pt x="1081" y="210"/>
                </a:lnTo>
                <a:lnTo>
                  <a:pt x="1081" y="225"/>
                </a:lnTo>
                <a:lnTo>
                  <a:pt x="1066" y="225"/>
                </a:lnTo>
                <a:lnTo>
                  <a:pt x="1066" y="240"/>
                </a:lnTo>
                <a:lnTo>
                  <a:pt x="1051" y="225"/>
                </a:lnTo>
                <a:lnTo>
                  <a:pt x="1035" y="225"/>
                </a:lnTo>
                <a:lnTo>
                  <a:pt x="1051" y="255"/>
                </a:lnTo>
                <a:lnTo>
                  <a:pt x="1066" y="270"/>
                </a:lnTo>
                <a:lnTo>
                  <a:pt x="1081" y="270"/>
                </a:lnTo>
                <a:lnTo>
                  <a:pt x="1081" y="285"/>
                </a:lnTo>
                <a:lnTo>
                  <a:pt x="1096" y="270"/>
                </a:lnTo>
                <a:lnTo>
                  <a:pt x="1096" y="285"/>
                </a:lnTo>
                <a:lnTo>
                  <a:pt x="1111" y="285"/>
                </a:lnTo>
                <a:lnTo>
                  <a:pt x="1111" y="300"/>
                </a:lnTo>
                <a:lnTo>
                  <a:pt x="1096" y="300"/>
                </a:lnTo>
                <a:lnTo>
                  <a:pt x="1111" y="300"/>
                </a:lnTo>
                <a:lnTo>
                  <a:pt x="1111" y="315"/>
                </a:lnTo>
                <a:lnTo>
                  <a:pt x="1096" y="315"/>
                </a:lnTo>
                <a:lnTo>
                  <a:pt x="1096" y="330"/>
                </a:lnTo>
                <a:lnTo>
                  <a:pt x="1081" y="330"/>
                </a:lnTo>
                <a:lnTo>
                  <a:pt x="1081" y="315"/>
                </a:lnTo>
                <a:lnTo>
                  <a:pt x="1066" y="315"/>
                </a:lnTo>
                <a:lnTo>
                  <a:pt x="1066" y="300"/>
                </a:lnTo>
                <a:lnTo>
                  <a:pt x="1051" y="300"/>
                </a:lnTo>
                <a:lnTo>
                  <a:pt x="1051" y="315"/>
                </a:lnTo>
                <a:lnTo>
                  <a:pt x="1051" y="300"/>
                </a:lnTo>
                <a:lnTo>
                  <a:pt x="1035" y="285"/>
                </a:lnTo>
                <a:lnTo>
                  <a:pt x="1035" y="270"/>
                </a:lnTo>
                <a:lnTo>
                  <a:pt x="1020" y="270"/>
                </a:lnTo>
                <a:lnTo>
                  <a:pt x="1020" y="285"/>
                </a:lnTo>
                <a:lnTo>
                  <a:pt x="1035" y="300"/>
                </a:lnTo>
                <a:lnTo>
                  <a:pt x="1020" y="300"/>
                </a:lnTo>
                <a:lnTo>
                  <a:pt x="1005" y="315"/>
                </a:lnTo>
                <a:lnTo>
                  <a:pt x="1005" y="330"/>
                </a:lnTo>
                <a:lnTo>
                  <a:pt x="990" y="330"/>
                </a:lnTo>
                <a:lnTo>
                  <a:pt x="990" y="345"/>
                </a:lnTo>
                <a:lnTo>
                  <a:pt x="990" y="360"/>
                </a:lnTo>
                <a:lnTo>
                  <a:pt x="975" y="360"/>
                </a:lnTo>
                <a:lnTo>
                  <a:pt x="990" y="375"/>
                </a:lnTo>
                <a:lnTo>
                  <a:pt x="975" y="375"/>
                </a:lnTo>
                <a:lnTo>
                  <a:pt x="960" y="360"/>
                </a:lnTo>
                <a:lnTo>
                  <a:pt x="960" y="375"/>
                </a:lnTo>
                <a:lnTo>
                  <a:pt x="960" y="390"/>
                </a:lnTo>
                <a:lnTo>
                  <a:pt x="945" y="390"/>
                </a:lnTo>
                <a:lnTo>
                  <a:pt x="930" y="390"/>
                </a:lnTo>
                <a:lnTo>
                  <a:pt x="930" y="405"/>
                </a:lnTo>
                <a:lnTo>
                  <a:pt x="930" y="390"/>
                </a:lnTo>
                <a:lnTo>
                  <a:pt x="915" y="390"/>
                </a:lnTo>
                <a:lnTo>
                  <a:pt x="900" y="390"/>
                </a:lnTo>
                <a:lnTo>
                  <a:pt x="885" y="390"/>
                </a:lnTo>
                <a:lnTo>
                  <a:pt x="885" y="405"/>
                </a:lnTo>
                <a:lnTo>
                  <a:pt x="870" y="405"/>
                </a:lnTo>
                <a:lnTo>
                  <a:pt x="870" y="420"/>
                </a:lnTo>
                <a:lnTo>
                  <a:pt x="855" y="420"/>
                </a:lnTo>
                <a:lnTo>
                  <a:pt x="855" y="405"/>
                </a:lnTo>
                <a:lnTo>
                  <a:pt x="840" y="405"/>
                </a:lnTo>
                <a:lnTo>
                  <a:pt x="840" y="420"/>
                </a:lnTo>
                <a:lnTo>
                  <a:pt x="825" y="420"/>
                </a:lnTo>
                <a:lnTo>
                  <a:pt x="810" y="420"/>
                </a:lnTo>
                <a:lnTo>
                  <a:pt x="825" y="435"/>
                </a:lnTo>
                <a:lnTo>
                  <a:pt x="825" y="450"/>
                </a:lnTo>
                <a:lnTo>
                  <a:pt x="810" y="450"/>
                </a:lnTo>
                <a:lnTo>
                  <a:pt x="795" y="465"/>
                </a:lnTo>
                <a:lnTo>
                  <a:pt x="795" y="480"/>
                </a:lnTo>
                <a:lnTo>
                  <a:pt x="795" y="495"/>
                </a:lnTo>
                <a:lnTo>
                  <a:pt x="795" y="510"/>
                </a:lnTo>
                <a:lnTo>
                  <a:pt x="780" y="510"/>
                </a:lnTo>
                <a:lnTo>
                  <a:pt x="765" y="525"/>
                </a:lnTo>
                <a:lnTo>
                  <a:pt x="750" y="525"/>
                </a:lnTo>
                <a:lnTo>
                  <a:pt x="750" y="540"/>
                </a:lnTo>
                <a:lnTo>
                  <a:pt x="750" y="555"/>
                </a:lnTo>
                <a:lnTo>
                  <a:pt x="750" y="570"/>
                </a:lnTo>
                <a:lnTo>
                  <a:pt x="735" y="585"/>
                </a:lnTo>
                <a:lnTo>
                  <a:pt x="720" y="585"/>
                </a:lnTo>
                <a:lnTo>
                  <a:pt x="705" y="585"/>
                </a:lnTo>
                <a:lnTo>
                  <a:pt x="705" y="600"/>
                </a:lnTo>
                <a:lnTo>
                  <a:pt x="690" y="600"/>
                </a:lnTo>
                <a:lnTo>
                  <a:pt x="660" y="585"/>
                </a:lnTo>
                <a:lnTo>
                  <a:pt x="645" y="600"/>
                </a:lnTo>
                <a:lnTo>
                  <a:pt x="615" y="600"/>
                </a:lnTo>
                <a:lnTo>
                  <a:pt x="600" y="600"/>
                </a:lnTo>
                <a:lnTo>
                  <a:pt x="585" y="600"/>
                </a:lnTo>
                <a:lnTo>
                  <a:pt x="585" y="615"/>
                </a:lnTo>
                <a:lnTo>
                  <a:pt x="570" y="615"/>
                </a:lnTo>
                <a:lnTo>
                  <a:pt x="555" y="615"/>
                </a:lnTo>
                <a:lnTo>
                  <a:pt x="555" y="600"/>
                </a:lnTo>
                <a:lnTo>
                  <a:pt x="540" y="600"/>
                </a:lnTo>
                <a:lnTo>
                  <a:pt x="525" y="615"/>
                </a:lnTo>
                <a:lnTo>
                  <a:pt x="495" y="630"/>
                </a:lnTo>
                <a:lnTo>
                  <a:pt x="480" y="630"/>
                </a:lnTo>
                <a:lnTo>
                  <a:pt x="465" y="630"/>
                </a:lnTo>
                <a:lnTo>
                  <a:pt x="450" y="630"/>
                </a:lnTo>
                <a:lnTo>
                  <a:pt x="435" y="630"/>
                </a:lnTo>
                <a:lnTo>
                  <a:pt x="435" y="615"/>
                </a:lnTo>
                <a:lnTo>
                  <a:pt x="435" y="630"/>
                </a:lnTo>
                <a:lnTo>
                  <a:pt x="435" y="615"/>
                </a:lnTo>
                <a:lnTo>
                  <a:pt x="420" y="615"/>
                </a:lnTo>
                <a:lnTo>
                  <a:pt x="390" y="630"/>
                </a:lnTo>
                <a:lnTo>
                  <a:pt x="345" y="630"/>
                </a:lnTo>
                <a:lnTo>
                  <a:pt x="330" y="645"/>
                </a:lnTo>
                <a:lnTo>
                  <a:pt x="315" y="645"/>
                </a:lnTo>
                <a:lnTo>
                  <a:pt x="300" y="645"/>
                </a:lnTo>
                <a:lnTo>
                  <a:pt x="285" y="645"/>
                </a:lnTo>
                <a:lnTo>
                  <a:pt x="270" y="645"/>
                </a:lnTo>
                <a:lnTo>
                  <a:pt x="255" y="645"/>
                </a:lnTo>
                <a:lnTo>
                  <a:pt x="255" y="660"/>
                </a:lnTo>
                <a:lnTo>
                  <a:pt x="240" y="645"/>
                </a:lnTo>
                <a:lnTo>
                  <a:pt x="225" y="660"/>
                </a:lnTo>
                <a:lnTo>
                  <a:pt x="210" y="675"/>
                </a:lnTo>
                <a:lnTo>
                  <a:pt x="195" y="675"/>
                </a:lnTo>
                <a:lnTo>
                  <a:pt x="180" y="675"/>
                </a:lnTo>
                <a:lnTo>
                  <a:pt x="180" y="690"/>
                </a:lnTo>
                <a:lnTo>
                  <a:pt x="180" y="705"/>
                </a:lnTo>
                <a:lnTo>
                  <a:pt x="165" y="705"/>
                </a:lnTo>
                <a:lnTo>
                  <a:pt x="180" y="705"/>
                </a:lnTo>
                <a:lnTo>
                  <a:pt x="180" y="720"/>
                </a:lnTo>
                <a:lnTo>
                  <a:pt x="165" y="720"/>
                </a:lnTo>
                <a:lnTo>
                  <a:pt x="165" y="735"/>
                </a:lnTo>
                <a:lnTo>
                  <a:pt x="150" y="735"/>
                </a:lnTo>
                <a:lnTo>
                  <a:pt x="150" y="750"/>
                </a:lnTo>
                <a:lnTo>
                  <a:pt x="150" y="765"/>
                </a:lnTo>
                <a:lnTo>
                  <a:pt x="150" y="750"/>
                </a:lnTo>
                <a:lnTo>
                  <a:pt x="135" y="750"/>
                </a:lnTo>
                <a:lnTo>
                  <a:pt x="135" y="765"/>
                </a:lnTo>
                <a:lnTo>
                  <a:pt x="120" y="780"/>
                </a:lnTo>
                <a:lnTo>
                  <a:pt x="120" y="795"/>
                </a:lnTo>
                <a:lnTo>
                  <a:pt x="105" y="795"/>
                </a:lnTo>
                <a:lnTo>
                  <a:pt x="90" y="795"/>
                </a:lnTo>
                <a:lnTo>
                  <a:pt x="90" y="810"/>
                </a:lnTo>
                <a:lnTo>
                  <a:pt x="75" y="810"/>
                </a:lnTo>
                <a:lnTo>
                  <a:pt x="60" y="810"/>
                </a:lnTo>
                <a:lnTo>
                  <a:pt x="45" y="810"/>
                </a:lnTo>
                <a:lnTo>
                  <a:pt x="30" y="810"/>
                </a:lnTo>
                <a:lnTo>
                  <a:pt x="15" y="810"/>
                </a:lnTo>
                <a:lnTo>
                  <a:pt x="15" y="795"/>
                </a:lnTo>
                <a:lnTo>
                  <a:pt x="15" y="780"/>
                </a:lnTo>
                <a:lnTo>
                  <a:pt x="30" y="780"/>
                </a:lnTo>
                <a:lnTo>
                  <a:pt x="30" y="765"/>
                </a:lnTo>
                <a:lnTo>
                  <a:pt x="30" y="750"/>
                </a:lnTo>
                <a:lnTo>
                  <a:pt x="30" y="735"/>
                </a:lnTo>
                <a:lnTo>
                  <a:pt x="45" y="735"/>
                </a:lnTo>
                <a:lnTo>
                  <a:pt x="45" y="720"/>
                </a:lnTo>
                <a:lnTo>
                  <a:pt x="45" y="705"/>
                </a:lnTo>
                <a:lnTo>
                  <a:pt x="60" y="705"/>
                </a:lnTo>
                <a:lnTo>
                  <a:pt x="45" y="705"/>
                </a:lnTo>
                <a:lnTo>
                  <a:pt x="45" y="690"/>
                </a:lnTo>
                <a:lnTo>
                  <a:pt x="30" y="690"/>
                </a:lnTo>
                <a:lnTo>
                  <a:pt x="30" y="675"/>
                </a:lnTo>
                <a:lnTo>
                  <a:pt x="30" y="660"/>
                </a:lnTo>
                <a:lnTo>
                  <a:pt x="30" y="645"/>
                </a:lnTo>
                <a:lnTo>
                  <a:pt x="30" y="630"/>
                </a:lnTo>
                <a:lnTo>
                  <a:pt x="15" y="630"/>
                </a:lnTo>
                <a:lnTo>
                  <a:pt x="15" y="615"/>
                </a:lnTo>
                <a:lnTo>
                  <a:pt x="15" y="600"/>
                </a:lnTo>
                <a:lnTo>
                  <a:pt x="0" y="585"/>
                </a:lnTo>
                <a:lnTo>
                  <a:pt x="15" y="570"/>
                </a:lnTo>
                <a:lnTo>
                  <a:pt x="0" y="570"/>
                </a:lnTo>
                <a:lnTo>
                  <a:pt x="15" y="570"/>
                </a:lnTo>
                <a:lnTo>
                  <a:pt x="0" y="555"/>
                </a:lnTo>
                <a:lnTo>
                  <a:pt x="15" y="555"/>
                </a:lnTo>
                <a:lnTo>
                  <a:pt x="15" y="540"/>
                </a:lnTo>
                <a:lnTo>
                  <a:pt x="30" y="540"/>
                </a:lnTo>
                <a:lnTo>
                  <a:pt x="30" y="525"/>
                </a:lnTo>
                <a:lnTo>
                  <a:pt x="45" y="525"/>
                </a:lnTo>
                <a:lnTo>
                  <a:pt x="45" y="510"/>
                </a:lnTo>
                <a:lnTo>
                  <a:pt x="60" y="510"/>
                </a:lnTo>
                <a:lnTo>
                  <a:pt x="60" y="495"/>
                </a:lnTo>
                <a:lnTo>
                  <a:pt x="45" y="495"/>
                </a:lnTo>
                <a:lnTo>
                  <a:pt x="45" y="480"/>
                </a:lnTo>
                <a:lnTo>
                  <a:pt x="60" y="480"/>
                </a:lnTo>
                <a:lnTo>
                  <a:pt x="75" y="480"/>
                </a:lnTo>
                <a:lnTo>
                  <a:pt x="75" y="465"/>
                </a:lnTo>
                <a:lnTo>
                  <a:pt x="90" y="465"/>
                </a:lnTo>
                <a:lnTo>
                  <a:pt x="105" y="450"/>
                </a:lnTo>
                <a:lnTo>
                  <a:pt x="90" y="450"/>
                </a:lnTo>
                <a:lnTo>
                  <a:pt x="90" y="435"/>
                </a:lnTo>
                <a:lnTo>
                  <a:pt x="105" y="435"/>
                </a:lnTo>
                <a:lnTo>
                  <a:pt x="105" y="420"/>
                </a:lnTo>
                <a:lnTo>
                  <a:pt x="120" y="420"/>
                </a:lnTo>
                <a:lnTo>
                  <a:pt x="135" y="420"/>
                </a:lnTo>
                <a:lnTo>
                  <a:pt x="135" y="405"/>
                </a:lnTo>
                <a:lnTo>
                  <a:pt x="120" y="405"/>
                </a:lnTo>
                <a:lnTo>
                  <a:pt x="120" y="390"/>
                </a:lnTo>
                <a:lnTo>
                  <a:pt x="120" y="375"/>
                </a:lnTo>
                <a:lnTo>
                  <a:pt x="135" y="375"/>
                </a:lnTo>
                <a:lnTo>
                  <a:pt x="135" y="360"/>
                </a:lnTo>
                <a:lnTo>
                  <a:pt x="150" y="360"/>
                </a:lnTo>
                <a:lnTo>
                  <a:pt x="165" y="360"/>
                </a:lnTo>
                <a:lnTo>
                  <a:pt x="165" y="345"/>
                </a:lnTo>
                <a:lnTo>
                  <a:pt x="180" y="345"/>
                </a:lnTo>
                <a:lnTo>
                  <a:pt x="180" y="330"/>
                </a:lnTo>
                <a:lnTo>
                  <a:pt x="195" y="330"/>
                </a:lnTo>
                <a:lnTo>
                  <a:pt x="195" y="315"/>
                </a:lnTo>
                <a:lnTo>
                  <a:pt x="195" y="300"/>
                </a:lnTo>
                <a:lnTo>
                  <a:pt x="210" y="300"/>
                </a:lnTo>
                <a:lnTo>
                  <a:pt x="210" y="285"/>
                </a:lnTo>
                <a:lnTo>
                  <a:pt x="225" y="285"/>
                </a:lnTo>
                <a:lnTo>
                  <a:pt x="210" y="285"/>
                </a:lnTo>
                <a:lnTo>
                  <a:pt x="225" y="285"/>
                </a:lnTo>
                <a:lnTo>
                  <a:pt x="225" y="270"/>
                </a:lnTo>
                <a:lnTo>
                  <a:pt x="240" y="270"/>
                </a:lnTo>
                <a:lnTo>
                  <a:pt x="240" y="255"/>
                </a:lnTo>
                <a:lnTo>
                  <a:pt x="255" y="255"/>
                </a:lnTo>
                <a:lnTo>
                  <a:pt x="270" y="255"/>
                </a:lnTo>
                <a:lnTo>
                  <a:pt x="270" y="240"/>
                </a:lnTo>
                <a:lnTo>
                  <a:pt x="285" y="240"/>
                </a:lnTo>
                <a:lnTo>
                  <a:pt x="300" y="240"/>
                </a:lnTo>
                <a:lnTo>
                  <a:pt x="315" y="240"/>
                </a:lnTo>
                <a:lnTo>
                  <a:pt x="330" y="240"/>
                </a:lnTo>
                <a:lnTo>
                  <a:pt x="345" y="240"/>
                </a:lnTo>
                <a:lnTo>
                  <a:pt x="360" y="240"/>
                </a:lnTo>
                <a:lnTo>
                  <a:pt x="375" y="240"/>
                </a:lnTo>
                <a:lnTo>
                  <a:pt x="375" y="255"/>
                </a:lnTo>
                <a:lnTo>
                  <a:pt x="390" y="255"/>
                </a:lnTo>
                <a:lnTo>
                  <a:pt x="405" y="255"/>
                </a:lnTo>
                <a:lnTo>
                  <a:pt x="420" y="255"/>
                </a:lnTo>
                <a:lnTo>
                  <a:pt x="405" y="255"/>
                </a:lnTo>
                <a:lnTo>
                  <a:pt x="405" y="240"/>
                </a:lnTo>
                <a:lnTo>
                  <a:pt x="420" y="240"/>
                </a:lnTo>
                <a:lnTo>
                  <a:pt x="405" y="225"/>
                </a:lnTo>
                <a:lnTo>
                  <a:pt x="405" y="210"/>
                </a:lnTo>
                <a:lnTo>
                  <a:pt x="405" y="195"/>
                </a:lnTo>
                <a:lnTo>
                  <a:pt x="405" y="180"/>
                </a:lnTo>
                <a:lnTo>
                  <a:pt x="405" y="165"/>
                </a:lnTo>
                <a:lnTo>
                  <a:pt x="405" y="150"/>
                </a:lnTo>
                <a:lnTo>
                  <a:pt x="405" y="135"/>
                </a:lnTo>
                <a:lnTo>
                  <a:pt x="405" y="120"/>
                </a:lnTo>
                <a:lnTo>
                  <a:pt x="405" y="105"/>
                </a:lnTo>
                <a:lnTo>
                  <a:pt x="405" y="90"/>
                </a:lnTo>
                <a:lnTo>
                  <a:pt x="405" y="75"/>
                </a:lnTo>
                <a:lnTo>
                  <a:pt x="390" y="75"/>
                </a:lnTo>
                <a:lnTo>
                  <a:pt x="390" y="60"/>
                </a:lnTo>
                <a:lnTo>
                  <a:pt x="390" y="45"/>
                </a:lnTo>
                <a:lnTo>
                  <a:pt x="390" y="30"/>
                </a:lnTo>
                <a:lnTo>
                  <a:pt x="405" y="30"/>
                </a:lnTo>
                <a:lnTo>
                  <a:pt x="405" y="15"/>
                </a:lnTo>
                <a:lnTo>
                  <a:pt x="420" y="15"/>
                </a:lnTo>
                <a:lnTo>
                  <a:pt x="420" y="0"/>
                </a:lnTo>
                <a:lnTo>
                  <a:pt x="435" y="0"/>
                </a:lnTo>
                <a:lnTo>
                  <a:pt x="450" y="0"/>
                </a:lnTo>
                <a:lnTo>
                  <a:pt x="465" y="0"/>
                </a:lnTo>
                <a:lnTo>
                  <a:pt x="465" y="15"/>
                </a:lnTo>
                <a:lnTo>
                  <a:pt x="480" y="30"/>
                </a:lnTo>
                <a:lnTo>
                  <a:pt x="480" y="15"/>
                </a:lnTo>
                <a:lnTo>
                  <a:pt x="495" y="15"/>
                </a:lnTo>
                <a:lnTo>
                  <a:pt x="495" y="0"/>
                </a:lnTo>
                <a:lnTo>
                  <a:pt x="510" y="0"/>
                </a:lnTo>
                <a:lnTo>
                  <a:pt x="525" y="0"/>
                </a:lnTo>
                <a:lnTo>
                  <a:pt x="525" y="15"/>
                </a:lnTo>
                <a:lnTo>
                  <a:pt x="525" y="30"/>
                </a:lnTo>
                <a:lnTo>
                  <a:pt x="540" y="30"/>
                </a:lnTo>
                <a:lnTo>
                  <a:pt x="540" y="45"/>
                </a:lnTo>
                <a:lnTo>
                  <a:pt x="555" y="45"/>
                </a:lnTo>
                <a:lnTo>
                  <a:pt x="540" y="60"/>
                </a:lnTo>
                <a:lnTo>
                  <a:pt x="555" y="60"/>
                </a:lnTo>
                <a:lnTo>
                  <a:pt x="570" y="60"/>
                </a:lnTo>
                <a:lnTo>
                  <a:pt x="570" y="75"/>
                </a:lnTo>
                <a:lnTo>
                  <a:pt x="585" y="75"/>
                </a:lnTo>
                <a:lnTo>
                  <a:pt x="600" y="75"/>
                </a:lnTo>
                <a:lnTo>
                  <a:pt x="600" y="60"/>
                </a:lnTo>
                <a:lnTo>
                  <a:pt x="600" y="45"/>
                </a:lnTo>
                <a:lnTo>
                  <a:pt x="615" y="45"/>
                </a:lnTo>
                <a:lnTo>
                  <a:pt x="630" y="45"/>
                </a:lnTo>
                <a:lnTo>
                  <a:pt x="630" y="60"/>
                </a:lnTo>
                <a:lnTo>
                  <a:pt x="645" y="60"/>
                </a:lnTo>
                <a:lnTo>
                  <a:pt x="645" y="45"/>
                </a:lnTo>
                <a:lnTo>
                  <a:pt x="645" y="30"/>
                </a:lnTo>
                <a:lnTo>
                  <a:pt x="645" y="15"/>
                </a:lnTo>
                <a:lnTo>
                  <a:pt x="660" y="15"/>
                </a:lnTo>
                <a:lnTo>
                  <a:pt x="660" y="30"/>
                </a:lnTo>
                <a:lnTo>
                  <a:pt x="660" y="45"/>
                </a:lnTo>
                <a:lnTo>
                  <a:pt x="675" y="45"/>
                </a:lnTo>
                <a:lnTo>
                  <a:pt x="675" y="60"/>
                </a:lnTo>
                <a:lnTo>
                  <a:pt x="660" y="60"/>
                </a:lnTo>
                <a:lnTo>
                  <a:pt x="660" y="75"/>
                </a:lnTo>
                <a:lnTo>
                  <a:pt x="660" y="90"/>
                </a:lnTo>
                <a:lnTo>
                  <a:pt x="675" y="90"/>
                </a:lnTo>
                <a:lnTo>
                  <a:pt x="675" y="105"/>
                </a:lnTo>
                <a:lnTo>
                  <a:pt x="675" y="120"/>
                </a:lnTo>
                <a:lnTo>
                  <a:pt x="690" y="120"/>
                </a:lnTo>
                <a:lnTo>
                  <a:pt x="705" y="105"/>
                </a:lnTo>
                <a:lnTo>
                  <a:pt x="705" y="90"/>
                </a:lnTo>
                <a:lnTo>
                  <a:pt x="690" y="75"/>
                </a:lnTo>
                <a:lnTo>
                  <a:pt x="690" y="60"/>
                </a:lnTo>
                <a:lnTo>
                  <a:pt x="690" y="45"/>
                </a:lnTo>
                <a:lnTo>
                  <a:pt x="705" y="45"/>
                </a:lnTo>
                <a:lnTo>
                  <a:pt x="705" y="60"/>
                </a:lnTo>
                <a:lnTo>
                  <a:pt x="720" y="60"/>
                </a:lnTo>
                <a:lnTo>
                  <a:pt x="720" y="75"/>
                </a:lnTo>
                <a:lnTo>
                  <a:pt x="720" y="90"/>
                </a:lnTo>
                <a:lnTo>
                  <a:pt x="720" y="105"/>
                </a:lnTo>
                <a:lnTo>
                  <a:pt x="720" y="120"/>
                </a:lnTo>
                <a:lnTo>
                  <a:pt x="735" y="120"/>
                </a:lnTo>
                <a:lnTo>
                  <a:pt x="750" y="120"/>
                </a:lnTo>
                <a:lnTo>
                  <a:pt x="765" y="120"/>
                </a:lnTo>
                <a:lnTo>
                  <a:pt x="780" y="120"/>
                </a:lnTo>
                <a:lnTo>
                  <a:pt x="795" y="120"/>
                </a:lnTo>
                <a:lnTo>
                  <a:pt x="795" y="135"/>
                </a:lnTo>
                <a:lnTo>
                  <a:pt x="810" y="135"/>
                </a:lnTo>
                <a:lnTo>
                  <a:pt x="825" y="135"/>
                </a:lnTo>
                <a:lnTo>
                  <a:pt x="840" y="135"/>
                </a:lnTo>
                <a:lnTo>
                  <a:pt x="840" y="120"/>
                </a:lnTo>
                <a:lnTo>
                  <a:pt x="855" y="120"/>
                </a:lnTo>
                <a:lnTo>
                  <a:pt x="870" y="120"/>
                </a:lnTo>
                <a:lnTo>
                  <a:pt x="885" y="120"/>
                </a:lnTo>
                <a:lnTo>
                  <a:pt x="885" y="105"/>
                </a:lnTo>
                <a:lnTo>
                  <a:pt x="900" y="105"/>
                </a:lnTo>
                <a:lnTo>
                  <a:pt x="915" y="105"/>
                </a:lnTo>
                <a:lnTo>
                  <a:pt x="915" y="120"/>
                </a:lnTo>
                <a:lnTo>
                  <a:pt x="915" y="135"/>
                </a:lnTo>
                <a:lnTo>
                  <a:pt x="930" y="135"/>
                </a:lnTo>
                <a:lnTo>
                  <a:pt x="930" y="150"/>
                </a:lnTo>
                <a:lnTo>
                  <a:pt x="930" y="165"/>
                </a:lnTo>
                <a:lnTo>
                  <a:pt x="945" y="165"/>
                </a:lnTo>
                <a:lnTo>
                  <a:pt x="945" y="180"/>
                </a:lnTo>
                <a:lnTo>
                  <a:pt x="960" y="19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92" name="Freeform 530"/>
          <p:cNvSpPr>
            <a:spLocks/>
          </p:cNvSpPr>
          <p:nvPr/>
        </p:nvSpPr>
        <p:spPr bwMode="auto">
          <a:xfrm>
            <a:off x="5465337" y="6287535"/>
            <a:ext cx="262778" cy="322139"/>
          </a:xfrm>
          <a:custGeom>
            <a:avLst/>
            <a:gdLst>
              <a:gd name="T0" fmla="*/ 1 w 315"/>
              <a:gd name="T1" fmla="*/ 1 h 390"/>
              <a:gd name="T2" fmla="*/ 1 w 315"/>
              <a:gd name="T3" fmla="*/ 1 h 390"/>
              <a:gd name="T4" fmla="*/ 1 w 315"/>
              <a:gd name="T5" fmla="*/ 1 h 390"/>
              <a:gd name="T6" fmla="*/ 1 w 315"/>
              <a:gd name="T7" fmla="*/ 1 h 390"/>
              <a:gd name="T8" fmla="*/ 1 w 315"/>
              <a:gd name="T9" fmla="*/ 1 h 390"/>
              <a:gd name="T10" fmla="*/ 1 w 315"/>
              <a:gd name="T11" fmla="*/ 1 h 390"/>
              <a:gd name="T12" fmla="*/ 1 w 315"/>
              <a:gd name="T13" fmla="*/ 0 h 390"/>
              <a:gd name="T14" fmla="*/ 1 w 315"/>
              <a:gd name="T15" fmla="*/ 1 h 390"/>
              <a:gd name="T16" fmla="*/ 1 w 315"/>
              <a:gd name="T17" fmla="*/ 1 h 390"/>
              <a:gd name="T18" fmla="*/ 1 w 315"/>
              <a:gd name="T19" fmla="*/ 1 h 390"/>
              <a:gd name="T20" fmla="*/ 1 w 315"/>
              <a:gd name="T21" fmla="*/ 1 h 390"/>
              <a:gd name="T22" fmla="*/ 1 w 315"/>
              <a:gd name="T23" fmla="*/ 1 h 390"/>
              <a:gd name="T24" fmla="*/ 1 w 315"/>
              <a:gd name="T25" fmla="*/ 1 h 390"/>
              <a:gd name="T26" fmla="*/ 1 w 315"/>
              <a:gd name="T27" fmla="*/ 1 h 390"/>
              <a:gd name="T28" fmla="*/ 1 w 315"/>
              <a:gd name="T29" fmla="*/ 1 h 390"/>
              <a:gd name="T30" fmla="*/ 1 w 315"/>
              <a:gd name="T31" fmla="*/ 1 h 390"/>
              <a:gd name="T32" fmla="*/ 1 w 315"/>
              <a:gd name="T33" fmla="*/ 1 h 390"/>
              <a:gd name="T34" fmla="*/ 1 w 315"/>
              <a:gd name="T35" fmla="*/ 1 h 390"/>
              <a:gd name="T36" fmla="*/ 1 w 315"/>
              <a:gd name="T37" fmla="*/ 1 h 390"/>
              <a:gd name="T38" fmla="*/ 1 w 315"/>
              <a:gd name="T39" fmla="*/ 1 h 390"/>
              <a:gd name="T40" fmla="*/ 1 w 315"/>
              <a:gd name="T41" fmla="*/ 1 h 390"/>
              <a:gd name="T42" fmla="*/ 1 w 315"/>
              <a:gd name="T43" fmla="*/ 1 h 390"/>
              <a:gd name="T44" fmla="*/ 1 w 315"/>
              <a:gd name="T45" fmla="*/ 1 h 390"/>
              <a:gd name="T46" fmla="*/ 1 w 315"/>
              <a:gd name="T47" fmla="*/ 1 h 390"/>
              <a:gd name="T48" fmla="*/ 1 w 315"/>
              <a:gd name="T49" fmla="*/ 1 h 390"/>
              <a:gd name="T50" fmla="*/ 1 w 315"/>
              <a:gd name="T51" fmla="*/ 1 h 390"/>
              <a:gd name="T52" fmla="*/ 1 w 315"/>
              <a:gd name="T53" fmla="*/ 1 h 390"/>
              <a:gd name="T54" fmla="*/ 1 w 315"/>
              <a:gd name="T55" fmla="*/ 1 h 390"/>
              <a:gd name="T56" fmla="*/ 1 w 315"/>
              <a:gd name="T57" fmla="*/ 1 h 390"/>
              <a:gd name="T58" fmla="*/ 1 w 315"/>
              <a:gd name="T59" fmla="*/ 1 h 390"/>
              <a:gd name="T60" fmla="*/ 1 w 315"/>
              <a:gd name="T61" fmla="*/ 1 h 390"/>
              <a:gd name="T62" fmla="*/ 1 w 315"/>
              <a:gd name="T63" fmla="*/ 1 h 390"/>
              <a:gd name="T64" fmla="*/ 1 w 315"/>
              <a:gd name="T65" fmla="*/ 1 h 390"/>
              <a:gd name="T66" fmla="*/ 1 w 315"/>
              <a:gd name="T67" fmla="*/ 1 h 390"/>
              <a:gd name="T68" fmla="*/ 0 w 315"/>
              <a:gd name="T69" fmla="*/ 1 h 390"/>
              <a:gd name="T70" fmla="*/ 1 w 315"/>
              <a:gd name="T71" fmla="*/ 1 h 390"/>
              <a:gd name="T72" fmla="*/ 1 w 315"/>
              <a:gd name="T73" fmla="*/ 1 h 390"/>
              <a:gd name="T74" fmla="*/ 1 w 315"/>
              <a:gd name="T75" fmla="*/ 1 h 390"/>
              <a:gd name="T76" fmla="*/ 1 w 315"/>
              <a:gd name="T77" fmla="*/ 1 h 390"/>
              <a:gd name="T78" fmla="*/ 1 w 315"/>
              <a:gd name="T79" fmla="*/ 1 h 390"/>
              <a:gd name="T80" fmla="*/ 1 w 315"/>
              <a:gd name="T81" fmla="*/ 1 h 390"/>
              <a:gd name="T82" fmla="*/ 1 w 315"/>
              <a:gd name="T83" fmla="*/ 1 h 390"/>
              <a:gd name="T84" fmla="*/ 1 w 315"/>
              <a:gd name="T85" fmla="*/ 1 h 390"/>
              <a:gd name="T86" fmla="*/ 1 w 315"/>
              <a:gd name="T87" fmla="*/ 1 h 390"/>
              <a:gd name="T88" fmla="*/ 1 w 315"/>
              <a:gd name="T89" fmla="*/ 1 h 390"/>
              <a:gd name="T90" fmla="*/ 1 w 315"/>
              <a:gd name="T91" fmla="*/ 1 h 390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315"/>
              <a:gd name="T139" fmla="*/ 0 h 390"/>
              <a:gd name="T140" fmla="*/ 315 w 315"/>
              <a:gd name="T141" fmla="*/ 390 h 390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315" h="390">
                <a:moveTo>
                  <a:pt x="120" y="195"/>
                </a:moveTo>
                <a:lnTo>
                  <a:pt x="135" y="195"/>
                </a:lnTo>
                <a:lnTo>
                  <a:pt x="120" y="195"/>
                </a:lnTo>
                <a:lnTo>
                  <a:pt x="120" y="180"/>
                </a:lnTo>
                <a:lnTo>
                  <a:pt x="105" y="180"/>
                </a:lnTo>
                <a:lnTo>
                  <a:pt x="90" y="180"/>
                </a:lnTo>
                <a:lnTo>
                  <a:pt x="75" y="180"/>
                </a:lnTo>
                <a:lnTo>
                  <a:pt x="75" y="165"/>
                </a:lnTo>
                <a:lnTo>
                  <a:pt x="90" y="165"/>
                </a:lnTo>
                <a:lnTo>
                  <a:pt x="105" y="150"/>
                </a:lnTo>
                <a:lnTo>
                  <a:pt x="105" y="135"/>
                </a:lnTo>
                <a:lnTo>
                  <a:pt x="105" y="120"/>
                </a:lnTo>
                <a:lnTo>
                  <a:pt x="105" y="105"/>
                </a:lnTo>
                <a:lnTo>
                  <a:pt x="105" y="90"/>
                </a:lnTo>
                <a:lnTo>
                  <a:pt x="105" y="75"/>
                </a:lnTo>
                <a:lnTo>
                  <a:pt x="90" y="60"/>
                </a:lnTo>
                <a:lnTo>
                  <a:pt x="90" y="45"/>
                </a:lnTo>
                <a:lnTo>
                  <a:pt x="90" y="30"/>
                </a:lnTo>
                <a:lnTo>
                  <a:pt x="105" y="30"/>
                </a:lnTo>
                <a:lnTo>
                  <a:pt x="105" y="15"/>
                </a:lnTo>
                <a:lnTo>
                  <a:pt x="105" y="0"/>
                </a:lnTo>
                <a:lnTo>
                  <a:pt x="120" y="0"/>
                </a:lnTo>
                <a:lnTo>
                  <a:pt x="120" y="15"/>
                </a:lnTo>
                <a:lnTo>
                  <a:pt x="120" y="30"/>
                </a:lnTo>
                <a:lnTo>
                  <a:pt x="120" y="15"/>
                </a:lnTo>
                <a:lnTo>
                  <a:pt x="135" y="15"/>
                </a:lnTo>
                <a:lnTo>
                  <a:pt x="135" y="30"/>
                </a:lnTo>
                <a:lnTo>
                  <a:pt x="165" y="30"/>
                </a:lnTo>
                <a:lnTo>
                  <a:pt x="180" y="45"/>
                </a:lnTo>
                <a:lnTo>
                  <a:pt x="180" y="60"/>
                </a:lnTo>
                <a:lnTo>
                  <a:pt x="150" y="75"/>
                </a:lnTo>
                <a:lnTo>
                  <a:pt x="135" y="75"/>
                </a:lnTo>
                <a:lnTo>
                  <a:pt x="135" y="90"/>
                </a:lnTo>
                <a:lnTo>
                  <a:pt x="135" y="105"/>
                </a:lnTo>
                <a:lnTo>
                  <a:pt x="150" y="105"/>
                </a:lnTo>
                <a:lnTo>
                  <a:pt x="165" y="105"/>
                </a:lnTo>
                <a:lnTo>
                  <a:pt x="180" y="105"/>
                </a:lnTo>
                <a:lnTo>
                  <a:pt x="195" y="105"/>
                </a:lnTo>
                <a:lnTo>
                  <a:pt x="210" y="105"/>
                </a:lnTo>
                <a:lnTo>
                  <a:pt x="210" y="120"/>
                </a:lnTo>
                <a:lnTo>
                  <a:pt x="225" y="120"/>
                </a:lnTo>
                <a:lnTo>
                  <a:pt x="240" y="120"/>
                </a:lnTo>
                <a:lnTo>
                  <a:pt x="225" y="135"/>
                </a:lnTo>
                <a:lnTo>
                  <a:pt x="225" y="150"/>
                </a:lnTo>
                <a:lnTo>
                  <a:pt x="210" y="150"/>
                </a:lnTo>
                <a:lnTo>
                  <a:pt x="210" y="165"/>
                </a:lnTo>
                <a:lnTo>
                  <a:pt x="195" y="165"/>
                </a:lnTo>
                <a:lnTo>
                  <a:pt x="195" y="180"/>
                </a:lnTo>
                <a:lnTo>
                  <a:pt x="210" y="195"/>
                </a:lnTo>
                <a:lnTo>
                  <a:pt x="225" y="195"/>
                </a:lnTo>
                <a:lnTo>
                  <a:pt x="240" y="195"/>
                </a:lnTo>
                <a:lnTo>
                  <a:pt x="240" y="210"/>
                </a:lnTo>
                <a:lnTo>
                  <a:pt x="240" y="225"/>
                </a:lnTo>
                <a:lnTo>
                  <a:pt x="255" y="225"/>
                </a:lnTo>
                <a:lnTo>
                  <a:pt x="255" y="240"/>
                </a:lnTo>
                <a:lnTo>
                  <a:pt x="270" y="240"/>
                </a:lnTo>
                <a:lnTo>
                  <a:pt x="270" y="255"/>
                </a:lnTo>
                <a:lnTo>
                  <a:pt x="270" y="270"/>
                </a:lnTo>
                <a:lnTo>
                  <a:pt x="285" y="270"/>
                </a:lnTo>
                <a:lnTo>
                  <a:pt x="270" y="270"/>
                </a:lnTo>
                <a:lnTo>
                  <a:pt x="285" y="270"/>
                </a:lnTo>
                <a:lnTo>
                  <a:pt x="285" y="285"/>
                </a:lnTo>
                <a:lnTo>
                  <a:pt x="285" y="300"/>
                </a:lnTo>
                <a:lnTo>
                  <a:pt x="300" y="300"/>
                </a:lnTo>
                <a:lnTo>
                  <a:pt x="300" y="315"/>
                </a:lnTo>
                <a:lnTo>
                  <a:pt x="300" y="330"/>
                </a:lnTo>
                <a:lnTo>
                  <a:pt x="315" y="360"/>
                </a:lnTo>
                <a:lnTo>
                  <a:pt x="300" y="360"/>
                </a:lnTo>
                <a:lnTo>
                  <a:pt x="285" y="360"/>
                </a:lnTo>
                <a:lnTo>
                  <a:pt x="270" y="360"/>
                </a:lnTo>
                <a:lnTo>
                  <a:pt x="255" y="360"/>
                </a:lnTo>
                <a:lnTo>
                  <a:pt x="255" y="375"/>
                </a:lnTo>
                <a:lnTo>
                  <a:pt x="240" y="375"/>
                </a:lnTo>
                <a:lnTo>
                  <a:pt x="225" y="375"/>
                </a:lnTo>
                <a:lnTo>
                  <a:pt x="225" y="390"/>
                </a:lnTo>
                <a:lnTo>
                  <a:pt x="225" y="375"/>
                </a:lnTo>
                <a:lnTo>
                  <a:pt x="210" y="375"/>
                </a:lnTo>
                <a:lnTo>
                  <a:pt x="210" y="390"/>
                </a:lnTo>
                <a:lnTo>
                  <a:pt x="210" y="375"/>
                </a:lnTo>
                <a:lnTo>
                  <a:pt x="195" y="375"/>
                </a:lnTo>
                <a:lnTo>
                  <a:pt x="195" y="360"/>
                </a:lnTo>
                <a:lnTo>
                  <a:pt x="180" y="360"/>
                </a:lnTo>
                <a:lnTo>
                  <a:pt x="165" y="360"/>
                </a:lnTo>
                <a:lnTo>
                  <a:pt x="165" y="345"/>
                </a:lnTo>
                <a:lnTo>
                  <a:pt x="150" y="345"/>
                </a:lnTo>
                <a:lnTo>
                  <a:pt x="150" y="330"/>
                </a:lnTo>
                <a:lnTo>
                  <a:pt x="150" y="315"/>
                </a:lnTo>
                <a:lnTo>
                  <a:pt x="150" y="300"/>
                </a:lnTo>
                <a:lnTo>
                  <a:pt x="135" y="300"/>
                </a:lnTo>
                <a:lnTo>
                  <a:pt x="135" y="285"/>
                </a:lnTo>
                <a:lnTo>
                  <a:pt x="120" y="285"/>
                </a:lnTo>
                <a:lnTo>
                  <a:pt x="120" y="300"/>
                </a:lnTo>
                <a:lnTo>
                  <a:pt x="105" y="300"/>
                </a:lnTo>
                <a:lnTo>
                  <a:pt x="90" y="285"/>
                </a:lnTo>
                <a:lnTo>
                  <a:pt x="75" y="285"/>
                </a:lnTo>
                <a:lnTo>
                  <a:pt x="60" y="285"/>
                </a:lnTo>
                <a:lnTo>
                  <a:pt x="60" y="270"/>
                </a:lnTo>
                <a:lnTo>
                  <a:pt x="45" y="270"/>
                </a:lnTo>
                <a:lnTo>
                  <a:pt x="45" y="255"/>
                </a:lnTo>
                <a:lnTo>
                  <a:pt x="30" y="255"/>
                </a:lnTo>
                <a:lnTo>
                  <a:pt x="30" y="240"/>
                </a:lnTo>
                <a:lnTo>
                  <a:pt x="15" y="240"/>
                </a:lnTo>
                <a:lnTo>
                  <a:pt x="15" y="225"/>
                </a:lnTo>
                <a:lnTo>
                  <a:pt x="0" y="225"/>
                </a:lnTo>
                <a:lnTo>
                  <a:pt x="0" y="210"/>
                </a:lnTo>
                <a:lnTo>
                  <a:pt x="15" y="210"/>
                </a:lnTo>
                <a:lnTo>
                  <a:pt x="15" y="225"/>
                </a:lnTo>
                <a:lnTo>
                  <a:pt x="30" y="225"/>
                </a:lnTo>
                <a:lnTo>
                  <a:pt x="30" y="240"/>
                </a:lnTo>
                <a:lnTo>
                  <a:pt x="30" y="225"/>
                </a:lnTo>
                <a:lnTo>
                  <a:pt x="30" y="210"/>
                </a:lnTo>
                <a:lnTo>
                  <a:pt x="30" y="225"/>
                </a:lnTo>
                <a:lnTo>
                  <a:pt x="45" y="225"/>
                </a:lnTo>
                <a:lnTo>
                  <a:pt x="30" y="225"/>
                </a:lnTo>
                <a:lnTo>
                  <a:pt x="30" y="210"/>
                </a:lnTo>
                <a:lnTo>
                  <a:pt x="30" y="195"/>
                </a:lnTo>
                <a:lnTo>
                  <a:pt x="45" y="195"/>
                </a:lnTo>
                <a:lnTo>
                  <a:pt x="45" y="210"/>
                </a:lnTo>
                <a:lnTo>
                  <a:pt x="45" y="195"/>
                </a:lnTo>
                <a:lnTo>
                  <a:pt x="60" y="195"/>
                </a:lnTo>
                <a:lnTo>
                  <a:pt x="60" y="210"/>
                </a:lnTo>
                <a:lnTo>
                  <a:pt x="60" y="195"/>
                </a:lnTo>
                <a:lnTo>
                  <a:pt x="75" y="195"/>
                </a:lnTo>
                <a:lnTo>
                  <a:pt x="75" y="180"/>
                </a:lnTo>
                <a:lnTo>
                  <a:pt x="75" y="195"/>
                </a:lnTo>
                <a:lnTo>
                  <a:pt x="75" y="180"/>
                </a:lnTo>
                <a:lnTo>
                  <a:pt x="75" y="195"/>
                </a:lnTo>
                <a:lnTo>
                  <a:pt x="90" y="195"/>
                </a:lnTo>
                <a:lnTo>
                  <a:pt x="90" y="180"/>
                </a:lnTo>
                <a:lnTo>
                  <a:pt x="90" y="195"/>
                </a:lnTo>
                <a:lnTo>
                  <a:pt x="90" y="210"/>
                </a:lnTo>
                <a:lnTo>
                  <a:pt x="90" y="195"/>
                </a:lnTo>
                <a:lnTo>
                  <a:pt x="90" y="180"/>
                </a:lnTo>
                <a:lnTo>
                  <a:pt x="90" y="195"/>
                </a:lnTo>
                <a:lnTo>
                  <a:pt x="105" y="195"/>
                </a:lnTo>
                <a:lnTo>
                  <a:pt x="105" y="180"/>
                </a:lnTo>
                <a:lnTo>
                  <a:pt x="105" y="195"/>
                </a:lnTo>
                <a:lnTo>
                  <a:pt x="120" y="19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93" name="Freeform 531"/>
          <p:cNvSpPr>
            <a:spLocks/>
          </p:cNvSpPr>
          <p:nvPr/>
        </p:nvSpPr>
        <p:spPr bwMode="auto">
          <a:xfrm>
            <a:off x="3723501" y="3147808"/>
            <a:ext cx="1991098" cy="1069261"/>
          </a:xfrm>
          <a:custGeom>
            <a:avLst/>
            <a:gdLst>
              <a:gd name="T0" fmla="*/ 1 w 2372"/>
              <a:gd name="T1" fmla="*/ 1 h 1290"/>
              <a:gd name="T2" fmla="*/ 1 w 2372"/>
              <a:gd name="T3" fmla="*/ 1 h 1290"/>
              <a:gd name="T4" fmla="*/ 1 w 2372"/>
              <a:gd name="T5" fmla="*/ 1 h 1290"/>
              <a:gd name="T6" fmla="*/ 1 w 2372"/>
              <a:gd name="T7" fmla="*/ 1 h 1290"/>
              <a:gd name="T8" fmla="*/ 1 w 2372"/>
              <a:gd name="T9" fmla="*/ 1 h 1290"/>
              <a:gd name="T10" fmla="*/ 1 w 2372"/>
              <a:gd name="T11" fmla="*/ 1 h 1290"/>
              <a:gd name="T12" fmla="*/ 1 w 2372"/>
              <a:gd name="T13" fmla="*/ 1 h 1290"/>
              <a:gd name="T14" fmla="*/ 1 w 2372"/>
              <a:gd name="T15" fmla="*/ 1 h 1290"/>
              <a:gd name="T16" fmla="*/ 1 w 2372"/>
              <a:gd name="T17" fmla="*/ 1 h 1290"/>
              <a:gd name="T18" fmla="*/ 1 w 2372"/>
              <a:gd name="T19" fmla="*/ 1 h 1290"/>
              <a:gd name="T20" fmla="*/ 1 w 2372"/>
              <a:gd name="T21" fmla="*/ 1 h 1290"/>
              <a:gd name="T22" fmla="*/ 1 w 2372"/>
              <a:gd name="T23" fmla="*/ 1 h 1290"/>
              <a:gd name="T24" fmla="*/ 1 w 2372"/>
              <a:gd name="T25" fmla="*/ 1 h 1290"/>
              <a:gd name="T26" fmla="*/ 1 w 2372"/>
              <a:gd name="T27" fmla="*/ 1 h 1290"/>
              <a:gd name="T28" fmla="*/ 1 w 2372"/>
              <a:gd name="T29" fmla="*/ 1 h 1290"/>
              <a:gd name="T30" fmla="*/ 1 w 2372"/>
              <a:gd name="T31" fmla="*/ 1 h 1290"/>
              <a:gd name="T32" fmla="*/ 1 w 2372"/>
              <a:gd name="T33" fmla="*/ 1 h 1290"/>
              <a:gd name="T34" fmla="*/ 1 w 2372"/>
              <a:gd name="T35" fmla="*/ 1 h 1290"/>
              <a:gd name="T36" fmla="*/ 1 w 2372"/>
              <a:gd name="T37" fmla="*/ 1 h 1290"/>
              <a:gd name="T38" fmla="*/ 1 w 2372"/>
              <a:gd name="T39" fmla="*/ 1 h 1290"/>
              <a:gd name="T40" fmla="*/ 1 w 2372"/>
              <a:gd name="T41" fmla="*/ 1 h 1290"/>
              <a:gd name="T42" fmla="*/ 1 w 2372"/>
              <a:gd name="T43" fmla="*/ 1 h 1290"/>
              <a:gd name="T44" fmla="*/ 1 w 2372"/>
              <a:gd name="T45" fmla="*/ 1 h 1290"/>
              <a:gd name="T46" fmla="*/ 1 w 2372"/>
              <a:gd name="T47" fmla="*/ 1 h 1290"/>
              <a:gd name="T48" fmla="*/ 1 w 2372"/>
              <a:gd name="T49" fmla="*/ 1 h 1290"/>
              <a:gd name="T50" fmla="*/ 1 w 2372"/>
              <a:gd name="T51" fmla="*/ 1 h 1290"/>
              <a:gd name="T52" fmla="*/ 1 w 2372"/>
              <a:gd name="T53" fmla="*/ 1 h 1290"/>
              <a:gd name="T54" fmla="*/ 1 w 2372"/>
              <a:gd name="T55" fmla="*/ 1 h 1290"/>
              <a:gd name="T56" fmla="*/ 1 w 2372"/>
              <a:gd name="T57" fmla="*/ 1 h 1290"/>
              <a:gd name="T58" fmla="*/ 1 w 2372"/>
              <a:gd name="T59" fmla="*/ 1 h 1290"/>
              <a:gd name="T60" fmla="*/ 1 w 2372"/>
              <a:gd name="T61" fmla="*/ 1 h 1290"/>
              <a:gd name="T62" fmla="*/ 1 w 2372"/>
              <a:gd name="T63" fmla="*/ 1 h 1290"/>
              <a:gd name="T64" fmla="*/ 1 w 2372"/>
              <a:gd name="T65" fmla="*/ 1 h 1290"/>
              <a:gd name="T66" fmla="*/ 1 w 2372"/>
              <a:gd name="T67" fmla="*/ 1 h 1290"/>
              <a:gd name="T68" fmla="*/ 1 w 2372"/>
              <a:gd name="T69" fmla="*/ 1 h 1290"/>
              <a:gd name="T70" fmla="*/ 1 w 2372"/>
              <a:gd name="T71" fmla="*/ 1 h 1290"/>
              <a:gd name="T72" fmla="*/ 1 w 2372"/>
              <a:gd name="T73" fmla="*/ 0 h 1290"/>
              <a:gd name="T74" fmla="*/ 1 w 2372"/>
              <a:gd name="T75" fmla="*/ 1 h 1290"/>
              <a:gd name="T76" fmla="*/ 1 w 2372"/>
              <a:gd name="T77" fmla="*/ 1 h 1290"/>
              <a:gd name="T78" fmla="*/ 1 w 2372"/>
              <a:gd name="T79" fmla="*/ 1 h 1290"/>
              <a:gd name="T80" fmla="*/ 1 w 2372"/>
              <a:gd name="T81" fmla="*/ 1 h 1290"/>
              <a:gd name="T82" fmla="*/ 1 w 2372"/>
              <a:gd name="T83" fmla="*/ 1 h 1290"/>
              <a:gd name="T84" fmla="*/ 1 w 2372"/>
              <a:gd name="T85" fmla="*/ 1 h 1290"/>
              <a:gd name="T86" fmla="*/ 1 w 2372"/>
              <a:gd name="T87" fmla="*/ 1 h 1290"/>
              <a:gd name="T88" fmla="*/ 1 w 2372"/>
              <a:gd name="T89" fmla="*/ 1 h 1290"/>
              <a:gd name="T90" fmla="*/ 1 w 2372"/>
              <a:gd name="T91" fmla="*/ 1 h 1290"/>
              <a:gd name="T92" fmla="*/ 1 w 2372"/>
              <a:gd name="T93" fmla="*/ 1 h 1290"/>
              <a:gd name="T94" fmla="*/ 1 w 2372"/>
              <a:gd name="T95" fmla="*/ 1 h 1290"/>
              <a:gd name="T96" fmla="*/ 1 w 2372"/>
              <a:gd name="T97" fmla="*/ 1 h 1290"/>
              <a:gd name="T98" fmla="*/ 1 w 2372"/>
              <a:gd name="T99" fmla="*/ 1 h 1290"/>
              <a:gd name="T100" fmla="*/ 1 w 2372"/>
              <a:gd name="T101" fmla="*/ 1 h 1290"/>
              <a:gd name="T102" fmla="*/ 1 w 2372"/>
              <a:gd name="T103" fmla="*/ 1 h 1290"/>
              <a:gd name="T104" fmla="*/ 1 w 2372"/>
              <a:gd name="T105" fmla="*/ 1 h 1290"/>
              <a:gd name="T106" fmla="*/ 1 w 2372"/>
              <a:gd name="T107" fmla="*/ 1 h 1290"/>
              <a:gd name="T108" fmla="*/ 1 w 2372"/>
              <a:gd name="T109" fmla="*/ 1 h 1290"/>
              <a:gd name="T110" fmla="*/ 1 w 2372"/>
              <a:gd name="T111" fmla="*/ 1 h 1290"/>
              <a:gd name="T112" fmla="*/ 1 w 2372"/>
              <a:gd name="T113" fmla="*/ 1 h 1290"/>
              <a:gd name="T114" fmla="*/ 1 w 2372"/>
              <a:gd name="T115" fmla="*/ 1 h 1290"/>
              <a:gd name="T116" fmla="*/ 1 w 2372"/>
              <a:gd name="T117" fmla="*/ 1 h 1290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2372"/>
              <a:gd name="T178" fmla="*/ 0 h 1290"/>
              <a:gd name="T179" fmla="*/ 2372 w 2372"/>
              <a:gd name="T180" fmla="*/ 1290 h 1290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2372" h="1290">
                <a:moveTo>
                  <a:pt x="1471" y="1230"/>
                </a:moveTo>
                <a:lnTo>
                  <a:pt x="1456" y="1230"/>
                </a:lnTo>
                <a:lnTo>
                  <a:pt x="1441" y="1230"/>
                </a:lnTo>
                <a:lnTo>
                  <a:pt x="1426" y="1230"/>
                </a:lnTo>
                <a:lnTo>
                  <a:pt x="1426" y="1245"/>
                </a:lnTo>
                <a:lnTo>
                  <a:pt x="1411" y="1245"/>
                </a:lnTo>
                <a:lnTo>
                  <a:pt x="1411" y="1260"/>
                </a:lnTo>
                <a:lnTo>
                  <a:pt x="1426" y="1275"/>
                </a:lnTo>
                <a:lnTo>
                  <a:pt x="1411" y="1275"/>
                </a:lnTo>
                <a:lnTo>
                  <a:pt x="1381" y="1290"/>
                </a:lnTo>
                <a:lnTo>
                  <a:pt x="1381" y="1275"/>
                </a:lnTo>
                <a:lnTo>
                  <a:pt x="1381" y="1290"/>
                </a:lnTo>
                <a:lnTo>
                  <a:pt x="1366" y="1290"/>
                </a:lnTo>
                <a:lnTo>
                  <a:pt x="1366" y="1275"/>
                </a:lnTo>
                <a:lnTo>
                  <a:pt x="1351" y="1290"/>
                </a:lnTo>
                <a:lnTo>
                  <a:pt x="1351" y="1275"/>
                </a:lnTo>
                <a:lnTo>
                  <a:pt x="1351" y="1260"/>
                </a:lnTo>
                <a:lnTo>
                  <a:pt x="1336" y="1260"/>
                </a:lnTo>
                <a:lnTo>
                  <a:pt x="1336" y="1245"/>
                </a:lnTo>
                <a:lnTo>
                  <a:pt x="1321" y="1245"/>
                </a:lnTo>
                <a:lnTo>
                  <a:pt x="1321" y="1230"/>
                </a:lnTo>
                <a:lnTo>
                  <a:pt x="1291" y="1230"/>
                </a:lnTo>
                <a:lnTo>
                  <a:pt x="1276" y="1230"/>
                </a:lnTo>
                <a:lnTo>
                  <a:pt x="1261" y="1230"/>
                </a:lnTo>
                <a:lnTo>
                  <a:pt x="1261" y="1245"/>
                </a:lnTo>
                <a:lnTo>
                  <a:pt x="1246" y="1245"/>
                </a:lnTo>
                <a:lnTo>
                  <a:pt x="1231" y="1245"/>
                </a:lnTo>
                <a:lnTo>
                  <a:pt x="1216" y="1260"/>
                </a:lnTo>
                <a:lnTo>
                  <a:pt x="1201" y="1260"/>
                </a:lnTo>
                <a:lnTo>
                  <a:pt x="1186" y="1245"/>
                </a:lnTo>
                <a:lnTo>
                  <a:pt x="1186" y="1230"/>
                </a:lnTo>
                <a:lnTo>
                  <a:pt x="1201" y="1230"/>
                </a:lnTo>
                <a:lnTo>
                  <a:pt x="1216" y="1230"/>
                </a:lnTo>
                <a:lnTo>
                  <a:pt x="1216" y="1215"/>
                </a:lnTo>
                <a:lnTo>
                  <a:pt x="1201" y="1215"/>
                </a:lnTo>
                <a:lnTo>
                  <a:pt x="1201" y="1200"/>
                </a:lnTo>
                <a:lnTo>
                  <a:pt x="1201" y="1185"/>
                </a:lnTo>
                <a:lnTo>
                  <a:pt x="1216" y="1185"/>
                </a:lnTo>
                <a:lnTo>
                  <a:pt x="1231" y="1185"/>
                </a:lnTo>
                <a:lnTo>
                  <a:pt x="1216" y="1185"/>
                </a:lnTo>
                <a:lnTo>
                  <a:pt x="1231" y="1185"/>
                </a:lnTo>
                <a:lnTo>
                  <a:pt x="1216" y="1185"/>
                </a:lnTo>
                <a:lnTo>
                  <a:pt x="1216" y="1170"/>
                </a:lnTo>
                <a:lnTo>
                  <a:pt x="1216" y="1155"/>
                </a:lnTo>
                <a:lnTo>
                  <a:pt x="1216" y="1140"/>
                </a:lnTo>
                <a:lnTo>
                  <a:pt x="1201" y="1140"/>
                </a:lnTo>
                <a:lnTo>
                  <a:pt x="1201" y="1125"/>
                </a:lnTo>
                <a:lnTo>
                  <a:pt x="1201" y="1110"/>
                </a:lnTo>
                <a:lnTo>
                  <a:pt x="1186" y="1110"/>
                </a:lnTo>
                <a:lnTo>
                  <a:pt x="1171" y="1110"/>
                </a:lnTo>
                <a:lnTo>
                  <a:pt x="1156" y="1110"/>
                </a:lnTo>
                <a:lnTo>
                  <a:pt x="1156" y="1125"/>
                </a:lnTo>
                <a:lnTo>
                  <a:pt x="1141" y="1125"/>
                </a:lnTo>
                <a:lnTo>
                  <a:pt x="1141" y="1110"/>
                </a:lnTo>
                <a:lnTo>
                  <a:pt x="1141" y="1095"/>
                </a:lnTo>
                <a:lnTo>
                  <a:pt x="1141" y="1080"/>
                </a:lnTo>
                <a:lnTo>
                  <a:pt x="1141" y="1065"/>
                </a:lnTo>
                <a:lnTo>
                  <a:pt x="1126" y="1050"/>
                </a:lnTo>
                <a:lnTo>
                  <a:pt x="1126" y="1035"/>
                </a:lnTo>
                <a:lnTo>
                  <a:pt x="1141" y="1035"/>
                </a:lnTo>
                <a:lnTo>
                  <a:pt x="1156" y="1035"/>
                </a:lnTo>
                <a:lnTo>
                  <a:pt x="1156" y="990"/>
                </a:lnTo>
                <a:lnTo>
                  <a:pt x="1141" y="990"/>
                </a:lnTo>
                <a:lnTo>
                  <a:pt x="1126" y="990"/>
                </a:lnTo>
                <a:lnTo>
                  <a:pt x="1111" y="990"/>
                </a:lnTo>
                <a:lnTo>
                  <a:pt x="1111" y="975"/>
                </a:lnTo>
                <a:lnTo>
                  <a:pt x="1096" y="975"/>
                </a:lnTo>
                <a:lnTo>
                  <a:pt x="1081" y="975"/>
                </a:lnTo>
                <a:lnTo>
                  <a:pt x="1081" y="960"/>
                </a:lnTo>
                <a:lnTo>
                  <a:pt x="1066" y="960"/>
                </a:lnTo>
                <a:lnTo>
                  <a:pt x="1051" y="960"/>
                </a:lnTo>
                <a:lnTo>
                  <a:pt x="1051" y="975"/>
                </a:lnTo>
                <a:lnTo>
                  <a:pt x="1051" y="990"/>
                </a:lnTo>
                <a:lnTo>
                  <a:pt x="1036" y="990"/>
                </a:lnTo>
                <a:lnTo>
                  <a:pt x="1036" y="975"/>
                </a:lnTo>
                <a:lnTo>
                  <a:pt x="1021" y="975"/>
                </a:lnTo>
                <a:lnTo>
                  <a:pt x="1021" y="990"/>
                </a:lnTo>
                <a:lnTo>
                  <a:pt x="1021" y="1005"/>
                </a:lnTo>
                <a:lnTo>
                  <a:pt x="1036" y="1005"/>
                </a:lnTo>
                <a:lnTo>
                  <a:pt x="1021" y="1020"/>
                </a:lnTo>
                <a:lnTo>
                  <a:pt x="1006" y="1020"/>
                </a:lnTo>
                <a:lnTo>
                  <a:pt x="1006" y="1035"/>
                </a:lnTo>
                <a:lnTo>
                  <a:pt x="991" y="1035"/>
                </a:lnTo>
                <a:lnTo>
                  <a:pt x="991" y="1020"/>
                </a:lnTo>
                <a:lnTo>
                  <a:pt x="976" y="1020"/>
                </a:lnTo>
                <a:lnTo>
                  <a:pt x="991" y="1020"/>
                </a:lnTo>
                <a:lnTo>
                  <a:pt x="991" y="1005"/>
                </a:lnTo>
                <a:lnTo>
                  <a:pt x="1006" y="1005"/>
                </a:lnTo>
                <a:lnTo>
                  <a:pt x="991" y="975"/>
                </a:lnTo>
                <a:lnTo>
                  <a:pt x="991" y="960"/>
                </a:lnTo>
                <a:lnTo>
                  <a:pt x="976" y="960"/>
                </a:lnTo>
                <a:lnTo>
                  <a:pt x="961" y="960"/>
                </a:lnTo>
                <a:lnTo>
                  <a:pt x="961" y="975"/>
                </a:lnTo>
                <a:lnTo>
                  <a:pt x="946" y="975"/>
                </a:lnTo>
                <a:lnTo>
                  <a:pt x="931" y="960"/>
                </a:lnTo>
                <a:lnTo>
                  <a:pt x="931" y="975"/>
                </a:lnTo>
                <a:lnTo>
                  <a:pt x="916" y="975"/>
                </a:lnTo>
                <a:lnTo>
                  <a:pt x="901" y="975"/>
                </a:lnTo>
                <a:lnTo>
                  <a:pt x="901" y="960"/>
                </a:lnTo>
                <a:lnTo>
                  <a:pt x="886" y="960"/>
                </a:lnTo>
                <a:lnTo>
                  <a:pt x="871" y="960"/>
                </a:lnTo>
                <a:lnTo>
                  <a:pt x="856" y="960"/>
                </a:lnTo>
                <a:lnTo>
                  <a:pt x="856" y="975"/>
                </a:lnTo>
                <a:lnTo>
                  <a:pt x="856" y="960"/>
                </a:lnTo>
                <a:lnTo>
                  <a:pt x="841" y="960"/>
                </a:lnTo>
                <a:lnTo>
                  <a:pt x="841" y="945"/>
                </a:lnTo>
                <a:lnTo>
                  <a:pt x="841" y="930"/>
                </a:lnTo>
                <a:lnTo>
                  <a:pt x="826" y="930"/>
                </a:lnTo>
                <a:lnTo>
                  <a:pt x="826" y="915"/>
                </a:lnTo>
                <a:lnTo>
                  <a:pt x="811" y="915"/>
                </a:lnTo>
                <a:lnTo>
                  <a:pt x="826" y="915"/>
                </a:lnTo>
                <a:lnTo>
                  <a:pt x="826" y="900"/>
                </a:lnTo>
                <a:lnTo>
                  <a:pt x="811" y="900"/>
                </a:lnTo>
                <a:lnTo>
                  <a:pt x="811" y="885"/>
                </a:lnTo>
                <a:lnTo>
                  <a:pt x="796" y="885"/>
                </a:lnTo>
                <a:lnTo>
                  <a:pt x="796" y="870"/>
                </a:lnTo>
                <a:lnTo>
                  <a:pt x="781" y="885"/>
                </a:lnTo>
                <a:lnTo>
                  <a:pt x="766" y="885"/>
                </a:lnTo>
                <a:lnTo>
                  <a:pt x="751" y="885"/>
                </a:lnTo>
                <a:lnTo>
                  <a:pt x="751" y="870"/>
                </a:lnTo>
                <a:lnTo>
                  <a:pt x="736" y="870"/>
                </a:lnTo>
                <a:lnTo>
                  <a:pt x="721" y="870"/>
                </a:lnTo>
                <a:lnTo>
                  <a:pt x="721" y="885"/>
                </a:lnTo>
                <a:lnTo>
                  <a:pt x="706" y="885"/>
                </a:lnTo>
                <a:lnTo>
                  <a:pt x="706" y="900"/>
                </a:lnTo>
                <a:lnTo>
                  <a:pt x="706" y="915"/>
                </a:lnTo>
                <a:lnTo>
                  <a:pt x="691" y="915"/>
                </a:lnTo>
                <a:lnTo>
                  <a:pt x="676" y="915"/>
                </a:lnTo>
                <a:lnTo>
                  <a:pt x="676" y="930"/>
                </a:lnTo>
                <a:lnTo>
                  <a:pt x="661" y="930"/>
                </a:lnTo>
                <a:lnTo>
                  <a:pt x="646" y="930"/>
                </a:lnTo>
                <a:lnTo>
                  <a:pt x="631" y="930"/>
                </a:lnTo>
                <a:lnTo>
                  <a:pt x="631" y="915"/>
                </a:lnTo>
                <a:lnTo>
                  <a:pt x="616" y="915"/>
                </a:lnTo>
                <a:lnTo>
                  <a:pt x="616" y="930"/>
                </a:lnTo>
                <a:lnTo>
                  <a:pt x="601" y="930"/>
                </a:lnTo>
                <a:lnTo>
                  <a:pt x="586" y="915"/>
                </a:lnTo>
                <a:lnTo>
                  <a:pt x="571" y="915"/>
                </a:lnTo>
                <a:lnTo>
                  <a:pt x="556" y="915"/>
                </a:lnTo>
                <a:lnTo>
                  <a:pt x="556" y="900"/>
                </a:lnTo>
                <a:lnTo>
                  <a:pt x="541" y="915"/>
                </a:lnTo>
                <a:lnTo>
                  <a:pt x="526" y="915"/>
                </a:lnTo>
                <a:lnTo>
                  <a:pt x="511" y="915"/>
                </a:lnTo>
                <a:lnTo>
                  <a:pt x="526" y="930"/>
                </a:lnTo>
                <a:lnTo>
                  <a:pt x="511" y="930"/>
                </a:lnTo>
                <a:lnTo>
                  <a:pt x="496" y="930"/>
                </a:lnTo>
                <a:lnTo>
                  <a:pt x="496" y="945"/>
                </a:lnTo>
                <a:lnTo>
                  <a:pt x="481" y="945"/>
                </a:lnTo>
                <a:lnTo>
                  <a:pt x="466" y="945"/>
                </a:lnTo>
                <a:lnTo>
                  <a:pt x="466" y="930"/>
                </a:lnTo>
                <a:lnTo>
                  <a:pt x="451" y="930"/>
                </a:lnTo>
                <a:lnTo>
                  <a:pt x="451" y="915"/>
                </a:lnTo>
                <a:lnTo>
                  <a:pt x="436" y="930"/>
                </a:lnTo>
                <a:lnTo>
                  <a:pt x="421" y="930"/>
                </a:lnTo>
                <a:lnTo>
                  <a:pt x="405" y="930"/>
                </a:lnTo>
                <a:lnTo>
                  <a:pt x="390" y="930"/>
                </a:lnTo>
                <a:lnTo>
                  <a:pt x="375" y="930"/>
                </a:lnTo>
                <a:lnTo>
                  <a:pt x="360" y="930"/>
                </a:lnTo>
                <a:lnTo>
                  <a:pt x="345" y="930"/>
                </a:lnTo>
                <a:lnTo>
                  <a:pt x="330" y="930"/>
                </a:lnTo>
                <a:lnTo>
                  <a:pt x="330" y="945"/>
                </a:lnTo>
                <a:lnTo>
                  <a:pt x="315" y="945"/>
                </a:lnTo>
                <a:lnTo>
                  <a:pt x="300" y="945"/>
                </a:lnTo>
                <a:lnTo>
                  <a:pt x="285" y="945"/>
                </a:lnTo>
                <a:lnTo>
                  <a:pt x="270" y="945"/>
                </a:lnTo>
                <a:lnTo>
                  <a:pt x="255" y="945"/>
                </a:lnTo>
                <a:lnTo>
                  <a:pt x="240" y="945"/>
                </a:lnTo>
                <a:lnTo>
                  <a:pt x="225" y="945"/>
                </a:lnTo>
                <a:lnTo>
                  <a:pt x="210" y="945"/>
                </a:lnTo>
                <a:lnTo>
                  <a:pt x="210" y="960"/>
                </a:lnTo>
                <a:lnTo>
                  <a:pt x="195" y="945"/>
                </a:lnTo>
                <a:lnTo>
                  <a:pt x="180" y="945"/>
                </a:lnTo>
                <a:lnTo>
                  <a:pt x="165" y="945"/>
                </a:lnTo>
                <a:lnTo>
                  <a:pt x="165" y="930"/>
                </a:lnTo>
                <a:lnTo>
                  <a:pt x="165" y="915"/>
                </a:lnTo>
                <a:lnTo>
                  <a:pt x="150" y="915"/>
                </a:lnTo>
                <a:lnTo>
                  <a:pt x="150" y="900"/>
                </a:lnTo>
                <a:lnTo>
                  <a:pt x="150" y="885"/>
                </a:lnTo>
                <a:lnTo>
                  <a:pt x="135" y="885"/>
                </a:lnTo>
                <a:lnTo>
                  <a:pt x="135" y="870"/>
                </a:lnTo>
                <a:lnTo>
                  <a:pt x="135" y="885"/>
                </a:lnTo>
                <a:lnTo>
                  <a:pt x="105" y="870"/>
                </a:lnTo>
                <a:lnTo>
                  <a:pt x="90" y="885"/>
                </a:lnTo>
                <a:lnTo>
                  <a:pt x="90" y="900"/>
                </a:lnTo>
                <a:lnTo>
                  <a:pt x="75" y="915"/>
                </a:lnTo>
                <a:lnTo>
                  <a:pt x="75" y="900"/>
                </a:lnTo>
                <a:lnTo>
                  <a:pt x="60" y="900"/>
                </a:lnTo>
                <a:lnTo>
                  <a:pt x="60" y="885"/>
                </a:lnTo>
                <a:lnTo>
                  <a:pt x="45" y="885"/>
                </a:lnTo>
                <a:lnTo>
                  <a:pt x="45" y="900"/>
                </a:lnTo>
                <a:lnTo>
                  <a:pt x="30" y="900"/>
                </a:lnTo>
                <a:lnTo>
                  <a:pt x="15" y="900"/>
                </a:lnTo>
                <a:lnTo>
                  <a:pt x="15" y="885"/>
                </a:lnTo>
                <a:lnTo>
                  <a:pt x="15" y="870"/>
                </a:lnTo>
                <a:lnTo>
                  <a:pt x="15" y="855"/>
                </a:lnTo>
                <a:lnTo>
                  <a:pt x="15" y="840"/>
                </a:lnTo>
                <a:lnTo>
                  <a:pt x="0" y="840"/>
                </a:lnTo>
                <a:lnTo>
                  <a:pt x="0" y="825"/>
                </a:lnTo>
                <a:lnTo>
                  <a:pt x="0" y="810"/>
                </a:lnTo>
                <a:lnTo>
                  <a:pt x="0" y="825"/>
                </a:lnTo>
                <a:lnTo>
                  <a:pt x="15" y="810"/>
                </a:lnTo>
                <a:lnTo>
                  <a:pt x="15" y="795"/>
                </a:lnTo>
                <a:lnTo>
                  <a:pt x="30" y="795"/>
                </a:lnTo>
                <a:lnTo>
                  <a:pt x="30" y="780"/>
                </a:lnTo>
                <a:lnTo>
                  <a:pt x="30" y="795"/>
                </a:lnTo>
                <a:lnTo>
                  <a:pt x="30" y="780"/>
                </a:lnTo>
                <a:lnTo>
                  <a:pt x="30" y="765"/>
                </a:lnTo>
                <a:lnTo>
                  <a:pt x="15" y="750"/>
                </a:lnTo>
                <a:lnTo>
                  <a:pt x="30" y="750"/>
                </a:lnTo>
                <a:lnTo>
                  <a:pt x="45" y="735"/>
                </a:lnTo>
                <a:lnTo>
                  <a:pt x="60" y="720"/>
                </a:lnTo>
                <a:lnTo>
                  <a:pt x="75" y="720"/>
                </a:lnTo>
                <a:lnTo>
                  <a:pt x="60" y="705"/>
                </a:lnTo>
                <a:lnTo>
                  <a:pt x="75" y="705"/>
                </a:lnTo>
                <a:lnTo>
                  <a:pt x="90" y="690"/>
                </a:lnTo>
                <a:lnTo>
                  <a:pt x="105" y="690"/>
                </a:lnTo>
                <a:lnTo>
                  <a:pt x="120" y="690"/>
                </a:lnTo>
                <a:lnTo>
                  <a:pt x="120" y="675"/>
                </a:lnTo>
                <a:lnTo>
                  <a:pt x="120" y="660"/>
                </a:lnTo>
                <a:lnTo>
                  <a:pt x="135" y="660"/>
                </a:lnTo>
                <a:lnTo>
                  <a:pt x="150" y="660"/>
                </a:lnTo>
                <a:lnTo>
                  <a:pt x="165" y="660"/>
                </a:lnTo>
                <a:lnTo>
                  <a:pt x="180" y="660"/>
                </a:lnTo>
                <a:lnTo>
                  <a:pt x="180" y="675"/>
                </a:lnTo>
                <a:lnTo>
                  <a:pt x="195" y="675"/>
                </a:lnTo>
                <a:lnTo>
                  <a:pt x="195" y="690"/>
                </a:lnTo>
                <a:lnTo>
                  <a:pt x="210" y="690"/>
                </a:lnTo>
                <a:lnTo>
                  <a:pt x="210" y="675"/>
                </a:lnTo>
                <a:lnTo>
                  <a:pt x="225" y="675"/>
                </a:lnTo>
                <a:lnTo>
                  <a:pt x="210" y="675"/>
                </a:lnTo>
                <a:lnTo>
                  <a:pt x="225" y="675"/>
                </a:lnTo>
                <a:lnTo>
                  <a:pt x="225" y="660"/>
                </a:lnTo>
                <a:lnTo>
                  <a:pt x="240" y="660"/>
                </a:lnTo>
                <a:lnTo>
                  <a:pt x="225" y="660"/>
                </a:lnTo>
                <a:lnTo>
                  <a:pt x="225" y="645"/>
                </a:lnTo>
                <a:lnTo>
                  <a:pt x="240" y="645"/>
                </a:lnTo>
                <a:lnTo>
                  <a:pt x="270" y="660"/>
                </a:lnTo>
                <a:lnTo>
                  <a:pt x="285" y="645"/>
                </a:lnTo>
                <a:lnTo>
                  <a:pt x="285" y="630"/>
                </a:lnTo>
                <a:lnTo>
                  <a:pt x="300" y="630"/>
                </a:lnTo>
                <a:lnTo>
                  <a:pt x="315" y="630"/>
                </a:lnTo>
                <a:lnTo>
                  <a:pt x="330" y="630"/>
                </a:lnTo>
                <a:lnTo>
                  <a:pt x="345" y="615"/>
                </a:lnTo>
                <a:lnTo>
                  <a:pt x="360" y="615"/>
                </a:lnTo>
                <a:lnTo>
                  <a:pt x="360" y="600"/>
                </a:lnTo>
                <a:lnTo>
                  <a:pt x="375" y="600"/>
                </a:lnTo>
                <a:lnTo>
                  <a:pt x="375" y="585"/>
                </a:lnTo>
                <a:lnTo>
                  <a:pt x="390" y="570"/>
                </a:lnTo>
                <a:lnTo>
                  <a:pt x="405" y="570"/>
                </a:lnTo>
                <a:lnTo>
                  <a:pt x="405" y="585"/>
                </a:lnTo>
                <a:lnTo>
                  <a:pt x="421" y="585"/>
                </a:lnTo>
                <a:lnTo>
                  <a:pt x="436" y="585"/>
                </a:lnTo>
                <a:lnTo>
                  <a:pt x="451" y="585"/>
                </a:lnTo>
                <a:lnTo>
                  <a:pt x="466" y="585"/>
                </a:lnTo>
                <a:lnTo>
                  <a:pt x="466" y="570"/>
                </a:lnTo>
                <a:lnTo>
                  <a:pt x="466" y="555"/>
                </a:lnTo>
                <a:lnTo>
                  <a:pt x="466" y="540"/>
                </a:lnTo>
                <a:lnTo>
                  <a:pt x="451" y="540"/>
                </a:lnTo>
                <a:lnTo>
                  <a:pt x="451" y="525"/>
                </a:lnTo>
                <a:lnTo>
                  <a:pt x="451" y="510"/>
                </a:lnTo>
                <a:lnTo>
                  <a:pt x="466" y="510"/>
                </a:lnTo>
                <a:lnTo>
                  <a:pt x="481" y="510"/>
                </a:lnTo>
                <a:lnTo>
                  <a:pt x="481" y="495"/>
                </a:lnTo>
                <a:lnTo>
                  <a:pt x="481" y="480"/>
                </a:lnTo>
                <a:lnTo>
                  <a:pt x="496" y="480"/>
                </a:lnTo>
                <a:lnTo>
                  <a:pt x="481" y="465"/>
                </a:lnTo>
                <a:lnTo>
                  <a:pt x="466" y="450"/>
                </a:lnTo>
                <a:lnTo>
                  <a:pt x="481" y="450"/>
                </a:lnTo>
                <a:lnTo>
                  <a:pt x="496" y="450"/>
                </a:lnTo>
                <a:lnTo>
                  <a:pt x="496" y="435"/>
                </a:lnTo>
                <a:lnTo>
                  <a:pt x="511" y="435"/>
                </a:lnTo>
                <a:lnTo>
                  <a:pt x="511" y="420"/>
                </a:lnTo>
                <a:lnTo>
                  <a:pt x="526" y="420"/>
                </a:lnTo>
                <a:lnTo>
                  <a:pt x="541" y="420"/>
                </a:lnTo>
                <a:lnTo>
                  <a:pt x="556" y="420"/>
                </a:lnTo>
                <a:lnTo>
                  <a:pt x="571" y="420"/>
                </a:lnTo>
                <a:lnTo>
                  <a:pt x="571" y="405"/>
                </a:lnTo>
                <a:lnTo>
                  <a:pt x="586" y="420"/>
                </a:lnTo>
                <a:lnTo>
                  <a:pt x="601" y="420"/>
                </a:lnTo>
                <a:lnTo>
                  <a:pt x="601" y="405"/>
                </a:lnTo>
                <a:lnTo>
                  <a:pt x="616" y="420"/>
                </a:lnTo>
                <a:lnTo>
                  <a:pt x="616" y="435"/>
                </a:lnTo>
                <a:lnTo>
                  <a:pt x="631" y="435"/>
                </a:lnTo>
                <a:lnTo>
                  <a:pt x="631" y="420"/>
                </a:lnTo>
                <a:lnTo>
                  <a:pt x="646" y="420"/>
                </a:lnTo>
                <a:lnTo>
                  <a:pt x="646" y="435"/>
                </a:lnTo>
                <a:lnTo>
                  <a:pt x="661" y="435"/>
                </a:lnTo>
                <a:lnTo>
                  <a:pt x="661" y="420"/>
                </a:lnTo>
                <a:lnTo>
                  <a:pt x="676" y="420"/>
                </a:lnTo>
                <a:lnTo>
                  <a:pt x="691" y="420"/>
                </a:lnTo>
                <a:lnTo>
                  <a:pt x="676" y="420"/>
                </a:lnTo>
                <a:lnTo>
                  <a:pt x="676" y="405"/>
                </a:lnTo>
                <a:lnTo>
                  <a:pt x="691" y="405"/>
                </a:lnTo>
                <a:lnTo>
                  <a:pt x="691" y="420"/>
                </a:lnTo>
                <a:lnTo>
                  <a:pt x="706" y="420"/>
                </a:lnTo>
                <a:lnTo>
                  <a:pt x="721" y="420"/>
                </a:lnTo>
                <a:lnTo>
                  <a:pt x="736" y="420"/>
                </a:lnTo>
                <a:lnTo>
                  <a:pt x="751" y="420"/>
                </a:lnTo>
                <a:lnTo>
                  <a:pt x="751" y="435"/>
                </a:lnTo>
                <a:lnTo>
                  <a:pt x="766" y="435"/>
                </a:lnTo>
                <a:lnTo>
                  <a:pt x="766" y="450"/>
                </a:lnTo>
                <a:lnTo>
                  <a:pt x="766" y="435"/>
                </a:lnTo>
                <a:lnTo>
                  <a:pt x="781" y="435"/>
                </a:lnTo>
                <a:lnTo>
                  <a:pt x="781" y="450"/>
                </a:lnTo>
                <a:lnTo>
                  <a:pt x="781" y="435"/>
                </a:lnTo>
                <a:lnTo>
                  <a:pt x="796" y="435"/>
                </a:lnTo>
                <a:lnTo>
                  <a:pt x="811" y="435"/>
                </a:lnTo>
                <a:lnTo>
                  <a:pt x="811" y="420"/>
                </a:lnTo>
                <a:lnTo>
                  <a:pt x="826" y="420"/>
                </a:lnTo>
                <a:lnTo>
                  <a:pt x="841" y="420"/>
                </a:lnTo>
                <a:lnTo>
                  <a:pt x="841" y="405"/>
                </a:lnTo>
                <a:lnTo>
                  <a:pt x="841" y="420"/>
                </a:lnTo>
                <a:lnTo>
                  <a:pt x="856" y="420"/>
                </a:lnTo>
                <a:lnTo>
                  <a:pt x="871" y="420"/>
                </a:lnTo>
                <a:lnTo>
                  <a:pt x="871" y="435"/>
                </a:lnTo>
                <a:lnTo>
                  <a:pt x="871" y="420"/>
                </a:lnTo>
                <a:lnTo>
                  <a:pt x="886" y="420"/>
                </a:lnTo>
                <a:lnTo>
                  <a:pt x="901" y="420"/>
                </a:lnTo>
                <a:lnTo>
                  <a:pt x="901" y="435"/>
                </a:lnTo>
                <a:lnTo>
                  <a:pt x="901" y="450"/>
                </a:lnTo>
                <a:lnTo>
                  <a:pt x="916" y="450"/>
                </a:lnTo>
                <a:lnTo>
                  <a:pt x="916" y="435"/>
                </a:lnTo>
                <a:lnTo>
                  <a:pt x="931" y="435"/>
                </a:lnTo>
                <a:lnTo>
                  <a:pt x="931" y="450"/>
                </a:lnTo>
                <a:lnTo>
                  <a:pt x="931" y="435"/>
                </a:lnTo>
                <a:lnTo>
                  <a:pt x="946" y="435"/>
                </a:lnTo>
                <a:lnTo>
                  <a:pt x="946" y="420"/>
                </a:lnTo>
                <a:lnTo>
                  <a:pt x="961" y="420"/>
                </a:lnTo>
                <a:lnTo>
                  <a:pt x="961" y="435"/>
                </a:lnTo>
                <a:lnTo>
                  <a:pt x="961" y="420"/>
                </a:lnTo>
                <a:lnTo>
                  <a:pt x="991" y="390"/>
                </a:lnTo>
                <a:lnTo>
                  <a:pt x="1021" y="375"/>
                </a:lnTo>
                <a:lnTo>
                  <a:pt x="1036" y="360"/>
                </a:lnTo>
                <a:lnTo>
                  <a:pt x="1036" y="345"/>
                </a:lnTo>
                <a:lnTo>
                  <a:pt x="1036" y="330"/>
                </a:lnTo>
                <a:lnTo>
                  <a:pt x="1051" y="330"/>
                </a:lnTo>
                <a:lnTo>
                  <a:pt x="1051" y="315"/>
                </a:lnTo>
                <a:lnTo>
                  <a:pt x="1036" y="300"/>
                </a:lnTo>
                <a:lnTo>
                  <a:pt x="1051" y="300"/>
                </a:lnTo>
                <a:lnTo>
                  <a:pt x="1036" y="300"/>
                </a:lnTo>
                <a:lnTo>
                  <a:pt x="1051" y="285"/>
                </a:lnTo>
                <a:lnTo>
                  <a:pt x="1051" y="300"/>
                </a:lnTo>
                <a:lnTo>
                  <a:pt x="1051" y="315"/>
                </a:lnTo>
                <a:lnTo>
                  <a:pt x="1051" y="300"/>
                </a:lnTo>
                <a:lnTo>
                  <a:pt x="1066" y="300"/>
                </a:lnTo>
                <a:lnTo>
                  <a:pt x="1051" y="300"/>
                </a:lnTo>
                <a:lnTo>
                  <a:pt x="1066" y="300"/>
                </a:lnTo>
                <a:lnTo>
                  <a:pt x="1081" y="300"/>
                </a:lnTo>
                <a:lnTo>
                  <a:pt x="1081" y="285"/>
                </a:lnTo>
                <a:lnTo>
                  <a:pt x="1081" y="300"/>
                </a:lnTo>
                <a:lnTo>
                  <a:pt x="1096" y="300"/>
                </a:lnTo>
                <a:lnTo>
                  <a:pt x="1111" y="300"/>
                </a:lnTo>
                <a:lnTo>
                  <a:pt x="1111" y="285"/>
                </a:lnTo>
                <a:lnTo>
                  <a:pt x="1111" y="270"/>
                </a:lnTo>
                <a:lnTo>
                  <a:pt x="1126" y="270"/>
                </a:lnTo>
                <a:lnTo>
                  <a:pt x="1141" y="270"/>
                </a:lnTo>
                <a:lnTo>
                  <a:pt x="1156" y="270"/>
                </a:lnTo>
                <a:lnTo>
                  <a:pt x="1171" y="270"/>
                </a:lnTo>
                <a:lnTo>
                  <a:pt x="1171" y="255"/>
                </a:lnTo>
                <a:lnTo>
                  <a:pt x="1186" y="255"/>
                </a:lnTo>
                <a:lnTo>
                  <a:pt x="1171" y="255"/>
                </a:lnTo>
                <a:lnTo>
                  <a:pt x="1186" y="255"/>
                </a:lnTo>
                <a:lnTo>
                  <a:pt x="1186" y="270"/>
                </a:lnTo>
                <a:lnTo>
                  <a:pt x="1201" y="270"/>
                </a:lnTo>
                <a:lnTo>
                  <a:pt x="1216" y="285"/>
                </a:lnTo>
                <a:lnTo>
                  <a:pt x="1231" y="285"/>
                </a:lnTo>
                <a:lnTo>
                  <a:pt x="1246" y="300"/>
                </a:lnTo>
                <a:lnTo>
                  <a:pt x="1231" y="315"/>
                </a:lnTo>
                <a:lnTo>
                  <a:pt x="1246" y="315"/>
                </a:lnTo>
                <a:lnTo>
                  <a:pt x="1246" y="300"/>
                </a:lnTo>
                <a:lnTo>
                  <a:pt x="1261" y="300"/>
                </a:lnTo>
                <a:lnTo>
                  <a:pt x="1261" y="285"/>
                </a:lnTo>
                <a:lnTo>
                  <a:pt x="1276" y="285"/>
                </a:lnTo>
                <a:lnTo>
                  <a:pt x="1291" y="285"/>
                </a:lnTo>
                <a:lnTo>
                  <a:pt x="1306" y="270"/>
                </a:lnTo>
                <a:lnTo>
                  <a:pt x="1321" y="285"/>
                </a:lnTo>
                <a:lnTo>
                  <a:pt x="1336" y="285"/>
                </a:lnTo>
                <a:lnTo>
                  <a:pt x="1336" y="300"/>
                </a:lnTo>
                <a:lnTo>
                  <a:pt x="1336" y="285"/>
                </a:lnTo>
                <a:lnTo>
                  <a:pt x="1351" y="300"/>
                </a:lnTo>
                <a:lnTo>
                  <a:pt x="1351" y="285"/>
                </a:lnTo>
                <a:lnTo>
                  <a:pt x="1366" y="285"/>
                </a:lnTo>
                <a:lnTo>
                  <a:pt x="1381" y="285"/>
                </a:lnTo>
                <a:lnTo>
                  <a:pt x="1381" y="270"/>
                </a:lnTo>
                <a:lnTo>
                  <a:pt x="1381" y="255"/>
                </a:lnTo>
                <a:lnTo>
                  <a:pt x="1366" y="255"/>
                </a:lnTo>
                <a:lnTo>
                  <a:pt x="1366" y="240"/>
                </a:lnTo>
                <a:lnTo>
                  <a:pt x="1381" y="240"/>
                </a:lnTo>
                <a:lnTo>
                  <a:pt x="1396" y="240"/>
                </a:lnTo>
                <a:lnTo>
                  <a:pt x="1396" y="225"/>
                </a:lnTo>
                <a:lnTo>
                  <a:pt x="1396" y="210"/>
                </a:lnTo>
                <a:lnTo>
                  <a:pt x="1396" y="225"/>
                </a:lnTo>
                <a:lnTo>
                  <a:pt x="1411" y="225"/>
                </a:lnTo>
                <a:lnTo>
                  <a:pt x="1411" y="210"/>
                </a:lnTo>
                <a:lnTo>
                  <a:pt x="1411" y="195"/>
                </a:lnTo>
                <a:lnTo>
                  <a:pt x="1426" y="195"/>
                </a:lnTo>
                <a:lnTo>
                  <a:pt x="1426" y="180"/>
                </a:lnTo>
                <a:lnTo>
                  <a:pt x="1426" y="165"/>
                </a:lnTo>
                <a:lnTo>
                  <a:pt x="1441" y="165"/>
                </a:lnTo>
                <a:lnTo>
                  <a:pt x="1441" y="150"/>
                </a:lnTo>
                <a:lnTo>
                  <a:pt x="1456" y="150"/>
                </a:lnTo>
                <a:lnTo>
                  <a:pt x="1456" y="135"/>
                </a:lnTo>
                <a:lnTo>
                  <a:pt x="1456" y="150"/>
                </a:lnTo>
                <a:lnTo>
                  <a:pt x="1471" y="150"/>
                </a:lnTo>
                <a:lnTo>
                  <a:pt x="1486" y="150"/>
                </a:lnTo>
                <a:lnTo>
                  <a:pt x="1502" y="150"/>
                </a:lnTo>
                <a:lnTo>
                  <a:pt x="1502" y="165"/>
                </a:lnTo>
                <a:lnTo>
                  <a:pt x="1502" y="180"/>
                </a:lnTo>
                <a:lnTo>
                  <a:pt x="1517" y="180"/>
                </a:lnTo>
                <a:lnTo>
                  <a:pt x="1517" y="195"/>
                </a:lnTo>
                <a:lnTo>
                  <a:pt x="1532" y="195"/>
                </a:lnTo>
                <a:lnTo>
                  <a:pt x="1532" y="180"/>
                </a:lnTo>
                <a:lnTo>
                  <a:pt x="1532" y="165"/>
                </a:lnTo>
                <a:lnTo>
                  <a:pt x="1547" y="165"/>
                </a:lnTo>
                <a:lnTo>
                  <a:pt x="1547" y="180"/>
                </a:lnTo>
                <a:lnTo>
                  <a:pt x="1562" y="180"/>
                </a:lnTo>
                <a:lnTo>
                  <a:pt x="1562" y="195"/>
                </a:lnTo>
                <a:lnTo>
                  <a:pt x="1562" y="210"/>
                </a:lnTo>
                <a:lnTo>
                  <a:pt x="1562" y="195"/>
                </a:lnTo>
                <a:lnTo>
                  <a:pt x="1577" y="195"/>
                </a:lnTo>
                <a:lnTo>
                  <a:pt x="1577" y="210"/>
                </a:lnTo>
                <a:lnTo>
                  <a:pt x="1577" y="225"/>
                </a:lnTo>
                <a:lnTo>
                  <a:pt x="1577" y="240"/>
                </a:lnTo>
                <a:lnTo>
                  <a:pt x="1577" y="255"/>
                </a:lnTo>
                <a:lnTo>
                  <a:pt x="1592" y="255"/>
                </a:lnTo>
                <a:lnTo>
                  <a:pt x="1592" y="270"/>
                </a:lnTo>
                <a:lnTo>
                  <a:pt x="1607" y="270"/>
                </a:lnTo>
                <a:lnTo>
                  <a:pt x="1607" y="255"/>
                </a:lnTo>
                <a:lnTo>
                  <a:pt x="1592" y="255"/>
                </a:lnTo>
                <a:lnTo>
                  <a:pt x="1607" y="255"/>
                </a:lnTo>
                <a:lnTo>
                  <a:pt x="1592" y="240"/>
                </a:lnTo>
                <a:lnTo>
                  <a:pt x="1607" y="240"/>
                </a:lnTo>
                <a:lnTo>
                  <a:pt x="1607" y="255"/>
                </a:lnTo>
                <a:lnTo>
                  <a:pt x="1622" y="255"/>
                </a:lnTo>
                <a:lnTo>
                  <a:pt x="1622" y="240"/>
                </a:lnTo>
                <a:lnTo>
                  <a:pt x="1637" y="240"/>
                </a:lnTo>
                <a:lnTo>
                  <a:pt x="1637" y="255"/>
                </a:lnTo>
                <a:lnTo>
                  <a:pt x="1652" y="255"/>
                </a:lnTo>
                <a:lnTo>
                  <a:pt x="1667" y="255"/>
                </a:lnTo>
                <a:lnTo>
                  <a:pt x="1667" y="240"/>
                </a:lnTo>
                <a:lnTo>
                  <a:pt x="1682" y="240"/>
                </a:lnTo>
                <a:lnTo>
                  <a:pt x="1682" y="255"/>
                </a:lnTo>
                <a:lnTo>
                  <a:pt x="1682" y="240"/>
                </a:lnTo>
                <a:lnTo>
                  <a:pt x="1667" y="240"/>
                </a:lnTo>
                <a:lnTo>
                  <a:pt x="1667" y="225"/>
                </a:lnTo>
                <a:lnTo>
                  <a:pt x="1682" y="225"/>
                </a:lnTo>
                <a:lnTo>
                  <a:pt x="1682" y="240"/>
                </a:lnTo>
                <a:lnTo>
                  <a:pt x="1697" y="240"/>
                </a:lnTo>
                <a:lnTo>
                  <a:pt x="1697" y="225"/>
                </a:lnTo>
                <a:lnTo>
                  <a:pt x="1712" y="225"/>
                </a:lnTo>
                <a:lnTo>
                  <a:pt x="1712" y="240"/>
                </a:lnTo>
                <a:lnTo>
                  <a:pt x="1727" y="240"/>
                </a:lnTo>
                <a:lnTo>
                  <a:pt x="1742" y="240"/>
                </a:lnTo>
                <a:lnTo>
                  <a:pt x="1742" y="225"/>
                </a:lnTo>
                <a:lnTo>
                  <a:pt x="1757" y="225"/>
                </a:lnTo>
                <a:lnTo>
                  <a:pt x="1772" y="225"/>
                </a:lnTo>
                <a:lnTo>
                  <a:pt x="1787" y="225"/>
                </a:lnTo>
                <a:lnTo>
                  <a:pt x="1787" y="210"/>
                </a:lnTo>
                <a:lnTo>
                  <a:pt x="1772" y="210"/>
                </a:lnTo>
                <a:lnTo>
                  <a:pt x="1757" y="210"/>
                </a:lnTo>
                <a:lnTo>
                  <a:pt x="1757" y="195"/>
                </a:lnTo>
                <a:lnTo>
                  <a:pt x="1772" y="195"/>
                </a:lnTo>
                <a:lnTo>
                  <a:pt x="1772" y="180"/>
                </a:lnTo>
                <a:lnTo>
                  <a:pt x="1772" y="165"/>
                </a:lnTo>
                <a:lnTo>
                  <a:pt x="1757" y="165"/>
                </a:lnTo>
                <a:lnTo>
                  <a:pt x="1757" y="150"/>
                </a:lnTo>
                <a:lnTo>
                  <a:pt x="1772" y="135"/>
                </a:lnTo>
                <a:lnTo>
                  <a:pt x="1787" y="135"/>
                </a:lnTo>
                <a:lnTo>
                  <a:pt x="1802" y="135"/>
                </a:lnTo>
                <a:lnTo>
                  <a:pt x="1802" y="120"/>
                </a:lnTo>
                <a:lnTo>
                  <a:pt x="1802" y="105"/>
                </a:lnTo>
                <a:lnTo>
                  <a:pt x="1757" y="105"/>
                </a:lnTo>
                <a:lnTo>
                  <a:pt x="1742" y="90"/>
                </a:lnTo>
                <a:lnTo>
                  <a:pt x="1727" y="90"/>
                </a:lnTo>
                <a:lnTo>
                  <a:pt x="1727" y="75"/>
                </a:lnTo>
                <a:lnTo>
                  <a:pt x="1727" y="60"/>
                </a:lnTo>
                <a:lnTo>
                  <a:pt x="1742" y="45"/>
                </a:lnTo>
                <a:lnTo>
                  <a:pt x="1757" y="30"/>
                </a:lnTo>
                <a:lnTo>
                  <a:pt x="1772" y="15"/>
                </a:lnTo>
                <a:lnTo>
                  <a:pt x="1772" y="0"/>
                </a:lnTo>
                <a:lnTo>
                  <a:pt x="1787" y="0"/>
                </a:lnTo>
                <a:lnTo>
                  <a:pt x="1802" y="15"/>
                </a:lnTo>
                <a:lnTo>
                  <a:pt x="1817" y="15"/>
                </a:lnTo>
                <a:lnTo>
                  <a:pt x="1832" y="15"/>
                </a:lnTo>
                <a:lnTo>
                  <a:pt x="1832" y="0"/>
                </a:lnTo>
                <a:lnTo>
                  <a:pt x="1847" y="0"/>
                </a:lnTo>
                <a:lnTo>
                  <a:pt x="1847" y="15"/>
                </a:lnTo>
                <a:lnTo>
                  <a:pt x="1847" y="30"/>
                </a:lnTo>
                <a:lnTo>
                  <a:pt x="1862" y="30"/>
                </a:lnTo>
                <a:lnTo>
                  <a:pt x="1862" y="45"/>
                </a:lnTo>
                <a:lnTo>
                  <a:pt x="1877" y="45"/>
                </a:lnTo>
                <a:lnTo>
                  <a:pt x="1877" y="60"/>
                </a:lnTo>
                <a:lnTo>
                  <a:pt x="1892" y="45"/>
                </a:lnTo>
                <a:lnTo>
                  <a:pt x="1892" y="60"/>
                </a:lnTo>
                <a:lnTo>
                  <a:pt x="1907" y="45"/>
                </a:lnTo>
                <a:lnTo>
                  <a:pt x="1907" y="60"/>
                </a:lnTo>
                <a:lnTo>
                  <a:pt x="1922" y="60"/>
                </a:lnTo>
                <a:lnTo>
                  <a:pt x="1922" y="75"/>
                </a:lnTo>
                <a:lnTo>
                  <a:pt x="1937" y="75"/>
                </a:lnTo>
                <a:lnTo>
                  <a:pt x="1937" y="90"/>
                </a:lnTo>
                <a:lnTo>
                  <a:pt x="1952" y="90"/>
                </a:lnTo>
                <a:lnTo>
                  <a:pt x="1952" y="105"/>
                </a:lnTo>
                <a:lnTo>
                  <a:pt x="1952" y="120"/>
                </a:lnTo>
                <a:lnTo>
                  <a:pt x="1952" y="135"/>
                </a:lnTo>
                <a:lnTo>
                  <a:pt x="1967" y="135"/>
                </a:lnTo>
                <a:lnTo>
                  <a:pt x="1967" y="150"/>
                </a:lnTo>
                <a:lnTo>
                  <a:pt x="1982" y="150"/>
                </a:lnTo>
                <a:lnTo>
                  <a:pt x="1982" y="135"/>
                </a:lnTo>
                <a:lnTo>
                  <a:pt x="1997" y="135"/>
                </a:lnTo>
                <a:lnTo>
                  <a:pt x="1997" y="150"/>
                </a:lnTo>
                <a:lnTo>
                  <a:pt x="1997" y="135"/>
                </a:lnTo>
                <a:lnTo>
                  <a:pt x="1997" y="120"/>
                </a:lnTo>
                <a:lnTo>
                  <a:pt x="1997" y="90"/>
                </a:lnTo>
                <a:lnTo>
                  <a:pt x="1997" y="75"/>
                </a:lnTo>
                <a:lnTo>
                  <a:pt x="2012" y="75"/>
                </a:lnTo>
                <a:lnTo>
                  <a:pt x="2012" y="90"/>
                </a:lnTo>
                <a:lnTo>
                  <a:pt x="2012" y="105"/>
                </a:lnTo>
                <a:lnTo>
                  <a:pt x="2012" y="90"/>
                </a:lnTo>
                <a:lnTo>
                  <a:pt x="2027" y="105"/>
                </a:lnTo>
                <a:lnTo>
                  <a:pt x="2027" y="120"/>
                </a:lnTo>
                <a:lnTo>
                  <a:pt x="2027" y="135"/>
                </a:lnTo>
                <a:lnTo>
                  <a:pt x="2012" y="135"/>
                </a:lnTo>
                <a:lnTo>
                  <a:pt x="2027" y="135"/>
                </a:lnTo>
                <a:lnTo>
                  <a:pt x="2042" y="150"/>
                </a:lnTo>
                <a:lnTo>
                  <a:pt x="2027" y="150"/>
                </a:lnTo>
                <a:lnTo>
                  <a:pt x="2027" y="165"/>
                </a:lnTo>
                <a:lnTo>
                  <a:pt x="2042" y="165"/>
                </a:lnTo>
                <a:lnTo>
                  <a:pt x="2042" y="180"/>
                </a:lnTo>
                <a:lnTo>
                  <a:pt x="2057" y="195"/>
                </a:lnTo>
                <a:lnTo>
                  <a:pt x="2042" y="195"/>
                </a:lnTo>
                <a:lnTo>
                  <a:pt x="2027" y="210"/>
                </a:lnTo>
                <a:lnTo>
                  <a:pt x="2027" y="225"/>
                </a:lnTo>
                <a:lnTo>
                  <a:pt x="2042" y="225"/>
                </a:lnTo>
                <a:lnTo>
                  <a:pt x="2042" y="240"/>
                </a:lnTo>
                <a:lnTo>
                  <a:pt x="2042" y="255"/>
                </a:lnTo>
                <a:lnTo>
                  <a:pt x="2057" y="255"/>
                </a:lnTo>
                <a:lnTo>
                  <a:pt x="2072" y="270"/>
                </a:lnTo>
                <a:lnTo>
                  <a:pt x="2087" y="270"/>
                </a:lnTo>
                <a:lnTo>
                  <a:pt x="2087" y="255"/>
                </a:lnTo>
                <a:lnTo>
                  <a:pt x="2087" y="240"/>
                </a:lnTo>
                <a:lnTo>
                  <a:pt x="2102" y="255"/>
                </a:lnTo>
                <a:lnTo>
                  <a:pt x="2132" y="255"/>
                </a:lnTo>
                <a:lnTo>
                  <a:pt x="2132" y="270"/>
                </a:lnTo>
                <a:lnTo>
                  <a:pt x="2132" y="285"/>
                </a:lnTo>
                <a:lnTo>
                  <a:pt x="2147" y="285"/>
                </a:lnTo>
                <a:lnTo>
                  <a:pt x="2147" y="270"/>
                </a:lnTo>
                <a:lnTo>
                  <a:pt x="2162" y="270"/>
                </a:lnTo>
                <a:lnTo>
                  <a:pt x="2177" y="285"/>
                </a:lnTo>
                <a:lnTo>
                  <a:pt x="2192" y="285"/>
                </a:lnTo>
                <a:lnTo>
                  <a:pt x="2177" y="285"/>
                </a:lnTo>
                <a:lnTo>
                  <a:pt x="2192" y="285"/>
                </a:lnTo>
                <a:lnTo>
                  <a:pt x="2207" y="285"/>
                </a:lnTo>
                <a:lnTo>
                  <a:pt x="2207" y="270"/>
                </a:lnTo>
                <a:lnTo>
                  <a:pt x="2207" y="255"/>
                </a:lnTo>
                <a:lnTo>
                  <a:pt x="2222" y="255"/>
                </a:lnTo>
                <a:lnTo>
                  <a:pt x="2222" y="240"/>
                </a:lnTo>
                <a:lnTo>
                  <a:pt x="2237" y="225"/>
                </a:lnTo>
                <a:lnTo>
                  <a:pt x="2237" y="240"/>
                </a:lnTo>
                <a:lnTo>
                  <a:pt x="2252" y="255"/>
                </a:lnTo>
                <a:lnTo>
                  <a:pt x="2267" y="270"/>
                </a:lnTo>
                <a:lnTo>
                  <a:pt x="2282" y="270"/>
                </a:lnTo>
                <a:lnTo>
                  <a:pt x="2297" y="255"/>
                </a:lnTo>
                <a:lnTo>
                  <a:pt x="2312" y="270"/>
                </a:lnTo>
                <a:lnTo>
                  <a:pt x="2327" y="270"/>
                </a:lnTo>
                <a:lnTo>
                  <a:pt x="2342" y="270"/>
                </a:lnTo>
                <a:lnTo>
                  <a:pt x="2357" y="285"/>
                </a:lnTo>
                <a:lnTo>
                  <a:pt x="2357" y="300"/>
                </a:lnTo>
                <a:lnTo>
                  <a:pt x="2372" y="300"/>
                </a:lnTo>
                <a:lnTo>
                  <a:pt x="2372" y="315"/>
                </a:lnTo>
                <a:lnTo>
                  <a:pt x="2372" y="330"/>
                </a:lnTo>
                <a:lnTo>
                  <a:pt x="2357" y="330"/>
                </a:lnTo>
                <a:lnTo>
                  <a:pt x="2357" y="345"/>
                </a:lnTo>
                <a:lnTo>
                  <a:pt x="2357" y="360"/>
                </a:lnTo>
                <a:lnTo>
                  <a:pt x="2342" y="375"/>
                </a:lnTo>
                <a:lnTo>
                  <a:pt x="2342" y="390"/>
                </a:lnTo>
                <a:lnTo>
                  <a:pt x="2342" y="405"/>
                </a:lnTo>
                <a:lnTo>
                  <a:pt x="2327" y="405"/>
                </a:lnTo>
                <a:lnTo>
                  <a:pt x="2327" y="390"/>
                </a:lnTo>
                <a:lnTo>
                  <a:pt x="2327" y="375"/>
                </a:lnTo>
                <a:lnTo>
                  <a:pt x="2327" y="390"/>
                </a:lnTo>
                <a:lnTo>
                  <a:pt x="2312" y="390"/>
                </a:lnTo>
                <a:lnTo>
                  <a:pt x="2297" y="390"/>
                </a:lnTo>
                <a:lnTo>
                  <a:pt x="2282" y="390"/>
                </a:lnTo>
                <a:lnTo>
                  <a:pt x="2267" y="390"/>
                </a:lnTo>
                <a:lnTo>
                  <a:pt x="2267" y="375"/>
                </a:lnTo>
                <a:lnTo>
                  <a:pt x="2252" y="375"/>
                </a:lnTo>
                <a:lnTo>
                  <a:pt x="2237" y="375"/>
                </a:lnTo>
                <a:lnTo>
                  <a:pt x="2237" y="390"/>
                </a:lnTo>
                <a:lnTo>
                  <a:pt x="2222" y="390"/>
                </a:lnTo>
                <a:lnTo>
                  <a:pt x="2207" y="390"/>
                </a:lnTo>
                <a:lnTo>
                  <a:pt x="2192" y="390"/>
                </a:lnTo>
                <a:lnTo>
                  <a:pt x="2192" y="405"/>
                </a:lnTo>
                <a:lnTo>
                  <a:pt x="2192" y="420"/>
                </a:lnTo>
                <a:lnTo>
                  <a:pt x="2192" y="435"/>
                </a:lnTo>
                <a:lnTo>
                  <a:pt x="2207" y="435"/>
                </a:lnTo>
                <a:lnTo>
                  <a:pt x="2207" y="420"/>
                </a:lnTo>
                <a:lnTo>
                  <a:pt x="2207" y="435"/>
                </a:lnTo>
                <a:lnTo>
                  <a:pt x="2207" y="450"/>
                </a:lnTo>
                <a:lnTo>
                  <a:pt x="2222" y="450"/>
                </a:lnTo>
                <a:lnTo>
                  <a:pt x="2237" y="450"/>
                </a:lnTo>
                <a:lnTo>
                  <a:pt x="2252" y="450"/>
                </a:lnTo>
                <a:lnTo>
                  <a:pt x="2252" y="465"/>
                </a:lnTo>
                <a:lnTo>
                  <a:pt x="2267" y="465"/>
                </a:lnTo>
                <a:lnTo>
                  <a:pt x="2267" y="480"/>
                </a:lnTo>
                <a:lnTo>
                  <a:pt x="2282" y="480"/>
                </a:lnTo>
                <a:lnTo>
                  <a:pt x="2297" y="480"/>
                </a:lnTo>
                <a:lnTo>
                  <a:pt x="2312" y="480"/>
                </a:lnTo>
                <a:lnTo>
                  <a:pt x="2327" y="480"/>
                </a:lnTo>
                <a:lnTo>
                  <a:pt x="2327" y="495"/>
                </a:lnTo>
                <a:lnTo>
                  <a:pt x="2312" y="495"/>
                </a:lnTo>
                <a:lnTo>
                  <a:pt x="2312" y="510"/>
                </a:lnTo>
                <a:lnTo>
                  <a:pt x="2297" y="510"/>
                </a:lnTo>
                <a:lnTo>
                  <a:pt x="2297" y="525"/>
                </a:lnTo>
                <a:lnTo>
                  <a:pt x="2297" y="540"/>
                </a:lnTo>
                <a:lnTo>
                  <a:pt x="2282" y="540"/>
                </a:lnTo>
                <a:lnTo>
                  <a:pt x="2267" y="540"/>
                </a:lnTo>
                <a:lnTo>
                  <a:pt x="2267" y="555"/>
                </a:lnTo>
                <a:lnTo>
                  <a:pt x="2252" y="555"/>
                </a:lnTo>
                <a:lnTo>
                  <a:pt x="2237" y="570"/>
                </a:lnTo>
                <a:lnTo>
                  <a:pt x="2237" y="555"/>
                </a:lnTo>
                <a:lnTo>
                  <a:pt x="2222" y="555"/>
                </a:lnTo>
                <a:lnTo>
                  <a:pt x="2207" y="555"/>
                </a:lnTo>
                <a:lnTo>
                  <a:pt x="2207" y="570"/>
                </a:lnTo>
                <a:lnTo>
                  <a:pt x="2222" y="585"/>
                </a:lnTo>
                <a:lnTo>
                  <a:pt x="2207" y="585"/>
                </a:lnTo>
                <a:lnTo>
                  <a:pt x="2192" y="585"/>
                </a:lnTo>
                <a:lnTo>
                  <a:pt x="2177" y="585"/>
                </a:lnTo>
                <a:lnTo>
                  <a:pt x="2162" y="585"/>
                </a:lnTo>
                <a:lnTo>
                  <a:pt x="2147" y="585"/>
                </a:lnTo>
                <a:lnTo>
                  <a:pt x="2147" y="600"/>
                </a:lnTo>
                <a:lnTo>
                  <a:pt x="2147" y="585"/>
                </a:lnTo>
                <a:lnTo>
                  <a:pt x="2132" y="600"/>
                </a:lnTo>
                <a:lnTo>
                  <a:pt x="2132" y="615"/>
                </a:lnTo>
                <a:lnTo>
                  <a:pt x="2132" y="630"/>
                </a:lnTo>
                <a:lnTo>
                  <a:pt x="2132" y="645"/>
                </a:lnTo>
                <a:lnTo>
                  <a:pt x="2132" y="660"/>
                </a:lnTo>
                <a:lnTo>
                  <a:pt x="2132" y="675"/>
                </a:lnTo>
                <a:lnTo>
                  <a:pt x="2132" y="690"/>
                </a:lnTo>
                <a:lnTo>
                  <a:pt x="2132" y="705"/>
                </a:lnTo>
                <a:lnTo>
                  <a:pt x="2147" y="705"/>
                </a:lnTo>
                <a:lnTo>
                  <a:pt x="2132" y="720"/>
                </a:lnTo>
                <a:lnTo>
                  <a:pt x="2147" y="720"/>
                </a:lnTo>
                <a:lnTo>
                  <a:pt x="2147" y="735"/>
                </a:lnTo>
                <a:lnTo>
                  <a:pt x="2132" y="735"/>
                </a:lnTo>
                <a:lnTo>
                  <a:pt x="2132" y="750"/>
                </a:lnTo>
                <a:lnTo>
                  <a:pt x="2132" y="765"/>
                </a:lnTo>
                <a:lnTo>
                  <a:pt x="2117" y="765"/>
                </a:lnTo>
                <a:lnTo>
                  <a:pt x="2132" y="765"/>
                </a:lnTo>
                <a:lnTo>
                  <a:pt x="2132" y="780"/>
                </a:lnTo>
                <a:lnTo>
                  <a:pt x="2132" y="795"/>
                </a:lnTo>
                <a:lnTo>
                  <a:pt x="2147" y="795"/>
                </a:lnTo>
                <a:lnTo>
                  <a:pt x="2147" y="780"/>
                </a:lnTo>
                <a:lnTo>
                  <a:pt x="2162" y="795"/>
                </a:lnTo>
                <a:lnTo>
                  <a:pt x="2147" y="795"/>
                </a:lnTo>
                <a:lnTo>
                  <a:pt x="2147" y="825"/>
                </a:lnTo>
                <a:lnTo>
                  <a:pt x="2162" y="825"/>
                </a:lnTo>
                <a:lnTo>
                  <a:pt x="2147" y="840"/>
                </a:lnTo>
                <a:lnTo>
                  <a:pt x="2162" y="840"/>
                </a:lnTo>
                <a:lnTo>
                  <a:pt x="2162" y="855"/>
                </a:lnTo>
                <a:lnTo>
                  <a:pt x="2177" y="870"/>
                </a:lnTo>
                <a:lnTo>
                  <a:pt x="2162" y="870"/>
                </a:lnTo>
                <a:lnTo>
                  <a:pt x="2162" y="885"/>
                </a:lnTo>
                <a:lnTo>
                  <a:pt x="2147" y="870"/>
                </a:lnTo>
                <a:lnTo>
                  <a:pt x="2147" y="885"/>
                </a:lnTo>
                <a:lnTo>
                  <a:pt x="2147" y="900"/>
                </a:lnTo>
                <a:lnTo>
                  <a:pt x="2132" y="900"/>
                </a:lnTo>
                <a:lnTo>
                  <a:pt x="2117" y="915"/>
                </a:lnTo>
                <a:lnTo>
                  <a:pt x="2102" y="915"/>
                </a:lnTo>
                <a:lnTo>
                  <a:pt x="2102" y="930"/>
                </a:lnTo>
                <a:lnTo>
                  <a:pt x="2087" y="930"/>
                </a:lnTo>
                <a:lnTo>
                  <a:pt x="2072" y="930"/>
                </a:lnTo>
                <a:lnTo>
                  <a:pt x="2057" y="930"/>
                </a:lnTo>
                <a:lnTo>
                  <a:pt x="2042" y="930"/>
                </a:lnTo>
                <a:lnTo>
                  <a:pt x="2042" y="945"/>
                </a:lnTo>
                <a:lnTo>
                  <a:pt x="2027" y="945"/>
                </a:lnTo>
                <a:lnTo>
                  <a:pt x="2042" y="960"/>
                </a:lnTo>
                <a:lnTo>
                  <a:pt x="2042" y="975"/>
                </a:lnTo>
                <a:lnTo>
                  <a:pt x="2027" y="975"/>
                </a:lnTo>
                <a:lnTo>
                  <a:pt x="2027" y="990"/>
                </a:lnTo>
                <a:lnTo>
                  <a:pt x="2012" y="990"/>
                </a:lnTo>
                <a:lnTo>
                  <a:pt x="2012" y="975"/>
                </a:lnTo>
                <a:lnTo>
                  <a:pt x="2012" y="960"/>
                </a:lnTo>
                <a:lnTo>
                  <a:pt x="2012" y="945"/>
                </a:lnTo>
                <a:lnTo>
                  <a:pt x="1997" y="945"/>
                </a:lnTo>
                <a:lnTo>
                  <a:pt x="1997" y="930"/>
                </a:lnTo>
                <a:lnTo>
                  <a:pt x="1982" y="930"/>
                </a:lnTo>
                <a:lnTo>
                  <a:pt x="1982" y="945"/>
                </a:lnTo>
                <a:lnTo>
                  <a:pt x="1997" y="945"/>
                </a:lnTo>
                <a:lnTo>
                  <a:pt x="1997" y="960"/>
                </a:lnTo>
                <a:lnTo>
                  <a:pt x="1982" y="960"/>
                </a:lnTo>
                <a:lnTo>
                  <a:pt x="1982" y="975"/>
                </a:lnTo>
                <a:lnTo>
                  <a:pt x="1967" y="975"/>
                </a:lnTo>
                <a:lnTo>
                  <a:pt x="1967" y="990"/>
                </a:lnTo>
                <a:lnTo>
                  <a:pt x="1967" y="975"/>
                </a:lnTo>
                <a:lnTo>
                  <a:pt x="1982" y="975"/>
                </a:lnTo>
                <a:lnTo>
                  <a:pt x="1997" y="975"/>
                </a:lnTo>
                <a:lnTo>
                  <a:pt x="1982" y="990"/>
                </a:lnTo>
                <a:lnTo>
                  <a:pt x="1997" y="990"/>
                </a:lnTo>
                <a:lnTo>
                  <a:pt x="1982" y="990"/>
                </a:lnTo>
                <a:lnTo>
                  <a:pt x="1967" y="1005"/>
                </a:lnTo>
                <a:lnTo>
                  <a:pt x="1952" y="1005"/>
                </a:lnTo>
                <a:lnTo>
                  <a:pt x="1937" y="1005"/>
                </a:lnTo>
                <a:lnTo>
                  <a:pt x="1937" y="1020"/>
                </a:lnTo>
                <a:lnTo>
                  <a:pt x="1952" y="1020"/>
                </a:lnTo>
                <a:lnTo>
                  <a:pt x="1952" y="1035"/>
                </a:lnTo>
                <a:lnTo>
                  <a:pt x="1937" y="1035"/>
                </a:lnTo>
                <a:lnTo>
                  <a:pt x="1937" y="1020"/>
                </a:lnTo>
                <a:lnTo>
                  <a:pt x="1922" y="1020"/>
                </a:lnTo>
                <a:lnTo>
                  <a:pt x="1922" y="1035"/>
                </a:lnTo>
                <a:lnTo>
                  <a:pt x="1907" y="1035"/>
                </a:lnTo>
                <a:lnTo>
                  <a:pt x="1892" y="1035"/>
                </a:lnTo>
                <a:lnTo>
                  <a:pt x="1877" y="1050"/>
                </a:lnTo>
                <a:lnTo>
                  <a:pt x="1877" y="1065"/>
                </a:lnTo>
                <a:lnTo>
                  <a:pt x="1877" y="1080"/>
                </a:lnTo>
                <a:lnTo>
                  <a:pt x="1877" y="1095"/>
                </a:lnTo>
                <a:lnTo>
                  <a:pt x="1877" y="1080"/>
                </a:lnTo>
                <a:lnTo>
                  <a:pt x="1862" y="1080"/>
                </a:lnTo>
                <a:lnTo>
                  <a:pt x="1862" y="1050"/>
                </a:lnTo>
                <a:lnTo>
                  <a:pt x="1862" y="1035"/>
                </a:lnTo>
                <a:lnTo>
                  <a:pt x="1847" y="1035"/>
                </a:lnTo>
                <a:lnTo>
                  <a:pt x="1832" y="1035"/>
                </a:lnTo>
                <a:lnTo>
                  <a:pt x="1832" y="1050"/>
                </a:lnTo>
                <a:lnTo>
                  <a:pt x="1832" y="1035"/>
                </a:lnTo>
                <a:lnTo>
                  <a:pt x="1817" y="1035"/>
                </a:lnTo>
                <a:lnTo>
                  <a:pt x="1817" y="1050"/>
                </a:lnTo>
                <a:lnTo>
                  <a:pt x="1787" y="1050"/>
                </a:lnTo>
                <a:lnTo>
                  <a:pt x="1802" y="1050"/>
                </a:lnTo>
                <a:lnTo>
                  <a:pt x="1802" y="1065"/>
                </a:lnTo>
                <a:lnTo>
                  <a:pt x="1802" y="1080"/>
                </a:lnTo>
                <a:lnTo>
                  <a:pt x="1787" y="1095"/>
                </a:lnTo>
                <a:lnTo>
                  <a:pt x="1787" y="1080"/>
                </a:lnTo>
                <a:lnTo>
                  <a:pt x="1757" y="1095"/>
                </a:lnTo>
                <a:lnTo>
                  <a:pt x="1742" y="1095"/>
                </a:lnTo>
                <a:lnTo>
                  <a:pt x="1742" y="1080"/>
                </a:lnTo>
                <a:lnTo>
                  <a:pt x="1727" y="1080"/>
                </a:lnTo>
                <a:lnTo>
                  <a:pt x="1697" y="1080"/>
                </a:lnTo>
                <a:lnTo>
                  <a:pt x="1697" y="1095"/>
                </a:lnTo>
                <a:lnTo>
                  <a:pt x="1682" y="1095"/>
                </a:lnTo>
                <a:lnTo>
                  <a:pt x="1682" y="1110"/>
                </a:lnTo>
                <a:lnTo>
                  <a:pt x="1682" y="1125"/>
                </a:lnTo>
                <a:lnTo>
                  <a:pt x="1712" y="1110"/>
                </a:lnTo>
                <a:lnTo>
                  <a:pt x="1712" y="1125"/>
                </a:lnTo>
                <a:lnTo>
                  <a:pt x="1682" y="1140"/>
                </a:lnTo>
                <a:lnTo>
                  <a:pt x="1667" y="1140"/>
                </a:lnTo>
                <a:lnTo>
                  <a:pt x="1667" y="1155"/>
                </a:lnTo>
                <a:lnTo>
                  <a:pt x="1682" y="1155"/>
                </a:lnTo>
                <a:lnTo>
                  <a:pt x="1682" y="1170"/>
                </a:lnTo>
                <a:lnTo>
                  <a:pt x="1682" y="1185"/>
                </a:lnTo>
                <a:lnTo>
                  <a:pt x="1667" y="1185"/>
                </a:lnTo>
                <a:lnTo>
                  <a:pt x="1667" y="1200"/>
                </a:lnTo>
                <a:lnTo>
                  <a:pt x="1682" y="1200"/>
                </a:lnTo>
                <a:lnTo>
                  <a:pt x="1667" y="1215"/>
                </a:lnTo>
                <a:lnTo>
                  <a:pt x="1667" y="1230"/>
                </a:lnTo>
                <a:lnTo>
                  <a:pt x="1652" y="1230"/>
                </a:lnTo>
                <a:lnTo>
                  <a:pt x="1637" y="1230"/>
                </a:lnTo>
                <a:lnTo>
                  <a:pt x="1622" y="1230"/>
                </a:lnTo>
                <a:lnTo>
                  <a:pt x="1622" y="1245"/>
                </a:lnTo>
                <a:lnTo>
                  <a:pt x="1607" y="1245"/>
                </a:lnTo>
                <a:lnTo>
                  <a:pt x="1592" y="1245"/>
                </a:lnTo>
                <a:lnTo>
                  <a:pt x="1577" y="1245"/>
                </a:lnTo>
                <a:lnTo>
                  <a:pt x="1547" y="1245"/>
                </a:lnTo>
                <a:lnTo>
                  <a:pt x="1547" y="1260"/>
                </a:lnTo>
                <a:lnTo>
                  <a:pt x="1532" y="1260"/>
                </a:lnTo>
                <a:lnTo>
                  <a:pt x="1532" y="1245"/>
                </a:lnTo>
                <a:lnTo>
                  <a:pt x="1517" y="1245"/>
                </a:lnTo>
                <a:lnTo>
                  <a:pt x="1502" y="1245"/>
                </a:lnTo>
                <a:lnTo>
                  <a:pt x="1502" y="1260"/>
                </a:lnTo>
                <a:lnTo>
                  <a:pt x="1486" y="1260"/>
                </a:lnTo>
                <a:lnTo>
                  <a:pt x="1486" y="1245"/>
                </a:lnTo>
                <a:lnTo>
                  <a:pt x="1471" y="1245"/>
                </a:lnTo>
                <a:lnTo>
                  <a:pt x="1471" y="123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94" name="Freeform 532"/>
          <p:cNvSpPr>
            <a:spLocks/>
          </p:cNvSpPr>
          <p:nvPr/>
        </p:nvSpPr>
        <p:spPr bwMode="auto">
          <a:xfrm>
            <a:off x="3723501" y="3147808"/>
            <a:ext cx="1991098" cy="1042038"/>
          </a:xfrm>
          <a:custGeom>
            <a:avLst/>
            <a:gdLst>
              <a:gd name="T0" fmla="*/ 1 w 2372"/>
              <a:gd name="T1" fmla="*/ 1 h 1260"/>
              <a:gd name="T2" fmla="*/ 1 w 2372"/>
              <a:gd name="T3" fmla="*/ 1 h 1260"/>
              <a:gd name="T4" fmla="*/ 1 w 2372"/>
              <a:gd name="T5" fmla="*/ 1 h 1260"/>
              <a:gd name="T6" fmla="*/ 1 w 2372"/>
              <a:gd name="T7" fmla="*/ 1 h 1260"/>
              <a:gd name="T8" fmla="*/ 1 w 2372"/>
              <a:gd name="T9" fmla="*/ 1 h 1260"/>
              <a:gd name="T10" fmla="*/ 1 w 2372"/>
              <a:gd name="T11" fmla="*/ 1 h 1260"/>
              <a:gd name="T12" fmla="*/ 1 w 2372"/>
              <a:gd name="T13" fmla="*/ 1 h 1260"/>
              <a:gd name="T14" fmla="*/ 1 w 2372"/>
              <a:gd name="T15" fmla="*/ 1 h 1260"/>
              <a:gd name="T16" fmla="*/ 1 w 2372"/>
              <a:gd name="T17" fmla="*/ 1 h 1260"/>
              <a:gd name="T18" fmla="*/ 1 w 2372"/>
              <a:gd name="T19" fmla="*/ 1 h 1260"/>
              <a:gd name="T20" fmla="*/ 1 w 2372"/>
              <a:gd name="T21" fmla="*/ 1 h 1260"/>
              <a:gd name="T22" fmla="*/ 1 w 2372"/>
              <a:gd name="T23" fmla="*/ 1 h 1260"/>
              <a:gd name="T24" fmla="*/ 1 w 2372"/>
              <a:gd name="T25" fmla="*/ 1 h 1260"/>
              <a:gd name="T26" fmla="*/ 1 w 2372"/>
              <a:gd name="T27" fmla="*/ 1 h 1260"/>
              <a:gd name="T28" fmla="*/ 1 w 2372"/>
              <a:gd name="T29" fmla="*/ 1 h 1260"/>
              <a:gd name="T30" fmla="*/ 1 w 2372"/>
              <a:gd name="T31" fmla="*/ 1 h 1260"/>
              <a:gd name="T32" fmla="*/ 1 w 2372"/>
              <a:gd name="T33" fmla="*/ 1 h 1260"/>
              <a:gd name="T34" fmla="*/ 1 w 2372"/>
              <a:gd name="T35" fmla="*/ 1 h 1260"/>
              <a:gd name="T36" fmla="*/ 1 w 2372"/>
              <a:gd name="T37" fmla="*/ 1 h 1260"/>
              <a:gd name="T38" fmla="*/ 1 w 2372"/>
              <a:gd name="T39" fmla="*/ 1 h 1260"/>
              <a:gd name="T40" fmla="*/ 1 w 2372"/>
              <a:gd name="T41" fmla="*/ 1 h 1260"/>
              <a:gd name="T42" fmla="*/ 1 w 2372"/>
              <a:gd name="T43" fmla="*/ 1 h 1260"/>
              <a:gd name="T44" fmla="*/ 1 w 2372"/>
              <a:gd name="T45" fmla="*/ 1 h 1260"/>
              <a:gd name="T46" fmla="*/ 1 w 2372"/>
              <a:gd name="T47" fmla="*/ 1 h 1260"/>
              <a:gd name="T48" fmla="*/ 1 w 2372"/>
              <a:gd name="T49" fmla="*/ 1 h 1260"/>
              <a:gd name="T50" fmla="*/ 1 w 2372"/>
              <a:gd name="T51" fmla="*/ 1 h 1260"/>
              <a:gd name="T52" fmla="*/ 1 w 2372"/>
              <a:gd name="T53" fmla="*/ 1 h 1260"/>
              <a:gd name="T54" fmla="*/ 1 w 2372"/>
              <a:gd name="T55" fmla="*/ 1 h 1260"/>
              <a:gd name="T56" fmla="*/ 1 w 2372"/>
              <a:gd name="T57" fmla="*/ 1 h 1260"/>
              <a:gd name="T58" fmla="*/ 1 w 2372"/>
              <a:gd name="T59" fmla="*/ 1 h 1260"/>
              <a:gd name="T60" fmla="*/ 1 w 2372"/>
              <a:gd name="T61" fmla="*/ 1 h 1260"/>
              <a:gd name="T62" fmla="*/ 1 w 2372"/>
              <a:gd name="T63" fmla="*/ 1 h 1260"/>
              <a:gd name="T64" fmla="*/ 1 w 2372"/>
              <a:gd name="T65" fmla="*/ 1 h 1260"/>
              <a:gd name="T66" fmla="*/ 1 w 2372"/>
              <a:gd name="T67" fmla="*/ 1 h 1260"/>
              <a:gd name="T68" fmla="*/ 1 w 2372"/>
              <a:gd name="T69" fmla="*/ 1 h 1260"/>
              <a:gd name="T70" fmla="*/ 1 w 2372"/>
              <a:gd name="T71" fmla="*/ 1 h 1260"/>
              <a:gd name="T72" fmla="*/ 1 w 2372"/>
              <a:gd name="T73" fmla="*/ 1 h 1260"/>
              <a:gd name="T74" fmla="*/ 1 w 2372"/>
              <a:gd name="T75" fmla="*/ 1 h 1260"/>
              <a:gd name="T76" fmla="*/ 1 w 2372"/>
              <a:gd name="T77" fmla="*/ 1 h 1260"/>
              <a:gd name="T78" fmla="*/ 1 w 2372"/>
              <a:gd name="T79" fmla="*/ 1 h 1260"/>
              <a:gd name="T80" fmla="*/ 1 w 2372"/>
              <a:gd name="T81" fmla="*/ 1 h 1260"/>
              <a:gd name="T82" fmla="*/ 1 w 2372"/>
              <a:gd name="T83" fmla="*/ 1 h 1260"/>
              <a:gd name="T84" fmla="*/ 1 w 2372"/>
              <a:gd name="T85" fmla="*/ 1 h 1260"/>
              <a:gd name="T86" fmla="*/ 1 w 2372"/>
              <a:gd name="T87" fmla="*/ 1 h 1260"/>
              <a:gd name="T88" fmla="*/ 1 w 2372"/>
              <a:gd name="T89" fmla="*/ 1 h 1260"/>
              <a:gd name="T90" fmla="*/ 1 w 2372"/>
              <a:gd name="T91" fmla="*/ 1 h 1260"/>
              <a:gd name="T92" fmla="*/ 1 w 2372"/>
              <a:gd name="T93" fmla="*/ 1 h 1260"/>
              <a:gd name="T94" fmla="*/ 1 w 2372"/>
              <a:gd name="T95" fmla="*/ 1 h 1260"/>
              <a:gd name="T96" fmla="*/ 1 w 2372"/>
              <a:gd name="T97" fmla="*/ 1 h 1260"/>
              <a:gd name="T98" fmla="*/ 1 w 2372"/>
              <a:gd name="T99" fmla="*/ 1 h 1260"/>
              <a:gd name="T100" fmla="*/ 1 w 2372"/>
              <a:gd name="T101" fmla="*/ 1 h 1260"/>
              <a:gd name="T102" fmla="*/ 1 w 2372"/>
              <a:gd name="T103" fmla="*/ 1 h 1260"/>
              <a:gd name="T104" fmla="*/ 1 w 2372"/>
              <a:gd name="T105" fmla="*/ 1 h 1260"/>
              <a:gd name="T106" fmla="*/ 1 w 2372"/>
              <a:gd name="T107" fmla="*/ 1 h 1260"/>
              <a:gd name="T108" fmla="*/ 1 w 2372"/>
              <a:gd name="T109" fmla="*/ 1 h 1260"/>
              <a:gd name="T110" fmla="*/ 1 w 2372"/>
              <a:gd name="T111" fmla="*/ 1 h 1260"/>
              <a:gd name="T112" fmla="*/ 1 w 2372"/>
              <a:gd name="T113" fmla="*/ 1 h 1260"/>
              <a:gd name="T114" fmla="*/ 1 w 2372"/>
              <a:gd name="T115" fmla="*/ 1 h 1260"/>
              <a:gd name="T116" fmla="*/ 1 w 2372"/>
              <a:gd name="T117" fmla="*/ 1 h 1260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2372"/>
              <a:gd name="T178" fmla="*/ 0 h 1260"/>
              <a:gd name="T179" fmla="*/ 2372 w 2372"/>
              <a:gd name="T180" fmla="*/ 1260 h 1260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2372" h="1260">
                <a:moveTo>
                  <a:pt x="165" y="945"/>
                </a:moveTo>
                <a:lnTo>
                  <a:pt x="165" y="930"/>
                </a:lnTo>
                <a:lnTo>
                  <a:pt x="165" y="915"/>
                </a:lnTo>
                <a:lnTo>
                  <a:pt x="150" y="915"/>
                </a:lnTo>
                <a:lnTo>
                  <a:pt x="150" y="900"/>
                </a:lnTo>
                <a:lnTo>
                  <a:pt x="150" y="885"/>
                </a:lnTo>
                <a:lnTo>
                  <a:pt x="135" y="885"/>
                </a:lnTo>
                <a:lnTo>
                  <a:pt x="135" y="870"/>
                </a:lnTo>
                <a:lnTo>
                  <a:pt x="135" y="885"/>
                </a:lnTo>
                <a:lnTo>
                  <a:pt x="105" y="870"/>
                </a:lnTo>
                <a:lnTo>
                  <a:pt x="90" y="885"/>
                </a:lnTo>
                <a:lnTo>
                  <a:pt x="90" y="900"/>
                </a:lnTo>
                <a:lnTo>
                  <a:pt x="75" y="915"/>
                </a:lnTo>
                <a:lnTo>
                  <a:pt x="75" y="900"/>
                </a:lnTo>
                <a:lnTo>
                  <a:pt x="60" y="900"/>
                </a:lnTo>
                <a:lnTo>
                  <a:pt x="60" y="885"/>
                </a:lnTo>
                <a:lnTo>
                  <a:pt x="45" y="885"/>
                </a:lnTo>
                <a:lnTo>
                  <a:pt x="45" y="900"/>
                </a:lnTo>
                <a:lnTo>
                  <a:pt x="30" y="900"/>
                </a:lnTo>
                <a:lnTo>
                  <a:pt x="15" y="900"/>
                </a:lnTo>
                <a:lnTo>
                  <a:pt x="15" y="885"/>
                </a:lnTo>
                <a:lnTo>
                  <a:pt x="15" y="870"/>
                </a:lnTo>
                <a:lnTo>
                  <a:pt x="15" y="855"/>
                </a:lnTo>
                <a:lnTo>
                  <a:pt x="15" y="840"/>
                </a:lnTo>
                <a:lnTo>
                  <a:pt x="0" y="840"/>
                </a:lnTo>
                <a:lnTo>
                  <a:pt x="0" y="825"/>
                </a:lnTo>
                <a:lnTo>
                  <a:pt x="0" y="810"/>
                </a:lnTo>
                <a:lnTo>
                  <a:pt x="0" y="825"/>
                </a:lnTo>
                <a:lnTo>
                  <a:pt x="15" y="810"/>
                </a:lnTo>
                <a:lnTo>
                  <a:pt x="15" y="795"/>
                </a:lnTo>
                <a:lnTo>
                  <a:pt x="30" y="795"/>
                </a:lnTo>
                <a:lnTo>
                  <a:pt x="30" y="780"/>
                </a:lnTo>
                <a:lnTo>
                  <a:pt x="30" y="795"/>
                </a:lnTo>
                <a:lnTo>
                  <a:pt x="30" y="780"/>
                </a:lnTo>
                <a:lnTo>
                  <a:pt x="30" y="765"/>
                </a:lnTo>
                <a:lnTo>
                  <a:pt x="15" y="750"/>
                </a:lnTo>
                <a:lnTo>
                  <a:pt x="30" y="750"/>
                </a:lnTo>
                <a:lnTo>
                  <a:pt x="45" y="735"/>
                </a:lnTo>
                <a:lnTo>
                  <a:pt x="60" y="720"/>
                </a:lnTo>
                <a:lnTo>
                  <a:pt x="75" y="720"/>
                </a:lnTo>
                <a:lnTo>
                  <a:pt x="60" y="705"/>
                </a:lnTo>
                <a:lnTo>
                  <a:pt x="75" y="705"/>
                </a:lnTo>
                <a:lnTo>
                  <a:pt x="90" y="690"/>
                </a:lnTo>
                <a:lnTo>
                  <a:pt x="105" y="690"/>
                </a:lnTo>
                <a:lnTo>
                  <a:pt x="120" y="690"/>
                </a:lnTo>
                <a:lnTo>
                  <a:pt x="120" y="675"/>
                </a:lnTo>
                <a:lnTo>
                  <a:pt x="120" y="660"/>
                </a:lnTo>
                <a:lnTo>
                  <a:pt x="135" y="660"/>
                </a:lnTo>
                <a:lnTo>
                  <a:pt x="150" y="660"/>
                </a:lnTo>
                <a:lnTo>
                  <a:pt x="165" y="660"/>
                </a:lnTo>
                <a:lnTo>
                  <a:pt x="180" y="660"/>
                </a:lnTo>
                <a:lnTo>
                  <a:pt x="180" y="675"/>
                </a:lnTo>
                <a:lnTo>
                  <a:pt x="195" y="675"/>
                </a:lnTo>
                <a:lnTo>
                  <a:pt x="195" y="690"/>
                </a:lnTo>
                <a:lnTo>
                  <a:pt x="210" y="690"/>
                </a:lnTo>
                <a:lnTo>
                  <a:pt x="210" y="675"/>
                </a:lnTo>
                <a:lnTo>
                  <a:pt x="225" y="675"/>
                </a:lnTo>
                <a:lnTo>
                  <a:pt x="210" y="675"/>
                </a:lnTo>
                <a:lnTo>
                  <a:pt x="225" y="675"/>
                </a:lnTo>
                <a:lnTo>
                  <a:pt x="225" y="660"/>
                </a:lnTo>
                <a:lnTo>
                  <a:pt x="240" y="660"/>
                </a:lnTo>
                <a:lnTo>
                  <a:pt x="225" y="660"/>
                </a:lnTo>
                <a:lnTo>
                  <a:pt x="225" y="645"/>
                </a:lnTo>
                <a:lnTo>
                  <a:pt x="240" y="645"/>
                </a:lnTo>
                <a:lnTo>
                  <a:pt x="270" y="660"/>
                </a:lnTo>
                <a:lnTo>
                  <a:pt x="285" y="645"/>
                </a:lnTo>
                <a:lnTo>
                  <a:pt x="285" y="630"/>
                </a:lnTo>
                <a:lnTo>
                  <a:pt x="300" y="630"/>
                </a:lnTo>
                <a:lnTo>
                  <a:pt x="315" y="630"/>
                </a:lnTo>
                <a:lnTo>
                  <a:pt x="330" y="630"/>
                </a:lnTo>
                <a:lnTo>
                  <a:pt x="345" y="615"/>
                </a:lnTo>
                <a:lnTo>
                  <a:pt x="360" y="615"/>
                </a:lnTo>
                <a:lnTo>
                  <a:pt x="360" y="600"/>
                </a:lnTo>
                <a:lnTo>
                  <a:pt x="375" y="600"/>
                </a:lnTo>
                <a:lnTo>
                  <a:pt x="375" y="585"/>
                </a:lnTo>
                <a:lnTo>
                  <a:pt x="390" y="570"/>
                </a:lnTo>
                <a:lnTo>
                  <a:pt x="405" y="570"/>
                </a:lnTo>
                <a:lnTo>
                  <a:pt x="405" y="585"/>
                </a:lnTo>
                <a:lnTo>
                  <a:pt x="421" y="585"/>
                </a:lnTo>
                <a:lnTo>
                  <a:pt x="436" y="585"/>
                </a:lnTo>
                <a:lnTo>
                  <a:pt x="451" y="585"/>
                </a:lnTo>
                <a:lnTo>
                  <a:pt x="466" y="585"/>
                </a:lnTo>
                <a:lnTo>
                  <a:pt x="466" y="570"/>
                </a:lnTo>
                <a:lnTo>
                  <a:pt x="466" y="555"/>
                </a:lnTo>
                <a:lnTo>
                  <a:pt x="466" y="540"/>
                </a:lnTo>
                <a:lnTo>
                  <a:pt x="451" y="540"/>
                </a:lnTo>
                <a:lnTo>
                  <a:pt x="451" y="525"/>
                </a:lnTo>
                <a:lnTo>
                  <a:pt x="451" y="510"/>
                </a:lnTo>
                <a:lnTo>
                  <a:pt x="466" y="510"/>
                </a:lnTo>
                <a:lnTo>
                  <a:pt x="481" y="510"/>
                </a:lnTo>
                <a:lnTo>
                  <a:pt x="481" y="495"/>
                </a:lnTo>
                <a:lnTo>
                  <a:pt x="481" y="480"/>
                </a:lnTo>
                <a:lnTo>
                  <a:pt x="496" y="480"/>
                </a:lnTo>
                <a:lnTo>
                  <a:pt x="481" y="465"/>
                </a:lnTo>
                <a:lnTo>
                  <a:pt x="466" y="450"/>
                </a:lnTo>
                <a:lnTo>
                  <a:pt x="481" y="450"/>
                </a:lnTo>
                <a:lnTo>
                  <a:pt x="496" y="450"/>
                </a:lnTo>
                <a:lnTo>
                  <a:pt x="496" y="435"/>
                </a:lnTo>
                <a:lnTo>
                  <a:pt x="511" y="435"/>
                </a:lnTo>
                <a:lnTo>
                  <a:pt x="511" y="420"/>
                </a:lnTo>
                <a:lnTo>
                  <a:pt x="526" y="420"/>
                </a:lnTo>
                <a:lnTo>
                  <a:pt x="541" y="420"/>
                </a:lnTo>
                <a:lnTo>
                  <a:pt x="556" y="420"/>
                </a:lnTo>
                <a:lnTo>
                  <a:pt x="571" y="420"/>
                </a:lnTo>
                <a:lnTo>
                  <a:pt x="571" y="405"/>
                </a:lnTo>
                <a:lnTo>
                  <a:pt x="586" y="420"/>
                </a:lnTo>
                <a:lnTo>
                  <a:pt x="601" y="420"/>
                </a:lnTo>
                <a:lnTo>
                  <a:pt x="601" y="405"/>
                </a:lnTo>
                <a:lnTo>
                  <a:pt x="616" y="420"/>
                </a:lnTo>
                <a:lnTo>
                  <a:pt x="616" y="435"/>
                </a:lnTo>
                <a:lnTo>
                  <a:pt x="631" y="435"/>
                </a:lnTo>
                <a:lnTo>
                  <a:pt x="631" y="420"/>
                </a:lnTo>
                <a:lnTo>
                  <a:pt x="646" y="420"/>
                </a:lnTo>
                <a:lnTo>
                  <a:pt x="646" y="435"/>
                </a:lnTo>
                <a:lnTo>
                  <a:pt x="661" y="435"/>
                </a:lnTo>
                <a:lnTo>
                  <a:pt x="661" y="420"/>
                </a:lnTo>
                <a:lnTo>
                  <a:pt x="676" y="420"/>
                </a:lnTo>
                <a:lnTo>
                  <a:pt x="691" y="420"/>
                </a:lnTo>
                <a:lnTo>
                  <a:pt x="676" y="420"/>
                </a:lnTo>
                <a:lnTo>
                  <a:pt x="676" y="405"/>
                </a:lnTo>
                <a:lnTo>
                  <a:pt x="691" y="405"/>
                </a:lnTo>
                <a:lnTo>
                  <a:pt x="691" y="420"/>
                </a:lnTo>
                <a:lnTo>
                  <a:pt x="706" y="420"/>
                </a:lnTo>
                <a:lnTo>
                  <a:pt x="721" y="420"/>
                </a:lnTo>
                <a:lnTo>
                  <a:pt x="736" y="420"/>
                </a:lnTo>
                <a:lnTo>
                  <a:pt x="751" y="420"/>
                </a:lnTo>
                <a:lnTo>
                  <a:pt x="751" y="435"/>
                </a:lnTo>
                <a:lnTo>
                  <a:pt x="766" y="435"/>
                </a:lnTo>
                <a:lnTo>
                  <a:pt x="766" y="450"/>
                </a:lnTo>
                <a:lnTo>
                  <a:pt x="766" y="435"/>
                </a:lnTo>
                <a:lnTo>
                  <a:pt x="781" y="435"/>
                </a:lnTo>
                <a:lnTo>
                  <a:pt x="781" y="450"/>
                </a:lnTo>
                <a:lnTo>
                  <a:pt x="781" y="435"/>
                </a:lnTo>
                <a:lnTo>
                  <a:pt x="796" y="435"/>
                </a:lnTo>
                <a:lnTo>
                  <a:pt x="811" y="435"/>
                </a:lnTo>
                <a:lnTo>
                  <a:pt x="811" y="420"/>
                </a:lnTo>
                <a:lnTo>
                  <a:pt x="826" y="420"/>
                </a:lnTo>
                <a:lnTo>
                  <a:pt x="841" y="420"/>
                </a:lnTo>
                <a:lnTo>
                  <a:pt x="841" y="405"/>
                </a:lnTo>
                <a:lnTo>
                  <a:pt x="841" y="420"/>
                </a:lnTo>
                <a:lnTo>
                  <a:pt x="856" y="420"/>
                </a:lnTo>
                <a:lnTo>
                  <a:pt x="871" y="420"/>
                </a:lnTo>
                <a:lnTo>
                  <a:pt x="871" y="435"/>
                </a:lnTo>
                <a:lnTo>
                  <a:pt x="871" y="420"/>
                </a:lnTo>
                <a:lnTo>
                  <a:pt x="886" y="420"/>
                </a:lnTo>
                <a:lnTo>
                  <a:pt x="901" y="420"/>
                </a:lnTo>
                <a:lnTo>
                  <a:pt x="901" y="435"/>
                </a:lnTo>
                <a:lnTo>
                  <a:pt x="901" y="450"/>
                </a:lnTo>
                <a:lnTo>
                  <a:pt x="916" y="450"/>
                </a:lnTo>
                <a:lnTo>
                  <a:pt x="916" y="435"/>
                </a:lnTo>
                <a:lnTo>
                  <a:pt x="931" y="435"/>
                </a:lnTo>
                <a:lnTo>
                  <a:pt x="931" y="450"/>
                </a:lnTo>
                <a:lnTo>
                  <a:pt x="931" y="435"/>
                </a:lnTo>
                <a:lnTo>
                  <a:pt x="946" y="435"/>
                </a:lnTo>
                <a:lnTo>
                  <a:pt x="946" y="420"/>
                </a:lnTo>
                <a:lnTo>
                  <a:pt x="961" y="420"/>
                </a:lnTo>
                <a:lnTo>
                  <a:pt x="961" y="435"/>
                </a:lnTo>
                <a:lnTo>
                  <a:pt x="961" y="420"/>
                </a:lnTo>
                <a:lnTo>
                  <a:pt x="991" y="390"/>
                </a:lnTo>
                <a:lnTo>
                  <a:pt x="1021" y="375"/>
                </a:lnTo>
                <a:lnTo>
                  <a:pt x="1036" y="360"/>
                </a:lnTo>
                <a:lnTo>
                  <a:pt x="1036" y="345"/>
                </a:lnTo>
                <a:lnTo>
                  <a:pt x="1036" y="330"/>
                </a:lnTo>
                <a:lnTo>
                  <a:pt x="1051" y="330"/>
                </a:lnTo>
                <a:lnTo>
                  <a:pt x="1051" y="315"/>
                </a:lnTo>
                <a:lnTo>
                  <a:pt x="1036" y="300"/>
                </a:lnTo>
                <a:lnTo>
                  <a:pt x="1051" y="300"/>
                </a:lnTo>
                <a:lnTo>
                  <a:pt x="1036" y="300"/>
                </a:lnTo>
                <a:lnTo>
                  <a:pt x="1051" y="285"/>
                </a:lnTo>
                <a:lnTo>
                  <a:pt x="1051" y="300"/>
                </a:lnTo>
                <a:lnTo>
                  <a:pt x="1051" y="315"/>
                </a:lnTo>
                <a:lnTo>
                  <a:pt x="1051" y="300"/>
                </a:lnTo>
                <a:lnTo>
                  <a:pt x="1066" y="300"/>
                </a:lnTo>
                <a:lnTo>
                  <a:pt x="1051" y="300"/>
                </a:lnTo>
                <a:lnTo>
                  <a:pt x="1066" y="300"/>
                </a:lnTo>
                <a:lnTo>
                  <a:pt x="1081" y="300"/>
                </a:lnTo>
                <a:lnTo>
                  <a:pt x="1081" y="285"/>
                </a:lnTo>
                <a:lnTo>
                  <a:pt x="1081" y="300"/>
                </a:lnTo>
                <a:lnTo>
                  <a:pt x="1096" y="300"/>
                </a:lnTo>
                <a:lnTo>
                  <a:pt x="1111" y="300"/>
                </a:lnTo>
                <a:lnTo>
                  <a:pt x="1111" y="285"/>
                </a:lnTo>
                <a:lnTo>
                  <a:pt x="1111" y="270"/>
                </a:lnTo>
                <a:lnTo>
                  <a:pt x="1126" y="270"/>
                </a:lnTo>
                <a:lnTo>
                  <a:pt x="1141" y="270"/>
                </a:lnTo>
                <a:lnTo>
                  <a:pt x="1156" y="270"/>
                </a:lnTo>
                <a:lnTo>
                  <a:pt x="1171" y="270"/>
                </a:lnTo>
                <a:lnTo>
                  <a:pt x="1171" y="255"/>
                </a:lnTo>
                <a:lnTo>
                  <a:pt x="1186" y="255"/>
                </a:lnTo>
                <a:lnTo>
                  <a:pt x="1171" y="255"/>
                </a:lnTo>
                <a:lnTo>
                  <a:pt x="1186" y="255"/>
                </a:lnTo>
                <a:lnTo>
                  <a:pt x="1186" y="270"/>
                </a:lnTo>
                <a:lnTo>
                  <a:pt x="1201" y="270"/>
                </a:lnTo>
                <a:lnTo>
                  <a:pt x="1216" y="285"/>
                </a:lnTo>
                <a:lnTo>
                  <a:pt x="1231" y="285"/>
                </a:lnTo>
                <a:lnTo>
                  <a:pt x="1246" y="300"/>
                </a:lnTo>
                <a:lnTo>
                  <a:pt x="1231" y="315"/>
                </a:lnTo>
                <a:lnTo>
                  <a:pt x="1246" y="315"/>
                </a:lnTo>
                <a:lnTo>
                  <a:pt x="1246" y="300"/>
                </a:lnTo>
                <a:lnTo>
                  <a:pt x="1261" y="300"/>
                </a:lnTo>
                <a:lnTo>
                  <a:pt x="1261" y="285"/>
                </a:lnTo>
                <a:lnTo>
                  <a:pt x="1276" y="285"/>
                </a:lnTo>
                <a:lnTo>
                  <a:pt x="1291" y="285"/>
                </a:lnTo>
                <a:lnTo>
                  <a:pt x="1306" y="270"/>
                </a:lnTo>
                <a:lnTo>
                  <a:pt x="1321" y="285"/>
                </a:lnTo>
                <a:lnTo>
                  <a:pt x="1336" y="285"/>
                </a:lnTo>
                <a:lnTo>
                  <a:pt x="1336" y="300"/>
                </a:lnTo>
                <a:lnTo>
                  <a:pt x="1336" y="285"/>
                </a:lnTo>
                <a:lnTo>
                  <a:pt x="1351" y="300"/>
                </a:lnTo>
                <a:lnTo>
                  <a:pt x="1351" y="285"/>
                </a:lnTo>
                <a:lnTo>
                  <a:pt x="1366" y="285"/>
                </a:lnTo>
                <a:lnTo>
                  <a:pt x="1381" y="285"/>
                </a:lnTo>
                <a:lnTo>
                  <a:pt x="1381" y="270"/>
                </a:lnTo>
                <a:lnTo>
                  <a:pt x="1381" y="255"/>
                </a:lnTo>
                <a:lnTo>
                  <a:pt x="1366" y="255"/>
                </a:lnTo>
                <a:lnTo>
                  <a:pt x="1366" y="240"/>
                </a:lnTo>
                <a:lnTo>
                  <a:pt x="1381" y="240"/>
                </a:lnTo>
                <a:lnTo>
                  <a:pt x="1396" y="240"/>
                </a:lnTo>
                <a:lnTo>
                  <a:pt x="1396" y="225"/>
                </a:lnTo>
                <a:lnTo>
                  <a:pt x="1396" y="210"/>
                </a:lnTo>
                <a:lnTo>
                  <a:pt x="1396" y="225"/>
                </a:lnTo>
                <a:lnTo>
                  <a:pt x="1411" y="225"/>
                </a:lnTo>
                <a:lnTo>
                  <a:pt x="1411" y="210"/>
                </a:lnTo>
                <a:lnTo>
                  <a:pt x="1411" y="195"/>
                </a:lnTo>
                <a:lnTo>
                  <a:pt x="1426" y="195"/>
                </a:lnTo>
                <a:lnTo>
                  <a:pt x="1426" y="180"/>
                </a:lnTo>
                <a:lnTo>
                  <a:pt x="1426" y="165"/>
                </a:lnTo>
                <a:lnTo>
                  <a:pt x="1441" y="165"/>
                </a:lnTo>
                <a:lnTo>
                  <a:pt x="1441" y="150"/>
                </a:lnTo>
                <a:lnTo>
                  <a:pt x="1456" y="150"/>
                </a:lnTo>
                <a:lnTo>
                  <a:pt x="1456" y="135"/>
                </a:lnTo>
                <a:lnTo>
                  <a:pt x="1456" y="150"/>
                </a:lnTo>
                <a:lnTo>
                  <a:pt x="1471" y="150"/>
                </a:lnTo>
                <a:lnTo>
                  <a:pt x="1486" y="150"/>
                </a:lnTo>
                <a:lnTo>
                  <a:pt x="1502" y="150"/>
                </a:lnTo>
                <a:lnTo>
                  <a:pt x="1502" y="165"/>
                </a:lnTo>
                <a:lnTo>
                  <a:pt x="1502" y="180"/>
                </a:lnTo>
                <a:lnTo>
                  <a:pt x="1517" y="180"/>
                </a:lnTo>
                <a:lnTo>
                  <a:pt x="1517" y="195"/>
                </a:lnTo>
                <a:lnTo>
                  <a:pt x="1532" y="195"/>
                </a:lnTo>
                <a:lnTo>
                  <a:pt x="1532" y="180"/>
                </a:lnTo>
                <a:lnTo>
                  <a:pt x="1532" y="165"/>
                </a:lnTo>
                <a:lnTo>
                  <a:pt x="1547" y="165"/>
                </a:lnTo>
                <a:lnTo>
                  <a:pt x="1547" y="180"/>
                </a:lnTo>
                <a:lnTo>
                  <a:pt x="1562" y="180"/>
                </a:lnTo>
                <a:lnTo>
                  <a:pt x="1562" y="195"/>
                </a:lnTo>
                <a:lnTo>
                  <a:pt x="1562" y="210"/>
                </a:lnTo>
                <a:lnTo>
                  <a:pt x="1562" y="195"/>
                </a:lnTo>
                <a:lnTo>
                  <a:pt x="1577" y="195"/>
                </a:lnTo>
                <a:lnTo>
                  <a:pt x="1577" y="210"/>
                </a:lnTo>
                <a:lnTo>
                  <a:pt x="1577" y="225"/>
                </a:lnTo>
                <a:lnTo>
                  <a:pt x="1577" y="240"/>
                </a:lnTo>
                <a:lnTo>
                  <a:pt x="1577" y="255"/>
                </a:lnTo>
                <a:lnTo>
                  <a:pt x="1592" y="255"/>
                </a:lnTo>
                <a:lnTo>
                  <a:pt x="1592" y="270"/>
                </a:lnTo>
                <a:lnTo>
                  <a:pt x="1607" y="270"/>
                </a:lnTo>
                <a:lnTo>
                  <a:pt x="1607" y="255"/>
                </a:lnTo>
                <a:lnTo>
                  <a:pt x="1592" y="255"/>
                </a:lnTo>
                <a:lnTo>
                  <a:pt x="1607" y="255"/>
                </a:lnTo>
                <a:lnTo>
                  <a:pt x="1592" y="240"/>
                </a:lnTo>
                <a:lnTo>
                  <a:pt x="1607" y="240"/>
                </a:lnTo>
                <a:lnTo>
                  <a:pt x="1607" y="255"/>
                </a:lnTo>
                <a:lnTo>
                  <a:pt x="1622" y="255"/>
                </a:lnTo>
                <a:lnTo>
                  <a:pt x="1622" y="240"/>
                </a:lnTo>
                <a:lnTo>
                  <a:pt x="1637" y="240"/>
                </a:lnTo>
                <a:lnTo>
                  <a:pt x="1637" y="255"/>
                </a:lnTo>
                <a:lnTo>
                  <a:pt x="1652" y="255"/>
                </a:lnTo>
                <a:lnTo>
                  <a:pt x="1667" y="255"/>
                </a:lnTo>
                <a:lnTo>
                  <a:pt x="1667" y="240"/>
                </a:lnTo>
                <a:lnTo>
                  <a:pt x="1682" y="240"/>
                </a:lnTo>
                <a:lnTo>
                  <a:pt x="1682" y="255"/>
                </a:lnTo>
                <a:lnTo>
                  <a:pt x="1682" y="240"/>
                </a:lnTo>
                <a:lnTo>
                  <a:pt x="1667" y="240"/>
                </a:lnTo>
                <a:lnTo>
                  <a:pt x="1667" y="225"/>
                </a:lnTo>
                <a:lnTo>
                  <a:pt x="1682" y="225"/>
                </a:lnTo>
                <a:lnTo>
                  <a:pt x="1682" y="240"/>
                </a:lnTo>
                <a:lnTo>
                  <a:pt x="1697" y="240"/>
                </a:lnTo>
                <a:lnTo>
                  <a:pt x="1697" y="225"/>
                </a:lnTo>
                <a:lnTo>
                  <a:pt x="1712" y="225"/>
                </a:lnTo>
                <a:lnTo>
                  <a:pt x="1712" y="240"/>
                </a:lnTo>
                <a:lnTo>
                  <a:pt x="1727" y="240"/>
                </a:lnTo>
                <a:lnTo>
                  <a:pt x="1742" y="240"/>
                </a:lnTo>
                <a:lnTo>
                  <a:pt x="1742" y="225"/>
                </a:lnTo>
                <a:lnTo>
                  <a:pt x="1757" y="225"/>
                </a:lnTo>
                <a:lnTo>
                  <a:pt x="1772" y="225"/>
                </a:lnTo>
                <a:lnTo>
                  <a:pt x="1787" y="225"/>
                </a:lnTo>
                <a:lnTo>
                  <a:pt x="1787" y="210"/>
                </a:lnTo>
                <a:lnTo>
                  <a:pt x="1772" y="210"/>
                </a:lnTo>
                <a:lnTo>
                  <a:pt x="1757" y="210"/>
                </a:lnTo>
                <a:lnTo>
                  <a:pt x="1757" y="195"/>
                </a:lnTo>
                <a:lnTo>
                  <a:pt x="1772" y="195"/>
                </a:lnTo>
                <a:lnTo>
                  <a:pt x="1772" y="180"/>
                </a:lnTo>
                <a:lnTo>
                  <a:pt x="1772" y="165"/>
                </a:lnTo>
                <a:lnTo>
                  <a:pt x="1757" y="165"/>
                </a:lnTo>
                <a:lnTo>
                  <a:pt x="1757" y="150"/>
                </a:lnTo>
                <a:lnTo>
                  <a:pt x="1772" y="135"/>
                </a:lnTo>
                <a:lnTo>
                  <a:pt x="1787" y="135"/>
                </a:lnTo>
                <a:lnTo>
                  <a:pt x="1802" y="135"/>
                </a:lnTo>
                <a:lnTo>
                  <a:pt x="1802" y="120"/>
                </a:lnTo>
                <a:lnTo>
                  <a:pt x="1802" y="105"/>
                </a:lnTo>
                <a:lnTo>
                  <a:pt x="1757" y="105"/>
                </a:lnTo>
                <a:lnTo>
                  <a:pt x="1742" y="90"/>
                </a:lnTo>
                <a:lnTo>
                  <a:pt x="1727" y="90"/>
                </a:lnTo>
                <a:lnTo>
                  <a:pt x="1727" y="75"/>
                </a:lnTo>
                <a:lnTo>
                  <a:pt x="1727" y="60"/>
                </a:lnTo>
                <a:lnTo>
                  <a:pt x="1742" y="45"/>
                </a:lnTo>
                <a:lnTo>
                  <a:pt x="1757" y="30"/>
                </a:lnTo>
                <a:lnTo>
                  <a:pt x="1772" y="15"/>
                </a:lnTo>
                <a:lnTo>
                  <a:pt x="1772" y="0"/>
                </a:lnTo>
                <a:lnTo>
                  <a:pt x="1787" y="0"/>
                </a:lnTo>
                <a:lnTo>
                  <a:pt x="1802" y="15"/>
                </a:lnTo>
                <a:lnTo>
                  <a:pt x="1817" y="15"/>
                </a:lnTo>
                <a:lnTo>
                  <a:pt x="1832" y="15"/>
                </a:lnTo>
                <a:lnTo>
                  <a:pt x="1832" y="0"/>
                </a:lnTo>
                <a:lnTo>
                  <a:pt x="1847" y="0"/>
                </a:lnTo>
                <a:lnTo>
                  <a:pt x="1847" y="15"/>
                </a:lnTo>
                <a:lnTo>
                  <a:pt x="1847" y="30"/>
                </a:lnTo>
                <a:lnTo>
                  <a:pt x="1862" y="30"/>
                </a:lnTo>
                <a:lnTo>
                  <a:pt x="1862" y="45"/>
                </a:lnTo>
                <a:lnTo>
                  <a:pt x="1877" y="45"/>
                </a:lnTo>
                <a:lnTo>
                  <a:pt x="1877" y="60"/>
                </a:lnTo>
                <a:lnTo>
                  <a:pt x="1892" y="45"/>
                </a:lnTo>
                <a:lnTo>
                  <a:pt x="1892" y="60"/>
                </a:lnTo>
                <a:lnTo>
                  <a:pt x="1907" y="45"/>
                </a:lnTo>
                <a:lnTo>
                  <a:pt x="1907" y="60"/>
                </a:lnTo>
                <a:lnTo>
                  <a:pt x="1922" y="60"/>
                </a:lnTo>
                <a:lnTo>
                  <a:pt x="1922" y="75"/>
                </a:lnTo>
                <a:lnTo>
                  <a:pt x="1937" y="75"/>
                </a:lnTo>
                <a:lnTo>
                  <a:pt x="1937" y="90"/>
                </a:lnTo>
                <a:lnTo>
                  <a:pt x="1952" y="90"/>
                </a:lnTo>
                <a:lnTo>
                  <a:pt x="1952" y="105"/>
                </a:lnTo>
                <a:lnTo>
                  <a:pt x="1952" y="120"/>
                </a:lnTo>
                <a:lnTo>
                  <a:pt x="1952" y="135"/>
                </a:lnTo>
                <a:lnTo>
                  <a:pt x="1967" y="135"/>
                </a:lnTo>
                <a:lnTo>
                  <a:pt x="1967" y="150"/>
                </a:lnTo>
                <a:lnTo>
                  <a:pt x="1982" y="150"/>
                </a:lnTo>
                <a:lnTo>
                  <a:pt x="1982" y="135"/>
                </a:lnTo>
                <a:lnTo>
                  <a:pt x="1997" y="135"/>
                </a:lnTo>
                <a:lnTo>
                  <a:pt x="1997" y="150"/>
                </a:lnTo>
                <a:lnTo>
                  <a:pt x="1997" y="135"/>
                </a:lnTo>
                <a:lnTo>
                  <a:pt x="1997" y="120"/>
                </a:lnTo>
                <a:lnTo>
                  <a:pt x="1997" y="90"/>
                </a:lnTo>
                <a:lnTo>
                  <a:pt x="1997" y="75"/>
                </a:lnTo>
                <a:lnTo>
                  <a:pt x="2012" y="75"/>
                </a:lnTo>
                <a:lnTo>
                  <a:pt x="2012" y="90"/>
                </a:lnTo>
                <a:lnTo>
                  <a:pt x="2012" y="105"/>
                </a:lnTo>
                <a:lnTo>
                  <a:pt x="2012" y="90"/>
                </a:lnTo>
                <a:lnTo>
                  <a:pt x="2027" y="105"/>
                </a:lnTo>
                <a:lnTo>
                  <a:pt x="2027" y="120"/>
                </a:lnTo>
                <a:lnTo>
                  <a:pt x="2027" y="135"/>
                </a:lnTo>
                <a:lnTo>
                  <a:pt x="2012" y="135"/>
                </a:lnTo>
                <a:lnTo>
                  <a:pt x="2027" y="135"/>
                </a:lnTo>
                <a:lnTo>
                  <a:pt x="2042" y="150"/>
                </a:lnTo>
                <a:lnTo>
                  <a:pt x="2027" y="150"/>
                </a:lnTo>
                <a:lnTo>
                  <a:pt x="2027" y="165"/>
                </a:lnTo>
                <a:lnTo>
                  <a:pt x="2042" y="165"/>
                </a:lnTo>
                <a:lnTo>
                  <a:pt x="2042" y="180"/>
                </a:lnTo>
                <a:lnTo>
                  <a:pt x="2057" y="195"/>
                </a:lnTo>
                <a:lnTo>
                  <a:pt x="2042" y="195"/>
                </a:lnTo>
                <a:lnTo>
                  <a:pt x="2027" y="210"/>
                </a:lnTo>
                <a:lnTo>
                  <a:pt x="2027" y="225"/>
                </a:lnTo>
                <a:lnTo>
                  <a:pt x="2042" y="225"/>
                </a:lnTo>
                <a:lnTo>
                  <a:pt x="2042" y="240"/>
                </a:lnTo>
                <a:lnTo>
                  <a:pt x="2042" y="255"/>
                </a:lnTo>
                <a:lnTo>
                  <a:pt x="2057" y="255"/>
                </a:lnTo>
                <a:lnTo>
                  <a:pt x="2072" y="270"/>
                </a:lnTo>
                <a:lnTo>
                  <a:pt x="2087" y="270"/>
                </a:lnTo>
                <a:lnTo>
                  <a:pt x="2087" y="255"/>
                </a:lnTo>
                <a:lnTo>
                  <a:pt x="2087" y="240"/>
                </a:lnTo>
                <a:lnTo>
                  <a:pt x="2102" y="255"/>
                </a:lnTo>
                <a:lnTo>
                  <a:pt x="2132" y="255"/>
                </a:lnTo>
                <a:lnTo>
                  <a:pt x="2132" y="270"/>
                </a:lnTo>
                <a:lnTo>
                  <a:pt x="2132" y="285"/>
                </a:lnTo>
                <a:lnTo>
                  <a:pt x="2147" y="285"/>
                </a:lnTo>
                <a:lnTo>
                  <a:pt x="2147" y="270"/>
                </a:lnTo>
                <a:lnTo>
                  <a:pt x="2162" y="270"/>
                </a:lnTo>
                <a:lnTo>
                  <a:pt x="2177" y="285"/>
                </a:lnTo>
                <a:lnTo>
                  <a:pt x="2192" y="285"/>
                </a:lnTo>
                <a:lnTo>
                  <a:pt x="2177" y="285"/>
                </a:lnTo>
                <a:lnTo>
                  <a:pt x="2192" y="285"/>
                </a:lnTo>
                <a:lnTo>
                  <a:pt x="2207" y="285"/>
                </a:lnTo>
                <a:lnTo>
                  <a:pt x="2207" y="270"/>
                </a:lnTo>
                <a:lnTo>
                  <a:pt x="2207" y="255"/>
                </a:lnTo>
                <a:lnTo>
                  <a:pt x="2222" y="255"/>
                </a:lnTo>
                <a:lnTo>
                  <a:pt x="2222" y="240"/>
                </a:lnTo>
                <a:lnTo>
                  <a:pt x="2237" y="225"/>
                </a:lnTo>
                <a:lnTo>
                  <a:pt x="2237" y="240"/>
                </a:lnTo>
                <a:lnTo>
                  <a:pt x="2252" y="255"/>
                </a:lnTo>
                <a:lnTo>
                  <a:pt x="2267" y="270"/>
                </a:lnTo>
                <a:lnTo>
                  <a:pt x="2282" y="270"/>
                </a:lnTo>
                <a:lnTo>
                  <a:pt x="2297" y="255"/>
                </a:lnTo>
                <a:lnTo>
                  <a:pt x="2312" y="270"/>
                </a:lnTo>
                <a:lnTo>
                  <a:pt x="2327" y="270"/>
                </a:lnTo>
                <a:lnTo>
                  <a:pt x="2342" y="270"/>
                </a:lnTo>
                <a:lnTo>
                  <a:pt x="2357" y="285"/>
                </a:lnTo>
                <a:lnTo>
                  <a:pt x="2357" y="300"/>
                </a:lnTo>
                <a:lnTo>
                  <a:pt x="2372" y="300"/>
                </a:lnTo>
                <a:lnTo>
                  <a:pt x="2372" y="315"/>
                </a:lnTo>
                <a:lnTo>
                  <a:pt x="2372" y="330"/>
                </a:lnTo>
                <a:lnTo>
                  <a:pt x="2357" y="330"/>
                </a:lnTo>
                <a:lnTo>
                  <a:pt x="2357" y="345"/>
                </a:lnTo>
                <a:lnTo>
                  <a:pt x="2357" y="360"/>
                </a:lnTo>
                <a:lnTo>
                  <a:pt x="2342" y="375"/>
                </a:lnTo>
                <a:lnTo>
                  <a:pt x="2342" y="390"/>
                </a:lnTo>
                <a:lnTo>
                  <a:pt x="2342" y="405"/>
                </a:lnTo>
                <a:lnTo>
                  <a:pt x="2327" y="405"/>
                </a:lnTo>
                <a:lnTo>
                  <a:pt x="2327" y="390"/>
                </a:lnTo>
                <a:lnTo>
                  <a:pt x="2327" y="375"/>
                </a:lnTo>
                <a:lnTo>
                  <a:pt x="2327" y="390"/>
                </a:lnTo>
                <a:lnTo>
                  <a:pt x="2312" y="390"/>
                </a:lnTo>
                <a:lnTo>
                  <a:pt x="2297" y="390"/>
                </a:lnTo>
                <a:lnTo>
                  <a:pt x="2282" y="390"/>
                </a:lnTo>
                <a:lnTo>
                  <a:pt x="2267" y="390"/>
                </a:lnTo>
                <a:lnTo>
                  <a:pt x="2267" y="375"/>
                </a:lnTo>
                <a:lnTo>
                  <a:pt x="2252" y="375"/>
                </a:lnTo>
                <a:lnTo>
                  <a:pt x="2237" y="375"/>
                </a:lnTo>
                <a:lnTo>
                  <a:pt x="2237" y="390"/>
                </a:lnTo>
                <a:lnTo>
                  <a:pt x="2222" y="390"/>
                </a:lnTo>
                <a:lnTo>
                  <a:pt x="2207" y="390"/>
                </a:lnTo>
                <a:lnTo>
                  <a:pt x="2192" y="390"/>
                </a:lnTo>
                <a:lnTo>
                  <a:pt x="2192" y="405"/>
                </a:lnTo>
                <a:lnTo>
                  <a:pt x="2192" y="420"/>
                </a:lnTo>
                <a:lnTo>
                  <a:pt x="2192" y="435"/>
                </a:lnTo>
                <a:lnTo>
                  <a:pt x="2207" y="435"/>
                </a:lnTo>
                <a:lnTo>
                  <a:pt x="2207" y="420"/>
                </a:lnTo>
                <a:lnTo>
                  <a:pt x="2207" y="435"/>
                </a:lnTo>
                <a:lnTo>
                  <a:pt x="2207" y="450"/>
                </a:lnTo>
                <a:lnTo>
                  <a:pt x="2222" y="450"/>
                </a:lnTo>
                <a:lnTo>
                  <a:pt x="2237" y="450"/>
                </a:lnTo>
                <a:lnTo>
                  <a:pt x="2252" y="450"/>
                </a:lnTo>
                <a:lnTo>
                  <a:pt x="2252" y="465"/>
                </a:lnTo>
                <a:lnTo>
                  <a:pt x="2267" y="465"/>
                </a:lnTo>
                <a:lnTo>
                  <a:pt x="2267" y="480"/>
                </a:lnTo>
                <a:lnTo>
                  <a:pt x="2282" y="480"/>
                </a:lnTo>
                <a:lnTo>
                  <a:pt x="2297" y="480"/>
                </a:lnTo>
                <a:lnTo>
                  <a:pt x="2312" y="480"/>
                </a:lnTo>
                <a:lnTo>
                  <a:pt x="2327" y="480"/>
                </a:lnTo>
                <a:lnTo>
                  <a:pt x="2327" y="495"/>
                </a:lnTo>
                <a:lnTo>
                  <a:pt x="2312" y="495"/>
                </a:lnTo>
                <a:lnTo>
                  <a:pt x="2312" y="510"/>
                </a:lnTo>
                <a:lnTo>
                  <a:pt x="2297" y="510"/>
                </a:lnTo>
                <a:lnTo>
                  <a:pt x="2297" y="525"/>
                </a:lnTo>
                <a:lnTo>
                  <a:pt x="2297" y="540"/>
                </a:lnTo>
                <a:lnTo>
                  <a:pt x="2282" y="540"/>
                </a:lnTo>
                <a:lnTo>
                  <a:pt x="2267" y="540"/>
                </a:lnTo>
                <a:lnTo>
                  <a:pt x="2267" y="555"/>
                </a:lnTo>
                <a:lnTo>
                  <a:pt x="2252" y="555"/>
                </a:lnTo>
                <a:lnTo>
                  <a:pt x="2237" y="570"/>
                </a:lnTo>
                <a:lnTo>
                  <a:pt x="2237" y="555"/>
                </a:lnTo>
                <a:lnTo>
                  <a:pt x="2222" y="555"/>
                </a:lnTo>
                <a:lnTo>
                  <a:pt x="2207" y="555"/>
                </a:lnTo>
                <a:lnTo>
                  <a:pt x="2207" y="570"/>
                </a:lnTo>
                <a:lnTo>
                  <a:pt x="2222" y="585"/>
                </a:lnTo>
                <a:lnTo>
                  <a:pt x="2207" y="585"/>
                </a:lnTo>
                <a:lnTo>
                  <a:pt x="2192" y="585"/>
                </a:lnTo>
                <a:lnTo>
                  <a:pt x="2177" y="585"/>
                </a:lnTo>
                <a:lnTo>
                  <a:pt x="2162" y="585"/>
                </a:lnTo>
                <a:lnTo>
                  <a:pt x="2147" y="585"/>
                </a:lnTo>
                <a:lnTo>
                  <a:pt x="2147" y="600"/>
                </a:lnTo>
                <a:lnTo>
                  <a:pt x="2147" y="585"/>
                </a:lnTo>
                <a:lnTo>
                  <a:pt x="2132" y="600"/>
                </a:lnTo>
                <a:lnTo>
                  <a:pt x="2132" y="615"/>
                </a:lnTo>
                <a:lnTo>
                  <a:pt x="2132" y="630"/>
                </a:lnTo>
                <a:lnTo>
                  <a:pt x="2132" y="645"/>
                </a:lnTo>
                <a:lnTo>
                  <a:pt x="2132" y="660"/>
                </a:lnTo>
                <a:lnTo>
                  <a:pt x="2132" y="675"/>
                </a:lnTo>
                <a:lnTo>
                  <a:pt x="2132" y="690"/>
                </a:lnTo>
                <a:lnTo>
                  <a:pt x="2132" y="705"/>
                </a:lnTo>
                <a:lnTo>
                  <a:pt x="2147" y="705"/>
                </a:lnTo>
                <a:lnTo>
                  <a:pt x="2132" y="720"/>
                </a:lnTo>
                <a:lnTo>
                  <a:pt x="2147" y="720"/>
                </a:lnTo>
                <a:lnTo>
                  <a:pt x="2147" y="735"/>
                </a:lnTo>
                <a:lnTo>
                  <a:pt x="2132" y="735"/>
                </a:lnTo>
                <a:lnTo>
                  <a:pt x="2132" y="750"/>
                </a:lnTo>
                <a:lnTo>
                  <a:pt x="2132" y="765"/>
                </a:lnTo>
                <a:lnTo>
                  <a:pt x="2117" y="765"/>
                </a:lnTo>
                <a:lnTo>
                  <a:pt x="2132" y="765"/>
                </a:lnTo>
                <a:lnTo>
                  <a:pt x="2132" y="780"/>
                </a:lnTo>
                <a:lnTo>
                  <a:pt x="2132" y="795"/>
                </a:lnTo>
                <a:lnTo>
                  <a:pt x="2147" y="795"/>
                </a:lnTo>
                <a:lnTo>
                  <a:pt x="2147" y="780"/>
                </a:lnTo>
                <a:lnTo>
                  <a:pt x="2162" y="795"/>
                </a:lnTo>
                <a:lnTo>
                  <a:pt x="2147" y="795"/>
                </a:lnTo>
                <a:lnTo>
                  <a:pt x="2147" y="825"/>
                </a:lnTo>
                <a:lnTo>
                  <a:pt x="2162" y="825"/>
                </a:lnTo>
                <a:lnTo>
                  <a:pt x="2147" y="840"/>
                </a:lnTo>
                <a:lnTo>
                  <a:pt x="2162" y="840"/>
                </a:lnTo>
                <a:lnTo>
                  <a:pt x="2162" y="855"/>
                </a:lnTo>
                <a:lnTo>
                  <a:pt x="2177" y="870"/>
                </a:lnTo>
                <a:lnTo>
                  <a:pt x="2162" y="870"/>
                </a:lnTo>
                <a:lnTo>
                  <a:pt x="2162" y="885"/>
                </a:lnTo>
                <a:lnTo>
                  <a:pt x="2147" y="870"/>
                </a:lnTo>
                <a:lnTo>
                  <a:pt x="2147" y="885"/>
                </a:lnTo>
                <a:lnTo>
                  <a:pt x="2147" y="900"/>
                </a:lnTo>
                <a:lnTo>
                  <a:pt x="2132" y="900"/>
                </a:lnTo>
                <a:lnTo>
                  <a:pt x="2117" y="915"/>
                </a:lnTo>
                <a:lnTo>
                  <a:pt x="2102" y="915"/>
                </a:lnTo>
                <a:lnTo>
                  <a:pt x="2102" y="930"/>
                </a:lnTo>
                <a:lnTo>
                  <a:pt x="2087" y="930"/>
                </a:lnTo>
                <a:lnTo>
                  <a:pt x="2072" y="930"/>
                </a:lnTo>
                <a:lnTo>
                  <a:pt x="2057" y="930"/>
                </a:lnTo>
                <a:lnTo>
                  <a:pt x="2042" y="930"/>
                </a:lnTo>
                <a:lnTo>
                  <a:pt x="2042" y="945"/>
                </a:lnTo>
                <a:lnTo>
                  <a:pt x="2027" y="945"/>
                </a:lnTo>
                <a:lnTo>
                  <a:pt x="2042" y="960"/>
                </a:lnTo>
                <a:lnTo>
                  <a:pt x="2042" y="975"/>
                </a:lnTo>
                <a:lnTo>
                  <a:pt x="2027" y="975"/>
                </a:lnTo>
                <a:lnTo>
                  <a:pt x="2027" y="990"/>
                </a:lnTo>
                <a:lnTo>
                  <a:pt x="2012" y="990"/>
                </a:lnTo>
                <a:lnTo>
                  <a:pt x="2012" y="975"/>
                </a:lnTo>
                <a:lnTo>
                  <a:pt x="2012" y="960"/>
                </a:lnTo>
                <a:lnTo>
                  <a:pt x="2012" y="945"/>
                </a:lnTo>
                <a:lnTo>
                  <a:pt x="1997" y="945"/>
                </a:lnTo>
                <a:lnTo>
                  <a:pt x="1997" y="930"/>
                </a:lnTo>
                <a:lnTo>
                  <a:pt x="1982" y="930"/>
                </a:lnTo>
                <a:lnTo>
                  <a:pt x="1982" y="945"/>
                </a:lnTo>
                <a:lnTo>
                  <a:pt x="1997" y="945"/>
                </a:lnTo>
                <a:lnTo>
                  <a:pt x="1997" y="960"/>
                </a:lnTo>
                <a:lnTo>
                  <a:pt x="1982" y="960"/>
                </a:lnTo>
                <a:lnTo>
                  <a:pt x="1982" y="975"/>
                </a:lnTo>
                <a:lnTo>
                  <a:pt x="1967" y="975"/>
                </a:lnTo>
                <a:lnTo>
                  <a:pt x="1967" y="990"/>
                </a:lnTo>
                <a:lnTo>
                  <a:pt x="1967" y="975"/>
                </a:lnTo>
                <a:lnTo>
                  <a:pt x="1982" y="975"/>
                </a:lnTo>
                <a:lnTo>
                  <a:pt x="1997" y="975"/>
                </a:lnTo>
                <a:lnTo>
                  <a:pt x="1982" y="990"/>
                </a:lnTo>
                <a:lnTo>
                  <a:pt x="1997" y="990"/>
                </a:lnTo>
                <a:lnTo>
                  <a:pt x="1982" y="990"/>
                </a:lnTo>
                <a:lnTo>
                  <a:pt x="1967" y="1005"/>
                </a:lnTo>
                <a:lnTo>
                  <a:pt x="1952" y="1005"/>
                </a:lnTo>
                <a:lnTo>
                  <a:pt x="1937" y="1005"/>
                </a:lnTo>
                <a:lnTo>
                  <a:pt x="1937" y="1020"/>
                </a:lnTo>
                <a:lnTo>
                  <a:pt x="1952" y="1020"/>
                </a:lnTo>
                <a:lnTo>
                  <a:pt x="1952" y="1035"/>
                </a:lnTo>
                <a:lnTo>
                  <a:pt x="1937" y="1035"/>
                </a:lnTo>
                <a:lnTo>
                  <a:pt x="1937" y="1020"/>
                </a:lnTo>
                <a:lnTo>
                  <a:pt x="1922" y="1020"/>
                </a:lnTo>
                <a:lnTo>
                  <a:pt x="1922" y="1035"/>
                </a:lnTo>
                <a:lnTo>
                  <a:pt x="1907" y="1035"/>
                </a:lnTo>
                <a:lnTo>
                  <a:pt x="1892" y="1035"/>
                </a:lnTo>
                <a:lnTo>
                  <a:pt x="1877" y="1050"/>
                </a:lnTo>
                <a:lnTo>
                  <a:pt x="1877" y="1065"/>
                </a:lnTo>
                <a:lnTo>
                  <a:pt x="1877" y="1080"/>
                </a:lnTo>
                <a:lnTo>
                  <a:pt x="1877" y="1095"/>
                </a:lnTo>
                <a:lnTo>
                  <a:pt x="1877" y="1080"/>
                </a:lnTo>
                <a:lnTo>
                  <a:pt x="1862" y="1080"/>
                </a:lnTo>
                <a:lnTo>
                  <a:pt x="1862" y="1050"/>
                </a:lnTo>
                <a:lnTo>
                  <a:pt x="1862" y="1035"/>
                </a:lnTo>
                <a:lnTo>
                  <a:pt x="1847" y="1035"/>
                </a:lnTo>
                <a:lnTo>
                  <a:pt x="1832" y="1035"/>
                </a:lnTo>
                <a:lnTo>
                  <a:pt x="1832" y="1050"/>
                </a:lnTo>
                <a:lnTo>
                  <a:pt x="1832" y="1035"/>
                </a:lnTo>
                <a:lnTo>
                  <a:pt x="1817" y="1035"/>
                </a:lnTo>
                <a:lnTo>
                  <a:pt x="1817" y="1050"/>
                </a:lnTo>
                <a:lnTo>
                  <a:pt x="1787" y="1050"/>
                </a:lnTo>
                <a:lnTo>
                  <a:pt x="1802" y="1050"/>
                </a:lnTo>
                <a:lnTo>
                  <a:pt x="1802" y="1065"/>
                </a:lnTo>
                <a:lnTo>
                  <a:pt x="1802" y="1080"/>
                </a:lnTo>
                <a:lnTo>
                  <a:pt x="1787" y="1095"/>
                </a:lnTo>
                <a:lnTo>
                  <a:pt x="1787" y="1080"/>
                </a:lnTo>
                <a:lnTo>
                  <a:pt x="1757" y="1095"/>
                </a:lnTo>
                <a:lnTo>
                  <a:pt x="1742" y="1095"/>
                </a:lnTo>
                <a:lnTo>
                  <a:pt x="1742" y="1080"/>
                </a:lnTo>
                <a:lnTo>
                  <a:pt x="1727" y="1080"/>
                </a:lnTo>
                <a:lnTo>
                  <a:pt x="1697" y="1080"/>
                </a:lnTo>
                <a:lnTo>
                  <a:pt x="1697" y="1095"/>
                </a:lnTo>
                <a:lnTo>
                  <a:pt x="1682" y="1095"/>
                </a:lnTo>
                <a:lnTo>
                  <a:pt x="1682" y="1110"/>
                </a:lnTo>
                <a:lnTo>
                  <a:pt x="1682" y="1125"/>
                </a:lnTo>
                <a:lnTo>
                  <a:pt x="1712" y="1110"/>
                </a:lnTo>
                <a:lnTo>
                  <a:pt x="1712" y="1125"/>
                </a:lnTo>
                <a:lnTo>
                  <a:pt x="1682" y="1140"/>
                </a:lnTo>
                <a:lnTo>
                  <a:pt x="1667" y="1140"/>
                </a:lnTo>
                <a:lnTo>
                  <a:pt x="1667" y="1155"/>
                </a:lnTo>
                <a:lnTo>
                  <a:pt x="1682" y="1155"/>
                </a:lnTo>
                <a:lnTo>
                  <a:pt x="1682" y="1170"/>
                </a:lnTo>
                <a:lnTo>
                  <a:pt x="1682" y="1185"/>
                </a:lnTo>
                <a:lnTo>
                  <a:pt x="1667" y="1185"/>
                </a:lnTo>
                <a:lnTo>
                  <a:pt x="1667" y="1200"/>
                </a:lnTo>
                <a:lnTo>
                  <a:pt x="1682" y="1200"/>
                </a:lnTo>
                <a:lnTo>
                  <a:pt x="1667" y="1215"/>
                </a:lnTo>
                <a:lnTo>
                  <a:pt x="1667" y="1230"/>
                </a:lnTo>
                <a:lnTo>
                  <a:pt x="1652" y="1230"/>
                </a:lnTo>
                <a:lnTo>
                  <a:pt x="1637" y="1230"/>
                </a:lnTo>
                <a:lnTo>
                  <a:pt x="1622" y="1230"/>
                </a:lnTo>
                <a:lnTo>
                  <a:pt x="1622" y="1245"/>
                </a:lnTo>
                <a:lnTo>
                  <a:pt x="1607" y="1245"/>
                </a:lnTo>
                <a:lnTo>
                  <a:pt x="1592" y="1245"/>
                </a:lnTo>
                <a:lnTo>
                  <a:pt x="1577" y="1245"/>
                </a:lnTo>
                <a:lnTo>
                  <a:pt x="1547" y="1245"/>
                </a:lnTo>
                <a:lnTo>
                  <a:pt x="1547" y="1260"/>
                </a:lnTo>
                <a:lnTo>
                  <a:pt x="1532" y="1260"/>
                </a:lnTo>
                <a:lnTo>
                  <a:pt x="1532" y="1245"/>
                </a:lnTo>
                <a:lnTo>
                  <a:pt x="1517" y="1245"/>
                </a:lnTo>
                <a:lnTo>
                  <a:pt x="1502" y="1245"/>
                </a:lnTo>
                <a:lnTo>
                  <a:pt x="1502" y="1260"/>
                </a:lnTo>
                <a:lnTo>
                  <a:pt x="1486" y="1260"/>
                </a:lnTo>
                <a:lnTo>
                  <a:pt x="1486" y="1245"/>
                </a:lnTo>
                <a:lnTo>
                  <a:pt x="1471" y="1245"/>
                </a:lnTo>
                <a:lnTo>
                  <a:pt x="1471" y="123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95" name="Freeform 533"/>
          <p:cNvSpPr>
            <a:spLocks/>
          </p:cNvSpPr>
          <p:nvPr/>
        </p:nvSpPr>
        <p:spPr bwMode="auto">
          <a:xfrm>
            <a:off x="3861647" y="3869220"/>
            <a:ext cx="1097657" cy="347851"/>
          </a:xfrm>
          <a:custGeom>
            <a:avLst/>
            <a:gdLst>
              <a:gd name="T0" fmla="*/ 1 w 1306"/>
              <a:gd name="T1" fmla="*/ 1 h 420"/>
              <a:gd name="T2" fmla="*/ 1 w 1306"/>
              <a:gd name="T3" fmla="*/ 1 h 420"/>
              <a:gd name="T4" fmla="*/ 1 w 1306"/>
              <a:gd name="T5" fmla="*/ 1 h 420"/>
              <a:gd name="T6" fmla="*/ 1 w 1306"/>
              <a:gd name="T7" fmla="*/ 1 h 420"/>
              <a:gd name="T8" fmla="*/ 1 w 1306"/>
              <a:gd name="T9" fmla="*/ 1 h 420"/>
              <a:gd name="T10" fmla="*/ 1 w 1306"/>
              <a:gd name="T11" fmla="*/ 1 h 420"/>
              <a:gd name="T12" fmla="*/ 1 w 1306"/>
              <a:gd name="T13" fmla="*/ 1 h 420"/>
              <a:gd name="T14" fmla="*/ 1 w 1306"/>
              <a:gd name="T15" fmla="*/ 1 h 420"/>
              <a:gd name="T16" fmla="*/ 1 w 1306"/>
              <a:gd name="T17" fmla="*/ 1 h 420"/>
              <a:gd name="T18" fmla="*/ 1 w 1306"/>
              <a:gd name="T19" fmla="*/ 1 h 420"/>
              <a:gd name="T20" fmla="*/ 1 w 1306"/>
              <a:gd name="T21" fmla="*/ 1 h 420"/>
              <a:gd name="T22" fmla="*/ 1 w 1306"/>
              <a:gd name="T23" fmla="*/ 1 h 420"/>
              <a:gd name="T24" fmla="*/ 1 w 1306"/>
              <a:gd name="T25" fmla="*/ 1 h 420"/>
              <a:gd name="T26" fmla="*/ 1 w 1306"/>
              <a:gd name="T27" fmla="*/ 1 h 420"/>
              <a:gd name="T28" fmla="*/ 1 w 1306"/>
              <a:gd name="T29" fmla="*/ 1 h 420"/>
              <a:gd name="T30" fmla="*/ 1 w 1306"/>
              <a:gd name="T31" fmla="*/ 1 h 420"/>
              <a:gd name="T32" fmla="*/ 1 w 1306"/>
              <a:gd name="T33" fmla="*/ 1 h 420"/>
              <a:gd name="T34" fmla="*/ 1 w 1306"/>
              <a:gd name="T35" fmla="*/ 1 h 420"/>
              <a:gd name="T36" fmla="*/ 1 w 1306"/>
              <a:gd name="T37" fmla="*/ 1 h 420"/>
              <a:gd name="T38" fmla="*/ 1 w 1306"/>
              <a:gd name="T39" fmla="*/ 1 h 420"/>
              <a:gd name="T40" fmla="*/ 1 w 1306"/>
              <a:gd name="T41" fmla="*/ 1 h 420"/>
              <a:gd name="T42" fmla="*/ 1 w 1306"/>
              <a:gd name="T43" fmla="*/ 1 h 420"/>
              <a:gd name="T44" fmla="*/ 1 w 1306"/>
              <a:gd name="T45" fmla="*/ 1 h 420"/>
              <a:gd name="T46" fmla="*/ 1 w 1306"/>
              <a:gd name="T47" fmla="*/ 1 h 420"/>
              <a:gd name="T48" fmla="*/ 1 w 1306"/>
              <a:gd name="T49" fmla="*/ 1 h 420"/>
              <a:gd name="T50" fmla="*/ 1 w 1306"/>
              <a:gd name="T51" fmla="*/ 1 h 420"/>
              <a:gd name="T52" fmla="*/ 1 w 1306"/>
              <a:gd name="T53" fmla="*/ 1 h 420"/>
              <a:gd name="T54" fmla="*/ 1 w 1306"/>
              <a:gd name="T55" fmla="*/ 1 h 420"/>
              <a:gd name="T56" fmla="*/ 1 w 1306"/>
              <a:gd name="T57" fmla="*/ 1 h 420"/>
              <a:gd name="T58" fmla="*/ 1 w 1306"/>
              <a:gd name="T59" fmla="*/ 1 h 420"/>
              <a:gd name="T60" fmla="*/ 1 w 1306"/>
              <a:gd name="T61" fmla="*/ 1 h 420"/>
              <a:gd name="T62" fmla="*/ 1 w 1306"/>
              <a:gd name="T63" fmla="*/ 1 h 420"/>
              <a:gd name="T64" fmla="*/ 1 w 1306"/>
              <a:gd name="T65" fmla="*/ 1 h 420"/>
              <a:gd name="T66" fmla="*/ 1 w 1306"/>
              <a:gd name="T67" fmla="*/ 1 h 420"/>
              <a:gd name="T68" fmla="*/ 1 w 1306"/>
              <a:gd name="T69" fmla="*/ 1 h 420"/>
              <a:gd name="T70" fmla="*/ 1 w 1306"/>
              <a:gd name="T71" fmla="*/ 1 h 420"/>
              <a:gd name="T72" fmla="*/ 1 w 1306"/>
              <a:gd name="T73" fmla="*/ 1 h 420"/>
              <a:gd name="T74" fmla="*/ 1 w 1306"/>
              <a:gd name="T75" fmla="*/ 1 h 420"/>
              <a:gd name="T76" fmla="*/ 1 w 1306"/>
              <a:gd name="T77" fmla="*/ 1 h 420"/>
              <a:gd name="T78" fmla="*/ 1 w 1306"/>
              <a:gd name="T79" fmla="*/ 0 h 420"/>
              <a:gd name="T80" fmla="*/ 1 w 1306"/>
              <a:gd name="T81" fmla="*/ 1 h 420"/>
              <a:gd name="T82" fmla="*/ 1 w 1306"/>
              <a:gd name="T83" fmla="*/ 1 h 420"/>
              <a:gd name="T84" fmla="*/ 1 w 1306"/>
              <a:gd name="T85" fmla="*/ 1 h 420"/>
              <a:gd name="T86" fmla="*/ 1 w 1306"/>
              <a:gd name="T87" fmla="*/ 1 h 420"/>
              <a:gd name="T88" fmla="*/ 1 w 1306"/>
              <a:gd name="T89" fmla="*/ 1 h 420"/>
              <a:gd name="T90" fmla="*/ 1 w 1306"/>
              <a:gd name="T91" fmla="*/ 1 h 420"/>
              <a:gd name="T92" fmla="*/ 1 w 1306"/>
              <a:gd name="T93" fmla="*/ 1 h 420"/>
              <a:gd name="T94" fmla="*/ 1 w 1306"/>
              <a:gd name="T95" fmla="*/ 1 h 420"/>
              <a:gd name="T96" fmla="*/ 1 w 1306"/>
              <a:gd name="T97" fmla="*/ 1 h 420"/>
              <a:gd name="T98" fmla="*/ 1 w 1306"/>
              <a:gd name="T99" fmla="*/ 1 h 420"/>
              <a:gd name="T100" fmla="*/ 1 w 1306"/>
              <a:gd name="T101" fmla="*/ 1 h 420"/>
              <a:gd name="T102" fmla="*/ 1 w 1306"/>
              <a:gd name="T103" fmla="*/ 1 h 420"/>
              <a:gd name="T104" fmla="*/ 1 w 1306"/>
              <a:gd name="T105" fmla="*/ 1 h 420"/>
              <a:gd name="T106" fmla="*/ 1 w 1306"/>
              <a:gd name="T107" fmla="*/ 1 h 420"/>
              <a:gd name="T108" fmla="*/ 1 w 1306"/>
              <a:gd name="T109" fmla="*/ 1 h 420"/>
              <a:gd name="T110" fmla="*/ 1 w 1306"/>
              <a:gd name="T111" fmla="*/ 1 h 420"/>
              <a:gd name="T112" fmla="*/ 1 w 1306"/>
              <a:gd name="T113" fmla="*/ 1 h 42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1306"/>
              <a:gd name="T172" fmla="*/ 0 h 420"/>
              <a:gd name="T173" fmla="*/ 1306 w 1306"/>
              <a:gd name="T174" fmla="*/ 420 h 420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1306" h="420">
                <a:moveTo>
                  <a:pt x="1306" y="360"/>
                </a:moveTo>
                <a:lnTo>
                  <a:pt x="1291" y="360"/>
                </a:lnTo>
                <a:lnTo>
                  <a:pt x="1276" y="360"/>
                </a:lnTo>
                <a:lnTo>
                  <a:pt x="1261" y="360"/>
                </a:lnTo>
                <a:lnTo>
                  <a:pt x="1261" y="375"/>
                </a:lnTo>
                <a:lnTo>
                  <a:pt x="1246" y="375"/>
                </a:lnTo>
                <a:lnTo>
                  <a:pt x="1246" y="390"/>
                </a:lnTo>
                <a:lnTo>
                  <a:pt x="1261" y="405"/>
                </a:lnTo>
                <a:lnTo>
                  <a:pt x="1246" y="405"/>
                </a:lnTo>
                <a:lnTo>
                  <a:pt x="1216" y="420"/>
                </a:lnTo>
                <a:lnTo>
                  <a:pt x="1216" y="405"/>
                </a:lnTo>
                <a:lnTo>
                  <a:pt x="1216" y="420"/>
                </a:lnTo>
                <a:lnTo>
                  <a:pt x="1201" y="420"/>
                </a:lnTo>
                <a:lnTo>
                  <a:pt x="1201" y="405"/>
                </a:lnTo>
                <a:lnTo>
                  <a:pt x="1186" y="420"/>
                </a:lnTo>
                <a:lnTo>
                  <a:pt x="1186" y="405"/>
                </a:lnTo>
                <a:lnTo>
                  <a:pt x="1186" y="390"/>
                </a:lnTo>
                <a:lnTo>
                  <a:pt x="1171" y="390"/>
                </a:lnTo>
                <a:lnTo>
                  <a:pt x="1171" y="375"/>
                </a:lnTo>
                <a:lnTo>
                  <a:pt x="1156" y="375"/>
                </a:lnTo>
                <a:lnTo>
                  <a:pt x="1156" y="360"/>
                </a:lnTo>
                <a:lnTo>
                  <a:pt x="1126" y="360"/>
                </a:lnTo>
                <a:lnTo>
                  <a:pt x="1111" y="360"/>
                </a:lnTo>
                <a:lnTo>
                  <a:pt x="1096" y="360"/>
                </a:lnTo>
                <a:lnTo>
                  <a:pt x="1096" y="375"/>
                </a:lnTo>
                <a:lnTo>
                  <a:pt x="1081" y="375"/>
                </a:lnTo>
                <a:lnTo>
                  <a:pt x="1066" y="375"/>
                </a:lnTo>
                <a:lnTo>
                  <a:pt x="1051" y="390"/>
                </a:lnTo>
                <a:lnTo>
                  <a:pt x="1036" y="390"/>
                </a:lnTo>
                <a:lnTo>
                  <a:pt x="1021" y="375"/>
                </a:lnTo>
                <a:lnTo>
                  <a:pt x="1021" y="360"/>
                </a:lnTo>
                <a:lnTo>
                  <a:pt x="1036" y="360"/>
                </a:lnTo>
                <a:lnTo>
                  <a:pt x="1051" y="360"/>
                </a:lnTo>
                <a:lnTo>
                  <a:pt x="1051" y="345"/>
                </a:lnTo>
                <a:lnTo>
                  <a:pt x="1036" y="345"/>
                </a:lnTo>
                <a:lnTo>
                  <a:pt x="1036" y="330"/>
                </a:lnTo>
                <a:lnTo>
                  <a:pt x="1036" y="315"/>
                </a:lnTo>
                <a:lnTo>
                  <a:pt x="1051" y="315"/>
                </a:lnTo>
                <a:lnTo>
                  <a:pt x="1066" y="315"/>
                </a:lnTo>
                <a:lnTo>
                  <a:pt x="1051" y="315"/>
                </a:lnTo>
                <a:lnTo>
                  <a:pt x="1066" y="315"/>
                </a:lnTo>
                <a:lnTo>
                  <a:pt x="1051" y="315"/>
                </a:lnTo>
                <a:lnTo>
                  <a:pt x="1051" y="300"/>
                </a:lnTo>
                <a:lnTo>
                  <a:pt x="1051" y="285"/>
                </a:lnTo>
                <a:lnTo>
                  <a:pt x="1051" y="270"/>
                </a:lnTo>
                <a:lnTo>
                  <a:pt x="1036" y="270"/>
                </a:lnTo>
                <a:lnTo>
                  <a:pt x="1036" y="255"/>
                </a:lnTo>
                <a:lnTo>
                  <a:pt x="1036" y="240"/>
                </a:lnTo>
                <a:lnTo>
                  <a:pt x="1021" y="240"/>
                </a:lnTo>
                <a:lnTo>
                  <a:pt x="1006" y="240"/>
                </a:lnTo>
                <a:lnTo>
                  <a:pt x="991" y="240"/>
                </a:lnTo>
                <a:lnTo>
                  <a:pt x="991" y="255"/>
                </a:lnTo>
                <a:lnTo>
                  <a:pt x="976" y="255"/>
                </a:lnTo>
                <a:lnTo>
                  <a:pt x="976" y="240"/>
                </a:lnTo>
                <a:lnTo>
                  <a:pt x="976" y="225"/>
                </a:lnTo>
                <a:lnTo>
                  <a:pt x="976" y="210"/>
                </a:lnTo>
                <a:lnTo>
                  <a:pt x="976" y="195"/>
                </a:lnTo>
                <a:lnTo>
                  <a:pt x="961" y="180"/>
                </a:lnTo>
                <a:lnTo>
                  <a:pt x="961" y="165"/>
                </a:lnTo>
                <a:lnTo>
                  <a:pt x="976" y="165"/>
                </a:lnTo>
                <a:lnTo>
                  <a:pt x="991" y="165"/>
                </a:lnTo>
                <a:lnTo>
                  <a:pt x="991" y="120"/>
                </a:lnTo>
                <a:lnTo>
                  <a:pt x="976" y="120"/>
                </a:lnTo>
                <a:lnTo>
                  <a:pt x="961" y="120"/>
                </a:lnTo>
                <a:lnTo>
                  <a:pt x="946" y="120"/>
                </a:lnTo>
                <a:lnTo>
                  <a:pt x="946" y="105"/>
                </a:lnTo>
                <a:lnTo>
                  <a:pt x="931" y="105"/>
                </a:lnTo>
                <a:lnTo>
                  <a:pt x="916" y="105"/>
                </a:lnTo>
                <a:lnTo>
                  <a:pt x="916" y="90"/>
                </a:lnTo>
                <a:lnTo>
                  <a:pt x="901" y="90"/>
                </a:lnTo>
                <a:lnTo>
                  <a:pt x="886" y="90"/>
                </a:lnTo>
                <a:lnTo>
                  <a:pt x="886" y="105"/>
                </a:lnTo>
                <a:lnTo>
                  <a:pt x="886" y="120"/>
                </a:lnTo>
                <a:lnTo>
                  <a:pt x="871" y="120"/>
                </a:lnTo>
                <a:lnTo>
                  <a:pt x="871" y="105"/>
                </a:lnTo>
                <a:lnTo>
                  <a:pt x="856" y="105"/>
                </a:lnTo>
                <a:lnTo>
                  <a:pt x="856" y="120"/>
                </a:lnTo>
                <a:lnTo>
                  <a:pt x="856" y="135"/>
                </a:lnTo>
                <a:lnTo>
                  <a:pt x="871" y="135"/>
                </a:lnTo>
                <a:lnTo>
                  <a:pt x="856" y="150"/>
                </a:lnTo>
                <a:lnTo>
                  <a:pt x="841" y="150"/>
                </a:lnTo>
                <a:lnTo>
                  <a:pt x="841" y="165"/>
                </a:lnTo>
                <a:lnTo>
                  <a:pt x="826" y="165"/>
                </a:lnTo>
                <a:lnTo>
                  <a:pt x="826" y="150"/>
                </a:lnTo>
                <a:lnTo>
                  <a:pt x="811" y="150"/>
                </a:lnTo>
                <a:lnTo>
                  <a:pt x="826" y="150"/>
                </a:lnTo>
                <a:lnTo>
                  <a:pt x="826" y="135"/>
                </a:lnTo>
                <a:lnTo>
                  <a:pt x="841" y="135"/>
                </a:lnTo>
                <a:lnTo>
                  <a:pt x="826" y="105"/>
                </a:lnTo>
                <a:lnTo>
                  <a:pt x="826" y="90"/>
                </a:lnTo>
                <a:lnTo>
                  <a:pt x="811" y="90"/>
                </a:lnTo>
                <a:lnTo>
                  <a:pt x="796" y="90"/>
                </a:lnTo>
                <a:lnTo>
                  <a:pt x="796" y="105"/>
                </a:lnTo>
                <a:lnTo>
                  <a:pt x="781" y="105"/>
                </a:lnTo>
                <a:lnTo>
                  <a:pt x="766" y="90"/>
                </a:lnTo>
                <a:lnTo>
                  <a:pt x="766" y="105"/>
                </a:lnTo>
                <a:lnTo>
                  <a:pt x="751" y="105"/>
                </a:lnTo>
                <a:lnTo>
                  <a:pt x="736" y="105"/>
                </a:lnTo>
                <a:lnTo>
                  <a:pt x="736" y="90"/>
                </a:lnTo>
                <a:lnTo>
                  <a:pt x="721" y="90"/>
                </a:lnTo>
                <a:lnTo>
                  <a:pt x="706" y="90"/>
                </a:lnTo>
                <a:lnTo>
                  <a:pt x="691" y="90"/>
                </a:lnTo>
                <a:lnTo>
                  <a:pt x="691" y="105"/>
                </a:lnTo>
                <a:lnTo>
                  <a:pt x="691" y="90"/>
                </a:lnTo>
                <a:lnTo>
                  <a:pt x="676" y="90"/>
                </a:lnTo>
                <a:lnTo>
                  <a:pt x="676" y="75"/>
                </a:lnTo>
                <a:lnTo>
                  <a:pt x="676" y="60"/>
                </a:lnTo>
                <a:lnTo>
                  <a:pt x="661" y="60"/>
                </a:lnTo>
                <a:lnTo>
                  <a:pt x="661" y="45"/>
                </a:lnTo>
                <a:lnTo>
                  <a:pt x="646" y="45"/>
                </a:lnTo>
                <a:lnTo>
                  <a:pt x="661" y="45"/>
                </a:lnTo>
                <a:lnTo>
                  <a:pt x="661" y="30"/>
                </a:lnTo>
                <a:lnTo>
                  <a:pt x="646" y="30"/>
                </a:lnTo>
                <a:lnTo>
                  <a:pt x="646" y="15"/>
                </a:lnTo>
                <a:lnTo>
                  <a:pt x="631" y="15"/>
                </a:lnTo>
                <a:lnTo>
                  <a:pt x="631" y="0"/>
                </a:lnTo>
                <a:lnTo>
                  <a:pt x="616" y="15"/>
                </a:lnTo>
                <a:lnTo>
                  <a:pt x="601" y="15"/>
                </a:lnTo>
                <a:lnTo>
                  <a:pt x="586" y="15"/>
                </a:lnTo>
                <a:lnTo>
                  <a:pt x="586" y="0"/>
                </a:lnTo>
                <a:lnTo>
                  <a:pt x="571" y="0"/>
                </a:lnTo>
                <a:lnTo>
                  <a:pt x="556" y="0"/>
                </a:lnTo>
                <a:lnTo>
                  <a:pt x="556" y="15"/>
                </a:lnTo>
                <a:lnTo>
                  <a:pt x="541" y="15"/>
                </a:lnTo>
                <a:lnTo>
                  <a:pt x="541" y="30"/>
                </a:lnTo>
                <a:lnTo>
                  <a:pt x="541" y="45"/>
                </a:lnTo>
                <a:lnTo>
                  <a:pt x="526" y="45"/>
                </a:lnTo>
                <a:lnTo>
                  <a:pt x="511" y="45"/>
                </a:lnTo>
                <a:lnTo>
                  <a:pt x="511" y="60"/>
                </a:lnTo>
                <a:lnTo>
                  <a:pt x="496" y="60"/>
                </a:lnTo>
                <a:lnTo>
                  <a:pt x="481" y="60"/>
                </a:lnTo>
                <a:lnTo>
                  <a:pt x="466" y="60"/>
                </a:lnTo>
                <a:lnTo>
                  <a:pt x="466" y="45"/>
                </a:lnTo>
                <a:lnTo>
                  <a:pt x="451" y="45"/>
                </a:lnTo>
                <a:lnTo>
                  <a:pt x="451" y="60"/>
                </a:lnTo>
                <a:lnTo>
                  <a:pt x="436" y="60"/>
                </a:lnTo>
                <a:lnTo>
                  <a:pt x="421" y="45"/>
                </a:lnTo>
                <a:lnTo>
                  <a:pt x="406" y="45"/>
                </a:lnTo>
                <a:lnTo>
                  <a:pt x="391" y="45"/>
                </a:lnTo>
                <a:lnTo>
                  <a:pt x="391" y="30"/>
                </a:lnTo>
                <a:lnTo>
                  <a:pt x="376" y="45"/>
                </a:lnTo>
                <a:lnTo>
                  <a:pt x="361" y="45"/>
                </a:lnTo>
                <a:lnTo>
                  <a:pt x="346" y="45"/>
                </a:lnTo>
                <a:lnTo>
                  <a:pt x="361" y="60"/>
                </a:lnTo>
                <a:lnTo>
                  <a:pt x="346" y="60"/>
                </a:lnTo>
                <a:lnTo>
                  <a:pt x="331" y="60"/>
                </a:lnTo>
                <a:lnTo>
                  <a:pt x="331" y="75"/>
                </a:lnTo>
                <a:lnTo>
                  <a:pt x="316" y="75"/>
                </a:lnTo>
                <a:lnTo>
                  <a:pt x="301" y="75"/>
                </a:lnTo>
                <a:lnTo>
                  <a:pt x="301" y="60"/>
                </a:lnTo>
                <a:lnTo>
                  <a:pt x="286" y="60"/>
                </a:lnTo>
                <a:lnTo>
                  <a:pt x="286" y="45"/>
                </a:lnTo>
                <a:lnTo>
                  <a:pt x="271" y="60"/>
                </a:lnTo>
                <a:lnTo>
                  <a:pt x="256" y="60"/>
                </a:lnTo>
                <a:lnTo>
                  <a:pt x="240" y="60"/>
                </a:lnTo>
                <a:lnTo>
                  <a:pt x="225" y="60"/>
                </a:lnTo>
                <a:lnTo>
                  <a:pt x="210" y="60"/>
                </a:lnTo>
                <a:lnTo>
                  <a:pt x="195" y="60"/>
                </a:lnTo>
                <a:lnTo>
                  <a:pt x="180" y="60"/>
                </a:lnTo>
                <a:lnTo>
                  <a:pt x="165" y="60"/>
                </a:lnTo>
                <a:lnTo>
                  <a:pt x="165" y="75"/>
                </a:lnTo>
                <a:lnTo>
                  <a:pt x="150" y="75"/>
                </a:lnTo>
                <a:lnTo>
                  <a:pt x="135" y="75"/>
                </a:lnTo>
                <a:lnTo>
                  <a:pt x="120" y="75"/>
                </a:lnTo>
                <a:lnTo>
                  <a:pt x="105" y="75"/>
                </a:lnTo>
                <a:lnTo>
                  <a:pt x="90" y="75"/>
                </a:lnTo>
                <a:lnTo>
                  <a:pt x="75" y="75"/>
                </a:lnTo>
                <a:lnTo>
                  <a:pt x="60" y="75"/>
                </a:lnTo>
                <a:lnTo>
                  <a:pt x="45" y="75"/>
                </a:lnTo>
                <a:lnTo>
                  <a:pt x="45" y="90"/>
                </a:lnTo>
                <a:lnTo>
                  <a:pt x="30" y="75"/>
                </a:lnTo>
                <a:lnTo>
                  <a:pt x="15" y="75"/>
                </a:lnTo>
                <a:lnTo>
                  <a:pt x="0" y="75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96" name="Freeform 534"/>
          <p:cNvSpPr>
            <a:spLocks/>
          </p:cNvSpPr>
          <p:nvPr/>
        </p:nvSpPr>
        <p:spPr bwMode="auto">
          <a:xfrm>
            <a:off x="3938228" y="3869220"/>
            <a:ext cx="1435513" cy="1164541"/>
          </a:xfrm>
          <a:custGeom>
            <a:avLst/>
            <a:gdLst>
              <a:gd name="T0" fmla="*/ 1 w 1712"/>
              <a:gd name="T1" fmla="*/ 1 h 1410"/>
              <a:gd name="T2" fmla="*/ 1 w 1712"/>
              <a:gd name="T3" fmla="*/ 1 h 1410"/>
              <a:gd name="T4" fmla="*/ 1 w 1712"/>
              <a:gd name="T5" fmla="*/ 1 h 1410"/>
              <a:gd name="T6" fmla="*/ 1 w 1712"/>
              <a:gd name="T7" fmla="*/ 1 h 1410"/>
              <a:gd name="T8" fmla="*/ 1 w 1712"/>
              <a:gd name="T9" fmla="*/ 1 h 1410"/>
              <a:gd name="T10" fmla="*/ 1 w 1712"/>
              <a:gd name="T11" fmla="*/ 1 h 1410"/>
              <a:gd name="T12" fmla="*/ 1 w 1712"/>
              <a:gd name="T13" fmla="*/ 1 h 1410"/>
              <a:gd name="T14" fmla="*/ 1 w 1712"/>
              <a:gd name="T15" fmla="*/ 1 h 1410"/>
              <a:gd name="T16" fmla="*/ 1 w 1712"/>
              <a:gd name="T17" fmla="*/ 1 h 1410"/>
              <a:gd name="T18" fmla="*/ 1 w 1712"/>
              <a:gd name="T19" fmla="*/ 1 h 1410"/>
              <a:gd name="T20" fmla="*/ 1 w 1712"/>
              <a:gd name="T21" fmla="*/ 1 h 1410"/>
              <a:gd name="T22" fmla="*/ 1 w 1712"/>
              <a:gd name="T23" fmla="*/ 1 h 1410"/>
              <a:gd name="T24" fmla="*/ 1 w 1712"/>
              <a:gd name="T25" fmla="*/ 1 h 1410"/>
              <a:gd name="T26" fmla="*/ 1 w 1712"/>
              <a:gd name="T27" fmla="*/ 1 h 1410"/>
              <a:gd name="T28" fmla="*/ 1 w 1712"/>
              <a:gd name="T29" fmla="*/ 1 h 1410"/>
              <a:gd name="T30" fmla="*/ 1 w 1712"/>
              <a:gd name="T31" fmla="*/ 1 h 1410"/>
              <a:gd name="T32" fmla="*/ 1 w 1712"/>
              <a:gd name="T33" fmla="*/ 1 h 1410"/>
              <a:gd name="T34" fmla="*/ 1 w 1712"/>
              <a:gd name="T35" fmla="*/ 1 h 1410"/>
              <a:gd name="T36" fmla="*/ 1 w 1712"/>
              <a:gd name="T37" fmla="*/ 1 h 1410"/>
              <a:gd name="T38" fmla="*/ 1 w 1712"/>
              <a:gd name="T39" fmla="*/ 1 h 1410"/>
              <a:gd name="T40" fmla="*/ 1 w 1712"/>
              <a:gd name="T41" fmla="*/ 1 h 1410"/>
              <a:gd name="T42" fmla="*/ 1 w 1712"/>
              <a:gd name="T43" fmla="*/ 1 h 1410"/>
              <a:gd name="T44" fmla="*/ 1 w 1712"/>
              <a:gd name="T45" fmla="*/ 1 h 1410"/>
              <a:gd name="T46" fmla="*/ 1 w 1712"/>
              <a:gd name="T47" fmla="*/ 1 h 1410"/>
              <a:gd name="T48" fmla="*/ 1 w 1712"/>
              <a:gd name="T49" fmla="*/ 1 h 1410"/>
              <a:gd name="T50" fmla="*/ 1 w 1712"/>
              <a:gd name="T51" fmla="*/ 1 h 1410"/>
              <a:gd name="T52" fmla="*/ 1 w 1712"/>
              <a:gd name="T53" fmla="*/ 1 h 1410"/>
              <a:gd name="T54" fmla="*/ 1 w 1712"/>
              <a:gd name="T55" fmla="*/ 1 h 1410"/>
              <a:gd name="T56" fmla="*/ 1 w 1712"/>
              <a:gd name="T57" fmla="*/ 1 h 1410"/>
              <a:gd name="T58" fmla="*/ 1 w 1712"/>
              <a:gd name="T59" fmla="*/ 1 h 1410"/>
              <a:gd name="T60" fmla="*/ 1 w 1712"/>
              <a:gd name="T61" fmla="*/ 1 h 1410"/>
              <a:gd name="T62" fmla="*/ 1 w 1712"/>
              <a:gd name="T63" fmla="*/ 1 h 1410"/>
              <a:gd name="T64" fmla="*/ 1 w 1712"/>
              <a:gd name="T65" fmla="*/ 1 h 1410"/>
              <a:gd name="T66" fmla="*/ 1 w 1712"/>
              <a:gd name="T67" fmla="*/ 1 h 1410"/>
              <a:gd name="T68" fmla="*/ 1 w 1712"/>
              <a:gd name="T69" fmla="*/ 1 h 1410"/>
              <a:gd name="T70" fmla="*/ 1 w 1712"/>
              <a:gd name="T71" fmla="*/ 1 h 1410"/>
              <a:gd name="T72" fmla="*/ 1 w 1712"/>
              <a:gd name="T73" fmla="*/ 1 h 1410"/>
              <a:gd name="T74" fmla="*/ 1 w 1712"/>
              <a:gd name="T75" fmla="*/ 1 h 1410"/>
              <a:gd name="T76" fmla="*/ 1 w 1712"/>
              <a:gd name="T77" fmla="*/ 1 h 1410"/>
              <a:gd name="T78" fmla="*/ 1 w 1712"/>
              <a:gd name="T79" fmla="*/ 1 h 1410"/>
              <a:gd name="T80" fmla="*/ 1 w 1712"/>
              <a:gd name="T81" fmla="*/ 1 h 1410"/>
              <a:gd name="T82" fmla="*/ 1 w 1712"/>
              <a:gd name="T83" fmla="*/ 1 h 1410"/>
              <a:gd name="T84" fmla="*/ 1 w 1712"/>
              <a:gd name="T85" fmla="*/ 1 h 1410"/>
              <a:gd name="T86" fmla="*/ 1 w 1712"/>
              <a:gd name="T87" fmla="*/ 1 h 1410"/>
              <a:gd name="T88" fmla="*/ 1 w 1712"/>
              <a:gd name="T89" fmla="*/ 1 h 1410"/>
              <a:gd name="T90" fmla="*/ 1 w 1712"/>
              <a:gd name="T91" fmla="*/ 1 h 1410"/>
              <a:gd name="T92" fmla="*/ 1 w 1712"/>
              <a:gd name="T93" fmla="*/ 1 h 1410"/>
              <a:gd name="T94" fmla="*/ 1 w 1712"/>
              <a:gd name="T95" fmla="*/ 1 h 1410"/>
              <a:gd name="T96" fmla="*/ 1 w 1712"/>
              <a:gd name="T97" fmla="*/ 1 h 1410"/>
              <a:gd name="T98" fmla="*/ 1 w 1712"/>
              <a:gd name="T99" fmla="*/ 1 h 1410"/>
              <a:gd name="T100" fmla="*/ 1 w 1712"/>
              <a:gd name="T101" fmla="*/ 1 h 1410"/>
              <a:gd name="T102" fmla="*/ 1 w 1712"/>
              <a:gd name="T103" fmla="*/ 1 h 1410"/>
              <a:gd name="T104" fmla="*/ 1 w 1712"/>
              <a:gd name="T105" fmla="*/ 1 h 1410"/>
              <a:gd name="T106" fmla="*/ 1 w 1712"/>
              <a:gd name="T107" fmla="*/ 1 h 1410"/>
              <a:gd name="T108" fmla="*/ 1 w 1712"/>
              <a:gd name="T109" fmla="*/ 1 h 1410"/>
              <a:gd name="T110" fmla="*/ 1 w 1712"/>
              <a:gd name="T111" fmla="*/ 1 h 1410"/>
              <a:gd name="T112" fmla="*/ 1 w 1712"/>
              <a:gd name="T113" fmla="*/ 1 h 1410"/>
              <a:gd name="T114" fmla="*/ 1 w 1712"/>
              <a:gd name="T115" fmla="*/ 1 h 1410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712"/>
              <a:gd name="T175" fmla="*/ 0 h 1410"/>
              <a:gd name="T176" fmla="*/ 1712 w 1712"/>
              <a:gd name="T177" fmla="*/ 1410 h 1410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712" h="1410">
                <a:moveTo>
                  <a:pt x="1247" y="1215"/>
                </a:moveTo>
                <a:lnTo>
                  <a:pt x="1247" y="1245"/>
                </a:lnTo>
                <a:lnTo>
                  <a:pt x="1231" y="1245"/>
                </a:lnTo>
                <a:lnTo>
                  <a:pt x="1231" y="1230"/>
                </a:lnTo>
                <a:lnTo>
                  <a:pt x="1216" y="1230"/>
                </a:lnTo>
                <a:lnTo>
                  <a:pt x="1201" y="1215"/>
                </a:lnTo>
                <a:lnTo>
                  <a:pt x="1201" y="1230"/>
                </a:lnTo>
                <a:lnTo>
                  <a:pt x="1186" y="1215"/>
                </a:lnTo>
                <a:lnTo>
                  <a:pt x="1156" y="1200"/>
                </a:lnTo>
                <a:lnTo>
                  <a:pt x="1171" y="1200"/>
                </a:lnTo>
                <a:lnTo>
                  <a:pt x="1171" y="1215"/>
                </a:lnTo>
                <a:lnTo>
                  <a:pt x="1171" y="1230"/>
                </a:lnTo>
                <a:lnTo>
                  <a:pt x="1156" y="1230"/>
                </a:lnTo>
                <a:lnTo>
                  <a:pt x="1156" y="1260"/>
                </a:lnTo>
                <a:lnTo>
                  <a:pt x="1126" y="1260"/>
                </a:lnTo>
                <a:lnTo>
                  <a:pt x="1126" y="1275"/>
                </a:lnTo>
                <a:lnTo>
                  <a:pt x="1096" y="1275"/>
                </a:lnTo>
                <a:lnTo>
                  <a:pt x="1081" y="1275"/>
                </a:lnTo>
                <a:lnTo>
                  <a:pt x="1066" y="1290"/>
                </a:lnTo>
                <a:lnTo>
                  <a:pt x="1081" y="1290"/>
                </a:lnTo>
                <a:lnTo>
                  <a:pt x="1081" y="1320"/>
                </a:lnTo>
                <a:lnTo>
                  <a:pt x="1081" y="1335"/>
                </a:lnTo>
                <a:lnTo>
                  <a:pt x="1066" y="1335"/>
                </a:lnTo>
                <a:lnTo>
                  <a:pt x="1036" y="1335"/>
                </a:lnTo>
                <a:lnTo>
                  <a:pt x="1051" y="1350"/>
                </a:lnTo>
                <a:lnTo>
                  <a:pt x="1036" y="1350"/>
                </a:lnTo>
                <a:lnTo>
                  <a:pt x="1021" y="1350"/>
                </a:lnTo>
                <a:lnTo>
                  <a:pt x="1021" y="1365"/>
                </a:lnTo>
                <a:lnTo>
                  <a:pt x="1021" y="1350"/>
                </a:lnTo>
                <a:lnTo>
                  <a:pt x="1021" y="1335"/>
                </a:lnTo>
                <a:lnTo>
                  <a:pt x="1021" y="1320"/>
                </a:lnTo>
                <a:lnTo>
                  <a:pt x="1021" y="1305"/>
                </a:lnTo>
                <a:lnTo>
                  <a:pt x="1006" y="1305"/>
                </a:lnTo>
                <a:lnTo>
                  <a:pt x="1006" y="1290"/>
                </a:lnTo>
                <a:lnTo>
                  <a:pt x="1006" y="1275"/>
                </a:lnTo>
                <a:lnTo>
                  <a:pt x="991" y="1275"/>
                </a:lnTo>
                <a:lnTo>
                  <a:pt x="1006" y="1275"/>
                </a:lnTo>
                <a:lnTo>
                  <a:pt x="991" y="1275"/>
                </a:lnTo>
                <a:lnTo>
                  <a:pt x="1006" y="1275"/>
                </a:lnTo>
                <a:lnTo>
                  <a:pt x="991" y="1275"/>
                </a:lnTo>
                <a:lnTo>
                  <a:pt x="1006" y="1260"/>
                </a:lnTo>
                <a:lnTo>
                  <a:pt x="991" y="1260"/>
                </a:lnTo>
                <a:lnTo>
                  <a:pt x="991" y="1245"/>
                </a:lnTo>
                <a:lnTo>
                  <a:pt x="1006" y="1245"/>
                </a:lnTo>
                <a:lnTo>
                  <a:pt x="1006" y="1230"/>
                </a:lnTo>
                <a:lnTo>
                  <a:pt x="1006" y="1215"/>
                </a:lnTo>
                <a:lnTo>
                  <a:pt x="1006" y="1200"/>
                </a:lnTo>
                <a:lnTo>
                  <a:pt x="1021" y="1200"/>
                </a:lnTo>
                <a:lnTo>
                  <a:pt x="1021" y="1185"/>
                </a:lnTo>
                <a:lnTo>
                  <a:pt x="1006" y="1185"/>
                </a:lnTo>
                <a:lnTo>
                  <a:pt x="1006" y="1200"/>
                </a:lnTo>
                <a:lnTo>
                  <a:pt x="991" y="1200"/>
                </a:lnTo>
                <a:lnTo>
                  <a:pt x="976" y="1200"/>
                </a:lnTo>
                <a:lnTo>
                  <a:pt x="976" y="1215"/>
                </a:lnTo>
                <a:lnTo>
                  <a:pt x="961" y="1230"/>
                </a:lnTo>
                <a:lnTo>
                  <a:pt x="961" y="1245"/>
                </a:lnTo>
                <a:lnTo>
                  <a:pt x="961" y="1260"/>
                </a:lnTo>
                <a:lnTo>
                  <a:pt x="961" y="1275"/>
                </a:lnTo>
                <a:lnTo>
                  <a:pt x="961" y="1290"/>
                </a:lnTo>
                <a:lnTo>
                  <a:pt x="976" y="1290"/>
                </a:lnTo>
                <a:lnTo>
                  <a:pt x="991" y="1290"/>
                </a:lnTo>
                <a:lnTo>
                  <a:pt x="991" y="1305"/>
                </a:lnTo>
                <a:lnTo>
                  <a:pt x="976" y="1305"/>
                </a:lnTo>
                <a:lnTo>
                  <a:pt x="976" y="1320"/>
                </a:lnTo>
                <a:lnTo>
                  <a:pt x="976" y="1335"/>
                </a:lnTo>
                <a:lnTo>
                  <a:pt x="976" y="1350"/>
                </a:lnTo>
                <a:lnTo>
                  <a:pt x="976" y="1365"/>
                </a:lnTo>
                <a:lnTo>
                  <a:pt x="976" y="1380"/>
                </a:lnTo>
                <a:lnTo>
                  <a:pt x="961" y="1380"/>
                </a:lnTo>
                <a:lnTo>
                  <a:pt x="946" y="1380"/>
                </a:lnTo>
                <a:lnTo>
                  <a:pt x="931" y="1380"/>
                </a:lnTo>
                <a:lnTo>
                  <a:pt x="931" y="1395"/>
                </a:lnTo>
                <a:lnTo>
                  <a:pt x="916" y="1395"/>
                </a:lnTo>
                <a:lnTo>
                  <a:pt x="901" y="1395"/>
                </a:lnTo>
                <a:lnTo>
                  <a:pt x="901" y="1380"/>
                </a:lnTo>
                <a:lnTo>
                  <a:pt x="886" y="1380"/>
                </a:lnTo>
                <a:lnTo>
                  <a:pt x="871" y="1380"/>
                </a:lnTo>
                <a:lnTo>
                  <a:pt x="856" y="1380"/>
                </a:lnTo>
                <a:lnTo>
                  <a:pt x="856" y="1365"/>
                </a:lnTo>
                <a:lnTo>
                  <a:pt x="841" y="1365"/>
                </a:lnTo>
                <a:lnTo>
                  <a:pt x="826" y="1365"/>
                </a:lnTo>
                <a:lnTo>
                  <a:pt x="811" y="1365"/>
                </a:lnTo>
                <a:lnTo>
                  <a:pt x="796" y="1365"/>
                </a:lnTo>
                <a:lnTo>
                  <a:pt x="796" y="1380"/>
                </a:lnTo>
                <a:lnTo>
                  <a:pt x="781" y="1380"/>
                </a:lnTo>
                <a:lnTo>
                  <a:pt x="781" y="1395"/>
                </a:lnTo>
                <a:lnTo>
                  <a:pt x="781" y="1410"/>
                </a:lnTo>
                <a:lnTo>
                  <a:pt x="766" y="1410"/>
                </a:lnTo>
                <a:lnTo>
                  <a:pt x="766" y="1395"/>
                </a:lnTo>
                <a:lnTo>
                  <a:pt x="751" y="1395"/>
                </a:lnTo>
                <a:lnTo>
                  <a:pt x="751" y="1380"/>
                </a:lnTo>
                <a:lnTo>
                  <a:pt x="736" y="1380"/>
                </a:lnTo>
                <a:lnTo>
                  <a:pt x="721" y="1380"/>
                </a:lnTo>
                <a:lnTo>
                  <a:pt x="706" y="1395"/>
                </a:lnTo>
                <a:lnTo>
                  <a:pt x="706" y="1380"/>
                </a:lnTo>
                <a:lnTo>
                  <a:pt x="691" y="1395"/>
                </a:lnTo>
                <a:lnTo>
                  <a:pt x="676" y="1395"/>
                </a:lnTo>
                <a:lnTo>
                  <a:pt x="661" y="1395"/>
                </a:lnTo>
                <a:lnTo>
                  <a:pt x="661" y="1410"/>
                </a:lnTo>
                <a:lnTo>
                  <a:pt x="646" y="1410"/>
                </a:lnTo>
                <a:lnTo>
                  <a:pt x="631" y="1395"/>
                </a:lnTo>
                <a:lnTo>
                  <a:pt x="616" y="1395"/>
                </a:lnTo>
                <a:lnTo>
                  <a:pt x="601" y="1395"/>
                </a:lnTo>
                <a:lnTo>
                  <a:pt x="586" y="1395"/>
                </a:lnTo>
                <a:lnTo>
                  <a:pt x="571" y="1395"/>
                </a:lnTo>
                <a:lnTo>
                  <a:pt x="571" y="1380"/>
                </a:lnTo>
                <a:lnTo>
                  <a:pt x="556" y="1380"/>
                </a:lnTo>
                <a:lnTo>
                  <a:pt x="571" y="1380"/>
                </a:lnTo>
                <a:lnTo>
                  <a:pt x="571" y="1365"/>
                </a:lnTo>
                <a:lnTo>
                  <a:pt x="556" y="1365"/>
                </a:lnTo>
                <a:lnTo>
                  <a:pt x="571" y="1365"/>
                </a:lnTo>
                <a:lnTo>
                  <a:pt x="571" y="1350"/>
                </a:lnTo>
                <a:lnTo>
                  <a:pt x="556" y="1335"/>
                </a:lnTo>
                <a:lnTo>
                  <a:pt x="556" y="1320"/>
                </a:lnTo>
                <a:lnTo>
                  <a:pt x="556" y="1305"/>
                </a:lnTo>
                <a:lnTo>
                  <a:pt x="556" y="1290"/>
                </a:lnTo>
                <a:lnTo>
                  <a:pt x="541" y="1290"/>
                </a:lnTo>
                <a:lnTo>
                  <a:pt x="541" y="1275"/>
                </a:lnTo>
                <a:lnTo>
                  <a:pt x="556" y="1275"/>
                </a:lnTo>
                <a:lnTo>
                  <a:pt x="556" y="1260"/>
                </a:lnTo>
                <a:lnTo>
                  <a:pt x="556" y="1245"/>
                </a:lnTo>
                <a:lnTo>
                  <a:pt x="541" y="1245"/>
                </a:lnTo>
                <a:lnTo>
                  <a:pt x="541" y="1230"/>
                </a:lnTo>
                <a:lnTo>
                  <a:pt x="556" y="1215"/>
                </a:lnTo>
                <a:lnTo>
                  <a:pt x="556" y="1200"/>
                </a:lnTo>
                <a:lnTo>
                  <a:pt x="541" y="1200"/>
                </a:lnTo>
                <a:lnTo>
                  <a:pt x="526" y="1200"/>
                </a:lnTo>
                <a:lnTo>
                  <a:pt x="526" y="1170"/>
                </a:lnTo>
                <a:lnTo>
                  <a:pt x="511" y="1170"/>
                </a:lnTo>
                <a:lnTo>
                  <a:pt x="511" y="1155"/>
                </a:lnTo>
                <a:lnTo>
                  <a:pt x="496" y="1155"/>
                </a:lnTo>
                <a:lnTo>
                  <a:pt x="481" y="1155"/>
                </a:lnTo>
                <a:lnTo>
                  <a:pt x="481" y="1140"/>
                </a:lnTo>
                <a:lnTo>
                  <a:pt x="481" y="1125"/>
                </a:lnTo>
                <a:lnTo>
                  <a:pt x="466" y="1110"/>
                </a:lnTo>
                <a:lnTo>
                  <a:pt x="466" y="1095"/>
                </a:lnTo>
                <a:lnTo>
                  <a:pt x="481" y="1095"/>
                </a:lnTo>
                <a:lnTo>
                  <a:pt x="496" y="1095"/>
                </a:lnTo>
                <a:lnTo>
                  <a:pt x="511" y="1080"/>
                </a:lnTo>
                <a:lnTo>
                  <a:pt x="541" y="1080"/>
                </a:lnTo>
                <a:lnTo>
                  <a:pt x="556" y="1080"/>
                </a:lnTo>
                <a:lnTo>
                  <a:pt x="601" y="1065"/>
                </a:lnTo>
                <a:lnTo>
                  <a:pt x="586" y="1050"/>
                </a:lnTo>
                <a:lnTo>
                  <a:pt x="616" y="1035"/>
                </a:lnTo>
                <a:lnTo>
                  <a:pt x="616" y="1050"/>
                </a:lnTo>
                <a:lnTo>
                  <a:pt x="631" y="1050"/>
                </a:lnTo>
                <a:lnTo>
                  <a:pt x="631" y="1035"/>
                </a:lnTo>
                <a:lnTo>
                  <a:pt x="631" y="1020"/>
                </a:lnTo>
                <a:lnTo>
                  <a:pt x="631" y="1005"/>
                </a:lnTo>
                <a:lnTo>
                  <a:pt x="631" y="990"/>
                </a:lnTo>
                <a:lnTo>
                  <a:pt x="631" y="975"/>
                </a:lnTo>
                <a:lnTo>
                  <a:pt x="616" y="915"/>
                </a:lnTo>
                <a:lnTo>
                  <a:pt x="601" y="915"/>
                </a:lnTo>
                <a:lnTo>
                  <a:pt x="571" y="915"/>
                </a:lnTo>
                <a:lnTo>
                  <a:pt x="571" y="930"/>
                </a:lnTo>
                <a:lnTo>
                  <a:pt x="556" y="930"/>
                </a:lnTo>
                <a:lnTo>
                  <a:pt x="541" y="930"/>
                </a:lnTo>
                <a:lnTo>
                  <a:pt x="526" y="930"/>
                </a:lnTo>
                <a:lnTo>
                  <a:pt x="526" y="915"/>
                </a:lnTo>
                <a:lnTo>
                  <a:pt x="526" y="900"/>
                </a:lnTo>
                <a:lnTo>
                  <a:pt x="526" y="915"/>
                </a:lnTo>
                <a:lnTo>
                  <a:pt x="556" y="900"/>
                </a:lnTo>
                <a:lnTo>
                  <a:pt x="541" y="870"/>
                </a:lnTo>
                <a:lnTo>
                  <a:pt x="556" y="870"/>
                </a:lnTo>
                <a:lnTo>
                  <a:pt x="556" y="840"/>
                </a:lnTo>
                <a:lnTo>
                  <a:pt x="541" y="840"/>
                </a:lnTo>
                <a:lnTo>
                  <a:pt x="511" y="840"/>
                </a:lnTo>
                <a:lnTo>
                  <a:pt x="511" y="855"/>
                </a:lnTo>
                <a:lnTo>
                  <a:pt x="496" y="855"/>
                </a:lnTo>
                <a:lnTo>
                  <a:pt x="466" y="855"/>
                </a:lnTo>
                <a:lnTo>
                  <a:pt x="466" y="825"/>
                </a:lnTo>
                <a:lnTo>
                  <a:pt x="466" y="840"/>
                </a:lnTo>
                <a:lnTo>
                  <a:pt x="451" y="840"/>
                </a:lnTo>
                <a:lnTo>
                  <a:pt x="466" y="810"/>
                </a:lnTo>
                <a:lnTo>
                  <a:pt x="436" y="825"/>
                </a:lnTo>
                <a:lnTo>
                  <a:pt x="421" y="825"/>
                </a:lnTo>
                <a:lnTo>
                  <a:pt x="406" y="825"/>
                </a:lnTo>
                <a:lnTo>
                  <a:pt x="406" y="795"/>
                </a:lnTo>
                <a:lnTo>
                  <a:pt x="391" y="795"/>
                </a:lnTo>
                <a:lnTo>
                  <a:pt x="391" y="780"/>
                </a:lnTo>
                <a:lnTo>
                  <a:pt x="391" y="765"/>
                </a:lnTo>
                <a:lnTo>
                  <a:pt x="406" y="765"/>
                </a:lnTo>
                <a:lnTo>
                  <a:pt x="406" y="750"/>
                </a:lnTo>
                <a:lnTo>
                  <a:pt x="391" y="750"/>
                </a:lnTo>
                <a:lnTo>
                  <a:pt x="391" y="735"/>
                </a:lnTo>
                <a:lnTo>
                  <a:pt x="391" y="720"/>
                </a:lnTo>
                <a:lnTo>
                  <a:pt x="406" y="720"/>
                </a:lnTo>
                <a:lnTo>
                  <a:pt x="391" y="705"/>
                </a:lnTo>
                <a:lnTo>
                  <a:pt x="376" y="705"/>
                </a:lnTo>
                <a:lnTo>
                  <a:pt x="376" y="675"/>
                </a:lnTo>
                <a:lnTo>
                  <a:pt x="376" y="660"/>
                </a:lnTo>
                <a:lnTo>
                  <a:pt x="376" y="645"/>
                </a:lnTo>
                <a:lnTo>
                  <a:pt x="376" y="630"/>
                </a:lnTo>
                <a:lnTo>
                  <a:pt x="391" y="630"/>
                </a:lnTo>
                <a:lnTo>
                  <a:pt x="391" y="615"/>
                </a:lnTo>
                <a:lnTo>
                  <a:pt x="391" y="600"/>
                </a:lnTo>
                <a:lnTo>
                  <a:pt x="376" y="600"/>
                </a:lnTo>
                <a:lnTo>
                  <a:pt x="361" y="600"/>
                </a:lnTo>
                <a:lnTo>
                  <a:pt x="361" y="585"/>
                </a:lnTo>
                <a:lnTo>
                  <a:pt x="346" y="600"/>
                </a:lnTo>
                <a:lnTo>
                  <a:pt x="346" y="585"/>
                </a:lnTo>
                <a:lnTo>
                  <a:pt x="331" y="600"/>
                </a:lnTo>
                <a:lnTo>
                  <a:pt x="331" y="585"/>
                </a:lnTo>
                <a:lnTo>
                  <a:pt x="316" y="585"/>
                </a:lnTo>
                <a:lnTo>
                  <a:pt x="316" y="570"/>
                </a:lnTo>
                <a:lnTo>
                  <a:pt x="331" y="555"/>
                </a:lnTo>
                <a:lnTo>
                  <a:pt x="331" y="540"/>
                </a:lnTo>
                <a:lnTo>
                  <a:pt x="331" y="525"/>
                </a:lnTo>
                <a:lnTo>
                  <a:pt x="346" y="510"/>
                </a:lnTo>
                <a:lnTo>
                  <a:pt x="331" y="510"/>
                </a:lnTo>
                <a:lnTo>
                  <a:pt x="316" y="510"/>
                </a:lnTo>
                <a:lnTo>
                  <a:pt x="301" y="510"/>
                </a:lnTo>
                <a:lnTo>
                  <a:pt x="301" y="525"/>
                </a:lnTo>
                <a:lnTo>
                  <a:pt x="301" y="540"/>
                </a:lnTo>
                <a:lnTo>
                  <a:pt x="286" y="540"/>
                </a:lnTo>
                <a:lnTo>
                  <a:pt x="271" y="540"/>
                </a:lnTo>
                <a:lnTo>
                  <a:pt x="271" y="525"/>
                </a:lnTo>
                <a:lnTo>
                  <a:pt x="256" y="525"/>
                </a:lnTo>
                <a:lnTo>
                  <a:pt x="241" y="525"/>
                </a:lnTo>
                <a:lnTo>
                  <a:pt x="241" y="510"/>
                </a:lnTo>
                <a:lnTo>
                  <a:pt x="211" y="525"/>
                </a:lnTo>
                <a:lnTo>
                  <a:pt x="196" y="525"/>
                </a:lnTo>
                <a:lnTo>
                  <a:pt x="181" y="525"/>
                </a:lnTo>
                <a:lnTo>
                  <a:pt x="166" y="525"/>
                </a:lnTo>
                <a:lnTo>
                  <a:pt x="150" y="540"/>
                </a:lnTo>
                <a:lnTo>
                  <a:pt x="150" y="510"/>
                </a:lnTo>
                <a:lnTo>
                  <a:pt x="135" y="510"/>
                </a:lnTo>
                <a:lnTo>
                  <a:pt x="135" y="525"/>
                </a:lnTo>
                <a:lnTo>
                  <a:pt x="120" y="510"/>
                </a:lnTo>
                <a:lnTo>
                  <a:pt x="120" y="495"/>
                </a:lnTo>
                <a:lnTo>
                  <a:pt x="120" y="480"/>
                </a:lnTo>
                <a:lnTo>
                  <a:pt x="120" y="465"/>
                </a:lnTo>
                <a:lnTo>
                  <a:pt x="120" y="450"/>
                </a:lnTo>
                <a:lnTo>
                  <a:pt x="120" y="435"/>
                </a:lnTo>
                <a:lnTo>
                  <a:pt x="105" y="420"/>
                </a:lnTo>
                <a:lnTo>
                  <a:pt x="120" y="420"/>
                </a:lnTo>
                <a:lnTo>
                  <a:pt x="120" y="405"/>
                </a:lnTo>
                <a:lnTo>
                  <a:pt x="135" y="405"/>
                </a:lnTo>
                <a:lnTo>
                  <a:pt x="120" y="390"/>
                </a:lnTo>
                <a:lnTo>
                  <a:pt x="135" y="390"/>
                </a:lnTo>
                <a:lnTo>
                  <a:pt x="135" y="375"/>
                </a:lnTo>
                <a:lnTo>
                  <a:pt x="135" y="360"/>
                </a:lnTo>
                <a:lnTo>
                  <a:pt x="105" y="360"/>
                </a:lnTo>
                <a:lnTo>
                  <a:pt x="90" y="360"/>
                </a:lnTo>
                <a:lnTo>
                  <a:pt x="75" y="375"/>
                </a:lnTo>
                <a:lnTo>
                  <a:pt x="75" y="360"/>
                </a:lnTo>
                <a:lnTo>
                  <a:pt x="75" y="345"/>
                </a:lnTo>
                <a:lnTo>
                  <a:pt x="75" y="330"/>
                </a:lnTo>
                <a:lnTo>
                  <a:pt x="60" y="315"/>
                </a:lnTo>
                <a:lnTo>
                  <a:pt x="60" y="300"/>
                </a:lnTo>
                <a:lnTo>
                  <a:pt x="60" y="285"/>
                </a:lnTo>
                <a:lnTo>
                  <a:pt x="60" y="270"/>
                </a:lnTo>
                <a:lnTo>
                  <a:pt x="60" y="255"/>
                </a:lnTo>
                <a:lnTo>
                  <a:pt x="45" y="255"/>
                </a:lnTo>
                <a:lnTo>
                  <a:pt x="45" y="240"/>
                </a:lnTo>
                <a:lnTo>
                  <a:pt x="30" y="240"/>
                </a:lnTo>
                <a:lnTo>
                  <a:pt x="30" y="225"/>
                </a:lnTo>
                <a:lnTo>
                  <a:pt x="30" y="210"/>
                </a:lnTo>
                <a:lnTo>
                  <a:pt x="15" y="195"/>
                </a:lnTo>
                <a:lnTo>
                  <a:pt x="30" y="180"/>
                </a:lnTo>
                <a:lnTo>
                  <a:pt x="15" y="150"/>
                </a:lnTo>
                <a:lnTo>
                  <a:pt x="0" y="150"/>
                </a:lnTo>
                <a:lnTo>
                  <a:pt x="15" y="150"/>
                </a:lnTo>
                <a:lnTo>
                  <a:pt x="15" y="135"/>
                </a:lnTo>
                <a:lnTo>
                  <a:pt x="15" y="150"/>
                </a:lnTo>
                <a:lnTo>
                  <a:pt x="15" y="135"/>
                </a:lnTo>
                <a:lnTo>
                  <a:pt x="30" y="135"/>
                </a:lnTo>
                <a:lnTo>
                  <a:pt x="30" y="120"/>
                </a:lnTo>
                <a:lnTo>
                  <a:pt x="45" y="135"/>
                </a:lnTo>
                <a:lnTo>
                  <a:pt x="45" y="120"/>
                </a:lnTo>
                <a:lnTo>
                  <a:pt x="60" y="120"/>
                </a:lnTo>
                <a:lnTo>
                  <a:pt x="75" y="120"/>
                </a:lnTo>
                <a:lnTo>
                  <a:pt x="60" y="120"/>
                </a:lnTo>
                <a:lnTo>
                  <a:pt x="60" y="105"/>
                </a:lnTo>
                <a:lnTo>
                  <a:pt x="75" y="120"/>
                </a:lnTo>
                <a:lnTo>
                  <a:pt x="90" y="120"/>
                </a:lnTo>
                <a:lnTo>
                  <a:pt x="90" y="105"/>
                </a:lnTo>
                <a:lnTo>
                  <a:pt x="75" y="105"/>
                </a:lnTo>
                <a:lnTo>
                  <a:pt x="60" y="105"/>
                </a:lnTo>
                <a:lnTo>
                  <a:pt x="60" y="90"/>
                </a:lnTo>
                <a:lnTo>
                  <a:pt x="60" y="75"/>
                </a:lnTo>
                <a:lnTo>
                  <a:pt x="75" y="75"/>
                </a:lnTo>
                <a:lnTo>
                  <a:pt x="75" y="60"/>
                </a:lnTo>
                <a:lnTo>
                  <a:pt x="90" y="60"/>
                </a:lnTo>
                <a:lnTo>
                  <a:pt x="105" y="60"/>
                </a:lnTo>
                <a:lnTo>
                  <a:pt x="120" y="60"/>
                </a:lnTo>
                <a:lnTo>
                  <a:pt x="135" y="60"/>
                </a:lnTo>
                <a:lnTo>
                  <a:pt x="150" y="60"/>
                </a:lnTo>
                <a:lnTo>
                  <a:pt x="166" y="60"/>
                </a:lnTo>
                <a:lnTo>
                  <a:pt x="181" y="60"/>
                </a:lnTo>
                <a:lnTo>
                  <a:pt x="196" y="45"/>
                </a:lnTo>
                <a:lnTo>
                  <a:pt x="196" y="60"/>
                </a:lnTo>
                <a:lnTo>
                  <a:pt x="211" y="60"/>
                </a:lnTo>
                <a:lnTo>
                  <a:pt x="211" y="75"/>
                </a:lnTo>
                <a:lnTo>
                  <a:pt x="226" y="75"/>
                </a:lnTo>
                <a:lnTo>
                  <a:pt x="241" y="75"/>
                </a:lnTo>
                <a:lnTo>
                  <a:pt x="241" y="60"/>
                </a:lnTo>
                <a:lnTo>
                  <a:pt x="256" y="60"/>
                </a:lnTo>
                <a:lnTo>
                  <a:pt x="271" y="60"/>
                </a:lnTo>
                <a:lnTo>
                  <a:pt x="256" y="45"/>
                </a:lnTo>
                <a:lnTo>
                  <a:pt x="271" y="45"/>
                </a:lnTo>
                <a:lnTo>
                  <a:pt x="286" y="45"/>
                </a:lnTo>
                <a:lnTo>
                  <a:pt x="301" y="30"/>
                </a:lnTo>
                <a:lnTo>
                  <a:pt x="301" y="45"/>
                </a:lnTo>
                <a:lnTo>
                  <a:pt x="316" y="45"/>
                </a:lnTo>
                <a:lnTo>
                  <a:pt x="331" y="45"/>
                </a:lnTo>
                <a:lnTo>
                  <a:pt x="346" y="60"/>
                </a:lnTo>
                <a:lnTo>
                  <a:pt x="361" y="60"/>
                </a:lnTo>
                <a:lnTo>
                  <a:pt x="361" y="45"/>
                </a:lnTo>
                <a:lnTo>
                  <a:pt x="376" y="45"/>
                </a:lnTo>
                <a:lnTo>
                  <a:pt x="376" y="60"/>
                </a:lnTo>
                <a:lnTo>
                  <a:pt x="391" y="60"/>
                </a:lnTo>
                <a:lnTo>
                  <a:pt x="406" y="60"/>
                </a:lnTo>
                <a:lnTo>
                  <a:pt x="421" y="60"/>
                </a:lnTo>
                <a:lnTo>
                  <a:pt x="421" y="45"/>
                </a:lnTo>
                <a:lnTo>
                  <a:pt x="436" y="45"/>
                </a:lnTo>
                <a:lnTo>
                  <a:pt x="451" y="45"/>
                </a:lnTo>
                <a:lnTo>
                  <a:pt x="451" y="30"/>
                </a:lnTo>
                <a:lnTo>
                  <a:pt x="451" y="15"/>
                </a:lnTo>
                <a:lnTo>
                  <a:pt x="466" y="15"/>
                </a:lnTo>
                <a:lnTo>
                  <a:pt x="466" y="0"/>
                </a:lnTo>
                <a:lnTo>
                  <a:pt x="481" y="0"/>
                </a:lnTo>
                <a:lnTo>
                  <a:pt x="496" y="0"/>
                </a:lnTo>
                <a:lnTo>
                  <a:pt x="496" y="15"/>
                </a:lnTo>
                <a:lnTo>
                  <a:pt x="511" y="15"/>
                </a:lnTo>
                <a:lnTo>
                  <a:pt x="526" y="15"/>
                </a:lnTo>
                <a:lnTo>
                  <a:pt x="541" y="0"/>
                </a:lnTo>
                <a:lnTo>
                  <a:pt x="541" y="15"/>
                </a:lnTo>
                <a:lnTo>
                  <a:pt x="556" y="15"/>
                </a:lnTo>
                <a:lnTo>
                  <a:pt x="556" y="30"/>
                </a:lnTo>
                <a:lnTo>
                  <a:pt x="571" y="30"/>
                </a:lnTo>
                <a:lnTo>
                  <a:pt x="571" y="45"/>
                </a:lnTo>
                <a:lnTo>
                  <a:pt x="556" y="45"/>
                </a:lnTo>
                <a:lnTo>
                  <a:pt x="571" y="45"/>
                </a:lnTo>
                <a:lnTo>
                  <a:pt x="571" y="60"/>
                </a:lnTo>
                <a:lnTo>
                  <a:pt x="586" y="60"/>
                </a:lnTo>
                <a:lnTo>
                  <a:pt x="586" y="75"/>
                </a:lnTo>
                <a:lnTo>
                  <a:pt x="586" y="90"/>
                </a:lnTo>
                <a:lnTo>
                  <a:pt x="601" y="90"/>
                </a:lnTo>
                <a:lnTo>
                  <a:pt x="601" y="105"/>
                </a:lnTo>
                <a:lnTo>
                  <a:pt x="601" y="90"/>
                </a:lnTo>
                <a:lnTo>
                  <a:pt x="616" y="90"/>
                </a:lnTo>
                <a:lnTo>
                  <a:pt x="631" y="90"/>
                </a:lnTo>
                <a:lnTo>
                  <a:pt x="646" y="90"/>
                </a:lnTo>
                <a:lnTo>
                  <a:pt x="646" y="105"/>
                </a:lnTo>
                <a:lnTo>
                  <a:pt x="661" y="105"/>
                </a:lnTo>
                <a:lnTo>
                  <a:pt x="676" y="105"/>
                </a:lnTo>
                <a:lnTo>
                  <a:pt x="676" y="90"/>
                </a:lnTo>
                <a:lnTo>
                  <a:pt x="691" y="105"/>
                </a:lnTo>
                <a:lnTo>
                  <a:pt x="706" y="105"/>
                </a:lnTo>
                <a:lnTo>
                  <a:pt x="706" y="90"/>
                </a:lnTo>
                <a:lnTo>
                  <a:pt x="721" y="90"/>
                </a:lnTo>
                <a:lnTo>
                  <a:pt x="736" y="90"/>
                </a:lnTo>
                <a:lnTo>
                  <a:pt x="736" y="105"/>
                </a:lnTo>
                <a:lnTo>
                  <a:pt x="751" y="135"/>
                </a:lnTo>
                <a:lnTo>
                  <a:pt x="736" y="135"/>
                </a:lnTo>
                <a:lnTo>
                  <a:pt x="736" y="150"/>
                </a:lnTo>
                <a:lnTo>
                  <a:pt x="721" y="150"/>
                </a:lnTo>
                <a:lnTo>
                  <a:pt x="736" y="150"/>
                </a:lnTo>
                <a:lnTo>
                  <a:pt x="736" y="165"/>
                </a:lnTo>
                <a:lnTo>
                  <a:pt x="751" y="165"/>
                </a:lnTo>
                <a:lnTo>
                  <a:pt x="751" y="150"/>
                </a:lnTo>
                <a:lnTo>
                  <a:pt x="766" y="150"/>
                </a:lnTo>
                <a:lnTo>
                  <a:pt x="781" y="135"/>
                </a:lnTo>
                <a:lnTo>
                  <a:pt x="766" y="135"/>
                </a:lnTo>
                <a:lnTo>
                  <a:pt x="766" y="120"/>
                </a:lnTo>
                <a:lnTo>
                  <a:pt x="766" y="105"/>
                </a:lnTo>
                <a:lnTo>
                  <a:pt x="781" y="105"/>
                </a:lnTo>
                <a:lnTo>
                  <a:pt x="781" y="120"/>
                </a:lnTo>
                <a:lnTo>
                  <a:pt x="796" y="120"/>
                </a:lnTo>
                <a:lnTo>
                  <a:pt x="796" y="105"/>
                </a:lnTo>
                <a:lnTo>
                  <a:pt x="796" y="90"/>
                </a:lnTo>
                <a:lnTo>
                  <a:pt x="811" y="90"/>
                </a:lnTo>
                <a:lnTo>
                  <a:pt x="826" y="90"/>
                </a:lnTo>
                <a:lnTo>
                  <a:pt x="826" y="105"/>
                </a:lnTo>
                <a:lnTo>
                  <a:pt x="841" y="105"/>
                </a:lnTo>
                <a:lnTo>
                  <a:pt x="856" y="105"/>
                </a:lnTo>
                <a:lnTo>
                  <a:pt x="856" y="120"/>
                </a:lnTo>
                <a:lnTo>
                  <a:pt x="871" y="120"/>
                </a:lnTo>
                <a:lnTo>
                  <a:pt x="886" y="120"/>
                </a:lnTo>
                <a:lnTo>
                  <a:pt x="901" y="120"/>
                </a:lnTo>
                <a:lnTo>
                  <a:pt x="901" y="165"/>
                </a:lnTo>
                <a:lnTo>
                  <a:pt x="886" y="165"/>
                </a:lnTo>
                <a:lnTo>
                  <a:pt x="871" y="165"/>
                </a:lnTo>
                <a:lnTo>
                  <a:pt x="871" y="180"/>
                </a:lnTo>
                <a:lnTo>
                  <a:pt x="886" y="195"/>
                </a:lnTo>
                <a:lnTo>
                  <a:pt x="886" y="210"/>
                </a:lnTo>
                <a:lnTo>
                  <a:pt x="886" y="225"/>
                </a:lnTo>
                <a:lnTo>
                  <a:pt x="886" y="240"/>
                </a:lnTo>
                <a:lnTo>
                  <a:pt x="886" y="255"/>
                </a:lnTo>
                <a:lnTo>
                  <a:pt x="901" y="255"/>
                </a:lnTo>
                <a:lnTo>
                  <a:pt x="901" y="240"/>
                </a:lnTo>
                <a:lnTo>
                  <a:pt x="916" y="240"/>
                </a:lnTo>
                <a:lnTo>
                  <a:pt x="931" y="240"/>
                </a:lnTo>
                <a:lnTo>
                  <a:pt x="946" y="240"/>
                </a:lnTo>
                <a:lnTo>
                  <a:pt x="946" y="255"/>
                </a:lnTo>
                <a:lnTo>
                  <a:pt x="946" y="270"/>
                </a:lnTo>
                <a:lnTo>
                  <a:pt x="961" y="270"/>
                </a:lnTo>
                <a:lnTo>
                  <a:pt x="961" y="285"/>
                </a:lnTo>
                <a:lnTo>
                  <a:pt x="961" y="300"/>
                </a:lnTo>
                <a:lnTo>
                  <a:pt x="961" y="315"/>
                </a:lnTo>
                <a:lnTo>
                  <a:pt x="976" y="315"/>
                </a:lnTo>
                <a:lnTo>
                  <a:pt x="961" y="315"/>
                </a:lnTo>
                <a:lnTo>
                  <a:pt x="976" y="315"/>
                </a:lnTo>
                <a:lnTo>
                  <a:pt x="961" y="315"/>
                </a:lnTo>
                <a:lnTo>
                  <a:pt x="946" y="315"/>
                </a:lnTo>
                <a:lnTo>
                  <a:pt x="946" y="330"/>
                </a:lnTo>
                <a:lnTo>
                  <a:pt x="946" y="345"/>
                </a:lnTo>
                <a:lnTo>
                  <a:pt x="961" y="345"/>
                </a:lnTo>
                <a:lnTo>
                  <a:pt x="961" y="360"/>
                </a:lnTo>
                <a:lnTo>
                  <a:pt x="946" y="360"/>
                </a:lnTo>
                <a:lnTo>
                  <a:pt x="931" y="360"/>
                </a:lnTo>
                <a:lnTo>
                  <a:pt x="931" y="375"/>
                </a:lnTo>
                <a:lnTo>
                  <a:pt x="946" y="390"/>
                </a:lnTo>
                <a:lnTo>
                  <a:pt x="961" y="390"/>
                </a:lnTo>
                <a:lnTo>
                  <a:pt x="976" y="375"/>
                </a:lnTo>
                <a:lnTo>
                  <a:pt x="991" y="375"/>
                </a:lnTo>
                <a:lnTo>
                  <a:pt x="1006" y="375"/>
                </a:lnTo>
                <a:lnTo>
                  <a:pt x="1006" y="360"/>
                </a:lnTo>
                <a:lnTo>
                  <a:pt x="1021" y="360"/>
                </a:lnTo>
                <a:lnTo>
                  <a:pt x="1036" y="360"/>
                </a:lnTo>
                <a:lnTo>
                  <a:pt x="1066" y="360"/>
                </a:lnTo>
                <a:lnTo>
                  <a:pt x="1066" y="375"/>
                </a:lnTo>
                <a:lnTo>
                  <a:pt x="1081" y="375"/>
                </a:lnTo>
                <a:lnTo>
                  <a:pt x="1081" y="390"/>
                </a:lnTo>
                <a:lnTo>
                  <a:pt x="1096" y="390"/>
                </a:lnTo>
                <a:lnTo>
                  <a:pt x="1096" y="405"/>
                </a:lnTo>
                <a:lnTo>
                  <a:pt x="1096" y="420"/>
                </a:lnTo>
                <a:lnTo>
                  <a:pt x="1111" y="405"/>
                </a:lnTo>
                <a:lnTo>
                  <a:pt x="1111" y="420"/>
                </a:lnTo>
                <a:lnTo>
                  <a:pt x="1126" y="420"/>
                </a:lnTo>
                <a:lnTo>
                  <a:pt x="1126" y="405"/>
                </a:lnTo>
                <a:lnTo>
                  <a:pt x="1126" y="420"/>
                </a:lnTo>
                <a:lnTo>
                  <a:pt x="1156" y="405"/>
                </a:lnTo>
                <a:lnTo>
                  <a:pt x="1171" y="405"/>
                </a:lnTo>
                <a:lnTo>
                  <a:pt x="1156" y="390"/>
                </a:lnTo>
                <a:lnTo>
                  <a:pt x="1156" y="375"/>
                </a:lnTo>
                <a:lnTo>
                  <a:pt x="1171" y="375"/>
                </a:lnTo>
                <a:lnTo>
                  <a:pt x="1171" y="360"/>
                </a:lnTo>
                <a:lnTo>
                  <a:pt x="1186" y="360"/>
                </a:lnTo>
                <a:lnTo>
                  <a:pt x="1201" y="360"/>
                </a:lnTo>
                <a:lnTo>
                  <a:pt x="1216" y="360"/>
                </a:lnTo>
                <a:lnTo>
                  <a:pt x="1216" y="375"/>
                </a:lnTo>
                <a:lnTo>
                  <a:pt x="1231" y="375"/>
                </a:lnTo>
                <a:lnTo>
                  <a:pt x="1231" y="390"/>
                </a:lnTo>
                <a:lnTo>
                  <a:pt x="1247" y="390"/>
                </a:lnTo>
                <a:lnTo>
                  <a:pt x="1247" y="375"/>
                </a:lnTo>
                <a:lnTo>
                  <a:pt x="1262" y="375"/>
                </a:lnTo>
                <a:lnTo>
                  <a:pt x="1277" y="375"/>
                </a:lnTo>
                <a:lnTo>
                  <a:pt x="1277" y="390"/>
                </a:lnTo>
                <a:lnTo>
                  <a:pt x="1292" y="390"/>
                </a:lnTo>
                <a:lnTo>
                  <a:pt x="1292" y="375"/>
                </a:lnTo>
                <a:lnTo>
                  <a:pt x="1322" y="375"/>
                </a:lnTo>
                <a:lnTo>
                  <a:pt x="1337" y="375"/>
                </a:lnTo>
                <a:lnTo>
                  <a:pt x="1352" y="375"/>
                </a:lnTo>
                <a:lnTo>
                  <a:pt x="1367" y="375"/>
                </a:lnTo>
                <a:lnTo>
                  <a:pt x="1367" y="360"/>
                </a:lnTo>
                <a:lnTo>
                  <a:pt x="1382" y="360"/>
                </a:lnTo>
                <a:lnTo>
                  <a:pt x="1397" y="360"/>
                </a:lnTo>
                <a:lnTo>
                  <a:pt x="1412" y="360"/>
                </a:lnTo>
                <a:lnTo>
                  <a:pt x="1412" y="345"/>
                </a:lnTo>
                <a:lnTo>
                  <a:pt x="1427" y="330"/>
                </a:lnTo>
                <a:lnTo>
                  <a:pt x="1412" y="330"/>
                </a:lnTo>
                <a:lnTo>
                  <a:pt x="1412" y="315"/>
                </a:lnTo>
                <a:lnTo>
                  <a:pt x="1427" y="315"/>
                </a:lnTo>
                <a:lnTo>
                  <a:pt x="1427" y="300"/>
                </a:lnTo>
                <a:lnTo>
                  <a:pt x="1427" y="285"/>
                </a:lnTo>
                <a:lnTo>
                  <a:pt x="1412" y="285"/>
                </a:lnTo>
                <a:lnTo>
                  <a:pt x="1412" y="270"/>
                </a:lnTo>
                <a:lnTo>
                  <a:pt x="1427" y="270"/>
                </a:lnTo>
                <a:lnTo>
                  <a:pt x="1457" y="255"/>
                </a:lnTo>
                <a:lnTo>
                  <a:pt x="1457" y="240"/>
                </a:lnTo>
                <a:lnTo>
                  <a:pt x="1427" y="255"/>
                </a:lnTo>
                <a:lnTo>
                  <a:pt x="1427" y="240"/>
                </a:lnTo>
                <a:lnTo>
                  <a:pt x="1427" y="225"/>
                </a:lnTo>
                <a:lnTo>
                  <a:pt x="1442" y="225"/>
                </a:lnTo>
                <a:lnTo>
                  <a:pt x="1442" y="210"/>
                </a:lnTo>
                <a:lnTo>
                  <a:pt x="1472" y="210"/>
                </a:lnTo>
                <a:lnTo>
                  <a:pt x="1487" y="210"/>
                </a:lnTo>
                <a:lnTo>
                  <a:pt x="1487" y="225"/>
                </a:lnTo>
                <a:lnTo>
                  <a:pt x="1502" y="225"/>
                </a:lnTo>
                <a:lnTo>
                  <a:pt x="1532" y="210"/>
                </a:lnTo>
                <a:lnTo>
                  <a:pt x="1532" y="225"/>
                </a:lnTo>
                <a:lnTo>
                  <a:pt x="1547" y="210"/>
                </a:lnTo>
                <a:lnTo>
                  <a:pt x="1547" y="195"/>
                </a:lnTo>
                <a:lnTo>
                  <a:pt x="1547" y="180"/>
                </a:lnTo>
                <a:lnTo>
                  <a:pt x="1532" y="180"/>
                </a:lnTo>
                <a:lnTo>
                  <a:pt x="1562" y="180"/>
                </a:lnTo>
                <a:lnTo>
                  <a:pt x="1562" y="165"/>
                </a:lnTo>
                <a:lnTo>
                  <a:pt x="1577" y="165"/>
                </a:lnTo>
                <a:lnTo>
                  <a:pt x="1577" y="180"/>
                </a:lnTo>
                <a:lnTo>
                  <a:pt x="1577" y="165"/>
                </a:lnTo>
                <a:lnTo>
                  <a:pt x="1592" y="165"/>
                </a:lnTo>
                <a:lnTo>
                  <a:pt x="1607" y="165"/>
                </a:lnTo>
                <a:lnTo>
                  <a:pt x="1607" y="180"/>
                </a:lnTo>
                <a:lnTo>
                  <a:pt x="1607" y="210"/>
                </a:lnTo>
                <a:lnTo>
                  <a:pt x="1607" y="225"/>
                </a:lnTo>
                <a:lnTo>
                  <a:pt x="1607" y="240"/>
                </a:lnTo>
                <a:lnTo>
                  <a:pt x="1607" y="255"/>
                </a:lnTo>
                <a:lnTo>
                  <a:pt x="1607" y="270"/>
                </a:lnTo>
                <a:lnTo>
                  <a:pt x="1607" y="285"/>
                </a:lnTo>
                <a:lnTo>
                  <a:pt x="1622" y="285"/>
                </a:lnTo>
                <a:lnTo>
                  <a:pt x="1622" y="270"/>
                </a:lnTo>
                <a:lnTo>
                  <a:pt x="1637" y="270"/>
                </a:lnTo>
                <a:lnTo>
                  <a:pt x="1652" y="270"/>
                </a:lnTo>
                <a:lnTo>
                  <a:pt x="1652" y="300"/>
                </a:lnTo>
                <a:lnTo>
                  <a:pt x="1652" y="315"/>
                </a:lnTo>
                <a:lnTo>
                  <a:pt x="1652" y="345"/>
                </a:lnTo>
                <a:lnTo>
                  <a:pt x="1637" y="345"/>
                </a:lnTo>
                <a:lnTo>
                  <a:pt x="1637" y="360"/>
                </a:lnTo>
                <a:lnTo>
                  <a:pt x="1637" y="375"/>
                </a:lnTo>
                <a:lnTo>
                  <a:pt x="1637" y="390"/>
                </a:lnTo>
                <a:lnTo>
                  <a:pt x="1637" y="405"/>
                </a:lnTo>
                <a:lnTo>
                  <a:pt x="1652" y="420"/>
                </a:lnTo>
                <a:lnTo>
                  <a:pt x="1652" y="435"/>
                </a:lnTo>
                <a:lnTo>
                  <a:pt x="1637" y="435"/>
                </a:lnTo>
                <a:lnTo>
                  <a:pt x="1622" y="435"/>
                </a:lnTo>
                <a:lnTo>
                  <a:pt x="1607" y="435"/>
                </a:lnTo>
                <a:lnTo>
                  <a:pt x="1592" y="435"/>
                </a:lnTo>
                <a:lnTo>
                  <a:pt x="1592" y="450"/>
                </a:lnTo>
                <a:lnTo>
                  <a:pt x="1592" y="465"/>
                </a:lnTo>
                <a:lnTo>
                  <a:pt x="1592" y="480"/>
                </a:lnTo>
                <a:lnTo>
                  <a:pt x="1592" y="495"/>
                </a:lnTo>
                <a:lnTo>
                  <a:pt x="1607" y="510"/>
                </a:lnTo>
                <a:lnTo>
                  <a:pt x="1607" y="525"/>
                </a:lnTo>
                <a:lnTo>
                  <a:pt x="1607" y="540"/>
                </a:lnTo>
                <a:lnTo>
                  <a:pt x="1592" y="540"/>
                </a:lnTo>
                <a:lnTo>
                  <a:pt x="1607" y="540"/>
                </a:lnTo>
                <a:lnTo>
                  <a:pt x="1592" y="540"/>
                </a:lnTo>
                <a:lnTo>
                  <a:pt x="1592" y="555"/>
                </a:lnTo>
                <a:lnTo>
                  <a:pt x="1577" y="555"/>
                </a:lnTo>
                <a:lnTo>
                  <a:pt x="1607" y="555"/>
                </a:lnTo>
                <a:lnTo>
                  <a:pt x="1652" y="555"/>
                </a:lnTo>
                <a:lnTo>
                  <a:pt x="1667" y="555"/>
                </a:lnTo>
                <a:lnTo>
                  <a:pt x="1652" y="570"/>
                </a:lnTo>
                <a:lnTo>
                  <a:pt x="1652" y="585"/>
                </a:lnTo>
                <a:lnTo>
                  <a:pt x="1667" y="615"/>
                </a:lnTo>
                <a:lnTo>
                  <a:pt x="1667" y="600"/>
                </a:lnTo>
                <a:lnTo>
                  <a:pt x="1682" y="600"/>
                </a:lnTo>
                <a:lnTo>
                  <a:pt x="1697" y="615"/>
                </a:lnTo>
                <a:lnTo>
                  <a:pt x="1682" y="630"/>
                </a:lnTo>
                <a:lnTo>
                  <a:pt x="1682" y="645"/>
                </a:lnTo>
                <a:lnTo>
                  <a:pt x="1682" y="660"/>
                </a:lnTo>
                <a:lnTo>
                  <a:pt x="1682" y="705"/>
                </a:lnTo>
                <a:lnTo>
                  <a:pt x="1667" y="705"/>
                </a:lnTo>
                <a:lnTo>
                  <a:pt x="1652" y="705"/>
                </a:lnTo>
                <a:lnTo>
                  <a:pt x="1652" y="675"/>
                </a:lnTo>
                <a:lnTo>
                  <a:pt x="1652" y="660"/>
                </a:lnTo>
                <a:lnTo>
                  <a:pt x="1637" y="660"/>
                </a:lnTo>
                <a:lnTo>
                  <a:pt x="1637" y="675"/>
                </a:lnTo>
                <a:lnTo>
                  <a:pt x="1622" y="690"/>
                </a:lnTo>
                <a:lnTo>
                  <a:pt x="1622" y="705"/>
                </a:lnTo>
                <a:lnTo>
                  <a:pt x="1622" y="720"/>
                </a:lnTo>
                <a:lnTo>
                  <a:pt x="1622" y="735"/>
                </a:lnTo>
                <a:lnTo>
                  <a:pt x="1637" y="735"/>
                </a:lnTo>
                <a:lnTo>
                  <a:pt x="1667" y="735"/>
                </a:lnTo>
                <a:lnTo>
                  <a:pt x="1682" y="720"/>
                </a:lnTo>
                <a:lnTo>
                  <a:pt x="1682" y="735"/>
                </a:lnTo>
                <a:lnTo>
                  <a:pt x="1682" y="750"/>
                </a:lnTo>
                <a:lnTo>
                  <a:pt x="1682" y="765"/>
                </a:lnTo>
                <a:lnTo>
                  <a:pt x="1682" y="780"/>
                </a:lnTo>
                <a:lnTo>
                  <a:pt x="1667" y="780"/>
                </a:lnTo>
                <a:lnTo>
                  <a:pt x="1667" y="795"/>
                </a:lnTo>
                <a:lnTo>
                  <a:pt x="1667" y="810"/>
                </a:lnTo>
                <a:lnTo>
                  <a:pt x="1667" y="825"/>
                </a:lnTo>
                <a:lnTo>
                  <a:pt x="1682" y="825"/>
                </a:lnTo>
                <a:lnTo>
                  <a:pt x="1682" y="840"/>
                </a:lnTo>
                <a:lnTo>
                  <a:pt x="1712" y="855"/>
                </a:lnTo>
                <a:lnTo>
                  <a:pt x="1697" y="855"/>
                </a:lnTo>
                <a:lnTo>
                  <a:pt x="1697" y="870"/>
                </a:lnTo>
                <a:lnTo>
                  <a:pt x="1697" y="855"/>
                </a:lnTo>
                <a:lnTo>
                  <a:pt x="1697" y="870"/>
                </a:lnTo>
                <a:lnTo>
                  <a:pt x="1682" y="870"/>
                </a:lnTo>
                <a:lnTo>
                  <a:pt x="1682" y="885"/>
                </a:lnTo>
                <a:lnTo>
                  <a:pt x="1667" y="885"/>
                </a:lnTo>
                <a:lnTo>
                  <a:pt x="1667" y="870"/>
                </a:lnTo>
                <a:lnTo>
                  <a:pt x="1652" y="870"/>
                </a:lnTo>
                <a:lnTo>
                  <a:pt x="1637" y="870"/>
                </a:lnTo>
                <a:lnTo>
                  <a:pt x="1637" y="885"/>
                </a:lnTo>
                <a:lnTo>
                  <a:pt x="1637" y="900"/>
                </a:lnTo>
                <a:lnTo>
                  <a:pt x="1622" y="900"/>
                </a:lnTo>
                <a:lnTo>
                  <a:pt x="1622" y="915"/>
                </a:lnTo>
                <a:lnTo>
                  <a:pt x="1607" y="900"/>
                </a:lnTo>
                <a:lnTo>
                  <a:pt x="1592" y="900"/>
                </a:lnTo>
                <a:lnTo>
                  <a:pt x="1577" y="900"/>
                </a:lnTo>
                <a:lnTo>
                  <a:pt x="1577" y="915"/>
                </a:lnTo>
                <a:lnTo>
                  <a:pt x="1577" y="930"/>
                </a:lnTo>
                <a:lnTo>
                  <a:pt x="1562" y="930"/>
                </a:lnTo>
                <a:lnTo>
                  <a:pt x="1562" y="945"/>
                </a:lnTo>
                <a:lnTo>
                  <a:pt x="1562" y="960"/>
                </a:lnTo>
                <a:lnTo>
                  <a:pt x="1547" y="960"/>
                </a:lnTo>
                <a:lnTo>
                  <a:pt x="1562" y="960"/>
                </a:lnTo>
                <a:lnTo>
                  <a:pt x="1562" y="975"/>
                </a:lnTo>
                <a:lnTo>
                  <a:pt x="1547" y="975"/>
                </a:lnTo>
                <a:lnTo>
                  <a:pt x="1547" y="990"/>
                </a:lnTo>
                <a:lnTo>
                  <a:pt x="1562" y="990"/>
                </a:lnTo>
                <a:lnTo>
                  <a:pt x="1577" y="1005"/>
                </a:lnTo>
                <a:lnTo>
                  <a:pt x="1607" y="1020"/>
                </a:lnTo>
                <a:lnTo>
                  <a:pt x="1622" y="1035"/>
                </a:lnTo>
                <a:lnTo>
                  <a:pt x="1652" y="1050"/>
                </a:lnTo>
                <a:lnTo>
                  <a:pt x="1637" y="1065"/>
                </a:lnTo>
                <a:lnTo>
                  <a:pt x="1622" y="1095"/>
                </a:lnTo>
                <a:lnTo>
                  <a:pt x="1607" y="1080"/>
                </a:lnTo>
                <a:lnTo>
                  <a:pt x="1577" y="1065"/>
                </a:lnTo>
                <a:lnTo>
                  <a:pt x="1562" y="1080"/>
                </a:lnTo>
                <a:lnTo>
                  <a:pt x="1577" y="1095"/>
                </a:lnTo>
                <a:lnTo>
                  <a:pt x="1577" y="1110"/>
                </a:lnTo>
                <a:lnTo>
                  <a:pt x="1592" y="1110"/>
                </a:lnTo>
                <a:lnTo>
                  <a:pt x="1592" y="1125"/>
                </a:lnTo>
                <a:lnTo>
                  <a:pt x="1562" y="1125"/>
                </a:lnTo>
                <a:lnTo>
                  <a:pt x="1562" y="1140"/>
                </a:lnTo>
                <a:lnTo>
                  <a:pt x="1532" y="1155"/>
                </a:lnTo>
                <a:lnTo>
                  <a:pt x="1517" y="1155"/>
                </a:lnTo>
                <a:lnTo>
                  <a:pt x="1517" y="1170"/>
                </a:lnTo>
                <a:lnTo>
                  <a:pt x="1532" y="1170"/>
                </a:lnTo>
                <a:lnTo>
                  <a:pt x="1562" y="1170"/>
                </a:lnTo>
                <a:lnTo>
                  <a:pt x="1562" y="1185"/>
                </a:lnTo>
                <a:lnTo>
                  <a:pt x="1577" y="1170"/>
                </a:lnTo>
                <a:lnTo>
                  <a:pt x="1577" y="1185"/>
                </a:lnTo>
                <a:lnTo>
                  <a:pt x="1562" y="1185"/>
                </a:lnTo>
                <a:lnTo>
                  <a:pt x="1547" y="1185"/>
                </a:lnTo>
                <a:lnTo>
                  <a:pt x="1517" y="1200"/>
                </a:lnTo>
                <a:lnTo>
                  <a:pt x="1502" y="1200"/>
                </a:lnTo>
                <a:lnTo>
                  <a:pt x="1487" y="1200"/>
                </a:lnTo>
                <a:lnTo>
                  <a:pt x="1487" y="1215"/>
                </a:lnTo>
                <a:lnTo>
                  <a:pt x="1472" y="1215"/>
                </a:lnTo>
                <a:lnTo>
                  <a:pt x="1457" y="1215"/>
                </a:lnTo>
                <a:lnTo>
                  <a:pt x="1442" y="1215"/>
                </a:lnTo>
                <a:lnTo>
                  <a:pt x="1427" y="1215"/>
                </a:lnTo>
                <a:lnTo>
                  <a:pt x="1427" y="1185"/>
                </a:lnTo>
                <a:lnTo>
                  <a:pt x="1412" y="1185"/>
                </a:lnTo>
                <a:lnTo>
                  <a:pt x="1397" y="1185"/>
                </a:lnTo>
                <a:lnTo>
                  <a:pt x="1382" y="1185"/>
                </a:lnTo>
                <a:lnTo>
                  <a:pt x="1367" y="1185"/>
                </a:lnTo>
                <a:lnTo>
                  <a:pt x="1367" y="1170"/>
                </a:lnTo>
                <a:lnTo>
                  <a:pt x="1352" y="1170"/>
                </a:lnTo>
                <a:lnTo>
                  <a:pt x="1337" y="1170"/>
                </a:lnTo>
                <a:lnTo>
                  <a:pt x="1337" y="1185"/>
                </a:lnTo>
                <a:lnTo>
                  <a:pt x="1337" y="1200"/>
                </a:lnTo>
                <a:lnTo>
                  <a:pt x="1337" y="1215"/>
                </a:lnTo>
                <a:lnTo>
                  <a:pt x="1322" y="1215"/>
                </a:lnTo>
                <a:lnTo>
                  <a:pt x="1307" y="1215"/>
                </a:lnTo>
                <a:lnTo>
                  <a:pt x="1292" y="1200"/>
                </a:lnTo>
                <a:lnTo>
                  <a:pt x="1277" y="1200"/>
                </a:lnTo>
                <a:lnTo>
                  <a:pt x="1262" y="1200"/>
                </a:lnTo>
                <a:lnTo>
                  <a:pt x="1247" y="12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97" name="Freeform 535"/>
          <p:cNvSpPr>
            <a:spLocks/>
          </p:cNvSpPr>
          <p:nvPr/>
        </p:nvSpPr>
        <p:spPr bwMode="auto">
          <a:xfrm>
            <a:off x="3938228" y="3869220"/>
            <a:ext cx="1435513" cy="1164541"/>
          </a:xfrm>
          <a:custGeom>
            <a:avLst/>
            <a:gdLst>
              <a:gd name="T0" fmla="*/ 1 w 1712"/>
              <a:gd name="T1" fmla="*/ 1 h 1410"/>
              <a:gd name="T2" fmla="*/ 1 w 1712"/>
              <a:gd name="T3" fmla="*/ 1 h 1410"/>
              <a:gd name="T4" fmla="*/ 1 w 1712"/>
              <a:gd name="T5" fmla="*/ 1 h 1410"/>
              <a:gd name="T6" fmla="*/ 1 w 1712"/>
              <a:gd name="T7" fmla="*/ 1 h 1410"/>
              <a:gd name="T8" fmla="*/ 1 w 1712"/>
              <a:gd name="T9" fmla="*/ 1 h 1410"/>
              <a:gd name="T10" fmla="*/ 1 w 1712"/>
              <a:gd name="T11" fmla="*/ 1 h 1410"/>
              <a:gd name="T12" fmla="*/ 1 w 1712"/>
              <a:gd name="T13" fmla="*/ 1 h 1410"/>
              <a:gd name="T14" fmla="*/ 1 w 1712"/>
              <a:gd name="T15" fmla="*/ 1 h 1410"/>
              <a:gd name="T16" fmla="*/ 1 w 1712"/>
              <a:gd name="T17" fmla="*/ 1 h 1410"/>
              <a:gd name="T18" fmla="*/ 1 w 1712"/>
              <a:gd name="T19" fmla="*/ 1 h 1410"/>
              <a:gd name="T20" fmla="*/ 1 w 1712"/>
              <a:gd name="T21" fmla="*/ 1 h 1410"/>
              <a:gd name="T22" fmla="*/ 1 w 1712"/>
              <a:gd name="T23" fmla="*/ 1 h 1410"/>
              <a:gd name="T24" fmla="*/ 1 w 1712"/>
              <a:gd name="T25" fmla="*/ 1 h 1410"/>
              <a:gd name="T26" fmla="*/ 1 w 1712"/>
              <a:gd name="T27" fmla="*/ 1 h 1410"/>
              <a:gd name="T28" fmla="*/ 1 w 1712"/>
              <a:gd name="T29" fmla="*/ 1 h 1410"/>
              <a:gd name="T30" fmla="*/ 1 w 1712"/>
              <a:gd name="T31" fmla="*/ 1 h 1410"/>
              <a:gd name="T32" fmla="*/ 1 w 1712"/>
              <a:gd name="T33" fmla="*/ 1 h 1410"/>
              <a:gd name="T34" fmla="*/ 1 w 1712"/>
              <a:gd name="T35" fmla="*/ 1 h 1410"/>
              <a:gd name="T36" fmla="*/ 1 w 1712"/>
              <a:gd name="T37" fmla="*/ 1 h 1410"/>
              <a:gd name="T38" fmla="*/ 1 w 1712"/>
              <a:gd name="T39" fmla="*/ 1 h 1410"/>
              <a:gd name="T40" fmla="*/ 1 w 1712"/>
              <a:gd name="T41" fmla="*/ 1 h 1410"/>
              <a:gd name="T42" fmla="*/ 1 w 1712"/>
              <a:gd name="T43" fmla="*/ 1 h 1410"/>
              <a:gd name="T44" fmla="*/ 1 w 1712"/>
              <a:gd name="T45" fmla="*/ 1 h 1410"/>
              <a:gd name="T46" fmla="*/ 1 w 1712"/>
              <a:gd name="T47" fmla="*/ 1 h 1410"/>
              <a:gd name="T48" fmla="*/ 1 w 1712"/>
              <a:gd name="T49" fmla="*/ 1 h 1410"/>
              <a:gd name="T50" fmla="*/ 1 w 1712"/>
              <a:gd name="T51" fmla="*/ 1 h 1410"/>
              <a:gd name="T52" fmla="*/ 1 w 1712"/>
              <a:gd name="T53" fmla="*/ 1 h 1410"/>
              <a:gd name="T54" fmla="*/ 1 w 1712"/>
              <a:gd name="T55" fmla="*/ 0 h 1410"/>
              <a:gd name="T56" fmla="*/ 1 w 1712"/>
              <a:gd name="T57" fmla="*/ 1 h 1410"/>
              <a:gd name="T58" fmla="*/ 1 w 1712"/>
              <a:gd name="T59" fmla="*/ 1 h 1410"/>
              <a:gd name="T60" fmla="*/ 1 w 1712"/>
              <a:gd name="T61" fmla="*/ 1 h 1410"/>
              <a:gd name="T62" fmla="*/ 1 w 1712"/>
              <a:gd name="T63" fmla="*/ 1 h 1410"/>
              <a:gd name="T64" fmla="*/ 1 w 1712"/>
              <a:gd name="T65" fmla="*/ 1 h 1410"/>
              <a:gd name="T66" fmla="*/ 1 w 1712"/>
              <a:gd name="T67" fmla="*/ 1 h 1410"/>
              <a:gd name="T68" fmla="*/ 1 w 1712"/>
              <a:gd name="T69" fmla="*/ 1 h 1410"/>
              <a:gd name="T70" fmla="*/ 1 w 1712"/>
              <a:gd name="T71" fmla="*/ 1 h 1410"/>
              <a:gd name="T72" fmla="*/ 1 w 1712"/>
              <a:gd name="T73" fmla="*/ 1 h 1410"/>
              <a:gd name="T74" fmla="*/ 1 w 1712"/>
              <a:gd name="T75" fmla="*/ 1 h 1410"/>
              <a:gd name="T76" fmla="*/ 1 w 1712"/>
              <a:gd name="T77" fmla="*/ 1 h 1410"/>
              <a:gd name="T78" fmla="*/ 1 w 1712"/>
              <a:gd name="T79" fmla="*/ 1 h 1410"/>
              <a:gd name="T80" fmla="*/ 1 w 1712"/>
              <a:gd name="T81" fmla="*/ 1 h 1410"/>
              <a:gd name="T82" fmla="*/ 1 w 1712"/>
              <a:gd name="T83" fmla="*/ 1 h 1410"/>
              <a:gd name="T84" fmla="*/ 1 w 1712"/>
              <a:gd name="T85" fmla="*/ 1 h 1410"/>
              <a:gd name="T86" fmla="*/ 1 w 1712"/>
              <a:gd name="T87" fmla="*/ 1 h 1410"/>
              <a:gd name="T88" fmla="*/ 1 w 1712"/>
              <a:gd name="T89" fmla="*/ 1 h 1410"/>
              <a:gd name="T90" fmla="*/ 1 w 1712"/>
              <a:gd name="T91" fmla="*/ 1 h 1410"/>
              <a:gd name="T92" fmla="*/ 1 w 1712"/>
              <a:gd name="T93" fmla="*/ 1 h 1410"/>
              <a:gd name="T94" fmla="*/ 1 w 1712"/>
              <a:gd name="T95" fmla="*/ 1 h 1410"/>
              <a:gd name="T96" fmla="*/ 1 w 1712"/>
              <a:gd name="T97" fmla="*/ 1 h 1410"/>
              <a:gd name="T98" fmla="*/ 1 w 1712"/>
              <a:gd name="T99" fmla="*/ 1 h 1410"/>
              <a:gd name="T100" fmla="*/ 1 w 1712"/>
              <a:gd name="T101" fmla="*/ 1 h 1410"/>
              <a:gd name="T102" fmla="*/ 1 w 1712"/>
              <a:gd name="T103" fmla="*/ 1 h 1410"/>
              <a:gd name="T104" fmla="*/ 1 w 1712"/>
              <a:gd name="T105" fmla="*/ 1 h 1410"/>
              <a:gd name="T106" fmla="*/ 1 w 1712"/>
              <a:gd name="T107" fmla="*/ 1 h 1410"/>
              <a:gd name="T108" fmla="*/ 1 w 1712"/>
              <a:gd name="T109" fmla="*/ 1 h 1410"/>
              <a:gd name="T110" fmla="*/ 1 w 1712"/>
              <a:gd name="T111" fmla="*/ 1 h 1410"/>
              <a:gd name="T112" fmla="*/ 1 w 1712"/>
              <a:gd name="T113" fmla="*/ 1 h 1410"/>
              <a:gd name="T114" fmla="*/ 1 w 1712"/>
              <a:gd name="T115" fmla="*/ 1 h 1410"/>
              <a:gd name="T116" fmla="*/ 1 w 1712"/>
              <a:gd name="T117" fmla="*/ 1 h 1410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712"/>
              <a:gd name="T178" fmla="*/ 0 h 1410"/>
              <a:gd name="T179" fmla="*/ 1712 w 1712"/>
              <a:gd name="T180" fmla="*/ 1410 h 1410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712" h="1410">
                <a:moveTo>
                  <a:pt x="1021" y="1200"/>
                </a:moveTo>
                <a:lnTo>
                  <a:pt x="1021" y="1185"/>
                </a:lnTo>
                <a:lnTo>
                  <a:pt x="1006" y="1185"/>
                </a:lnTo>
                <a:lnTo>
                  <a:pt x="1006" y="1200"/>
                </a:lnTo>
                <a:lnTo>
                  <a:pt x="991" y="1200"/>
                </a:lnTo>
                <a:lnTo>
                  <a:pt x="976" y="1200"/>
                </a:lnTo>
                <a:lnTo>
                  <a:pt x="976" y="1215"/>
                </a:lnTo>
                <a:lnTo>
                  <a:pt x="961" y="1230"/>
                </a:lnTo>
                <a:lnTo>
                  <a:pt x="961" y="1245"/>
                </a:lnTo>
                <a:lnTo>
                  <a:pt x="961" y="1260"/>
                </a:lnTo>
                <a:lnTo>
                  <a:pt x="961" y="1275"/>
                </a:lnTo>
                <a:lnTo>
                  <a:pt x="961" y="1290"/>
                </a:lnTo>
                <a:lnTo>
                  <a:pt x="976" y="1290"/>
                </a:lnTo>
                <a:lnTo>
                  <a:pt x="991" y="1290"/>
                </a:lnTo>
                <a:lnTo>
                  <a:pt x="991" y="1305"/>
                </a:lnTo>
                <a:lnTo>
                  <a:pt x="976" y="1305"/>
                </a:lnTo>
                <a:lnTo>
                  <a:pt x="976" y="1320"/>
                </a:lnTo>
                <a:lnTo>
                  <a:pt x="976" y="1335"/>
                </a:lnTo>
                <a:lnTo>
                  <a:pt x="976" y="1350"/>
                </a:lnTo>
                <a:lnTo>
                  <a:pt x="976" y="1365"/>
                </a:lnTo>
                <a:lnTo>
                  <a:pt x="976" y="1380"/>
                </a:lnTo>
                <a:lnTo>
                  <a:pt x="961" y="1380"/>
                </a:lnTo>
                <a:lnTo>
                  <a:pt x="946" y="1380"/>
                </a:lnTo>
                <a:lnTo>
                  <a:pt x="931" y="1380"/>
                </a:lnTo>
                <a:lnTo>
                  <a:pt x="931" y="1395"/>
                </a:lnTo>
                <a:lnTo>
                  <a:pt x="916" y="1395"/>
                </a:lnTo>
                <a:lnTo>
                  <a:pt x="901" y="1395"/>
                </a:lnTo>
                <a:lnTo>
                  <a:pt x="901" y="1380"/>
                </a:lnTo>
                <a:lnTo>
                  <a:pt x="886" y="1380"/>
                </a:lnTo>
                <a:lnTo>
                  <a:pt x="871" y="1380"/>
                </a:lnTo>
                <a:lnTo>
                  <a:pt x="856" y="1380"/>
                </a:lnTo>
                <a:lnTo>
                  <a:pt x="856" y="1365"/>
                </a:lnTo>
                <a:lnTo>
                  <a:pt x="841" y="1365"/>
                </a:lnTo>
                <a:lnTo>
                  <a:pt x="826" y="1365"/>
                </a:lnTo>
                <a:lnTo>
                  <a:pt x="811" y="1365"/>
                </a:lnTo>
                <a:lnTo>
                  <a:pt x="796" y="1365"/>
                </a:lnTo>
                <a:lnTo>
                  <a:pt x="796" y="1380"/>
                </a:lnTo>
                <a:lnTo>
                  <a:pt x="781" y="1380"/>
                </a:lnTo>
                <a:lnTo>
                  <a:pt x="781" y="1395"/>
                </a:lnTo>
                <a:lnTo>
                  <a:pt x="781" y="1410"/>
                </a:lnTo>
                <a:lnTo>
                  <a:pt x="766" y="1410"/>
                </a:lnTo>
                <a:lnTo>
                  <a:pt x="766" y="1395"/>
                </a:lnTo>
                <a:lnTo>
                  <a:pt x="751" y="1395"/>
                </a:lnTo>
                <a:lnTo>
                  <a:pt x="751" y="1380"/>
                </a:lnTo>
                <a:lnTo>
                  <a:pt x="736" y="1380"/>
                </a:lnTo>
                <a:lnTo>
                  <a:pt x="721" y="1380"/>
                </a:lnTo>
                <a:lnTo>
                  <a:pt x="706" y="1395"/>
                </a:lnTo>
                <a:lnTo>
                  <a:pt x="706" y="1380"/>
                </a:lnTo>
                <a:lnTo>
                  <a:pt x="691" y="1395"/>
                </a:lnTo>
                <a:lnTo>
                  <a:pt x="676" y="1395"/>
                </a:lnTo>
                <a:lnTo>
                  <a:pt x="661" y="1395"/>
                </a:lnTo>
                <a:lnTo>
                  <a:pt x="661" y="1410"/>
                </a:lnTo>
                <a:lnTo>
                  <a:pt x="646" y="1410"/>
                </a:lnTo>
                <a:lnTo>
                  <a:pt x="631" y="1395"/>
                </a:lnTo>
                <a:lnTo>
                  <a:pt x="616" y="1395"/>
                </a:lnTo>
                <a:lnTo>
                  <a:pt x="601" y="1395"/>
                </a:lnTo>
                <a:lnTo>
                  <a:pt x="586" y="1395"/>
                </a:lnTo>
                <a:lnTo>
                  <a:pt x="571" y="1395"/>
                </a:lnTo>
                <a:lnTo>
                  <a:pt x="571" y="1380"/>
                </a:lnTo>
                <a:lnTo>
                  <a:pt x="556" y="1380"/>
                </a:lnTo>
                <a:lnTo>
                  <a:pt x="571" y="1380"/>
                </a:lnTo>
                <a:lnTo>
                  <a:pt x="571" y="1365"/>
                </a:lnTo>
                <a:lnTo>
                  <a:pt x="556" y="1365"/>
                </a:lnTo>
                <a:lnTo>
                  <a:pt x="571" y="1365"/>
                </a:lnTo>
                <a:lnTo>
                  <a:pt x="571" y="1350"/>
                </a:lnTo>
                <a:lnTo>
                  <a:pt x="556" y="1335"/>
                </a:lnTo>
                <a:lnTo>
                  <a:pt x="556" y="1320"/>
                </a:lnTo>
                <a:lnTo>
                  <a:pt x="556" y="1305"/>
                </a:lnTo>
                <a:lnTo>
                  <a:pt x="556" y="1290"/>
                </a:lnTo>
                <a:lnTo>
                  <a:pt x="541" y="1290"/>
                </a:lnTo>
                <a:lnTo>
                  <a:pt x="541" y="1275"/>
                </a:lnTo>
                <a:lnTo>
                  <a:pt x="556" y="1275"/>
                </a:lnTo>
                <a:lnTo>
                  <a:pt x="556" y="1260"/>
                </a:lnTo>
                <a:lnTo>
                  <a:pt x="556" y="1245"/>
                </a:lnTo>
                <a:lnTo>
                  <a:pt x="541" y="1245"/>
                </a:lnTo>
                <a:lnTo>
                  <a:pt x="541" y="1230"/>
                </a:lnTo>
                <a:lnTo>
                  <a:pt x="556" y="1215"/>
                </a:lnTo>
                <a:lnTo>
                  <a:pt x="556" y="1200"/>
                </a:lnTo>
                <a:lnTo>
                  <a:pt x="541" y="1200"/>
                </a:lnTo>
                <a:lnTo>
                  <a:pt x="526" y="1200"/>
                </a:lnTo>
                <a:lnTo>
                  <a:pt x="526" y="1170"/>
                </a:lnTo>
                <a:lnTo>
                  <a:pt x="511" y="1170"/>
                </a:lnTo>
                <a:lnTo>
                  <a:pt x="511" y="1155"/>
                </a:lnTo>
                <a:lnTo>
                  <a:pt x="496" y="1155"/>
                </a:lnTo>
                <a:lnTo>
                  <a:pt x="481" y="1155"/>
                </a:lnTo>
                <a:lnTo>
                  <a:pt x="481" y="1140"/>
                </a:lnTo>
                <a:lnTo>
                  <a:pt x="481" y="1125"/>
                </a:lnTo>
                <a:lnTo>
                  <a:pt x="466" y="1110"/>
                </a:lnTo>
                <a:lnTo>
                  <a:pt x="466" y="1095"/>
                </a:lnTo>
                <a:lnTo>
                  <a:pt x="481" y="1095"/>
                </a:lnTo>
                <a:lnTo>
                  <a:pt x="496" y="1095"/>
                </a:lnTo>
                <a:lnTo>
                  <a:pt x="511" y="1080"/>
                </a:lnTo>
                <a:lnTo>
                  <a:pt x="541" y="1080"/>
                </a:lnTo>
                <a:lnTo>
                  <a:pt x="556" y="1080"/>
                </a:lnTo>
                <a:lnTo>
                  <a:pt x="601" y="1065"/>
                </a:lnTo>
                <a:lnTo>
                  <a:pt x="586" y="1050"/>
                </a:lnTo>
                <a:lnTo>
                  <a:pt x="616" y="1035"/>
                </a:lnTo>
                <a:lnTo>
                  <a:pt x="616" y="1050"/>
                </a:lnTo>
                <a:lnTo>
                  <a:pt x="631" y="1050"/>
                </a:lnTo>
                <a:lnTo>
                  <a:pt x="631" y="1035"/>
                </a:lnTo>
                <a:lnTo>
                  <a:pt x="631" y="1020"/>
                </a:lnTo>
                <a:lnTo>
                  <a:pt x="631" y="1005"/>
                </a:lnTo>
                <a:lnTo>
                  <a:pt x="631" y="990"/>
                </a:lnTo>
                <a:lnTo>
                  <a:pt x="631" y="975"/>
                </a:lnTo>
                <a:lnTo>
                  <a:pt x="616" y="915"/>
                </a:lnTo>
                <a:lnTo>
                  <a:pt x="601" y="915"/>
                </a:lnTo>
                <a:lnTo>
                  <a:pt x="571" y="915"/>
                </a:lnTo>
                <a:lnTo>
                  <a:pt x="571" y="930"/>
                </a:lnTo>
                <a:lnTo>
                  <a:pt x="556" y="930"/>
                </a:lnTo>
                <a:lnTo>
                  <a:pt x="541" y="930"/>
                </a:lnTo>
                <a:lnTo>
                  <a:pt x="526" y="930"/>
                </a:lnTo>
                <a:lnTo>
                  <a:pt x="526" y="915"/>
                </a:lnTo>
                <a:lnTo>
                  <a:pt x="526" y="900"/>
                </a:lnTo>
                <a:lnTo>
                  <a:pt x="526" y="915"/>
                </a:lnTo>
                <a:lnTo>
                  <a:pt x="556" y="900"/>
                </a:lnTo>
                <a:lnTo>
                  <a:pt x="541" y="870"/>
                </a:lnTo>
                <a:lnTo>
                  <a:pt x="556" y="870"/>
                </a:lnTo>
                <a:lnTo>
                  <a:pt x="556" y="840"/>
                </a:lnTo>
                <a:lnTo>
                  <a:pt x="541" y="840"/>
                </a:lnTo>
                <a:lnTo>
                  <a:pt x="511" y="840"/>
                </a:lnTo>
                <a:lnTo>
                  <a:pt x="511" y="855"/>
                </a:lnTo>
                <a:lnTo>
                  <a:pt x="496" y="855"/>
                </a:lnTo>
                <a:lnTo>
                  <a:pt x="466" y="855"/>
                </a:lnTo>
                <a:lnTo>
                  <a:pt x="466" y="825"/>
                </a:lnTo>
                <a:lnTo>
                  <a:pt x="466" y="840"/>
                </a:lnTo>
                <a:lnTo>
                  <a:pt x="451" y="840"/>
                </a:lnTo>
                <a:lnTo>
                  <a:pt x="466" y="810"/>
                </a:lnTo>
                <a:lnTo>
                  <a:pt x="436" y="825"/>
                </a:lnTo>
                <a:lnTo>
                  <a:pt x="421" y="825"/>
                </a:lnTo>
                <a:lnTo>
                  <a:pt x="406" y="825"/>
                </a:lnTo>
                <a:lnTo>
                  <a:pt x="406" y="795"/>
                </a:lnTo>
                <a:lnTo>
                  <a:pt x="391" y="795"/>
                </a:lnTo>
                <a:lnTo>
                  <a:pt x="391" y="780"/>
                </a:lnTo>
                <a:lnTo>
                  <a:pt x="391" y="765"/>
                </a:lnTo>
                <a:lnTo>
                  <a:pt x="406" y="765"/>
                </a:lnTo>
                <a:lnTo>
                  <a:pt x="406" y="750"/>
                </a:lnTo>
                <a:lnTo>
                  <a:pt x="391" y="750"/>
                </a:lnTo>
                <a:lnTo>
                  <a:pt x="391" y="735"/>
                </a:lnTo>
                <a:lnTo>
                  <a:pt x="391" y="720"/>
                </a:lnTo>
                <a:lnTo>
                  <a:pt x="406" y="720"/>
                </a:lnTo>
                <a:lnTo>
                  <a:pt x="391" y="705"/>
                </a:lnTo>
                <a:lnTo>
                  <a:pt x="376" y="705"/>
                </a:lnTo>
                <a:lnTo>
                  <a:pt x="376" y="675"/>
                </a:lnTo>
                <a:lnTo>
                  <a:pt x="376" y="660"/>
                </a:lnTo>
                <a:lnTo>
                  <a:pt x="376" y="645"/>
                </a:lnTo>
                <a:lnTo>
                  <a:pt x="376" y="630"/>
                </a:lnTo>
                <a:lnTo>
                  <a:pt x="391" y="630"/>
                </a:lnTo>
                <a:lnTo>
                  <a:pt x="391" y="615"/>
                </a:lnTo>
                <a:lnTo>
                  <a:pt x="391" y="600"/>
                </a:lnTo>
                <a:lnTo>
                  <a:pt x="376" y="600"/>
                </a:lnTo>
                <a:lnTo>
                  <a:pt x="361" y="600"/>
                </a:lnTo>
                <a:lnTo>
                  <a:pt x="361" y="585"/>
                </a:lnTo>
                <a:lnTo>
                  <a:pt x="346" y="600"/>
                </a:lnTo>
                <a:lnTo>
                  <a:pt x="346" y="585"/>
                </a:lnTo>
                <a:lnTo>
                  <a:pt x="331" y="600"/>
                </a:lnTo>
                <a:lnTo>
                  <a:pt x="331" y="585"/>
                </a:lnTo>
                <a:lnTo>
                  <a:pt x="316" y="585"/>
                </a:lnTo>
                <a:lnTo>
                  <a:pt x="316" y="570"/>
                </a:lnTo>
                <a:lnTo>
                  <a:pt x="331" y="555"/>
                </a:lnTo>
                <a:lnTo>
                  <a:pt x="331" y="540"/>
                </a:lnTo>
                <a:lnTo>
                  <a:pt x="331" y="525"/>
                </a:lnTo>
                <a:lnTo>
                  <a:pt x="346" y="510"/>
                </a:lnTo>
                <a:lnTo>
                  <a:pt x="331" y="510"/>
                </a:lnTo>
                <a:lnTo>
                  <a:pt x="316" y="510"/>
                </a:lnTo>
                <a:lnTo>
                  <a:pt x="301" y="510"/>
                </a:lnTo>
                <a:lnTo>
                  <a:pt x="301" y="525"/>
                </a:lnTo>
                <a:lnTo>
                  <a:pt x="301" y="540"/>
                </a:lnTo>
                <a:lnTo>
                  <a:pt x="286" y="540"/>
                </a:lnTo>
                <a:lnTo>
                  <a:pt x="271" y="540"/>
                </a:lnTo>
                <a:lnTo>
                  <a:pt x="271" y="525"/>
                </a:lnTo>
                <a:lnTo>
                  <a:pt x="256" y="525"/>
                </a:lnTo>
                <a:lnTo>
                  <a:pt x="241" y="525"/>
                </a:lnTo>
                <a:lnTo>
                  <a:pt x="241" y="510"/>
                </a:lnTo>
                <a:lnTo>
                  <a:pt x="211" y="525"/>
                </a:lnTo>
                <a:lnTo>
                  <a:pt x="196" y="525"/>
                </a:lnTo>
                <a:lnTo>
                  <a:pt x="181" y="525"/>
                </a:lnTo>
                <a:lnTo>
                  <a:pt x="166" y="525"/>
                </a:lnTo>
                <a:lnTo>
                  <a:pt x="150" y="540"/>
                </a:lnTo>
                <a:lnTo>
                  <a:pt x="150" y="510"/>
                </a:lnTo>
                <a:lnTo>
                  <a:pt x="135" y="510"/>
                </a:lnTo>
                <a:lnTo>
                  <a:pt x="135" y="525"/>
                </a:lnTo>
                <a:lnTo>
                  <a:pt x="120" y="510"/>
                </a:lnTo>
                <a:lnTo>
                  <a:pt x="120" y="495"/>
                </a:lnTo>
                <a:lnTo>
                  <a:pt x="120" y="480"/>
                </a:lnTo>
                <a:lnTo>
                  <a:pt x="120" y="465"/>
                </a:lnTo>
                <a:lnTo>
                  <a:pt x="120" y="450"/>
                </a:lnTo>
                <a:lnTo>
                  <a:pt x="120" y="435"/>
                </a:lnTo>
                <a:lnTo>
                  <a:pt x="105" y="420"/>
                </a:lnTo>
                <a:lnTo>
                  <a:pt x="120" y="420"/>
                </a:lnTo>
                <a:lnTo>
                  <a:pt x="120" y="405"/>
                </a:lnTo>
                <a:lnTo>
                  <a:pt x="135" y="405"/>
                </a:lnTo>
                <a:lnTo>
                  <a:pt x="120" y="390"/>
                </a:lnTo>
                <a:lnTo>
                  <a:pt x="135" y="390"/>
                </a:lnTo>
                <a:lnTo>
                  <a:pt x="135" y="375"/>
                </a:lnTo>
                <a:lnTo>
                  <a:pt x="135" y="360"/>
                </a:lnTo>
                <a:lnTo>
                  <a:pt x="105" y="360"/>
                </a:lnTo>
                <a:lnTo>
                  <a:pt x="90" y="360"/>
                </a:lnTo>
                <a:lnTo>
                  <a:pt x="75" y="375"/>
                </a:lnTo>
                <a:lnTo>
                  <a:pt x="75" y="360"/>
                </a:lnTo>
                <a:lnTo>
                  <a:pt x="75" y="345"/>
                </a:lnTo>
                <a:lnTo>
                  <a:pt x="75" y="330"/>
                </a:lnTo>
                <a:lnTo>
                  <a:pt x="60" y="315"/>
                </a:lnTo>
                <a:lnTo>
                  <a:pt x="60" y="300"/>
                </a:lnTo>
                <a:lnTo>
                  <a:pt x="60" y="285"/>
                </a:lnTo>
                <a:lnTo>
                  <a:pt x="60" y="270"/>
                </a:lnTo>
                <a:lnTo>
                  <a:pt x="60" y="255"/>
                </a:lnTo>
                <a:lnTo>
                  <a:pt x="45" y="255"/>
                </a:lnTo>
                <a:lnTo>
                  <a:pt x="45" y="240"/>
                </a:lnTo>
                <a:lnTo>
                  <a:pt x="30" y="240"/>
                </a:lnTo>
                <a:lnTo>
                  <a:pt x="30" y="225"/>
                </a:lnTo>
                <a:lnTo>
                  <a:pt x="30" y="210"/>
                </a:lnTo>
                <a:lnTo>
                  <a:pt x="15" y="195"/>
                </a:lnTo>
                <a:lnTo>
                  <a:pt x="30" y="180"/>
                </a:lnTo>
                <a:lnTo>
                  <a:pt x="15" y="150"/>
                </a:lnTo>
                <a:lnTo>
                  <a:pt x="0" y="150"/>
                </a:lnTo>
                <a:lnTo>
                  <a:pt x="15" y="150"/>
                </a:lnTo>
                <a:lnTo>
                  <a:pt x="15" y="135"/>
                </a:lnTo>
                <a:lnTo>
                  <a:pt x="15" y="150"/>
                </a:lnTo>
                <a:lnTo>
                  <a:pt x="15" y="135"/>
                </a:lnTo>
                <a:lnTo>
                  <a:pt x="30" y="135"/>
                </a:lnTo>
                <a:lnTo>
                  <a:pt x="30" y="120"/>
                </a:lnTo>
                <a:lnTo>
                  <a:pt x="45" y="135"/>
                </a:lnTo>
                <a:lnTo>
                  <a:pt x="45" y="120"/>
                </a:lnTo>
                <a:lnTo>
                  <a:pt x="60" y="120"/>
                </a:lnTo>
                <a:lnTo>
                  <a:pt x="75" y="120"/>
                </a:lnTo>
                <a:lnTo>
                  <a:pt x="60" y="120"/>
                </a:lnTo>
                <a:lnTo>
                  <a:pt x="60" y="105"/>
                </a:lnTo>
                <a:lnTo>
                  <a:pt x="75" y="120"/>
                </a:lnTo>
                <a:lnTo>
                  <a:pt x="90" y="120"/>
                </a:lnTo>
                <a:lnTo>
                  <a:pt x="90" y="105"/>
                </a:lnTo>
                <a:lnTo>
                  <a:pt x="75" y="105"/>
                </a:lnTo>
                <a:lnTo>
                  <a:pt x="60" y="105"/>
                </a:lnTo>
                <a:lnTo>
                  <a:pt x="60" y="90"/>
                </a:lnTo>
                <a:lnTo>
                  <a:pt x="60" y="75"/>
                </a:lnTo>
                <a:lnTo>
                  <a:pt x="75" y="75"/>
                </a:lnTo>
                <a:lnTo>
                  <a:pt x="75" y="60"/>
                </a:lnTo>
                <a:lnTo>
                  <a:pt x="90" y="60"/>
                </a:lnTo>
                <a:lnTo>
                  <a:pt x="105" y="60"/>
                </a:lnTo>
                <a:lnTo>
                  <a:pt x="120" y="60"/>
                </a:lnTo>
                <a:lnTo>
                  <a:pt x="135" y="60"/>
                </a:lnTo>
                <a:lnTo>
                  <a:pt x="150" y="60"/>
                </a:lnTo>
                <a:lnTo>
                  <a:pt x="166" y="60"/>
                </a:lnTo>
                <a:lnTo>
                  <a:pt x="181" y="60"/>
                </a:lnTo>
                <a:lnTo>
                  <a:pt x="196" y="45"/>
                </a:lnTo>
                <a:lnTo>
                  <a:pt x="196" y="60"/>
                </a:lnTo>
                <a:lnTo>
                  <a:pt x="211" y="60"/>
                </a:lnTo>
                <a:lnTo>
                  <a:pt x="211" y="75"/>
                </a:lnTo>
                <a:lnTo>
                  <a:pt x="226" y="75"/>
                </a:lnTo>
                <a:lnTo>
                  <a:pt x="241" y="75"/>
                </a:lnTo>
                <a:lnTo>
                  <a:pt x="241" y="60"/>
                </a:lnTo>
                <a:lnTo>
                  <a:pt x="256" y="60"/>
                </a:lnTo>
                <a:lnTo>
                  <a:pt x="271" y="60"/>
                </a:lnTo>
                <a:lnTo>
                  <a:pt x="256" y="45"/>
                </a:lnTo>
                <a:lnTo>
                  <a:pt x="271" y="45"/>
                </a:lnTo>
                <a:lnTo>
                  <a:pt x="286" y="45"/>
                </a:lnTo>
                <a:lnTo>
                  <a:pt x="301" y="30"/>
                </a:lnTo>
                <a:lnTo>
                  <a:pt x="301" y="45"/>
                </a:lnTo>
                <a:lnTo>
                  <a:pt x="316" y="45"/>
                </a:lnTo>
                <a:lnTo>
                  <a:pt x="331" y="45"/>
                </a:lnTo>
                <a:lnTo>
                  <a:pt x="346" y="60"/>
                </a:lnTo>
                <a:lnTo>
                  <a:pt x="361" y="60"/>
                </a:lnTo>
                <a:lnTo>
                  <a:pt x="361" y="45"/>
                </a:lnTo>
                <a:lnTo>
                  <a:pt x="376" y="45"/>
                </a:lnTo>
                <a:lnTo>
                  <a:pt x="376" y="60"/>
                </a:lnTo>
                <a:lnTo>
                  <a:pt x="391" y="60"/>
                </a:lnTo>
                <a:lnTo>
                  <a:pt x="406" y="60"/>
                </a:lnTo>
                <a:lnTo>
                  <a:pt x="421" y="60"/>
                </a:lnTo>
                <a:lnTo>
                  <a:pt x="421" y="45"/>
                </a:lnTo>
                <a:lnTo>
                  <a:pt x="436" y="45"/>
                </a:lnTo>
                <a:lnTo>
                  <a:pt x="451" y="45"/>
                </a:lnTo>
                <a:lnTo>
                  <a:pt x="451" y="30"/>
                </a:lnTo>
                <a:lnTo>
                  <a:pt x="451" y="15"/>
                </a:lnTo>
                <a:lnTo>
                  <a:pt x="466" y="15"/>
                </a:lnTo>
                <a:lnTo>
                  <a:pt x="466" y="0"/>
                </a:lnTo>
                <a:lnTo>
                  <a:pt x="481" y="0"/>
                </a:lnTo>
                <a:lnTo>
                  <a:pt x="496" y="0"/>
                </a:lnTo>
                <a:lnTo>
                  <a:pt x="496" y="15"/>
                </a:lnTo>
                <a:lnTo>
                  <a:pt x="511" y="15"/>
                </a:lnTo>
                <a:lnTo>
                  <a:pt x="526" y="15"/>
                </a:lnTo>
                <a:lnTo>
                  <a:pt x="541" y="0"/>
                </a:lnTo>
                <a:lnTo>
                  <a:pt x="541" y="15"/>
                </a:lnTo>
                <a:lnTo>
                  <a:pt x="556" y="15"/>
                </a:lnTo>
                <a:lnTo>
                  <a:pt x="556" y="30"/>
                </a:lnTo>
                <a:lnTo>
                  <a:pt x="571" y="30"/>
                </a:lnTo>
                <a:lnTo>
                  <a:pt x="571" y="45"/>
                </a:lnTo>
                <a:lnTo>
                  <a:pt x="556" y="45"/>
                </a:lnTo>
                <a:lnTo>
                  <a:pt x="571" y="45"/>
                </a:lnTo>
                <a:lnTo>
                  <a:pt x="571" y="60"/>
                </a:lnTo>
                <a:lnTo>
                  <a:pt x="586" y="60"/>
                </a:lnTo>
                <a:lnTo>
                  <a:pt x="586" y="75"/>
                </a:lnTo>
                <a:lnTo>
                  <a:pt x="586" y="90"/>
                </a:lnTo>
                <a:lnTo>
                  <a:pt x="601" y="90"/>
                </a:lnTo>
                <a:lnTo>
                  <a:pt x="601" y="105"/>
                </a:lnTo>
                <a:lnTo>
                  <a:pt x="601" y="90"/>
                </a:lnTo>
                <a:lnTo>
                  <a:pt x="616" y="90"/>
                </a:lnTo>
                <a:lnTo>
                  <a:pt x="631" y="90"/>
                </a:lnTo>
                <a:lnTo>
                  <a:pt x="646" y="90"/>
                </a:lnTo>
                <a:lnTo>
                  <a:pt x="646" y="105"/>
                </a:lnTo>
                <a:lnTo>
                  <a:pt x="661" y="105"/>
                </a:lnTo>
                <a:lnTo>
                  <a:pt x="676" y="105"/>
                </a:lnTo>
                <a:lnTo>
                  <a:pt x="676" y="90"/>
                </a:lnTo>
                <a:lnTo>
                  <a:pt x="691" y="105"/>
                </a:lnTo>
                <a:lnTo>
                  <a:pt x="706" y="105"/>
                </a:lnTo>
                <a:lnTo>
                  <a:pt x="706" y="90"/>
                </a:lnTo>
                <a:lnTo>
                  <a:pt x="721" y="90"/>
                </a:lnTo>
                <a:lnTo>
                  <a:pt x="736" y="90"/>
                </a:lnTo>
                <a:lnTo>
                  <a:pt x="736" y="105"/>
                </a:lnTo>
                <a:lnTo>
                  <a:pt x="751" y="135"/>
                </a:lnTo>
                <a:lnTo>
                  <a:pt x="736" y="135"/>
                </a:lnTo>
                <a:lnTo>
                  <a:pt x="736" y="150"/>
                </a:lnTo>
                <a:lnTo>
                  <a:pt x="721" y="150"/>
                </a:lnTo>
                <a:lnTo>
                  <a:pt x="736" y="150"/>
                </a:lnTo>
                <a:lnTo>
                  <a:pt x="736" y="165"/>
                </a:lnTo>
                <a:lnTo>
                  <a:pt x="751" y="165"/>
                </a:lnTo>
                <a:lnTo>
                  <a:pt x="751" y="150"/>
                </a:lnTo>
                <a:lnTo>
                  <a:pt x="766" y="150"/>
                </a:lnTo>
                <a:lnTo>
                  <a:pt x="781" y="135"/>
                </a:lnTo>
                <a:lnTo>
                  <a:pt x="766" y="135"/>
                </a:lnTo>
                <a:lnTo>
                  <a:pt x="766" y="120"/>
                </a:lnTo>
                <a:lnTo>
                  <a:pt x="766" y="105"/>
                </a:lnTo>
                <a:lnTo>
                  <a:pt x="781" y="105"/>
                </a:lnTo>
                <a:lnTo>
                  <a:pt x="781" y="120"/>
                </a:lnTo>
                <a:lnTo>
                  <a:pt x="796" y="120"/>
                </a:lnTo>
                <a:lnTo>
                  <a:pt x="796" y="105"/>
                </a:lnTo>
                <a:lnTo>
                  <a:pt x="796" y="90"/>
                </a:lnTo>
                <a:lnTo>
                  <a:pt x="811" y="90"/>
                </a:lnTo>
                <a:lnTo>
                  <a:pt x="826" y="90"/>
                </a:lnTo>
                <a:lnTo>
                  <a:pt x="826" y="105"/>
                </a:lnTo>
                <a:lnTo>
                  <a:pt x="841" y="105"/>
                </a:lnTo>
                <a:lnTo>
                  <a:pt x="856" y="105"/>
                </a:lnTo>
                <a:lnTo>
                  <a:pt x="856" y="120"/>
                </a:lnTo>
                <a:lnTo>
                  <a:pt x="871" y="120"/>
                </a:lnTo>
                <a:lnTo>
                  <a:pt x="886" y="120"/>
                </a:lnTo>
                <a:lnTo>
                  <a:pt x="901" y="120"/>
                </a:lnTo>
                <a:lnTo>
                  <a:pt x="901" y="165"/>
                </a:lnTo>
                <a:lnTo>
                  <a:pt x="886" y="165"/>
                </a:lnTo>
                <a:lnTo>
                  <a:pt x="871" y="165"/>
                </a:lnTo>
                <a:lnTo>
                  <a:pt x="871" y="180"/>
                </a:lnTo>
                <a:lnTo>
                  <a:pt x="886" y="195"/>
                </a:lnTo>
                <a:lnTo>
                  <a:pt x="886" y="210"/>
                </a:lnTo>
                <a:lnTo>
                  <a:pt x="886" y="225"/>
                </a:lnTo>
                <a:lnTo>
                  <a:pt x="886" y="240"/>
                </a:lnTo>
                <a:lnTo>
                  <a:pt x="886" y="255"/>
                </a:lnTo>
                <a:lnTo>
                  <a:pt x="901" y="255"/>
                </a:lnTo>
                <a:lnTo>
                  <a:pt x="901" y="240"/>
                </a:lnTo>
                <a:lnTo>
                  <a:pt x="916" y="240"/>
                </a:lnTo>
                <a:lnTo>
                  <a:pt x="931" y="240"/>
                </a:lnTo>
                <a:lnTo>
                  <a:pt x="946" y="240"/>
                </a:lnTo>
                <a:lnTo>
                  <a:pt x="946" y="255"/>
                </a:lnTo>
                <a:lnTo>
                  <a:pt x="946" y="270"/>
                </a:lnTo>
                <a:lnTo>
                  <a:pt x="961" y="270"/>
                </a:lnTo>
                <a:lnTo>
                  <a:pt x="961" y="285"/>
                </a:lnTo>
                <a:lnTo>
                  <a:pt x="961" y="300"/>
                </a:lnTo>
                <a:lnTo>
                  <a:pt x="961" y="315"/>
                </a:lnTo>
                <a:lnTo>
                  <a:pt x="976" y="315"/>
                </a:lnTo>
                <a:lnTo>
                  <a:pt x="961" y="315"/>
                </a:lnTo>
                <a:lnTo>
                  <a:pt x="976" y="315"/>
                </a:lnTo>
                <a:lnTo>
                  <a:pt x="961" y="315"/>
                </a:lnTo>
                <a:lnTo>
                  <a:pt x="946" y="315"/>
                </a:lnTo>
                <a:lnTo>
                  <a:pt x="946" y="330"/>
                </a:lnTo>
                <a:lnTo>
                  <a:pt x="946" y="345"/>
                </a:lnTo>
                <a:lnTo>
                  <a:pt x="961" y="345"/>
                </a:lnTo>
                <a:lnTo>
                  <a:pt x="961" y="360"/>
                </a:lnTo>
                <a:lnTo>
                  <a:pt x="946" y="360"/>
                </a:lnTo>
                <a:lnTo>
                  <a:pt x="931" y="360"/>
                </a:lnTo>
                <a:lnTo>
                  <a:pt x="931" y="375"/>
                </a:lnTo>
                <a:lnTo>
                  <a:pt x="946" y="390"/>
                </a:lnTo>
                <a:lnTo>
                  <a:pt x="961" y="390"/>
                </a:lnTo>
                <a:lnTo>
                  <a:pt x="976" y="375"/>
                </a:lnTo>
                <a:lnTo>
                  <a:pt x="991" y="375"/>
                </a:lnTo>
                <a:lnTo>
                  <a:pt x="1006" y="375"/>
                </a:lnTo>
                <a:lnTo>
                  <a:pt x="1006" y="360"/>
                </a:lnTo>
                <a:lnTo>
                  <a:pt x="1021" y="360"/>
                </a:lnTo>
                <a:lnTo>
                  <a:pt x="1036" y="360"/>
                </a:lnTo>
                <a:lnTo>
                  <a:pt x="1066" y="360"/>
                </a:lnTo>
                <a:lnTo>
                  <a:pt x="1066" y="375"/>
                </a:lnTo>
                <a:lnTo>
                  <a:pt x="1081" y="375"/>
                </a:lnTo>
                <a:lnTo>
                  <a:pt x="1081" y="390"/>
                </a:lnTo>
                <a:lnTo>
                  <a:pt x="1096" y="390"/>
                </a:lnTo>
                <a:lnTo>
                  <a:pt x="1096" y="405"/>
                </a:lnTo>
                <a:lnTo>
                  <a:pt x="1096" y="420"/>
                </a:lnTo>
                <a:lnTo>
                  <a:pt x="1111" y="405"/>
                </a:lnTo>
                <a:lnTo>
                  <a:pt x="1111" y="420"/>
                </a:lnTo>
                <a:lnTo>
                  <a:pt x="1126" y="420"/>
                </a:lnTo>
                <a:lnTo>
                  <a:pt x="1126" y="405"/>
                </a:lnTo>
                <a:lnTo>
                  <a:pt x="1126" y="420"/>
                </a:lnTo>
                <a:lnTo>
                  <a:pt x="1156" y="405"/>
                </a:lnTo>
                <a:lnTo>
                  <a:pt x="1171" y="405"/>
                </a:lnTo>
                <a:lnTo>
                  <a:pt x="1156" y="390"/>
                </a:lnTo>
                <a:lnTo>
                  <a:pt x="1156" y="375"/>
                </a:lnTo>
                <a:lnTo>
                  <a:pt x="1171" y="375"/>
                </a:lnTo>
                <a:lnTo>
                  <a:pt x="1171" y="360"/>
                </a:lnTo>
                <a:lnTo>
                  <a:pt x="1186" y="360"/>
                </a:lnTo>
                <a:lnTo>
                  <a:pt x="1201" y="360"/>
                </a:lnTo>
                <a:lnTo>
                  <a:pt x="1216" y="360"/>
                </a:lnTo>
                <a:lnTo>
                  <a:pt x="1216" y="375"/>
                </a:lnTo>
                <a:lnTo>
                  <a:pt x="1231" y="375"/>
                </a:lnTo>
                <a:lnTo>
                  <a:pt x="1231" y="390"/>
                </a:lnTo>
                <a:lnTo>
                  <a:pt x="1247" y="390"/>
                </a:lnTo>
                <a:lnTo>
                  <a:pt x="1247" y="375"/>
                </a:lnTo>
                <a:lnTo>
                  <a:pt x="1262" y="375"/>
                </a:lnTo>
                <a:lnTo>
                  <a:pt x="1277" y="375"/>
                </a:lnTo>
                <a:lnTo>
                  <a:pt x="1277" y="390"/>
                </a:lnTo>
                <a:lnTo>
                  <a:pt x="1292" y="390"/>
                </a:lnTo>
                <a:lnTo>
                  <a:pt x="1292" y="375"/>
                </a:lnTo>
                <a:lnTo>
                  <a:pt x="1322" y="375"/>
                </a:lnTo>
                <a:lnTo>
                  <a:pt x="1337" y="375"/>
                </a:lnTo>
                <a:lnTo>
                  <a:pt x="1352" y="375"/>
                </a:lnTo>
                <a:lnTo>
                  <a:pt x="1367" y="375"/>
                </a:lnTo>
                <a:lnTo>
                  <a:pt x="1367" y="360"/>
                </a:lnTo>
                <a:lnTo>
                  <a:pt x="1382" y="360"/>
                </a:lnTo>
                <a:lnTo>
                  <a:pt x="1397" y="360"/>
                </a:lnTo>
                <a:lnTo>
                  <a:pt x="1412" y="360"/>
                </a:lnTo>
                <a:lnTo>
                  <a:pt x="1412" y="345"/>
                </a:lnTo>
                <a:lnTo>
                  <a:pt x="1427" y="330"/>
                </a:lnTo>
                <a:lnTo>
                  <a:pt x="1412" y="330"/>
                </a:lnTo>
                <a:lnTo>
                  <a:pt x="1412" y="315"/>
                </a:lnTo>
                <a:lnTo>
                  <a:pt x="1427" y="315"/>
                </a:lnTo>
                <a:lnTo>
                  <a:pt x="1427" y="300"/>
                </a:lnTo>
                <a:lnTo>
                  <a:pt x="1427" y="285"/>
                </a:lnTo>
                <a:lnTo>
                  <a:pt x="1412" y="285"/>
                </a:lnTo>
                <a:lnTo>
                  <a:pt x="1412" y="270"/>
                </a:lnTo>
                <a:lnTo>
                  <a:pt x="1427" y="270"/>
                </a:lnTo>
                <a:lnTo>
                  <a:pt x="1457" y="255"/>
                </a:lnTo>
                <a:lnTo>
                  <a:pt x="1457" y="240"/>
                </a:lnTo>
                <a:lnTo>
                  <a:pt x="1427" y="255"/>
                </a:lnTo>
                <a:lnTo>
                  <a:pt x="1427" y="240"/>
                </a:lnTo>
                <a:lnTo>
                  <a:pt x="1427" y="225"/>
                </a:lnTo>
                <a:lnTo>
                  <a:pt x="1442" y="225"/>
                </a:lnTo>
                <a:lnTo>
                  <a:pt x="1442" y="210"/>
                </a:lnTo>
                <a:lnTo>
                  <a:pt x="1472" y="210"/>
                </a:lnTo>
                <a:lnTo>
                  <a:pt x="1487" y="210"/>
                </a:lnTo>
                <a:lnTo>
                  <a:pt x="1487" y="225"/>
                </a:lnTo>
                <a:lnTo>
                  <a:pt x="1502" y="225"/>
                </a:lnTo>
                <a:lnTo>
                  <a:pt x="1532" y="210"/>
                </a:lnTo>
                <a:lnTo>
                  <a:pt x="1532" y="225"/>
                </a:lnTo>
                <a:lnTo>
                  <a:pt x="1547" y="210"/>
                </a:lnTo>
                <a:lnTo>
                  <a:pt x="1547" y="195"/>
                </a:lnTo>
                <a:lnTo>
                  <a:pt x="1547" y="180"/>
                </a:lnTo>
                <a:lnTo>
                  <a:pt x="1532" y="180"/>
                </a:lnTo>
                <a:lnTo>
                  <a:pt x="1562" y="180"/>
                </a:lnTo>
                <a:lnTo>
                  <a:pt x="1562" y="165"/>
                </a:lnTo>
                <a:lnTo>
                  <a:pt x="1577" y="165"/>
                </a:lnTo>
                <a:lnTo>
                  <a:pt x="1577" y="180"/>
                </a:lnTo>
                <a:lnTo>
                  <a:pt x="1577" y="165"/>
                </a:lnTo>
                <a:lnTo>
                  <a:pt x="1592" y="165"/>
                </a:lnTo>
                <a:lnTo>
                  <a:pt x="1607" y="165"/>
                </a:lnTo>
                <a:lnTo>
                  <a:pt x="1607" y="180"/>
                </a:lnTo>
                <a:lnTo>
                  <a:pt x="1607" y="210"/>
                </a:lnTo>
                <a:lnTo>
                  <a:pt x="1607" y="225"/>
                </a:lnTo>
                <a:lnTo>
                  <a:pt x="1607" y="240"/>
                </a:lnTo>
                <a:lnTo>
                  <a:pt x="1607" y="255"/>
                </a:lnTo>
                <a:lnTo>
                  <a:pt x="1607" y="270"/>
                </a:lnTo>
                <a:lnTo>
                  <a:pt x="1607" y="285"/>
                </a:lnTo>
                <a:lnTo>
                  <a:pt x="1622" y="285"/>
                </a:lnTo>
                <a:lnTo>
                  <a:pt x="1622" y="270"/>
                </a:lnTo>
                <a:lnTo>
                  <a:pt x="1637" y="270"/>
                </a:lnTo>
                <a:lnTo>
                  <a:pt x="1652" y="270"/>
                </a:lnTo>
                <a:lnTo>
                  <a:pt x="1652" y="300"/>
                </a:lnTo>
                <a:lnTo>
                  <a:pt x="1652" y="315"/>
                </a:lnTo>
                <a:lnTo>
                  <a:pt x="1652" y="345"/>
                </a:lnTo>
                <a:lnTo>
                  <a:pt x="1637" y="345"/>
                </a:lnTo>
                <a:lnTo>
                  <a:pt x="1637" y="360"/>
                </a:lnTo>
                <a:lnTo>
                  <a:pt x="1637" y="375"/>
                </a:lnTo>
                <a:lnTo>
                  <a:pt x="1637" y="390"/>
                </a:lnTo>
                <a:lnTo>
                  <a:pt x="1637" y="405"/>
                </a:lnTo>
                <a:lnTo>
                  <a:pt x="1652" y="420"/>
                </a:lnTo>
                <a:lnTo>
                  <a:pt x="1652" y="435"/>
                </a:lnTo>
                <a:lnTo>
                  <a:pt x="1637" y="435"/>
                </a:lnTo>
                <a:lnTo>
                  <a:pt x="1622" y="435"/>
                </a:lnTo>
                <a:lnTo>
                  <a:pt x="1607" y="435"/>
                </a:lnTo>
                <a:lnTo>
                  <a:pt x="1592" y="435"/>
                </a:lnTo>
                <a:lnTo>
                  <a:pt x="1592" y="450"/>
                </a:lnTo>
                <a:lnTo>
                  <a:pt x="1592" y="465"/>
                </a:lnTo>
                <a:lnTo>
                  <a:pt x="1592" y="480"/>
                </a:lnTo>
                <a:lnTo>
                  <a:pt x="1592" y="495"/>
                </a:lnTo>
                <a:lnTo>
                  <a:pt x="1607" y="510"/>
                </a:lnTo>
                <a:lnTo>
                  <a:pt x="1607" y="525"/>
                </a:lnTo>
                <a:lnTo>
                  <a:pt x="1607" y="540"/>
                </a:lnTo>
                <a:lnTo>
                  <a:pt x="1592" y="540"/>
                </a:lnTo>
                <a:lnTo>
                  <a:pt x="1607" y="540"/>
                </a:lnTo>
                <a:lnTo>
                  <a:pt x="1592" y="540"/>
                </a:lnTo>
                <a:lnTo>
                  <a:pt x="1592" y="555"/>
                </a:lnTo>
                <a:lnTo>
                  <a:pt x="1577" y="555"/>
                </a:lnTo>
                <a:lnTo>
                  <a:pt x="1607" y="555"/>
                </a:lnTo>
                <a:lnTo>
                  <a:pt x="1652" y="555"/>
                </a:lnTo>
                <a:lnTo>
                  <a:pt x="1667" y="555"/>
                </a:lnTo>
                <a:lnTo>
                  <a:pt x="1652" y="570"/>
                </a:lnTo>
                <a:lnTo>
                  <a:pt x="1652" y="585"/>
                </a:lnTo>
                <a:lnTo>
                  <a:pt x="1667" y="615"/>
                </a:lnTo>
                <a:lnTo>
                  <a:pt x="1667" y="600"/>
                </a:lnTo>
                <a:lnTo>
                  <a:pt x="1682" y="600"/>
                </a:lnTo>
                <a:lnTo>
                  <a:pt x="1697" y="615"/>
                </a:lnTo>
                <a:lnTo>
                  <a:pt x="1682" y="630"/>
                </a:lnTo>
                <a:lnTo>
                  <a:pt x="1682" y="645"/>
                </a:lnTo>
                <a:lnTo>
                  <a:pt x="1682" y="660"/>
                </a:lnTo>
                <a:lnTo>
                  <a:pt x="1682" y="705"/>
                </a:lnTo>
                <a:lnTo>
                  <a:pt x="1667" y="705"/>
                </a:lnTo>
                <a:lnTo>
                  <a:pt x="1652" y="705"/>
                </a:lnTo>
                <a:lnTo>
                  <a:pt x="1652" y="675"/>
                </a:lnTo>
                <a:lnTo>
                  <a:pt x="1652" y="660"/>
                </a:lnTo>
                <a:lnTo>
                  <a:pt x="1637" y="660"/>
                </a:lnTo>
                <a:lnTo>
                  <a:pt x="1637" y="675"/>
                </a:lnTo>
                <a:lnTo>
                  <a:pt x="1622" y="690"/>
                </a:lnTo>
                <a:lnTo>
                  <a:pt x="1622" y="705"/>
                </a:lnTo>
                <a:lnTo>
                  <a:pt x="1622" y="720"/>
                </a:lnTo>
                <a:lnTo>
                  <a:pt x="1622" y="735"/>
                </a:lnTo>
                <a:lnTo>
                  <a:pt x="1637" y="735"/>
                </a:lnTo>
                <a:lnTo>
                  <a:pt x="1667" y="735"/>
                </a:lnTo>
                <a:lnTo>
                  <a:pt x="1682" y="720"/>
                </a:lnTo>
                <a:lnTo>
                  <a:pt x="1682" y="735"/>
                </a:lnTo>
                <a:lnTo>
                  <a:pt x="1682" y="750"/>
                </a:lnTo>
                <a:lnTo>
                  <a:pt x="1682" y="765"/>
                </a:lnTo>
                <a:lnTo>
                  <a:pt x="1682" y="780"/>
                </a:lnTo>
                <a:lnTo>
                  <a:pt x="1667" y="780"/>
                </a:lnTo>
                <a:lnTo>
                  <a:pt x="1667" y="795"/>
                </a:lnTo>
                <a:lnTo>
                  <a:pt x="1667" y="810"/>
                </a:lnTo>
                <a:lnTo>
                  <a:pt x="1667" y="825"/>
                </a:lnTo>
                <a:lnTo>
                  <a:pt x="1682" y="825"/>
                </a:lnTo>
                <a:lnTo>
                  <a:pt x="1682" y="840"/>
                </a:lnTo>
                <a:lnTo>
                  <a:pt x="1712" y="855"/>
                </a:lnTo>
                <a:lnTo>
                  <a:pt x="1697" y="855"/>
                </a:lnTo>
                <a:lnTo>
                  <a:pt x="1697" y="870"/>
                </a:lnTo>
                <a:lnTo>
                  <a:pt x="1697" y="855"/>
                </a:lnTo>
                <a:lnTo>
                  <a:pt x="1697" y="870"/>
                </a:lnTo>
                <a:lnTo>
                  <a:pt x="1682" y="870"/>
                </a:lnTo>
                <a:lnTo>
                  <a:pt x="1682" y="885"/>
                </a:lnTo>
                <a:lnTo>
                  <a:pt x="1667" y="885"/>
                </a:lnTo>
                <a:lnTo>
                  <a:pt x="1667" y="870"/>
                </a:lnTo>
                <a:lnTo>
                  <a:pt x="1652" y="870"/>
                </a:lnTo>
                <a:lnTo>
                  <a:pt x="1637" y="870"/>
                </a:lnTo>
                <a:lnTo>
                  <a:pt x="1637" y="885"/>
                </a:lnTo>
                <a:lnTo>
                  <a:pt x="1637" y="900"/>
                </a:lnTo>
                <a:lnTo>
                  <a:pt x="1622" y="900"/>
                </a:lnTo>
                <a:lnTo>
                  <a:pt x="1622" y="915"/>
                </a:lnTo>
                <a:lnTo>
                  <a:pt x="1607" y="900"/>
                </a:lnTo>
                <a:lnTo>
                  <a:pt x="1592" y="900"/>
                </a:lnTo>
                <a:lnTo>
                  <a:pt x="1577" y="900"/>
                </a:lnTo>
                <a:lnTo>
                  <a:pt x="1577" y="915"/>
                </a:lnTo>
                <a:lnTo>
                  <a:pt x="1577" y="930"/>
                </a:lnTo>
                <a:lnTo>
                  <a:pt x="1562" y="930"/>
                </a:lnTo>
                <a:lnTo>
                  <a:pt x="1562" y="945"/>
                </a:lnTo>
                <a:lnTo>
                  <a:pt x="1562" y="960"/>
                </a:lnTo>
                <a:lnTo>
                  <a:pt x="1547" y="960"/>
                </a:lnTo>
                <a:lnTo>
                  <a:pt x="1562" y="960"/>
                </a:lnTo>
                <a:lnTo>
                  <a:pt x="1562" y="975"/>
                </a:lnTo>
                <a:lnTo>
                  <a:pt x="1547" y="975"/>
                </a:lnTo>
                <a:lnTo>
                  <a:pt x="1547" y="990"/>
                </a:lnTo>
                <a:lnTo>
                  <a:pt x="1562" y="990"/>
                </a:lnTo>
                <a:lnTo>
                  <a:pt x="1577" y="1005"/>
                </a:lnTo>
                <a:lnTo>
                  <a:pt x="1607" y="1020"/>
                </a:lnTo>
                <a:lnTo>
                  <a:pt x="1622" y="1035"/>
                </a:lnTo>
                <a:lnTo>
                  <a:pt x="1652" y="1050"/>
                </a:lnTo>
                <a:lnTo>
                  <a:pt x="1637" y="1065"/>
                </a:lnTo>
                <a:lnTo>
                  <a:pt x="1622" y="1095"/>
                </a:lnTo>
                <a:lnTo>
                  <a:pt x="1607" y="1080"/>
                </a:lnTo>
                <a:lnTo>
                  <a:pt x="1577" y="1065"/>
                </a:lnTo>
                <a:lnTo>
                  <a:pt x="1562" y="1080"/>
                </a:lnTo>
                <a:lnTo>
                  <a:pt x="1577" y="1095"/>
                </a:lnTo>
                <a:lnTo>
                  <a:pt x="1577" y="1110"/>
                </a:lnTo>
                <a:lnTo>
                  <a:pt x="1592" y="1110"/>
                </a:lnTo>
                <a:lnTo>
                  <a:pt x="1592" y="1125"/>
                </a:lnTo>
                <a:lnTo>
                  <a:pt x="1562" y="1125"/>
                </a:lnTo>
                <a:lnTo>
                  <a:pt x="1562" y="1140"/>
                </a:lnTo>
                <a:lnTo>
                  <a:pt x="1532" y="1155"/>
                </a:lnTo>
                <a:lnTo>
                  <a:pt x="1517" y="1155"/>
                </a:lnTo>
                <a:lnTo>
                  <a:pt x="1517" y="1170"/>
                </a:lnTo>
                <a:lnTo>
                  <a:pt x="1532" y="1170"/>
                </a:lnTo>
                <a:lnTo>
                  <a:pt x="1562" y="1170"/>
                </a:lnTo>
                <a:lnTo>
                  <a:pt x="1562" y="1185"/>
                </a:lnTo>
                <a:lnTo>
                  <a:pt x="1577" y="1170"/>
                </a:lnTo>
                <a:lnTo>
                  <a:pt x="1577" y="1185"/>
                </a:lnTo>
                <a:lnTo>
                  <a:pt x="1562" y="1185"/>
                </a:lnTo>
                <a:lnTo>
                  <a:pt x="1547" y="1185"/>
                </a:lnTo>
                <a:lnTo>
                  <a:pt x="1517" y="1200"/>
                </a:lnTo>
                <a:lnTo>
                  <a:pt x="1502" y="1200"/>
                </a:lnTo>
                <a:lnTo>
                  <a:pt x="1487" y="1200"/>
                </a:lnTo>
                <a:lnTo>
                  <a:pt x="1487" y="1215"/>
                </a:lnTo>
                <a:lnTo>
                  <a:pt x="1472" y="1215"/>
                </a:lnTo>
                <a:lnTo>
                  <a:pt x="1457" y="1215"/>
                </a:lnTo>
                <a:lnTo>
                  <a:pt x="1442" y="1215"/>
                </a:lnTo>
                <a:lnTo>
                  <a:pt x="1427" y="1215"/>
                </a:lnTo>
                <a:lnTo>
                  <a:pt x="1427" y="1185"/>
                </a:lnTo>
                <a:lnTo>
                  <a:pt x="1412" y="1185"/>
                </a:lnTo>
                <a:lnTo>
                  <a:pt x="1397" y="1185"/>
                </a:lnTo>
                <a:lnTo>
                  <a:pt x="1382" y="1185"/>
                </a:lnTo>
                <a:lnTo>
                  <a:pt x="1367" y="1185"/>
                </a:lnTo>
                <a:lnTo>
                  <a:pt x="1367" y="1170"/>
                </a:lnTo>
                <a:lnTo>
                  <a:pt x="1352" y="1170"/>
                </a:lnTo>
                <a:lnTo>
                  <a:pt x="1337" y="1170"/>
                </a:lnTo>
                <a:lnTo>
                  <a:pt x="1337" y="1185"/>
                </a:lnTo>
                <a:lnTo>
                  <a:pt x="1337" y="1200"/>
                </a:lnTo>
                <a:lnTo>
                  <a:pt x="1337" y="1215"/>
                </a:lnTo>
                <a:lnTo>
                  <a:pt x="1322" y="1215"/>
                </a:lnTo>
                <a:lnTo>
                  <a:pt x="1307" y="1215"/>
                </a:lnTo>
                <a:lnTo>
                  <a:pt x="1292" y="1200"/>
                </a:lnTo>
                <a:lnTo>
                  <a:pt x="1277" y="1200"/>
                </a:lnTo>
                <a:lnTo>
                  <a:pt x="1262" y="1200"/>
                </a:lnTo>
                <a:lnTo>
                  <a:pt x="1247" y="1215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98" name="Freeform 536"/>
          <p:cNvSpPr>
            <a:spLocks/>
          </p:cNvSpPr>
          <p:nvPr/>
        </p:nvSpPr>
        <p:spPr bwMode="auto">
          <a:xfrm>
            <a:off x="4770103" y="4859837"/>
            <a:ext cx="214726" cy="137628"/>
          </a:xfrm>
          <a:custGeom>
            <a:avLst/>
            <a:gdLst>
              <a:gd name="T0" fmla="*/ 1 w 256"/>
              <a:gd name="T1" fmla="*/ 1 h 165"/>
              <a:gd name="T2" fmla="*/ 1 w 256"/>
              <a:gd name="T3" fmla="*/ 1 h 165"/>
              <a:gd name="T4" fmla="*/ 1 w 256"/>
              <a:gd name="T5" fmla="*/ 1 h 165"/>
              <a:gd name="T6" fmla="*/ 1 w 256"/>
              <a:gd name="T7" fmla="*/ 1 h 165"/>
              <a:gd name="T8" fmla="*/ 1 w 256"/>
              <a:gd name="T9" fmla="*/ 1 h 165"/>
              <a:gd name="T10" fmla="*/ 1 w 256"/>
              <a:gd name="T11" fmla="*/ 1 h 165"/>
              <a:gd name="T12" fmla="*/ 1 w 256"/>
              <a:gd name="T13" fmla="*/ 1 h 165"/>
              <a:gd name="T14" fmla="*/ 1 w 256"/>
              <a:gd name="T15" fmla="*/ 1 h 165"/>
              <a:gd name="T16" fmla="*/ 1 w 256"/>
              <a:gd name="T17" fmla="*/ 0 h 165"/>
              <a:gd name="T18" fmla="*/ 1 w 256"/>
              <a:gd name="T19" fmla="*/ 0 h 165"/>
              <a:gd name="T20" fmla="*/ 1 w 256"/>
              <a:gd name="T21" fmla="*/ 1 h 165"/>
              <a:gd name="T22" fmla="*/ 1 w 256"/>
              <a:gd name="T23" fmla="*/ 1 h 165"/>
              <a:gd name="T24" fmla="*/ 1 w 256"/>
              <a:gd name="T25" fmla="*/ 1 h 165"/>
              <a:gd name="T26" fmla="*/ 1 w 256"/>
              <a:gd name="T27" fmla="*/ 1 h 165"/>
              <a:gd name="T28" fmla="*/ 1 w 256"/>
              <a:gd name="T29" fmla="*/ 1 h 165"/>
              <a:gd name="T30" fmla="*/ 1 w 256"/>
              <a:gd name="T31" fmla="*/ 1 h 165"/>
              <a:gd name="T32" fmla="*/ 1 w 256"/>
              <a:gd name="T33" fmla="*/ 1 h 165"/>
              <a:gd name="T34" fmla="*/ 1 w 256"/>
              <a:gd name="T35" fmla="*/ 1 h 165"/>
              <a:gd name="T36" fmla="*/ 1 w 256"/>
              <a:gd name="T37" fmla="*/ 1 h 165"/>
              <a:gd name="T38" fmla="*/ 1 w 256"/>
              <a:gd name="T39" fmla="*/ 1 h 165"/>
              <a:gd name="T40" fmla="*/ 1 w 256"/>
              <a:gd name="T41" fmla="*/ 1 h 165"/>
              <a:gd name="T42" fmla="*/ 1 w 256"/>
              <a:gd name="T43" fmla="*/ 1 h 165"/>
              <a:gd name="T44" fmla="*/ 1 w 256"/>
              <a:gd name="T45" fmla="*/ 1 h 165"/>
              <a:gd name="T46" fmla="*/ 1 w 256"/>
              <a:gd name="T47" fmla="*/ 1 h 165"/>
              <a:gd name="T48" fmla="*/ 1 w 256"/>
              <a:gd name="T49" fmla="*/ 1 h 165"/>
              <a:gd name="T50" fmla="*/ 1 w 256"/>
              <a:gd name="T51" fmla="*/ 1 h 165"/>
              <a:gd name="T52" fmla="*/ 1 w 256"/>
              <a:gd name="T53" fmla="*/ 1 h 165"/>
              <a:gd name="T54" fmla="*/ 1 w 256"/>
              <a:gd name="T55" fmla="*/ 1 h 165"/>
              <a:gd name="T56" fmla="*/ 1 w 256"/>
              <a:gd name="T57" fmla="*/ 1 h 165"/>
              <a:gd name="T58" fmla="*/ 1 w 256"/>
              <a:gd name="T59" fmla="*/ 1 h 165"/>
              <a:gd name="T60" fmla="*/ 1 w 256"/>
              <a:gd name="T61" fmla="*/ 1 h 165"/>
              <a:gd name="T62" fmla="*/ 1 w 256"/>
              <a:gd name="T63" fmla="*/ 1 h 165"/>
              <a:gd name="T64" fmla="*/ 1 w 256"/>
              <a:gd name="T65" fmla="*/ 1 h 165"/>
              <a:gd name="T66" fmla="*/ 1 w 256"/>
              <a:gd name="T67" fmla="*/ 1 h 165"/>
              <a:gd name="T68" fmla="*/ 1 w 256"/>
              <a:gd name="T69" fmla="*/ 1 h 165"/>
              <a:gd name="T70" fmla="*/ 0 w 256"/>
              <a:gd name="T71" fmla="*/ 1 h 165"/>
              <a:gd name="T72" fmla="*/ 1 w 256"/>
              <a:gd name="T73" fmla="*/ 1 h 165"/>
              <a:gd name="T74" fmla="*/ 0 w 256"/>
              <a:gd name="T75" fmla="*/ 1 h 165"/>
              <a:gd name="T76" fmla="*/ 1 w 256"/>
              <a:gd name="T77" fmla="*/ 1 h 165"/>
              <a:gd name="T78" fmla="*/ 0 w 256"/>
              <a:gd name="T79" fmla="*/ 1 h 165"/>
              <a:gd name="T80" fmla="*/ 1 w 256"/>
              <a:gd name="T81" fmla="*/ 1 h 165"/>
              <a:gd name="T82" fmla="*/ 0 w 256"/>
              <a:gd name="T83" fmla="*/ 1 h 165"/>
              <a:gd name="T84" fmla="*/ 0 w 256"/>
              <a:gd name="T85" fmla="*/ 1 h 165"/>
              <a:gd name="T86" fmla="*/ 1 w 256"/>
              <a:gd name="T87" fmla="*/ 1 h 165"/>
              <a:gd name="T88" fmla="*/ 1 w 256"/>
              <a:gd name="T89" fmla="*/ 1 h 165"/>
              <a:gd name="T90" fmla="*/ 1 w 256"/>
              <a:gd name="T91" fmla="*/ 1 h 165"/>
              <a:gd name="T92" fmla="*/ 1 w 256"/>
              <a:gd name="T93" fmla="*/ 0 h 165"/>
              <a:gd name="T94" fmla="*/ 1 w 256"/>
              <a:gd name="T95" fmla="*/ 0 h 165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256"/>
              <a:gd name="T145" fmla="*/ 0 h 165"/>
              <a:gd name="T146" fmla="*/ 256 w 256"/>
              <a:gd name="T147" fmla="*/ 165 h 165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256" h="165">
                <a:moveTo>
                  <a:pt x="256" y="15"/>
                </a:moveTo>
                <a:lnTo>
                  <a:pt x="256" y="45"/>
                </a:lnTo>
                <a:lnTo>
                  <a:pt x="240" y="45"/>
                </a:lnTo>
                <a:lnTo>
                  <a:pt x="240" y="30"/>
                </a:lnTo>
                <a:lnTo>
                  <a:pt x="225" y="30"/>
                </a:lnTo>
                <a:lnTo>
                  <a:pt x="210" y="15"/>
                </a:lnTo>
                <a:lnTo>
                  <a:pt x="210" y="30"/>
                </a:lnTo>
                <a:lnTo>
                  <a:pt x="195" y="15"/>
                </a:lnTo>
                <a:lnTo>
                  <a:pt x="165" y="0"/>
                </a:lnTo>
                <a:lnTo>
                  <a:pt x="180" y="0"/>
                </a:lnTo>
                <a:lnTo>
                  <a:pt x="180" y="15"/>
                </a:lnTo>
                <a:lnTo>
                  <a:pt x="180" y="30"/>
                </a:lnTo>
                <a:lnTo>
                  <a:pt x="165" y="30"/>
                </a:lnTo>
                <a:lnTo>
                  <a:pt x="165" y="60"/>
                </a:lnTo>
                <a:lnTo>
                  <a:pt x="135" y="60"/>
                </a:lnTo>
                <a:lnTo>
                  <a:pt x="135" y="75"/>
                </a:lnTo>
                <a:lnTo>
                  <a:pt x="105" y="75"/>
                </a:lnTo>
                <a:lnTo>
                  <a:pt x="90" y="75"/>
                </a:lnTo>
                <a:lnTo>
                  <a:pt x="75" y="90"/>
                </a:lnTo>
                <a:lnTo>
                  <a:pt x="90" y="90"/>
                </a:lnTo>
                <a:lnTo>
                  <a:pt x="90" y="120"/>
                </a:lnTo>
                <a:lnTo>
                  <a:pt x="90" y="135"/>
                </a:lnTo>
                <a:lnTo>
                  <a:pt x="75" y="135"/>
                </a:lnTo>
                <a:lnTo>
                  <a:pt x="45" y="135"/>
                </a:lnTo>
                <a:lnTo>
                  <a:pt x="60" y="150"/>
                </a:lnTo>
                <a:lnTo>
                  <a:pt x="45" y="150"/>
                </a:lnTo>
                <a:lnTo>
                  <a:pt x="30" y="150"/>
                </a:lnTo>
                <a:lnTo>
                  <a:pt x="30" y="165"/>
                </a:lnTo>
                <a:lnTo>
                  <a:pt x="30" y="150"/>
                </a:lnTo>
                <a:lnTo>
                  <a:pt x="30" y="135"/>
                </a:lnTo>
                <a:lnTo>
                  <a:pt x="30" y="120"/>
                </a:lnTo>
                <a:lnTo>
                  <a:pt x="30" y="105"/>
                </a:lnTo>
                <a:lnTo>
                  <a:pt x="15" y="105"/>
                </a:lnTo>
                <a:lnTo>
                  <a:pt x="15" y="90"/>
                </a:lnTo>
                <a:lnTo>
                  <a:pt x="15" y="75"/>
                </a:lnTo>
                <a:lnTo>
                  <a:pt x="0" y="75"/>
                </a:lnTo>
                <a:lnTo>
                  <a:pt x="15" y="75"/>
                </a:lnTo>
                <a:lnTo>
                  <a:pt x="0" y="75"/>
                </a:lnTo>
                <a:lnTo>
                  <a:pt x="15" y="75"/>
                </a:lnTo>
                <a:lnTo>
                  <a:pt x="0" y="75"/>
                </a:lnTo>
                <a:lnTo>
                  <a:pt x="15" y="60"/>
                </a:lnTo>
                <a:lnTo>
                  <a:pt x="0" y="60"/>
                </a:lnTo>
                <a:lnTo>
                  <a:pt x="0" y="45"/>
                </a:lnTo>
                <a:lnTo>
                  <a:pt x="15" y="45"/>
                </a:lnTo>
                <a:lnTo>
                  <a:pt x="15" y="30"/>
                </a:lnTo>
                <a:lnTo>
                  <a:pt x="15" y="15"/>
                </a:lnTo>
                <a:lnTo>
                  <a:pt x="15" y="0"/>
                </a:lnTo>
                <a:lnTo>
                  <a:pt x="30" y="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99" name="Freeform 537"/>
          <p:cNvSpPr>
            <a:spLocks/>
          </p:cNvSpPr>
          <p:nvPr/>
        </p:nvSpPr>
        <p:spPr bwMode="auto">
          <a:xfrm>
            <a:off x="4567389" y="5045860"/>
            <a:ext cx="163672" cy="99818"/>
          </a:xfrm>
          <a:custGeom>
            <a:avLst/>
            <a:gdLst>
              <a:gd name="T0" fmla="*/ 1 w 195"/>
              <a:gd name="T1" fmla="*/ 1 h 120"/>
              <a:gd name="T2" fmla="*/ 1 w 195"/>
              <a:gd name="T3" fmla="*/ 1 h 120"/>
              <a:gd name="T4" fmla="*/ 1 w 195"/>
              <a:gd name="T5" fmla="*/ 1 h 120"/>
              <a:gd name="T6" fmla="*/ 1 w 195"/>
              <a:gd name="T7" fmla="*/ 1 h 120"/>
              <a:gd name="T8" fmla="*/ 1 w 195"/>
              <a:gd name="T9" fmla="*/ 1 h 120"/>
              <a:gd name="T10" fmla="*/ 1 w 195"/>
              <a:gd name="T11" fmla="*/ 1 h 120"/>
              <a:gd name="T12" fmla="*/ 1 w 195"/>
              <a:gd name="T13" fmla="*/ 1 h 120"/>
              <a:gd name="T14" fmla="*/ 1 w 195"/>
              <a:gd name="T15" fmla="*/ 1 h 120"/>
              <a:gd name="T16" fmla="*/ 1 w 195"/>
              <a:gd name="T17" fmla="*/ 1 h 120"/>
              <a:gd name="T18" fmla="*/ 1 w 195"/>
              <a:gd name="T19" fmla="*/ 1 h 120"/>
              <a:gd name="T20" fmla="*/ 1 w 195"/>
              <a:gd name="T21" fmla="*/ 1 h 120"/>
              <a:gd name="T22" fmla="*/ 1 w 195"/>
              <a:gd name="T23" fmla="*/ 1 h 120"/>
              <a:gd name="T24" fmla="*/ 1 w 195"/>
              <a:gd name="T25" fmla="*/ 1 h 120"/>
              <a:gd name="T26" fmla="*/ 1 w 195"/>
              <a:gd name="T27" fmla="*/ 1 h 120"/>
              <a:gd name="T28" fmla="*/ 1 w 195"/>
              <a:gd name="T29" fmla="*/ 1 h 120"/>
              <a:gd name="T30" fmla="*/ 1 w 195"/>
              <a:gd name="T31" fmla="*/ 1 h 120"/>
              <a:gd name="T32" fmla="*/ 1 w 195"/>
              <a:gd name="T33" fmla="*/ 1 h 120"/>
              <a:gd name="T34" fmla="*/ 1 w 195"/>
              <a:gd name="T35" fmla="*/ 1 h 120"/>
              <a:gd name="T36" fmla="*/ 1 w 195"/>
              <a:gd name="T37" fmla="*/ 1 h 120"/>
              <a:gd name="T38" fmla="*/ 1 w 195"/>
              <a:gd name="T39" fmla="*/ 1 h 120"/>
              <a:gd name="T40" fmla="*/ 1 w 195"/>
              <a:gd name="T41" fmla="*/ 1 h 120"/>
              <a:gd name="T42" fmla="*/ 1 w 195"/>
              <a:gd name="T43" fmla="*/ 1 h 120"/>
              <a:gd name="T44" fmla="*/ 1 w 195"/>
              <a:gd name="T45" fmla="*/ 1 h 120"/>
              <a:gd name="T46" fmla="*/ 0 w 195"/>
              <a:gd name="T47" fmla="*/ 1 h 120"/>
              <a:gd name="T48" fmla="*/ 0 w 195"/>
              <a:gd name="T49" fmla="*/ 0 h 120"/>
              <a:gd name="T50" fmla="*/ 0 w 195"/>
              <a:gd name="T51" fmla="*/ 1 h 120"/>
              <a:gd name="T52" fmla="*/ 1 w 195"/>
              <a:gd name="T53" fmla="*/ 1 h 120"/>
              <a:gd name="T54" fmla="*/ 1 w 195"/>
              <a:gd name="T55" fmla="*/ 1 h 120"/>
              <a:gd name="T56" fmla="*/ 1 w 195"/>
              <a:gd name="T57" fmla="*/ 1 h 120"/>
              <a:gd name="T58" fmla="*/ 1 w 195"/>
              <a:gd name="T59" fmla="*/ 1 h 120"/>
              <a:gd name="T60" fmla="*/ 1 w 195"/>
              <a:gd name="T61" fmla="*/ 1 h 120"/>
              <a:gd name="T62" fmla="*/ 1 w 195"/>
              <a:gd name="T63" fmla="*/ 1 h 120"/>
              <a:gd name="T64" fmla="*/ 1 w 195"/>
              <a:gd name="T65" fmla="*/ 1 h 120"/>
              <a:gd name="T66" fmla="*/ 1 w 195"/>
              <a:gd name="T67" fmla="*/ 1 h 120"/>
              <a:gd name="T68" fmla="*/ 1 w 195"/>
              <a:gd name="T69" fmla="*/ 1 h 120"/>
              <a:gd name="T70" fmla="*/ 1 w 195"/>
              <a:gd name="T71" fmla="*/ 1 h 120"/>
              <a:gd name="T72" fmla="*/ 1 w 195"/>
              <a:gd name="T73" fmla="*/ 1 h 120"/>
              <a:gd name="T74" fmla="*/ 1 w 195"/>
              <a:gd name="T75" fmla="*/ 1 h 120"/>
              <a:gd name="T76" fmla="*/ 1 w 195"/>
              <a:gd name="T77" fmla="*/ 1 h 120"/>
              <a:gd name="T78" fmla="*/ 1 w 195"/>
              <a:gd name="T79" fmla="*/ 1 h 120"/>
              <a:gd name="T80" fmla="*/ 1 w 195"/>
              <a:gd name="T81" fmla="*/ 1 h 120"/>
              <a:gd name="T82" fmla="*/ 1 w 195"/>
              <a:gd name="T83" fmla="*/ 1 h 120"/>
              <a:gd name="T84" fmla="*/ 1 w 195"/>
              <a:gd name="T85" fmla="*/ 1 h 120"/>
              <a:gd name="T86" fmla="*/ 1 w 195"/>
              <a:gd name="T87" fmla="*/ 1 h 120"/>
              <a:gd name="T88" fmla="*/ 1 w 195"/>
              <a:gd name="T89" fmla="*/ 1 h 120"/>
              <a:gd name="T90" fmla="*/ 1 w 195"/>
              <a:gd name="T91" fmla="*/ 1 h 120"/>
              <a:gd name="T92" fmla="*/ 1 w 195"/>
              <a:gd name="T93" fmla="*/ 1 h 120"/>
              <a:gd name="T94" fmla="*/ 1 w 195"/>
              <a:gd name="T95" fmla="*/ 1 h 120"/>
              <a:gd name="T96" fmla="*/ 1 w 195"/>
              <a:gd name="T97" fmla="*/ 1 h 120"/>
              <a:gd name="T98" fmla="*/ 1 w 195"/>
              <a:gd name="T99" fmla="*/ 1 h 120"/>
              <a:gd name="T100" fmla="*/ 1 w 195"/>
              <a:gd name="T101" fmla="*/ 1 h 120"/>
              <a:gd name="T102" fmla="*/ 1 w 195"/>
              <a:gd name="T103" fmla="*/ 1 h 120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195"/>
              <a:gd name="T157" fmla="*/ 0 h 120"/>
              <a:gd name="T158" fmla="*/ 195 w 195"/>
              <a:gd name="T159" fmla="*/ 120 h 120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195" h="120">
                <a:moveTo>
                  <a:pt x="165" y="90"/>
                </a:moveTo>
                <a:lnTo>
                  <a:pt x="150" y="75"/>
                </a:lnTo>
                <a:lnTo>
                  <a:pt x="135" y="75"/>
                </a:lnTo>
                <a:lnTo>
                  <a:pt x="120" y="75"/>
                </a:lnTo>
                <a:lnTo>
                  <a:pt x="120" y="90"/>
                </a:lnTo>
                <a:lnTo>
                  <a:pt x="105" y="90"/>
                </a:lnTo>
                <a:lnTo>
                  <a:pt x="105" y="105"/>
                </a:lnTo>
                <a:lnTo>
                  <a:pt x="105" y="120"/>
                </a:lnTo>
                <a:lnTo>
                  <a:pt x="120" y="120"/>
                </a:lnTo>
                <a:lnTo>
                  <a:pt x="105" y="120"/>
                </a:lnTo>
                <a:lnTo>
                  <a:pt x="105" y="105"/>
                </a:lnTo>
                <a:lnTo>
                  <a:pt x="90" y="105"/>
                </a:lnTo>
                <a:lnTo>
                  <a:pt x="90" y="90"/>
                </a:lnTo>
                <a:lnTo>
                  <a:pt x="75" y="90"/>
                </a:lnTo>
                <a:lnTo>
                  <a:pt x="75" y="75"/>
                </a:lnTo>
                <a:lnTo>
                  <a:pt x="60" y="75"/>
                </a:lnTo>
                <a:lnTo>
                  <a:pt x="60" y="60"/>
                </a:lnTo>
                <a:lnTo>
                  <a:pt x="45" y="60"/>
                </a:lnTo>
                <a:lnTo>
                  <a:pt x="45" y="45"/>
                </a:lnTo>
                <a:lnTo>
                  <a:pt x="30" y="45"/>
                </a:lnTo>
                <a:lnTo>
                  <a:pt x="30" y="30"/>
                </a:lnTo>
                <a:lnTo>
                  <a:pt x="15" y="30"/>
                </a:lnTo>
                <a:lnTo>
                  <a:pt x="15" y="15"/>
                </a:lnTo>
                <a:lnTo>
                  <a:pt x="0" y="15"/>
                </a:lnTo>
                <a:lnTo>
                  <a:pt x="0" y="0"/>
                </a:lnTo>
                <a:lnTo>
                  <a:pt x="0" y="15"/>
                </a:lnTo>
                <a:lnTo>
                  <a:pt x="15" y="15"/>
                </a:lnTo>
                <a:lnTo>
                  <a:pt x="15" y="30"/>
                </a:lnTo>
                <a:lnTo>
                  <a:pt x="30" y="30"/>
                </a:lnTo>
                <a:lnTo>
                  <a:pt x="45" y="30"/>
                </a:lnTo>
                <a:lnTo>
                  <a:pt x="60" y="30"/>
                </a:lnTo>
                <a:lnTo>
                  <a:pt x="75" y="30"/>
                </a:lnTo>
                <a:lnTo>
                  <a:pt x="90" y="30"/>
                </a:lnTo>
                <a:lnTo>
                  <a:pt x="90" y="45"/>
                </a:lnTo>
                <a:lnTo>
                  <a:pt x="90" y="30"/>
                </a:lnTo>
                <a:lnTo>
                  <a:pt x="90" y="45"/>
                </a:lnTo>
                <a:lnTo>
                  <a:pt x="90" y="30"/>
                </a:lnTo>
                <a:lnTo>
                  <a:pt x="90" y="45"/>
                </a:lnTo>
                <a:lnTo>
                  <a:pt x="90" y="30"/>
                </a:lnTo>
                <a:lnTo>
                  <a:pt x="105" y="30"/>
                </a:lnTo>
                <a:lnTo>
                  <a:pt x="120" y="30"/>
                </a:lnTo>
                <a:lnTo>
                  <a:pt x="135" y="30"/>
                </a:lnTo>
                <a:lnTo>
                  <a:pt x="150" y="30"/>
                </a:lnTo>
                <a:lnTo>
                  <a:pt x="150" y="45"/>
                </a:lnTo>
                <a:lnTo>
                  <a:pt x="165" y="45"/>
                </a:lnTo>
                <a:lnTo>
                  <a:pt x="180" y="45"/>
                </a:lnTo>
                <a:lnTo>
                  <a:pt x="195" y="45"/>
                </a:lnTo>
                <a:lnTo>
                  <a:pt x="195" y="60"/>
                </a:lnTo>
                <a:lnTo>
                  <a:pt x="195" y="75"/>
                </a:lnTo>
                <a:lnTo>
                  <a:pt x="180" y="75"/>
                </a:lnTo>
                <a:lnTo>
                  <a:pt x="165" y="75"/>
                </a:lnTo>
                <a:lnTo>
                  <a:pt x="165" y="9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00" name="Freeform 538"/>
          <p:cNvSpPr>
            <a:spLocks/>
          </p:cNvSpPr>
          <p:nvPr/>
        </p:nvSpPr>
        <p:spPr bwMode="auto">
          <a:xfrm>
            <a:off x="4669496" y="5157778"/>
            <a:ext cx="25527" cy="37810"/>
          </a:xfrm>
          <a:custGeom>
            <a:avLst/>
            <a:gdLst>
              <a:gd name="T0" fmla="*/ 1 w 30"/>
              <a:gd name="T1" fmla="*/ 1 h 45"/>
              <a:gd name="T2" fmla="*/ 1 w 30"/>
              <a:gd name="T3" fmla="*/ 1 h 45"/>
              <a:gd name="T4" fmla="*/ 1 w 30"/>
              <a:gd name="T5" fmla="*/ 1 h 45"/>
              <a:gd name="T6" fmla="*/ 1 w 30"/>
              <a:gd name="T7" fmla="*/ 0 h 45"/>
              <a:gd name="T8" fmla="*/ 0 w 30"/>
              <a:gd name="T9" fmla="*/ 0 h 45"/>
              <a:gd name="T10" fmla="*/ 1 w 30"/>
              <a:gd name="T11" fmla="*/ 0 h 45"/>
              <a:gd name="T12" fmla="*/ 1 w 30"/>
              <a:gd name="T13" fmla="*/ 1 h 45"/>
              <a:gd name="T14" fmla="*/ 1 w 30"/>
              <a:gd name="T15" fmla="*/ 1 h 45"/>
              <a:gd name="T16" fmla="*/ 1 w 30"/>
              <a:gd name="T17" fmla="*/ 1 h 45"/>
              <a:gd name="T18" fmla="*/ 1 w 30"/>
              <a:gd name="T19" fmla="*/ 1 h 45"/>
              <a:gd name="T20" fmla="*/ 1 w 30"/>
              <a:gd name="T21" fmla="*/ 1 h 45"/>
              <a:gd name="T22" fmla="*/ 1 w 30"/>
              <a:gd name="T23" fmla="*/ 1 h 45"/>
              <a:gd name="T24" fmla="*/ 1 w 30"/>
              <a:gd name="T25" fmla="*/ 1 h 45"/>
              <a:gd name="T26" fmla="*/ 1 w 30"/>
              <a:gd name="T27" fmla="*/ 1 h 45"/>
              <a:gd name="T28" fmla="*/ 1 w 30"/>
              <a:gd name="T29" fmla="*/ 1 h 45"/>
              <a:gd name="T30" fmla="*/ 1 w 30"/>
              <a:gd name="T31" fmla="*/ 1 h 45"/>
              <a:gd name="T32" fmla="*/ 1 w 30"/>
              <a:gd name="T33" fmla="*/ 1 h 45"/>
              <a:gd name="T34" fmla="*/ 1 w 30"/>
              <a:gd name="T35" fmla="*/ 1 h 4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30"/>
              <a:gd name="T55" fmla="*/ 0 h 45"/>
              <a:gd name="T56" fmla="*/ 30 w 30"/>
              <a:gd name="T57" fmla="*/ 45 h 45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30" h="45">
                <a:moveTo>
                  <a:pt x="30" y="45"/>
                </a:moveTo>
                <a:lnTo>
                  <a:pt x="15" y="30"/>
                </a:lnTo>
                <a:lnTo>
                  <a:pt x="15" y="15"/>
                </a:lnTo>
                <a:lnTo>
                  <a:pt x="15" y="0"/>
                </a:lnTo>
                <a:lnTo>
                  <a:pt x="0" y="0"/>
                </a:lnTo>
                <a:lnTo>
                  <a:pt x="15" y="0"/>
                </a:lnTo>
                <a:lnTo>
                  <a:pt x="15" y="15"/>
                </a:lnTo>
                <a:lnTo>
                  <a:pt x="30" y="15"/>
                </a:lnTo>
                <a:lnTo>
                  <a:pt x="30" y="30"/>
                </a:lnTo>
                <a:lnTo>
                  <a:pt x="30" y="15"/>
                </a:lnTo>
                <a:lnTo>
                  <a:pt x="15" y="15"/>
                </a:lnTo>
                <a:lnTo>
                  <a:pt x="15" y="30"/>
                </a:lnTo>
                <a:lnTo>
                  <a:pt x="30" y="30"/>
                </a:lnTo>
                <a:lnTo>
                  <a:pt x="30" y="45"/>
                </a:lnTo>
                <a:lnTo>
                  <a:pt x="30" y="30"/>
                </a:lnTo>
                <a:lnTo>
                  <a:pt x="30" y="45"/>
                </a:lnTo>
                <a:lnTo>
                  <a:pt x="30" y="30"/>
                </a:lnTo>
                <a:lnTo>
                  <a:pt x="30" y="4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01" name="Freeform 539"/>
          <p:cNvSpPr>
            <a:spLocks/>
          </p:cNvSpPr>
          <p:nvPr/>
        </p:nvSpPr>
        <p:spPr bwMode="auto">
          <a:xfrm>
            <a:off x="4592915" y="5045860"/>
            <a:ext cx="0" cy="13611"/>
          </a:xfrm>
          <a:custGeom>
            <a:avLst/>
            <a:gdLst>
              <a:gd name="T0" fmla="*/ 1 h 15"/>
              <a:gd name="T1" fmla="*/ 0 h 15"/>
              <a:gd name="T2" fmla="*/ 1 h 15"/>
              <a:gd name="T3" fmla="*/ 0 60000 65536"/>
              <a:gd name="T4" fmla="*/ 0 60000 65536"/>
              <a:gd name="T5" fmla="*/ 0 60000 65536"/>
              <a:gd name="T6" fmla="*/ 0 h 15"/>
              <a:gd name="T7" fmla="*/ 15 h 15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15">
                <a:moveTo>
                  <a:pt x="0" y="15"/>
                </a:moveTo>
                <a:lnTo>
                  <a:pt x="0" y="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02" name="Freeform 540"/>
          <p:cNvSpPr>
            <a:spLocks/>
          </p:cNvSpPr>
          <p:nvPr/>
        </p:nvSpPr>
        <p:spPr bwMode="auto">
          <a:xfrm>
            <a:off x="4655984" y="5145677"/>
            <a:ext cx="13514" cy="0"/>
          </a:xfrm>
          <a:custGeom>
            <a:avLst/>
            <a:gdLst>
              <a:gd name="T0" fmla="*/ 1 w 15"/>
              <a:gd name="T1" fmla="*/ 0 w 15"/>
              <a:gd name="T2" fmla="*/ 1 w 15"/>
              <a:gd name="T3" fmla="*/ 0 60000 65536"/>
              <a:gd name="T4" fmla="*/ 0 60000 65536"/>
              <a:gd name="T5" fmla="*/ 0 60000 65536"/>
              <a:gd name="T6" fmla="*/ 0 w 15"/>
              <a:gd name="T7" fmla="*/ 15 w 15"/>
            </a:gdLst>
            <a:ahLst/>
            <a:cxnLst>
              <a:cxn ang="T3">
                <a:pos x="T0" y="0"/>
              </a:cxn>
              <a:cxn ang="T4">
                <a:pos x="T1" y="0"/>
              </a:cxn>
              <a:cxn ang="T5">
                <a:pos x="T2" y="0"/>
              </a:cxn>
            </a:cxnLst>
            <a:rect l="T6" t="0" r="T7" b="0"/>
            <a:pathLst>
              <a:path w="15">
                <a:moveTo>
                  <a:pt x="15" y="0"/>
                </a:moveTo>
                <a:lnTo>
                  <a:pt x="0" y="0"/>
                </a:lnTo>
                <a:lnTo>
                  <a:pt x="1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03" name="Freeform 541"/>
          <p:cNvSpPr>
            <a:spLocks/>
          </p:cNvSpPr>
          <p:nvPr/>
        </p:nvSpPr>
        <p:spPr bwMode="auto">
          <a:xfrm>
            <a:off x="2978714" y="3869220"/>
            <a:ext cx="1489570" cy="2156670"/>
          </a:xfrm>
          <a:custGeom>
            <a:avLst/>
            <a:gdLst>
              <a:gd name="T0" fmla="*/ 1 w 1772"/>
              <a:gd name="T1" fmla="*/ 1 h 2610"/>
              <a:gd name="T2" fmla="*/ 1 w 1772"/>
              <a:gd name="T3" fmla="*/ 1 h 2610"/>
              <a:gd name="T4" fmla="*/ 1 w 1772"/>
              <a:gd name="T5" fmla="*/ 1 h 2610"/>
              <a:gd name="T6" fmla="*/ 1 w 1772"/>
              <a:gd name="T7" fmla="*/ 1 h 2610"/>
              <a:gd name="T8" fmla="*/ 1 w 1772"/>
              <a:gd name="T9" fmla="*/ 1 h 2610"/>
              <a:gd name="T10" fmla="*/ 1 w 1772"/>
              <a:gd name="T11" fmla="*/ 1 h 2610"/>
              <a:gd name="T12" fmla="*/ 1 w 1772"/>
              <a:gd name="T13" fmla="*/ 1 h 2610"/>
              <a:gd name="T14" fmla="*/ 1 w 1772"/>
              <a:gd name="T15" fmla="*/ 1 h 2610"/>
              <a:gd name="T16" fmla="*/ 1 w 1772"/>
              <a:gd name="T17" fmla="*/ 1 h 2610"/>
              <a:gd name="T18" fmla="*/ 1 w 1772"/>
              <a:gd name="T19" fmla="*/ 1 h 2610"/>
              <a:gd name="T20" fmla="*/ 1 w 1772"/>
              <a:gd name="T21" fmla="*/ 1 h 2610"/>
              <a:gd name="T22" fmla="*/ 1 w 1772"/>
              <a:gd name="T23" fmla="*/ 1 h 2610"/>
              <a:gd name="T24" fmla="*/ 1 w 1772"/>
              <a:gd name="T25" fmla="*/ 1 h 2610"/>
              <a:gd name="T26" fmla="*/ 1 w 1772"/>
              <a:gd name="T27" fmla="*/ 1 h 2610"/>
              <a:gd name="T28" fmla="*/ 1 w 1772"/>
              <a:gd name="T29" fmla="*/ 1 h 2610"/>
              <a:gd name="T30" fmla="*/ 1 w 1772"/>
              <a:gd name="T31" fmla="*/ 1 h 2610"/>
              <a:gd name="T32" fmla="*/ 1 w 1772"/>
              <a:gd name="T33" fmla="*/ 1 h 2610"/>
              <a:gd name="T34" fmla="*/ 0 w 1772"/>
              <a:gd name="T35" fmla="*/ 1 h 2610"/>
              <a:gd name="T36" fmla="*/ 1 w 1772"/>
              <a:gd name="T37" fmla="*/ 1 h 2610"/>
              <a:gd name="T38" fmla="*/ 1 w 1772"/>
              <a:gd name="T39" fmla="*/ 1 h 2610"/>
              <a:gd name="T40" fmla="*/ 1 w 1772"/>
              <a:gd name="T41" fmla="*/ 1 h 2610"/>
              <a:gd name="T42" fmla="*/ 1 w 1772"/>
              <a:gd name="T43" fmla="*/ 1 h 2610"/>
              <a:gd name="T44" fmla="*/ 1 w 1772"/>
              <a:gd name="T45" fmla="*/ 1 h 2610"/>
              <a:gd name="T46" fmla="*/ 1 w 1772"/>
              <a:gd name="T47" fmla="*/ 1 h 2610"/>
              <a:gd name="T48" fmla="*/ 1 w 1772"/>
              <a:gd name="T49" fmla="*/ 1 h 2610"/>
              <a:gd name="T50" fmla="*/ 1 w 1772"/>
              <a:gd name="T51" fmla="*/ 1 h 2610"/>
              <a:gd name="T52" fmla="*/ 1 w 1772"/>
              <a:gd name="T53" fmla="*/ 1 h 2610"/>
              <a:gd name="T54" fmla="*/ 1 w 1772"/>
              <a:gd name="T55" fmla="*/ 1 h 2610"/>
              <a:gd name="T56" fmla="*/ 1 w 1772"/>
              <a:gd name="T57" fmla="*/ 1 h 2610"/>
              <a:gd name="T58" fmla="*/ 1 w 1772"/>
              <a:gd name="T59" fmla="*/ 1 h 2610"/>
              <a:gd name="T60" fmla="*/ 1 w 1772"/>
              <a:gd name="T61" fmla="*/ 1 h 2610"/>
              <a:gd name="T62" fmla="*/ 1 w 1772"/>
              <a:gd name="T63" fmla="*/ 1 h 2610"/>
              <a:gd name="T64" fmla="*/ 1 w 1772"/>
              <a:gd name="T65" fmla="*/ 1 h 2610"/>
              <a:gd name="T66" fmla="*/ 1 w 1772"/>
              <a:gd name="T67" fmla="*/ 1 h 2610"/>
              <a:gd name="T68" fmla="*/ 1 w 1772"/>
              <a:gd name="T69" fmla="*/ 1 h 2610"/>
              <a:gd name="T70" fmla="*/ 1 w 1772"/>
              <a:gd name="T71" fmla="*/ 1 h 2610"/>
              <a:gd name="T72" fmla="*/ 1 w 1772"/>
              <a:gd name="T73" fmla="*/ 1 h 2610"/>
              <a:gd name="T74" fmla="*/ 1 w 1772"/>
              <a:gd name="T75" fmla="*/ 1 h 2610"/>
              <a:gd name="T76" fmla="*/ 1 w 1772"/>
              <a:gd name="T77" fmla="*/ 1 h 2610"/>
              <a:gd name="T78" fmla="*/ 1 w 1772"/>
              <a:gd name="T79" fmla="*/ 1 h 2610"/>
              <a:gd name="T80" fmla="*/ 1 w 1772"/>
              <a:gd name="T81" fmla="*/ 1 h 2610"/>
              <a:gd name="T82" fmla="*/ 1 w 1772"/>
              <a:gd name="T83" fmla="*/ 1 h 2610"/>
              <a:gd name="T84" fmla="*/ 1 w 1772"/>
              <a:gd name="T85" fmla="*/ 1 h 2610"/>
              <a:gd name="T86" fmla="*/ 1 w 1772"/>
              <a:gd name="T87" fmla="*/ 1 h 2610"/>
              <a:gd name="T88" fmla="*/ 1 w 1772"/>
              <a:gd name="T89" fmla="*/ 1 h 2610"/>
              <a:gd name="T90" fmla="*/ 1 w 1772"/>
              <a:gd name="T91" fmla="*/ 1 h 2610"/>
              <a:gd name="T92" fmla="*/ 1 w 1772"/>
              <a:gd name="T93" fmla="*/ 1 h 2610"/>
              <a:gd name="T94" fmla="*/ 1 w 1772"/>
              <a:gd name="T95" fmla="*/ 1 h 2610"/>
              <a:gd name="T96" fmla="*/ 1 w 1772"/>
              <a:gd name="T97" fmla="*/ 1 h 2610"/>
              <a:gd name="T98" fmla="*/ 1 w 1772"/>
              <a:gd name="T99" fmla="*/ 1 h 2610"/>
              <a:gd name="T100" fmla="*/ 1 w 1772"/>
              <a:gd name="T101" fmla="*/ 1 h 2610"/>
              <a:gd name="T102" fmla="*/ 1 w 1772"/>
              <a:gd name="T103" fmla="*/ 1 h 2610"/>
              <a:gd name="T104" fmla="*/ 1 w 1772"/>
              <a:gd name="T105" fmla="*/ 1 h 2610"/>
              <a:gd name="T106" fmla="*/ 1 w 1772"/>
              <a:gd name="T107" fmla="*/ 1 h 2610"/>
              <a:gd name="T108" fmla="*/ 1 w 1772"/>
              <a:gd name="T109" fmla="*/ 1 h 2610"/>
              <a:gd name="T110" fmla="*/ 1 w 1772"/>
              <a:gd name="T111" fmla="*/ 1 h 2610"/>
              <a:gd name="T112" fmla="*/ 1 w 1772"/>
              <a:gd name="T113" fmla="*/ 1 h 2610"/>
              <a:gd name="T114" fmla="*/ 1 w 1772"/>
              <a:gd name="T115" fmla="*/ 1 h 2610"/>
              <a:gd name="T116" fmla="*/ 1 w 1772"/>
              <a:gd name="T117" fmla="*/ 1 h 2610"/>
              <a:gd name="T118" fmla="*/ 1 w 1772"/>
              <a:gd name="T119" fmla="*/ 1 h 2610"/>
              <a:gd name="T120" fmla="*/ 1 w 1772"/>
              <a:gd name="T121" fmla="*/ 1 h 2610"/>
              <a:gd name="T122" fmla="*/ 1 w 1772"/>
              <a:gd name="T123" fmla="*/ 1 h 2610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1772"/>
              <a:gd name="T187" fmla="*/ 0 h 2610"/>
              <a:gd name="T188" fmla="*/ 1772 w 1772"/>
              <a:gd name="T189" fmla="*/ 2610 h 2610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1772" h="2610">
                <a:moveTo>
                  <a:pt x="1652" y="1395"/>
                </a:moveTo>
                <a:lnTo>
                  <a:pt x="1637" y="1395"/>
                </a:lnTo>
                <a:lnTo>
                  <a:pt x="1637" y="1410"/>
                </a:lnTo>
                <a:lnTo>
                  <a:pt x="1622" y="1410"/>
                </a:lnTo>
                <a:lnTo>
                  <a:pt x="1607" y="1410"/>
                </a:lnTo>
                <a:lnTo>
                  <a:pt x="1592" y="1410"/>
                </a:lnTo>
                <a:lnTo>
                  <a:pt x="1592" y="1425"/>
                </a:lnTo>
                <a:lnTo>
                  <a:pt x="1577" y="1425"/>
                </a:lnTo>
                <a:lnTo>
                  <a:pt x="1562" y="1425"/>
                </a:lnTo>
                <a:lnTo>
                  <a:pt x="1547" y="1425"/>
                </a:lnTo>
                <a:lnTo>
                  <a:pt x="1547" y="1440"/>
                </a:lnTo>
                <a:lnTo>
                  <a:pt x="1532" y="1440"/>
                </a:lnTo>
                <a:lnTo>
                  <a:pt x="1517" y="1440"/>
                </a:lnTo>
                <a:lnTo>
                  <a:pt x="1517" y="1455"/>
                </a:lnTo>
                <a:lnTo>
                  <a:pt x="1502" y="1455"/>
                </a:lnTo>
                <a:lnTo>
                  <a:pt x="1502" y="1440"/>
                </a:lnTo>
                <a:lnTo>
                  <a:pt x="1487" y="1440"/>
                </a:lnTo>
                <a:lnTo>
                  <a:pt x="1472" y="1440"/>
                </a:lnTo>
                <a:lnTo>
                  <a:pt x="1472" y="1455"/>
                </a:lnTo>
                <a:lnTo>
                  <a:pt x="1457" y="1455"/>
                </a:lnTo>
                <a:lnTo>
                  <a:pt x="1457" y="1470"/>
                </a:lnTo>
                <a:lnTo>
                  <a:pt x="1442" y="1485"/>
                </a:lnTo>
                <a:lnTo>
                  <a:pt x="1457" y="1485"/>
                </a:lnTo>
                <a:lnTo>
                  <a:pt x="1442" y="1485"/>
                </a:lnTo>
                <a:lnTo>
                  <a:pt x="1457" y="1485"/>
                </a:lnTo>
                <a:lnTo>
                  <a:pt x="1442" y="1485"/>
                </a:lnTo>
                <a:lnTo>
                  <a:pt x="1442" y="1500"/>
                </a:lnTo>
                <a:lnTo>
                  <a:pt x="1457" y="1500"/>
                </a:lnTo>
                <a:lnTo>
                  <a:pt x="1442" y="1500"/>
                </a:lnTo>
                <a:lnTo>
                  <a:pt x="1457" y="1500"/>
                </a:lnTo>
                <a:lnTo>
                  <a:pt x="1457" y="1515"/>
                </a:lnTo>
                <a:lnTo>
                  <a:pt x="1472" y="1515"/>
                </a:lnTo>
                <a:lnTo>
                  <a:pt x="1472" y="1530"/>
                </a:lnTo>
                <a:lnTo>
                  <a:pt x="1472" y="1545"/>
                </a:lnTo>
                <a:lnTo>
                  <a:pt x="1472" y="1560"/>
                </a:lnTo>
                <a:lnTo>
                  <a:pt x="1457" y="1575"/>
                </a:lnTo>
                <a:lnTo>
                  <a:pt x="1457" y="1590"/>
                </a:lnTo>
                <a:lnTo>
                  <a:pt x="1457" y="1605"/>
                </a:lnTo>
                <a:lnTo>
                  <a:pt x="1442" y="1620"/>
                </a:lnTo>
                <a:lnTo>
                  <a:pt x="1427" y="1635"/>
                </a:lnTo>
                <a:lnTo>
                  <a:pt x="1427" y="1650"/>
                </a:lnTo>
                <a:lnTo>
                  <a:pt x="1412" y="1650"/>
                </a:lnTo>
                <a:lnTo>
                  <a:pt x="1412" y="1665"/>
                </a:lnTo>
                <a:lnTo>
                  <a:pt x="1412" y="1680"/>
                </a:lnTo>
                <a:lnTo>
                  <a:pt x="1397" y="1680"/>
                </a:lnTo>
                <a:lnTo>
                  <a:pt x="1397" y="1710"/>
                </a:lnTo>
                <a:lnTo>
                  <a:pt x="1382" y="1710"/>
                </a:lnTo>
                <a:lnTo>
                  <a:pt x="1382" y="1725"/>
                </a:lnTo>
                <a:lnTo>
                  <a:pt x="1382" y="1740"/>
                </a:lnTo>
                <a:lnTo>
                  <a:pt x="1367" y="1740"/>
                </a:lnTo>
                <a:lnTo>
                  <a:pt x="1367" y="1755"/>
                </a:lnTo>
                <a:lnTo>
                  <a:pt x="1352" y="1785"/>
                </a:lnTo>
                <a:lnTo>
                  <a:pt x="1352" y="1800"/>
                </a:lnTo>
                <a:lnTo>
                  <a:pt x="1337" y="1800"/>
                </a:lnTo>
                <a:lnTo>
                  <a:pt x="1337" y="1815"/>
                </a:lnTo>
                <a:lnTo>
                  <a:pt x="1322" y="1815"/>
                </a:lnTo>
                <a:lnTo>
                  <a:pt x="1322" y="1830"/>
                </a:lnTo>
                <a:lnTo>
                  <a:pt x="1307" y="1830"/>
                </a:lnTo>
                <a:lnTo>
                  <a:pt x="1307" y="1845"/>
                </a:lnTo>
                <a:lnTo>
                  <a:pt x="1307" y="1860"/>
                </a:lnTo>
                <a:lnTo>
                  <a:pt x="1291" y="1860"/>
                </a:lnTo>
                <a:lnTo>
                  <a:pt x="1291" y="1875"/>
                </a:lnTo>
                <a:lnTo>
                  <a:pt x="1276" y="1875"/>
                </a:lnTo>
                <a:lnTo>
                  <a:pt x="1276" y="1890"/>
                </a:lnTo>
                <a:lnTo>
                  <a:pt x="1261" y="1890"/>
                </a:lnTo>
                <a:lnTo>
                  <a:pt x="1261" y="1905"/>
                </a:lnTo>
                <a:lnTo>
                  <a:pt x="1261" y="1920"/>
                </a:lnTo>
                <a:lnTo>
                  <a:pt x="1231" y="1935"/>
                </a:lnTo>
                <a:lnTo>
                  <a:pt x="1216" y="1965"/>
                </a:lnTo>
                <a:lnTo>
                  <a:pt x="1201" y="1965"/>
                </a:lnTo>
                <a:lnTo>
                  <a:pt x="1201" y="1980"/>
                </a:lnTo>
                <a:lnTo>
                  <a:pt x="1201" y="1995"/>
                </a:lnTo>
                <a:lnTo>
                  <a:pt x="1186" y="1995"/>
                </a:lnTo>
                <a:lnTo>
                  <a:pt x="1186" y="2010"/>
                </a:lnTo>
                <a:lnTo>
                  <a:pt x="1156" y="2040"/>
                </a:lnTo>
                <a:lnTo>
                  <a:pt x="1141" y="2055"/>
                </a:lnTo>
                <a:lnTo>
                  <a:pt x="1126" y="2055"/>
                </a:lnTo>
                <a:lnTo>
                  <a:pt x="1126" y="2070"/>
                </a:lnTo>
                <a:lnTo>
                  <a:pt x="1111" y="2070"/>
                </a:lnTo>
                <a:lnTo>
                  <a:pt x="1111" y="2085"/>
                </a:lnTo>
                <a:lnTo>
                  <a:pt x="1096" y="2085"/>
                </a:lnTo>
                <a:lnTo>
                  <a:pt x="1096" y="2100"/>
                </a:lnTo>
                <a:lnTo>
                  <a:pt x="1081" y="2100"/>
                </a:lnTo>
                <a:lnTo>
                  <a:pt x="1066" y="2115"/>
                </a:lnTo>
                <a:lnTo>
                  <a:pt x="1051" y="2115"/>
                </a:lnTo>
                <a:lnTo>
                  <a:pt x="1051" y="2130"/>
                </a:lnTo>
                <a:lnTo>
                  <a:pt x="1036" y="2145"/>
                </a:lnTo>
                <a:lnTo>
                  <a:pt x="1021" y="2145"/>
                </a:lnTo>
                <a:lnTo>
                  <a:pt x="1021" y="2160"/>
                </a:lnTo>
                <a:lnTo>
                  <a:pt x="1006" y="2160"/>
                </a:lnTo>
                <a:lnTo>
                  <a:pt x="1006" y="2175"/>
                </a:lnTo>
                <a:lnTo>
                  <a:pt x="991" y="2175"/>
                </a:lnTo>
                <a:lnTo>
                  <a:pt x="991" y="2190"/>
                </a:lnTo>
                <a:lnTo>
                  <a:pt x="976" y="2190"/>
                </a:lnTo>
                <a:lnTo>
                  <a:pt x="976" y="2205"/>
                </a:lnTo>
                <a:lnTo>
                  <a:pt x="961" y="2205"/>
                </a:lnTo>
                <a:lnTo>
                  <a:pt x="961" y="2220"/>
                </a:lnTo>
                <a:lnTo>
                  <a:pt x="946" y="2220"/>
                </a:lnTo>
                <a:lnTo>
                  <a:pt x="946" y="2235"/>
                </a:lnTo>
                <a:lnTo>
                  <a:pt x="931" y="2235"/>
                </a:lnTo>
                <a:lnTo>
                  <a:pt x="916" y="2235"/>
                </a:lnTo>
                <a:lnTo>
                  <a:pt x="916" y="2250"/>
                </a:lnTo>
                <a:lnTo>
                  <a:pt x="901" y="2250"/>
                </a:lnTo>
                <a:lnTo>
                  <a:pt x="901" y="2265"/>
                </a:lnTo>
                <a:lnTo>
                  <a:pt x="886" y="2265"/>
                </a:lnTo>
                <a:lnTo>
                  <a:pt x="886" y="2280"/>
                </a:lnTo>
                <a:lnTo>
                  <a:pt x="871" y="2280"/>
                </a:lnTo>
                <a:lnTo>
                  <a:pt x="871" y="2295"/>
                </a:lnTo>
                <a:lnTo>
                  <a:pt x="856" y="2295"/>
                </a:lnTo>
                <a:lnTo>
                  <a:pt x="856" y="2310"/>
                </a:lnTo>
                <a:lnTo>
                  <a:pt x="841" y="2310"/>
                </a:lnTo>
                <a:lnTo>
                  <a:pt x="841" y="2325"/>
                </a:lnTo>
                <a:lnTo>
                  <a:pt x="826" y="2325"/>
                </a:lnTo>
                <a:lnTo>
                  <a:pt x="826" y="2340"/>
                </a:lnTo>
                <a:lnTo>
                  <a:pt x="811" y="2340"/>
                </a:lnTo>
                <a:lnTo>
                  <a:pt x="811" y="2355"/>
                </a:lnTo>
                <a:lnTo>
                  <a:pt x="811" y="2370"/>
                </a:lnTo>
                <a:lnTo>
                  <a:pt x="811" y="2355"/>
                </a:lnTo>
                <a:lnTo>
                  <a:pt x="811" y="2340"/>
                </a:lnTo>
                <a:lnTo>
                  <a:pt x="811" y="2355"/>
                </a:lnTo>
                <a:lnTo>
                  <a:pt x="811" y="2370"/>
                </a:lnTo>
                <a:lnTo>
                  <a:pt x="796" y="2370"/>
                </a:lnTo>
                <a:lnTo>
                  <a:pt x="811" y="2370"/>
                </a:lnTo>
                <a:lnTo>
                  <a:pt x="811" y="2385"/>
                </a:lnTo>
                <a:lnTo>
                  <a:pt x="826" y="2385"/>
                </a:lnTo>
                <a:lnTo>
                  <a:pt x="826" y="2400"/>
                </a:lnTo>
                <a:lnTo>
                  <a:pt x="826" y="2385"/>
                </a:lnTo>
                <a:lnTo>
                  <a:pt x="841" y="2385"/>
                </a:lnTo>
                <a:lnTo>
                  <a:pt x="826" y="2385"/>
                </a:lnTo>
                <a:lnTo>
                  <a:pt x="826" y="2370"/>
                </a:lnTo>
                <a:lnTo>
                  <a:pt x="841" y="2370"/>
                </a:lnTo>
                <a:lnTo>
                  <a:pt x="841" y="2385"/>
                </a:lnTo>
                <a:lnTo>
                  <a:pt x="841" y="2400"/>
                </a:lnTo>
                <a:lnTo>
                  <a:pt x="841" y="2385"/>
                </a:lnTo>
                <a:lnTo>
                  <a:pt x="841" y="2400"/>
                </a:lnTo>
                <a:lnTo>
                  <a:pt x="856" y="2400"/>
                </a:lnTo>
                <a:lnTo>
                  <a:pt x="856" y="2385"/>
                </a:lnTo>
                <a:lnTo>
                  <a:pt x="841" y="2385"/>
                </a:lnTo>
                <a:lnTo>
                  <a:pt x="856" y="2385"/>
                </a:lnTo>
                <a:lnTo>
                  <a:pt x="871" y="2385"/>
                </a:lnTo>
                <a:lnTo>
                  <a:pt x="871" y="2400"/>
                </a:lnTo>
                <a:lnTo>
                  <a:pt x="871" y="2385"/>
                </a:lnTo>
                <a:lnTo>
                  <a:pt x="871" y="2370"/>
                </a:lnTo>
                <a:lnTo>
                  <a:pt x="886" y="2370"/>
                </a:lnTo>
                <a:lnTo>
                  <a:pt x="886" y="2385"/>
                </a:lnTo>
                <a:lnTo>
                  <a:pt x="901" y="2385"/>
                </a:lnTo>
                <a:lnTo>
                  <a:pt x="886" y="2385"/>
                </a:lnTo>
                <a:lnTo>
                  <a:pt x="886" y="2400"/>
                </a:lnTo>
                <a:lnTo>
                  <a:pt x="886" y="2415"/>
                </a:lnTo>
                <a:lnTo>
                  <a:pt x="886" y="2430"/>
                </a:lnTo>
                <a:lnTo>
                  <a:pt x="886" y="2445"/>
                </a:lnTo>
                <a:lnTo>
                  <a:pt x="886" y="2460"/>
                </a:lnTo>
                <a:lnTo>
                  <a:pt x="886" y="2475"/>
                </a:lnTo>
                <a:lnTo>
                  <a:pt x="886" y="2490"/>
                </a:lnTo>
                <a:lnTo>
                  <a:pt x="886" y="2505"/>
                </a:lnTo>
                <a:lnTo>
                  <a:pt x="901" y="2505"/>
                </a:lnTo>
                <a:lnTo>
                  <a:pt x="886" y="2505"/>
                </a:lnTo>
                <a:lnTo>
                  <a:pt x="886" y="2520"/>
                </a:lnTo>
                <a:lnTo>
                  <a:pt x="886" y="2535"/>
                </a:lnTo>
                <a:lnTo>
                  <a:pt x="886" y="2550"/>
                </a:lnTo>
                <a:lnTo>
                  <a:pt x="871" y="2550"/>
                </a:lnTo>
                <a:lnTo>
                  <a:pt x="871" y="2535"/>
                </a:lnTo>
                <a:lnTo>
                  <a:pt x="886" y="2535"/>
                </a:lnTo>
                <a:lnTo>
                  <a:pt x="871" y="2535"/>
                </a:lnTo>
                <a:lnTo>
                  <a:pt x="871" y="2550"/>
                </a:lnTo>
                <a:lnTo>
                  <a:pt x="886" y="2565"/>
                </a:lnTo>
                <a:lnTo>
                  <a:pt x="871" y="2565"/>
                </a:lnTo>
                <a:lnTo>
                  <a:pt x="886" y="2565"/>
                </a:lnTo>
                <a:lnTo>
                  <a:pt x="886" y="2580"/>
                </a:lnTo>
                <a:lnTo>
                  <a:pt x="871" y="2580"/>
                </a:lnTo>
                <a:lnTo>
                  <a:pt x="886" y="2580"/>
                </a:lnTo>
                <a:lnTo>
                  <a:pt x="886" y="2595"/>
                </a:lnTo>
                <a:lnTo>
                  <a:pt x="871" y="2595"/>
                </a:lnTo>
                <a:lnTo>
                  <a:pt x="871" y="2610"/>
                </a:lnTo>
                <a:lnTo>
                  <a:pt x="871" y="2595"/>
                </a:lnTo>
                <a:lnTo>
                  <a:pt x="871" y="2610"/>
                </a:lnTo>
                <a:lnTo>
                  <a:pt x="856" y="2595"/>
                </a:lnTo>
                <a:lnTo>
                  <a:pt x="871" y="2595"/>
                </a:lnTo>
                <a:lnTo>
                  <a:pt x="856" y="2595"/>
                </a:lnTo>
                <a:lnTo>
                  <a:pt x="856" y="2610"/>
                </a:lnTo>
                <a:lnTo>
                  <a:pt x="856" y="2595"/>
                </a:lnTo>
                <a:lnTo>
                  <a:pt x="856" y="2610"/>
                </a:lnTo>
                <a:lnTo>
                  <a:pt x="856" y="2595"/>
                </a:lnTo>
                <a:lnTo>
                  <a:pt x="856" y="2610"/>
                </a:lnTo>
                <a:lnTo>
                  <a:pt x="856" y="2595"/>
                </a:lnTo>
                <a:lnTo>
                  <a:pt x="841" y="2595"/>
                </a:lnTo>
                <a:lnTo>
                  <a:pt x="856" y="2595"/>
                </a:lnTo>
                <a:lnTo>
                  <a:pt x="856" y="2580"/>
                </a:lnTo>
                <a:lnTo>
                  <a:pt x="841" y="2580"/>
                </a:lnTo>
                <a:lnTo>
                  <a:pt x="856" y="2580"/>
                </a:lnTo>
                <a:lnTo>
                  <a:pt x="841" y="2580"/>
                </a:lnTo>
                <a:lnTo>
                  <a:pt x="841" y="2595"/>
                </a:lnTo>
                <a:lnTo>
                  <a:pt x="841" y="2580"/>
                </a:lnTo>
                <a:lnTo>
                  <a:pt x="841" y="2565"/>
                </a:lnTo>
                <a:lnTo>
                  <a:pt x="841" y="2550"/>
                </a:lnTo>
                <a:lnTo>
                  <a:pt x="841" y="2535"/>
                </a:lnTo>
                <a:lnTo>
                  <a:pt x="841" y="2520"/>
                </a:lnTo>
                <a:lnTo>
                  <a:pt x="841" y="2505"/>
                </a:lnTo>
                <a:lnTo>
                  <a:pt x="826" y="2505"/>
                </a:lnTo>
                <a:lnTo>
                  <a:pt x="826" y="2490"/>
                </a:lnTo>
                <a:lnTo>
                  <a:pt x="826" y="2475"/>
                </a:lnTo>
                <a:lnTo>
                  <a:pt x="811" y="2475"/>
                </a:lnTo>
                <a:lnTo>
                  <a:pt x="811" y="2460"/>
                </a:lnTo>
                <a:lnTo>
                  <a:pt x="796" y="2460"/>
                </a:lnTo>
                <a:lnTo>
                  <a:pt x="796" y="2445"/>
                </a:lnTo>
                <a:lnTo>
                  <a:pt x="781" y="2430"/>
                </a:lnTo>
                <a:lnTo>
                  <a:pt x="766" y="2430"/>
                </a:lnTo>
                <a:lnTo>
                  <a:pt x="751" y="2430"/>
                </a:lnTo>
                <a:lnTo>
                  <a:pt x="736" y="2430"/>
                </a:lnTo>
                <a:lnTo>
                  <a:pt x="736" y="2415"/>
                </a:lnTo>
                <a:lnTo>
                  <a:pt x="721" y="2415"/>
                </a:lnTo>
                <a:lnTo>
                  <a:pt x="706" y="2415"/>
                </a:lnTo>
                <a:lnTo>
                  <a:pt x="706" y="2400"/>
                </a:lnTo>
                <a:lnTo>
                  <a:pt x="691" y="2400"/>
                </a:lnTo>
                <a:lnTo>
                  <a:pt x="691" y="2415"/>
                </a:lnTo>
                <a:lnTo>
                  <a:pt x="676" y="2415"/>
                </a:lnTo>
                <a:lnTo>
                  <a:pt x="676" y="2400"/>
                </a:lnTo>
                <a:lnTo>
                  <a:pt x="661" y="2415"/>
                </a:lnTo>
                <a:lnTo>
                  <a:pt x="661" y="2400"/>
                </a:lnTo>
                <a:lnTo>
                  <a:pt x="646" y="2400"/>
                </a:lnTo>
                <a:lnTo>
                  <a:pt x="631" y="2400"/>
                </a:lnTo>
                <a:lnTo>
                  <a:pt x="631" y="2415"/>
                </a:lnTo>
                <a:lnTo>
                  <a:pt x="616" y="2415"/>
                </a:lnTo>
                <a:lnTo>
                  <a:pt x="601" y="2415"/>
                </a:lnTo>
                <a:lnTo>
                  <a:pt x="586" y="2415"/>
                </a:lnTo>
                <a:lnTo>
                  <a:pt x="586" y="2430"/>
                </a:lnTo>
                <a:lnTo>
                  <a:pt x="571" y="2430"/>
                </a:lnTo>
                <a:lnTo>
                  <a:pt x="556" y="2430"/>
                </a:lnTo>
                <a:lnTo>
                  <a:pt x="556" y="2445"/>
                </a:lnTo>
                <a:lnTo>
                  <a:pt x="541" y="2445"/>
                </a:lnTo>
                <a:lnTo>
                  <a:pt x="541" y="2460"/>
                </a:lnTo>
                <a:lnTo>
                  <a:pt x="526" y="2460"/>
                </a:lnTo>
                <a:lnTo>
                  <a:pt x="511" y="2460"/>
                </a:lnTo>
                <a:lnTo>
                  <a:pt x="496" y="2460"/>
                </a:lnTo>
                <a:lnTo>
                  <a:pt x="496" y="2475"/>
                </a:lnTo>
                <a:lnTo>
                  <a:pt x="481" y="2475"/>
                </a:lnTo>
                <a:lnTo>
                  <a:pt x="466" y="2490"/>
                </a:lnTo>
                <a:lnTo>
                  <a:pt x="451" y="2490"/>
                </a:lnTo>
                <a:lnTo>
                  <a:pt x="451" y="2505"/>
                </a:lnTo>
                <a:lnTo>
                  <a:pt x="436" y="2505"/>
                </a:lnTo>
                <a:lnTo>
                  <a:pt x="421" y="2520"/>
                </a:lnTo>
                <a:lnTo>
                  <a:pt x="436" y="2520"/>
                </a:lnTo>
                <a:lnTo>
                  <a:pt x="436" y="2535"/>
                </a:lnTo>
                <a:lnTo>
                  <a:pt x="421" y="2535"/>
                </a:lnTo>
                <a:lnTo>
                  <a:pt x="421" y="2550"/>
                </a:lnTo>
                <a:lnTo>
                  <a:pt x="406" y="2535"/>
                </a:lnTo>
                <a:lnTo>
                  <a:pt x="391" y="2520"/>
                </a:lnTo>
                <a:lnTo>
                  <a:pt x="376" y="2505"/>
                </a:lnTo>
                <a:lnTo>
                  <a:pt x="376" y="2520"/>
                </a:lnTo>
                <a:lnTo>
                  <a:pt x="376" y="2505"/>
                </a:lnTo>
                <a:lnTo>
                  <a:pt x="361" y="2505"/>
                </a:lnTo>
                <a:lnTo>
                  <a:pt x="361" y="2490"/>
                </a:lnTo>
                <a:lnTo>
                  <a:pt x="346" y="2490"/>
                </a:lnTo>
                <a:lnTo>
                  <a:pt x="331" y="2505"/>
                </a:lnTo>
                <a:lnTo>
                  <a:pt x="346" y="2520"/>
                </a:lnTo>
                <a:lnTo>
                  <a:pt x="346" y="2535"/>
                </a:lnTo>
                <a:lnTo>
                  <a:pt x="331" y="2535"/>
                </a:lnTo>
                <a:lnTo>
                  <a:pt x="316" y="2535"/>
                </a:lnTo>
                <a:lnTo>
                  <a:pt x="316" y="2550"/>
                </a:lnTo>
                <a:lnTo>
                  <a:pt x="331" y="2565"/>
                </a:lnTo>
                <a:lnTo>
                  <a:pt x="331" y="2580"/>
                </a:lnTo>
                <a:lnTo>
                  <a:pt x="316" y="2580"/>
                </a:lnTo>
                <a:lnTo>
                  <a:pt x="301" y="2580"/>
                </a:lnTo>
                <a:lnTo>
                  <a:pt x="301" y="2595"/>
                </a:lnTo>
                <a:lnTo>
                  <a:pt x="286" y="2595"/>
                </a:lnTo>
                <a:lnTo>
                  <a:pt x="271" y="2580"/>
                </a:lnTo>
                <a:lnTo>
                  <a:pt x="256" y="2580"/>
                </a:lnTo>
                <a:lnTo>
                  <a:pt x="241" y="2580"/>
                </a:lnTo>
                <a:lnTo>
                  <a:pt x="225" y="2580"/>
                </a:lnTo>
                <a:lnTo>
                  <a:pt x="210" y="2565"/>
                </a:lnTo>
                <a:lnTo>
                  <a:pt x="195" y="2565"/>
                </a:lnTo>
                <a:lnTo>
                  <a:pt x="180" y="2550"/>
                </a:lnTo>
                <a:lnTo>
                  <a:pt x="165" y="2550"/>
                </a:lnTo>
                <a:lnTo>
                  <a:pt x="135" y="2535"/>
                </a:lnTo>
                <a:lnTo>
                  <a:pt x="105" y="2520"/>
                </a:lnTo>
                <a:lnTo>
                  <a:pt x="90" y="2520"/>
                </a:lnTo>
                <a:lnTo>
                  <a:pt x="90" y="2505"/>
                </a:lnTo>
                <a:lnTo>
                  <a:pt x="75" y="2505"/>
                </a:lnTo>
                <a:lnTo>
                  <a:pt x="75" y="2490"/>
                </a:lnTo>
                <a:lnTo>
                  <a:pt x="60" y="2475"/>
                </a:lnTo>
                <a:lnTo>
                  <a:pt x="60" y="2460"/>
                </a:lnTo>
                <a:lnTo>
                  <a:pt x="45" y="2445"/>
                </a:lnTo>
                <a:lnTo>
                  <a:pt x="45" y="2430"/>
                </a:lnTo>
                <a:lnTo>
                  <a:pt x="45" y="2415"/>
                </a:lnTo>
                <a:lnTo>
                  <a:pt x="45" y="2400"/>
                </a:lnTo>
                <a:lnTo>
                  <a:pt x="30" y="2400"/>
                </a:lnTo>
                <a:lnTo>
                  <a:pt x="15" y="2385"/>
                </a:lnTo>
                <a:lnTo>
                  <a:pt x="0" y="2385"/>
                </a:lnTo>
                <a:lnTo>
                  <a:pt x="15" y="2370"/>
                </a:lnTo>
                <a:lnTo>
                  <a:pt x="30" y="2355"/>
                </a:lnTo>
                <a:lnTo>
                  <a:pt x="30" y="2340"/>
                </a:lnTo>
                <a:lnTo>
                  <a:pt x="60" y="2310"/>
                </a:lnTo>
                <a:lnTo>
                  <a:pt x="60" y="2325"/>
                </a:lnTo>
                <a:lnTo>
                  <a:pt x="105" y="2325"/>
                </a:lnTo>
                <a:lnTo>
                  <a:pt x="105" y="2340"/>
                </a:lnTo>
                <a:lnTo>
                  <a:pt x="120" y="2340"/>
                </a:lnTo>
                <a:lnTo>
                  <a:pt x="120" y="2355"/>
                </a:lnTo>
                <a:lnTo>
                  <a:pt x="120" y="2370"/>
                </a:lnTo>
                <a:lnTo>
                  <a:pt x="135" y="2370"/>
                </a:lnTo>
                <a:lnTo>
                  <a:pt x="165" y="2355"/>
                </a:lnTo>
                <a:lnTo>
                  <a:pt x="180" y="2355"/>
                </a:lnTo>
                <a:lnTo>
                  <a:pt x="180" y="2340"/>
                </a:lnTo>
                <a:lnTo>
                  <a:pt x="165" y="2310"/>
                </a:lnTo>
                <a:lnTo>
                  <a:pt x="165" y="2295"/>
                </a:lnTo>
                <a:lnTo>
                  <a:pt x="195" y="2280"/>
                </a:lnTo>
                <a:lnTo>
                  <a:pt x="180" y="2205"/>
                </a:lnTo>
                <a:lnTo>
                  <a:pt x="165" y="2220"/>
                </a:lnTo>
                <a:lnTo>
                  <a:pt x="165" y="2205"/>
                </a:lnTo>
                <a:lnTo>
                  <a:pt x="165" y="2190"/>
                </a:lnTo>
                <a:lnTo>
                  <a:pt x="165" y="2175"/>
                </a:lnTo>
                <a:lnTo>
                  <a:pt x="180" y="2175"/>
                </a:lnTo>
                <a:lnTo>
                  <a:pt x="180" y="2160"/>
                </a:lnTo>
                <a:lnTo>
                  <a:pt x="180" y="2145"/>
                </a:lnTo>
                <a:lnTo>
                  <a:pt x="180" y="2160"/>
                </a:lnTo>
                <a:lnTo>
                  <a:pt x="195" y="2160"/>
                </a:lnTo>
                <a:lnTo>
                  <a:pt x="195" y="2145"/>
                </a:lnTo>
                <a:lnTo>
                  <a:pt x="210" y="2145"/>
                </a:lnTo>
                <a:lnTo>
                  <a:pt x="210" y="2160"/>
                </a:lnTo>
                <a:lnTo>
                  <a:pt x="225" y="2160"/>
                </a:lnTo>
                <a:lnTo>
                  <a:pt x="225" y="2145"/>
                </a:lnTo>
                <a:lnTo>
                  <a:pt x="225" y="2130"/>
                </a:lnTo>
                <a:lnTo>
                  <a:pt x="210" y="2130"/>
                </a:lnTo>
                <a:lnTo>
                  <a:pt x="210" y="2115"/>
                </a:lnTo>
                <a:lnTo>
                  <a:pt x="225" y="2115"/>
                </a:lnTo>
                <a:lnTo>
                  <a:pt x="241" y="2130"/>
                </a:lnTo>
                <a:lnTo>
                  <a:pt x="256" y="2130"/>
                </a:lnTo>
                <a:lnTo>
                  <a:pt x="271" y="2115"/>
                </a:lnTo>
                <a:lnTo>
                  <a:pt x="286" y="2115"/>
                </a:lnTo>
                <a:lnTo>
                  <a:pt x="286" y="2100"/>
                </a:lnTo>
                <a:lnTo>
                  <a:pt x="286" y="2085"/>
                </a:lnTo>
                <a:lnTo>
                  <a:pt x="331" y="2070"/>
                </a:lnTo>
                <a:lnTo>
                  <a:pt x="331" y="2040"/>
                </a:lnTo>
                <a:lnTo>
                  <a:pt x="316" y="1995"/>
                </a:lnTo>
                <a:lnTo>
                  <a:pt x="316" y="1980"/>
                </a:lnTo>
                <a:lnTo>
                  <a:pt x="316" y="1965"/>
                </a:lnTo>
                <a:lnTo>
                  <a:pt x="331" y="1965"/>
                </a:lnTo>
                <a:lnTo>
                  <a:pt x="331" y="1950"/>
                </a:lnTo>
                <a:lnTo>
                  <a:pt x="346" y="1950"/>
                </a:lnTo>
                <a:lnTo>
                  <a:pt x="361" y="1935"/>
                </a:lnTo>
                <a:lnTo>
                  <a:pt x="406" y="1935"/>
                </a:lnTo>
                <a:lnTo>
                  <a:pt x="421" y="1920"/>
                </a:lnTo>
                <a:lnTo>
                  <a:pt x="436" y="1920"/>
                </a:lnTo>
                <a:lnTo>
                  <a:pt x="451" y="1920"/>
                </a:lnTo>
                <a:lnTo>
                  <a:pt x="451" y="1905"/>
                </a:lnTo>
                <a:lnTo>
                  <a:pt x="451" y="1890"/>
                </a:lnTo>
                <a:lnTo>
                  <a:pt x="466" y="1875"/>
                </a:lnTo>
                <a:lnTo>
                  <a:pt x="451" y="1875"/>
                </a:lnTo>
                <a:lnTo>
                  <a:pt x="436" y="1860"/>
                </a:lnTo>
                <a:lnTo>
                  <a:pt x="421" y="1845"/>
                </a:lnTo>
                <a:lnTo>
                  <a:pt x="466" y="1800"/>
                </a:lnTo>
                <a:lnTo>
                  <a:pt x="466" y="1785"/>
                </a:lnTo>
                <a:lnTo>
                  <a:pt x="481" y="1785"/>
                </a:lnTo>
                <a:lnTo>
                  <a:pt x="481" y="1770"/>
                </a:lnTo>
                <a:lnTo>
                  <a:pt x="496" y="1755"/>
                </a:lnTo>
                <a:lnTo>
                  <a:pt x="481" y="1740"/>
                </a:lnTo>
                <a:lnTo>
                  <a:pt x="466" y="1725"/>
                </a:lnTo>
                <a:lnTo>
                  <a:pt x="436" y="1695"/>
                </a:lnTo>
                <a:lnTo>
                  <a:pt x="436" y="1680"/>
                </a:lnTo>
                <a:lnTo>
                  <a:pt x="451" y="1650"/>
                </a:lnTo>
                <a:lnTo>
                  <a:pt x="466" y="1650"/>
                </a:lnTo>
                <a:lnTo>
                  <a:pt x="451" y="1650"/>
                </a:lnTo>
                <a:lnTo>
                  <a:pt x="451" y="1635"/>
                </a:lnTo>
                <a:lnTo>
                  <a:pt x="451" y="1620"/>
                </a:lnTo>
                <a:lnTo>
                  <a:pt x="451" y="1635"/>
                </a:lnTo>
                <a:lnTo>
                  <a:pt x="451" y="1620"/>
                </a:lnTo>
                <a:lnTo>
                  <a:pt x="436" y="1605"/>
                </a:lnTo>
                <a:lnTo>
                  <a:pt x="436" y="1590"/>
                </a:lnTo>
                <a:lnTo>
                  <a:pt x="436" y="1575"/>
                </a:lnTo>
                <a:lnTo>
                  <a:pt x="421" y="1560"/>
                </a:lnTo>
                <a:lnTo>
                  <a:pt x="421" y="1530"/>
                </a:lnTo>
                <a:lnTo>
                  <a:pt x="436" y="1530"/>
                </a:lnTo>
                <a:lnTo>
                  <a:pt x="451" y="1530"/>
                </a:lnTo>
                <a:lnTo>
                  <a:pt x="466" y="1530"/>
                </a:lnTo>
                <a:lnTo>
                  <a:pt x="466" y="1515"/>
                </a:lnTo>
                <a:lnTo>
                  <a:pt x="451" y="1515"/>
                </a:lnTo>
                <a:lnTo>
                  <a:pt x="451" y="1500"/>
                </a:lnTo>
                <a:lnTo>
                  <a:pt x="466" y="1500"/>
                </a:lnTo>
                <a:lnTo>
                  <a:pt x="481" y="1500"/>
                </a:lnTo>
                <a:lnTo>
                  <a:pt x="481" y="1485"/>
                </a:lnTo>
                <a:lnTo>
                  <a:pt x="496" y="1485"/>
                </a:lnTo>
                <a:lnTo>
                  <a:pt x="541" y="1485"/>
                </a:lnTo>
                <a:lnTo>
                  <a:pt x="556" y="1485"/>
                </a:lnTo>
                <a:lnTo>
                  <a:pt x="556" y="1470"/>
                </a:lnTo>
                <a:lnTo>
                  <a:pt x="556" y="1455"/>
                </a:lnTo>
                <a:lnTo>
                  <a:pt x="571" y="1455"/>
                </a:lnTo>
                <a:lnTo>
                  <a:pt x="586" y="1440"/>
                </a:lnTo>
                <a:lnTo>
                  <a:pt x="601" y="1485"/>
                </a:lnTo>
                <a:lnTo>
                  <a:pt x="601" y="1500"/>
                </a:lnTo>
                <a:lnTo>
                  <a:pt x="601" y="1515"/>
                </a:lnTo>
                <a:lnTo>
                  <a:pt x="586" y="1530"/>
                </a:lnTo>
                <a:lnTo>
                  <a:pt x="586" y="1545"/>
                </a:lnTo>
                <a:lnTo>
                  <a:pt x="586" y="1560"/>
                </a:lnTo>
                <a:lnTo>
                  <a:pt x="601" y="1560"/>
                </a:lnTo>
                <a:lnTo>
                  <a:pt x="586" y="1590"/>
                </a:lnTo>
                <a:lnTo>
                  <a:pt x="571" y="1590"/>
                </a:lnTo>
                <a:lnTo>
                  <a:pt x="586" y="1590"/>
                </a:lnTo>
                <a:lnTo>
                  <a:pt x="601" y="1605"/>
                </a:lnTo>
                <a:lnTo>
                  <a:pt x="601" y="1590"/>
                </a:lnTo>
                <a:lnTo>
                  <a:pt x="616" y="1590"/>
                </a:lnTo>
                <a:lnTo>
                  <a:pt x="601" y="1575"/>
                </a:lnTo>
                <a:lnTo>
                  <a:pt x="616" y="1575"/>
                </a:lnTo>
                <a:lnTo>
                  <a:pt x="601" y="1575"/>
                </a:lnTo>
                <a:lnTo>
                  <a:pt x="631" y="1560"/>
                </a:lnTo>
                <a:lnTo>
                  <a:pt x="631" y="1575"/>
                </a:lnTo>
                <a:lnTo>
                  <a:pt x="646" y="1560"/>
                </a:lnTo>
                <a:lnTo>
                  <a:pt x="631" y="1545"/>
                </a:lnTo>
                <a:lnTo>
                  <a:pt x="646" y="1545"/>
                </a:lnTo>
                <a:lnTo>
                  <a:pt x="631" y="1530"/>
                </a:lnTo>
                <a:lnTo>
                  <a:pt x="646" y="1515"/>
                </a:lnTo>
                <a:lnTo>
                  <a:pt x="646" y="1500"/>
                </a:lnTo>
                <a:lnTo>
                  <a:pt x="661" y="1485"/>
                </a:lnTo>
                <a:lnTo>
                  <a:pt x="676" y="1530"/>
                </a:lnTo>
                <a:lnTo>
                  <a:pt x="676" y="1560"/>
                </a:lnTo>
                <a:lnTo>
                  <a:pt x="691" y="1560"/>
                </a:lnTo>
                <a:lnTo>
                  <a:pt x="676" y="1545"/>
                </a:lnTo>
                <a:lnTo>
                  <a:pt x="706" y="1515"/>
                </a:lnTo>
                <a:lnTo>
                  <a:pt x="706" y="1500"/>
                </a:lnTo>
                <a:lnTo>
                  <a:pt x="751" y="1530"/>
                </a:lnTo>
                <a:lnTo>
                  <a:pt x="736" y="1545"/>
                </a:lnTo>
                <a:lnTo>
                  <a:pt x="736" y="1560"/>
                </a:lnTo>
                <a:lnTo>
                  <a:pt x="751" y="1560"/>
                </a:lnTo>
                <a:lnTo>
                  <a:pt x="781" y="1560"/>
                </a:lnTo>
                <a:lnTo>
                  <a:pt x="796" y="1620"/>
                </a:lnTo>
                <a:lnTo>
                  <a:pt x="796" y="1605"/>
                </a:lnTo>
                <a:lnTo>
                  <a:pt x="796" y="1620"/>
                </a:lnTo>
                <a:lnTo>
                  <a:pt x="811" y="1620"/>
                </a:lnTo>
                <a:lnTo>
                  <a:pt x="826" y="1620"/>
                </a:lnTo>
                <a:lnTo>
                  <a:pt x="841" y="1620"/>
                </a:lnTo>
                <a:lnTo>
                  <a:pt x="841" y="1590"/>
                </a:lnTo>
                <a:lnTo>
                  <a:pt x="841" y="1575"/>
                </a:lnTo>
                <a:lnTo>
                  <a:pt x="841" y="1560"/>
                </a:lnTo>
                <a:lnTo>
                  <a:pt x="841" y="1545"/>
                </a:lnTo>
                <a:lnTo>
                  <a:pt x="841" y="1560"/>
                </a:lnTo>
                <a:lnTo>
                  <a:pt x="856" y="1545"/>
                </a:lnTo>
                <a:lnTo>
                  <a:pt x="856" y="1560"/>
                </a:lnTo>
                <a:lnTo>
                  <a:pt x="871" y="1545"/>
                </a:lnTo>
                <a:lnTo>
                  <a:pt x="886" y="1545"/>
                </a:lnTo>
                <a:lnTo>
                  <a:pt x="871" y="1515"/>
                </a:lnTo>
                <a:lnTo>
                  <a:pt x="886" y="1515"/>
                </a:lnTo>
                <a:lnTo>
                  <a:pt x="901" y="1530"/>
                </a:lnTo>
                <a:lnTo>
                  <a:pt x="901" y="1560"/>
                </a:lnTo>
                <a:lnTo>
                  <a:pt x="916" y="1575"/>
                </a:lnTo>
                <a:lnTo>
                  <a:pt x="916" y="1560"/>
                </a:lnTo>
                <a:lnTo>
                  <a:pt x="916" y="1575"/>
                </a:lnTo>
                <a:lnTo>
                  <a:pt x="931" y="1590"/>
                </a:lnTo>
                <a:lnTo>
                  <a:pt x="916" y="1590"/>
                </a:lnTo>
                <a:lnTo>
                  <a:pt x="946" y="1605"/>
                </a:lnTo>
                <a:lnTo>
                  <a:pt x="961" y="1620"/>
                </a:lnTo>
                <a:lnTo>
                  <a:pt x="961" y="1605"/>
                </a:lnTo>
                <a:lnTo>
                  <a:pt x="991" y="1575"/>
                </a:lnTo>
                <a:lnTo>
                  <a:pt x="1021" y="1590"/>
                </a:lnTo>
                <a:lnTo>
                  <a:pt x="1036" y="1590"/>
                </a:lnTo>
                <a:lnTo>
                  <a:pt x="1066" y="1575"/>
                </a:lnTo>
                <a:lnTo>
                  <a:pt x="1066" y="1590"/>
                </a:lnTo>
                <a:lnTo>
                  <a:pt x="1081" y="1590"/>
                </a:lnTo>
                <a:lnTo>
                  <a:pt x="1081" y="1605"/>
                </a:lnTo>
                <a:lnTo>
                  <a:pt x="1096" y="1590"/>
                </a:lnTo>
                <a:lnTo>
                  <a:pt x="1111" y="1575"/>
                </a:lnTo>
                <a:lnTo>
                  <a:pt x="1126" y="1575"/>
                </a:lnTo>
                <a:lnTo>
                  <a:pt x="1126" y="1560"/>
                </a:lnTo>
                <a:lnTo>
                  <a:pt x="1111" y="1560"/>
                </a:lnTo>
                <a:lnTo>
                  <a:pt x="1111" y="1575"/>
                </a:lnTo>
                <a:lnTo>
                  <a:pt x="1096" y="1575"/>
                </a:lnTo>
                <a:lnTo>
                  <a:pt x="1111" y="1560"/>
                </a:lnTo>
                <a:lnTo>
                  <a:pt x="1096" y="1560"/>
                </a:lnTo>
                <a:lnTo>
                  <a:pt x="1081" y="1560"/>
                </a:lnTo>
                <a:lnTo>
                  <a:pt x="1081" y="1545"/>
                </a:lnTo>
                <a:lnTo>
                  <a:pt x="1081" y="1560"/>
                </a:lnTo>
                <a:lnTo>
                  <a:pt x="1081" y="1545"/>
                </a:lnTo>
                <a:lnTo>
                  <a:pt x="1081" y="1560"/>
                </a:lnTo>
                <a:lnTo>
                  <a:pt x="1066" y="1560"/>
                </a:lnTo>
                <a:lnTo>
                  <a:pt x="1066" y="1545"/>
                </a:lnTo>
                <a:lnTo>
                  <a:pt x="1051" y="1545"/>
                </a:lnTo>
                <a:lnTo>
                  <a:pt x="1036" y="1545"/>
                </a:lnTo>
                <a:lnTo>
                  <a:pt x="1036" y="1530"/>
                </a:lnTo>
                <a:lnTo>
                  <a:pt x="1051" y="1530"/>
                </a:lnTo>
                <a:lnTo>
                  <a:pt x="1036" y="1530"/>
                </a:lnTo>
                <a:lnTo>
                  <a:pt x="1021" y="1530"/>
                </a:lnTo>
                <a:lnTo>
                  <a:pt x="1036" y="1530"/>
                </a:lnTo>
                <a:lnTo>
                  <a:pt x="1036" y="1515"/>
                </a:lnTo>
                <a:lnTo>
                  <a:pt x="1021" y="1515"/>
                </a:lnTo>
                <a:lnTo>
                  <a:pt x="1021" y="1500"/>
                </a:lnTo>
                <a:lnTo>
                  <a:pt x="1036" y="1500"/>
                </a:lnTo>
                <a:lnTo>
                  <a:pt x="1021" y="1500"/>
                </a:lnTo>
                <a:lnTo>
                  <a:pt x="1021" y="1485"/>
                </a:lnTo>
                <a:lnTo>
                  <a:pt x="1021" y="1500"/>
                </a:lnTo>
                <a:lnTo>
                  <a:pt x="1021" y="1485"/>
                </a:lnTo>
                <a:lnTo>
                  <a:pt x="1006" y="1485"/>
                </a:lnTo>
                <a:lnTo>
                  <a:pt x="1006" y="1500"/>
                </a:lnTo>
                <a:lnTo>
                  <a:pt x="1006" y="1485"/>
                </a:lnTo>
                <a:lnTo>
                  <a:pt x="1006" y="1500"/>
                </a:lnTo>
                <a:lnTo>
                  <a:pt x="991" y="1500"/>
                </a:lnTo>
                <a:lnTo>
                  <a:pt x="991" y="1485"/>
                </a:lnTo>
                <a:lnTo>
                  <a:pt x="991" y="1500"/>
                </a:lnTo>
                <a:lnTo>
                  <a:pt x="991" y="1485"/>
                </a:lnTo>
                <a:lnTo>
                  <a:pt x="976" y="1485"/>
                </a:lnTo>
                <a:lnTo>
                  <a:pt x="976" y="1470"/>
                </a:lnTo>
                <a:lnTo>
                  <a:pt x="976" y="1455"/>
                </a:lnTo>
                <a:lnTo>
                  <a:pt x="961" y="1455"/>
                </a:lnTo>
                <a:lnTo>
                  <a:pt x="991" y="1455"/>
                </a:lnTo>
                <a:lnTo>
                  <a:pt x="991" y="1440"/>
                </a:lnTo>
                <a:lnTo>
                  <a:pt x="1006" y="1440"/>
                </a:lnTo>
                <a:lnTo>
                  <a:pt x="991" y="1440"/>
                </a:lnTo>
                <a:lnTo>
                  <a:pt x="1006" y="1440"/>
                </a:lnTo>
                <a:lnTo>
                  <a:pt x="991" y="1440"/>
                </a:lnTo>
                <a:lnTo>
                  <a:pt x="991" y="1425"/>
                </a:lnTo>
                <a:lnTo>
                  <a:pt x="991" y="1410"/>
                </a:lnTo>
                <a:lnTo>
                  <a:pt x="991" y="1425"/>
                </a:lnTo>
                <a:lnTo>
                  <a:pt x="1006" y="1425"/>
                </a:lnTo>
                <a:lnTo>
                  <a:pt x="1006" y="1410"/>
                </a:lnTo>
                <a:lnTo>
                  <a:pt x="1006" y="1395"/>
                </a:lnTo>
                <a:lnTo>
                  <a:pt x="1006" y="1380"/>
                </a:lnTo>
                <a:lnTo>
                  <a:pt x="1006" y="1365"/>
                </a:lnTo>
                <a:lnTo>
                  <a:pt x="991" y="1365"/>
                </a:lnTo>
                <a:lnTo>
                  <a:pt x="1006" y="1365"/>
                </a:lnTo>
                <a:lnTo>
                  <a:pt x="1006" y="1350"/>
                </a:lnTo>
                <a:lnTo>
                  <a:pt x="1006" y="1335"/>
                </a:lnTo>
                <a:lnTo>
                  <a:pt x="1006" y="1320"/>
                </a:lnTo>
                <a:lnTo>
                  <a:pt x="1006" y="1305"/>
                </a:lnTo>
                <a:lnTo>
                  <a:pt x="1006" y="1290"/>
                </a:lnTo>
                <a:lnTo>
                  <a:pt x="1006" y="1275"/>
                </a:lnTo>
                <a:lnTo>
                  <a:pt x="1021" y="1275"/>
                </a:lnTo>
                <a:lnTo>
                  <a:pt x="1006" y="1275"/>
                </a:lnTo>
                <a:lnTo>
                  <a:pt x="1021" y="1275"/>
                </a:lnTo>
                <a:lnTo>
                  <a:pt x="1006" y="1275"/>
                </a:lnTo>
                <a:lnTo>
                  <a:pt x="1006" y="1260"/>
                </a:lnTo>
                <a:lnTo>
                  <a:pt x="1006" y="1245"/>
                </a:lnTo>
                <a:lnTo>
                  <a:pt x="991" y="1245"/>
                </a:lnTo>
                <a:lnTo>
                  <a:pt x="991" y="1230"/>
                </a:lnTo>
                <a:lnTo>
                  <a:pt x="1006" y="1215"/>
                </a:lnTo>
                <a:lnTo>
                  <a:pt x="1021" y="1215"/>
                </a:lnTo>
                <a:lnTo>
                  <a:pt x="1006" y="1215"/>
                </a:lnTo>
                <a:lnTo>
                  <a:pt x="1006" y="1200"/>
                </a:lnTo>
                <a:lnTo>
                  <a:pt x="991" y="1200"/>
                </a:lnTo>
                <a:lnTo>
                  <a:pt x="991" y="1215"/>
                </a:lnTo>
                <a:lnTo>
                  <a:pt x="976" y="1215"/>
                </a:lnTo>
                <a:lnTo>
                  <a:pt x="961" y="1200"/>
                </a:lnTo>
                <a:lnTo>
                  <a:pt x="961" y="1185"/>
                </a:lnTo>
                <a:lnTo>
                  <a:pt x="961" y="1170"/>
                </a:lnTo>
                <a:lnTo>
                  <a:pt x="961" y="1155"/>
                </a:lnTo>
                <a:lnTo>
                  <a:pt x="946" y="1170"/>
                </a:lnTo>
                <a:lnTo>
                  <a:pt x="916" y="1170"/>
                </a:lnTo>
                <a:lnTo>
                  <a:pt x="886" y="1185"/>
                </a:lnTo>
                <a:lnTo>
                  <a:pt x="886" y="1170"/>
                </a:lnTo>
                <a:lnTo>
                  <a:pt x="871" y="1140"/>
                </a:lnTo>
                <a:lnTo>
                  <a:pt x="871" y="1125"/>
                </a:lnTo>
                <a:lnTo>
                  <a:pt x="856" y="1125"/>
                </a:lnTo>
                <a:lnTo>
                  <a:pt x="826" y="1125"/>
                </a:lnTo>
                <a:lnTo>
                  <a:pt x="826" y="1140"/>
                </a:lnTo>
                <a:lnTo>
                  <a:pt x="826" y="1095"/>
                </a:lnTo>
                <a:lnTo>
                  <a:pt x="781" y="1110"/>
                </a:lnTo>
                <a:lnTo>
                  <a:pt x="781" y="1095"/>
                </a:lnTo>
                <a:lnTo>
                  <a:pt x="796" y="1095"/>
                </a:lnTo>
                <a:lnTo>
                  <a:pt x="796" y="1050"/>
                </a:lnTo>
                <a:lnTo>
                  <a:pt x="796" y="1035"/>
                </a:lnTo>
                <a:lnTo>
                  <a:pt x="811" y="1020"/>
                </a:lnTo>
                <a:lnTo>
                  <a:pt x="811" y="975"/>
                </a:lnTo>
                <a:lnTo>
                  <a:pt x="796" y="975"/>
                </a:lnTo>
                <a:lnTo>
                  <a:pt x="766" y="990"/>
                </a:lnTo>
                <a:lnTo>
                  <a:pt x="766" y="1005"/>
                </a:lnTo>
                <a:lnTo>
                  <a:pt x="766" y="990"/>
                </a:lnTo>
                <a:lnTo>
                  <a:pt x="751" y="990"/>
                </a:lnTo>
                <a:lnTo>
                  <a:pt x="751" y="960"/>
                </a:lnTo>
                <a:lnTo>
                  <a:pt x="736" y="975"/>
                </a:lnTo>
                <a:lnTo>
                  <a:pt x="736" y="960"/>
                </a:lnTo>
                <a:lnTo>
                  <a:pt x="736" y="945"/>
                </a:lnTo>
                <a:lnTo>
                  <a:pt x="751" y="960"/>
                </a:lnTo>
                <a:lnTo>
                  <a:pt x="751" y="945"/>
                </a:lnTo>
                <a:lnTo>
                  <a:pt x="796" y="945"/>
                </a:lnTo>
                <a:lnTo>
                  <a:pt x="781" y="900"/>
                </a:lnTo>
                <a:lnTo>
                  <a:pt x="781" y="885"/>
                </a:lnTo>
                <a:lnTo>
                  <a:pt x="766" y="840"/>
                </a:lnTo>
                <a:lnTo>
                  <a:pt x="796" y="840"/>
                </a:lnTo>
                <a:lnTo>
                  <a:pt x="796" y="825"/>
                </a:lnTo>
                <a:lnTo>
                  <a:pt x="796" y="810"/>
                </a:lnTo>
                <a:lnTo>
                  <a:pt x="796" y="795"/>
                </a:lnTo>
                <a:lnTo>
                  <a:pt x="796" y="765"/>
                </a:lnTo>
                <a:lnTo>
                  <a:pt x="781" y="750"/>
                </a:lnTo>
                <a:lnTo>
                  <a:pt x="751" y="750"/>
                </a:lnTo>
                <a:lnTo>
                  <a:pt x="736" y="750"/>
                </a:lnTo>
                <a:lnTo>
                  <a:pt x="736" y="765"/>
                </a:lnTo>
                <a:lnTo>
                  <a:pt x="736" y="750"/>
                </a:lnTo>
                <a:lnTo>
                  <a:pt x="736" y="765"/>
                </a:lnTo>
                <a:lnTo>
                  <a:pt x="736" y="780"/>
                </a:lnTo>
                <a:lnTo>
                  <a:pt x="736" y="795"/>
                </a:lnTo>
                <a:lnTo>
                  <a:pt x="721" y="810"/>
                </a:lnTo>
                <a:lnTo>
                  <a:pt x="706" y="810"/>
                </a:lnTo>
                <a:lnTo>
                  <a:pt x="706" y="795"/>
                </a:lnTo>
                <a:lnTo>
                  <a:pt x="691" y="810"/>
                </a:lnTo>
                <a:lnTo>
                  <a:pt x="676" y="765"/>
                </a:lnTo>
                <a:lnTo>
                  <a:pt x="691" y="765"/>
                </a:lnTo>
                <a:lnTo>
                  <a:pt x="676" y="735"/>
                </a:lnTo>
                <a:lnTo>
                  <a:pt x="661" y="735"/>
                </a:lnTo>
                <a:lnTo>
                  <a:pt x="646" y="750"/>
                </a:lnTo>
                <a:lnTo>
                  <a:pt x="646" y="675"/>
                </a:lnTo>
                <a:lnTo>
                  <a:pt x="631" y="675"/>
                </a:lnTo>
                <a:lnTo>
                  <a:pt x="631" y="690"/>
                </a:lnTo>
                <a:lnTo>
                  <a:pt x="616" y="690"/>
                </a:lnTo>
                <a:lnTo>
                  <a:pt x="601" y="690"/>
                </a:lnTo>
                <a:lnTo>
                  <a:pt x="601" y="705"/>
                </a:lnTo>
                <a:lnTo>
                  <a:pt x="601" y="690"/>
                </a:lnTo>
                <a:lnTo>
                  <a:pt x="601" y="675"/>
                </a:lnTo>
                <a:lnTo>
                  <a:pt x="601" y="660"/>
                </a:lnTo>
                <a:lnTo>
                  <a:pt x="571" y="705"/>
                </a:lnTo>
                <a:lnTo>
                  <a:pt x="571" y="690"/>
                </a:lnTo>
                <a:lnTo>
                  <a:pt x="556" y="690"/>
                </a:lnTo>
                <a:lnTo>
                  <a:pt x="571" y="690"/>
                </a:lnTo>
                <a:lnTo>
                  <a:pt x="556" y="675"/>
                </a:lnTo>
                <a:lnTo>
                  <a:pt x="571" y="675"/>
                </a:lnTo>
                <a:lnTo>
                  <a:pt x="571" y="660"/>
                </a:lnTo>
                <a:lnTo>
                  <a:pt x="556" y="660"/>
                </a:lnTo>
                <a:lnTo>
                  <a:pt x="556" y="675"/>
                </a:lnTo>
                <a:lnTo>
                  <a:pt x="541" y="675"/>
                </a:lnTo>
                <a:lnTo>
                  <a:pt x="556" y="660"/>
                </a:lnTo>
                <a:lnTo>
                  <a:pt x="571" y="660"/>
                </a:lnTo>
                <a:lnTo>
                  <a:pt x="556" y="660"/>
                </a:lnTo>
                <a:lnTo>
                  <a:pt x="556" y="645"/>
                </a:lnTo>
                <a:lnTo>
                  <a:pt x="571" y="645"/>
                </a:lnTo>
                <a:lnTo>
                  <a:pt x="556" y="645"/>
                </a:lnTo>
                <a:lnTo>
                  <a:pt x="556" y="630"/>
                </a:lnTo>
                <a:lnTo>
                  <a:pt x="571" y="630"/>
                </a:lnTo>
                <a:lnTo>
                  <a:pt x="571" y="615"/>
                </a:lnTo>
                <a:lnTo>
                  <a:pt x="556" y="615"/>
                </a:lnTo>
                <a:lnTo>
                  <a:pt x="541" y="630"/>
                </a:lnTo>
                <a:lnTo>
                  <a:pt x="526" y="600"/>
                </a:lnTo>
                <a:lnTo>
                  <a:pt x="526" y="585"/>
                </a:lnTo>
                <a:lnTo>
                  <a:pt x="556" y="570"/>
                </a:lnTo>
                <a:lnTo>
                  <a:pt x="571" y="570"/>
                </a:lnTo>
                <a:lnTo>
                  <a:pt x="571" y="555"/>
                </a:lnTo>
                <a:lnTo>
                  <a:pt x="556" y="555"/>
                </a:lnTo>
                <a:lnTo>
                  <a:pt x="571" y="555"/>
                </a:lnTo>
                <a:lnTo>
                  <a:pt x="571" y="540"/>
                </a:lnTo>
                <a:lnTo>
                  <a:pt x="586" y="540"/>
                </a:lnTo>
                <a:lnTo>
                  <a:pt x="571" y="525"/>
                </a:lnTo>
                <a:lnTo>
                  <a:pt x="586" y="525"/>
                </a:lnTo>
                <a:lnTo>
                  <a:pt x="586" y="510"/>
                </a:lnTo>
                <a:lnTo>
                  <a:pt x="571" y="510"/>
                </a:lnTo>
                <a:lnTo>
                  <a:pt x="571" y="495"/>
                </a:lnTo>
                <a:lnTo>
                  <a:pt x="586" y="495"/>
                </a:lnTo>
                <a:lnTo>
                  <a:pt x="586" y="480"/>
                </a:lnTo>
                <a:lnTo>
                  <a:pt x="586" y="465"/>
                </a:lnTo>
                <a:lnTo>
                  <a:pt x="571" y="450"/>
                </a:lnTo>
                <a:lnTo>
                  <a:pt x="586" y="435"/>
                </a:lnTo>
                <a:lnTo>
                  <a:pt x="601" y="420"/>
                </a:lnTo>
                <a:lnTo>
                  <a:pt x="601" y="405"/>
                </a:lnTo>
                <a:lnTo>
                  <a:pt x="616" y="375"/>
                </a:lnTo>
                <a:lnTo>
                  <a:pt x="601" y="360"/>
                </a:lnTo>
                <a:lnTo>
                  <a:pt x="586" y="375"/>
                </a:lnTo>
                <a:lnTo>
                  <a:pt x="571" y="375"/>
                </a:lnTo>
                <a:lnTo>
                  <a:pt x="571" y="360"/>
                </a:lnTo>
                <a:lnTo>
                  <a:pt x="571" y="345"/>
                </a:lnTo>
                <a:lnTo>
                  <a:pt x="586" y="345"/>
                </a:lnTo>
                <a:lnTo>
                  <a:pt x="586" y="330"/>
                </a:lnTo>
                <a:lnTo>
                  <a:pt x="586" y="315"/>
                </a:lnTo>
                <a:lnTo>
                  <a:pt x="601" y="315"/>
                </a:lnTo>
                <a:lnTo>
                  <a:pt x="616" y="315"/>
                </a:lnTo>
                <a:lnTo>
                  <a:pt x="616" y="300"/>
                </a:lnTo>
                <a:lnTo>
                  <a:pt x="601" y="300"/>
                </a:lnTo>
                <a:lnTo>
                  <a:pt x="586" y="300"/>
                </a:lnTo>
                <a:lnTo>
                  <a:pt x="571" y="300"/>
                </a:lnTo>
                <a:lnTo>
                  <a:pt x="571" y="285"/>
                </a:lnTo>
                <a:lnTo>
                  <a:pt x="571" y="270"/>
                </a:lnTo>
                <a:lnTo>
                  <a:pt x="571" y="240"/>
                </a:lnTo>
                <a:lnTo>
                  <a:pt x="556" y="240"/>
                </a:lnTo>
                <a:lnTo>
                  <a:pt x="556" y="225"/>
                </a:lnTo>
                <a:lnTo>
                  <a:pt x="556" y="210"/>
                </a:lnTo>
                <a:lnTo>
                  <a:pt x="526" y="210"/>
                </a:lnTo>
                <a:lnTo>
                  <a:pt x="526" y="225"/>
                </a:lnTo>
                <a:lnTo>
                  <a:pt x="526" y="210"/>
                </a:lnTo>
                <a:lnTo>
                  <a:pt x="526" y="225"/>
                </a:lnTo>
                <a:lnTo>
                  <a:pt x="526" y="210"/>
                </a:lnTo>
                <a:lnTo>
                  <a:pt x="511" y="225"/>
                </a:lnTo>
                <a:lnTo>
                  <a:pt x="511" y="240"/>
                </a:lnTo>
                <a:lnTo>
                  <a:pt x="511" y="225"/>
                </a:lnTo>
                <a:lnTo>
                  <a:pt x="496" y="225"/>
                </a:lnTo>
                <a:lnTo>
                  <a:pt x="496" y="240"/>
                </a:lnTo>
                <a:lnTo>
                  <a:pt x="511" y="240"/>
                </a:lnTo>
                <a:lnTo>
                  <a:pt x="511" y="255"/>
                </a:lnTo>
                <a:lnTo>
                  <a:pt x="496" y="255"/>
                </a:lnTo>
                <a:lnTo>
                  <a:pt x="481" y="255"/>
                </a:lnTo>
                <a:lnTo>
                  <a:pt x="466" y="255"/>
                </a:lnTo>
                <a:lnTo>
                  <a:pt x="466" y="240"/>
                </a:lnTo>
                <a:lnTo>
                  <a:pt x="451" y="240"/>
                </a:lnTo>
                <a:lnTo>
                  <a:pt x="451" y="225"/>
                </a:lnTo>
                <a:lnTo>
                  <a:pt x="436" y="225"/>
                </a:lnTo>
                <a:lnTo>
                  <a:pt x="421" y="240"/>
                </a:lnTo>
                <a:lnTo>
                  <a:pt x="406" y="225"/>
                </a:lnTo>
                <a:lnTo>
                  <a:pt x="391" y="210"/>
                </a:lnTo>
                <a:lnTo>
                  <a:pt x="391" y="195"/>
                </a:lnTo>
                <a:lnTo>
                  <a:pt x="406" y="195"/>
                </a:lnTo>
                <a:lnTo>
                  <a:pt x="391" y="195"/>
                </a:lnTo>
                <a:lnTo>
                  <a:pt x="376" y="195"/>
                </a:lnTo>
                <a:lnTo>
                  <a:pt x="376" y="180"/>
                </a:lnTo>
                <a:lnTo>
                  <a:pt x="361" y="180"/>
                </a:lnTo>
                <a:lnTo>
                  <a:pt x="376" y="165"/>
                </a:lnTo>
                <a:lnTo>
                  <a:pt x="376" y="150"/>
                </a:lnTo>
                <a:lnTo>
                  <a:pt x="361" y="150"/>
                </a:lnTo>
                <a:lnTo>
                  <a:pt x="376" y="150"/>
                </a:lnTo>
                <a:lnTo>
                  <a:pt x="361" y="135"/>
                </a:lnTo>
                <a:lnTo>
                  <a:pt x="376" y="135"/>
                </a:lnTo>
                <a:lnTo>
                  <a:pt x="376" y="150"/>
                </a:lnTo>
                <a:lnTo>
                  <a:pt x="376" y="135"/>
                </a:lnTo>
                <a:lnTo>
                  <a:pt x="391" y="135"/>
                </a:lnTo>
                <a:lnTo>
                  <a:pt x="376" y="135"/>
                </a:lnTo>
                <a:lnTo>
                  <a:pt x="391" y="135"/>
                </a:lnTo>
                <a:lnTo>
                  <a:pt x="406" y="120"/>
                </a:lnTo>
                <a:lnTo>
                  <a:pt x="421" y="120"/>
                </a:lnTo>
                <a:lnTo>
                  <a:pt x="406" y="120"/>
                </a:lnTo>
                <a:lnTo>
                  <a:pt x="421" y="120"/>
                </a:lnTo>
                <a:lnTo>
                  <a:pt x="421" y="105"/>
                </a:lnTo>
                <a:lnTo>
                  <a:pt x="421" y="90"/>
                </a:lnTo>
                <a:lnTo>
                  <a:pt x="421" y="75"/>
                </a:lnTo>
                <a:lnTo>
                  <a:pt x="436" y="75"/>
                </a:lnTo>
                <a:lnTo>
                  <a:pt x="451" y="75"/>
                </a:lnTo>
                <a:lnTo>
                  <a:pt x="466" y="75"/>
                </a:lnTo>
                <a:lnTo>
                  <a:pt x="466" y="90"/>
                </a:lnTo>
                <a:lnTo>
                  <a:pt x="481" y="90"/>
                </a:lnTo>
                <a:lnTo>
                  <a:pt x="481" y="75"/>
                </a:lnTo>
                <a:lnTo>
                  <a:pt x="481" y="60"/>
                </a:lnTo>
                <a:lnTo>
                  <a:pt x="481" y="45"/>
                </a:lnTo>
                <a:lnTo>
                  <a:pt x="496" y="45"/>
                </a:lnTo>
                <a:lnTo>
                  <a:pt x="496" y="30"/>
                </a:lnTo>
                <a:lnTo>
                  <a:pt x="496" y="45"/>
                </a:lnTo>
                <a:lnTo>
                  <a:pt x="511" y="45"/>
                </a:lnTo>
                <a:lnTo>
                  <a:pt x="526" y="60"/>
                </a:lnTo>
                <a:lnTo>
                  <a:pt x="526" y="75"/>
                </a:lnTo>
                <a:lnTo>
                  <a:pt x="541" y="75"/>
                </a:lnTo>
                <a:lnTo>
                  <a:pt x="541" y="90"/>
                </a:lnTo>
                <a:lnTo>
                  <a:pt x="556" y="90"/>
                </a:lnTo>
                <a:lnTo>
                  <a:pt x="556" y="75"/>
                </a:lnTo>
                <a:lnTo>
                  <a:pt x="571" y="90"/>
                </a:lnTo>
                <a:lnTo>
                  <a:pt x="586" y="75"/>
                </a:lnTo>
                <a:lnTo>
                  <a:pt x="586" y="90"/>
                </a:lnTo>
                <a:lnTo>
                  <a:pt x="586" y="75"/>
                </a:lnTo>
                <a:lnTo>
                  <a:pt x="601" y="75"/>
                </a:lnTo>
                <a:lnTo>
                  <a:pt x="601" y="90"/>
                </a:lnTo>
                <a:lnTo>
                  <a:pt x="586" y="90"/>
                </a:lnTo>
                <a:lnTo>
                  <a:pt x="586" y="105"/>
                </a:lnTo>
                <a:lnTo>
                  <a:pt x="586" y="90"/>
                </a:lnTo>
                <a:lnTo>
                  <a:pt x="571" y="90"/>
                </a:lnTo>
                <a:lnTo>
                  <a:pt x="571" y="105"/>
                </a:lnTo>
                <a:lnTo>
                  <a:pt x="586" y="105"/>
                </a:lnTo>
                <a:lnTo>
                  <a:pt x="586" y="120"/>
                </a:lnTo>
                <a:lnTo>
                  <a:pt x="586" y="105"/>
                </a:lnTo>
                <a:lnTo>
                  <a:pt x="601" y="105"/>
                </a:lnTo>
                <a:lnTo>
                  <a:pt x="616" y="105"/>
                </a:lnTo>
                <a:lnTo>
                  <a:pt x="601" y="120"/>
                </a:lnTo>
                <a:lnTo>
                  <a:pt x="616" y="120"/>
                </a:lnTo>
                <a:lnTo>
                  <a:pt x="631" y="120"/>
                </a:lnTo>
                <a:lnTo>
                  <a:pt x="631" y="135"/>
                </a:lnTo>
                <a:lnTo>
                  <a:pt x="646" y="120"/>
                </a:lnTo>
                <a:lnTo>
                  <a:pt x="661" y="120"/>
                </a:lnTo>
                <a:lnTo>
                  <a:pt x="676" y="120"/>
                </a:lnTo>
                <a:lnTo>
                  <a:pt x="676" y="105"/>
                </a:lnTo>
                <a:lnTo>
                  <a:pt x="691" y="105"/>
                </a:lnTo>
                <a:lnTo>
                  <a:pt x="706" y="105"/>
                </a:lnTo>
                <a:lnTo>
                  <a:pt x="706" y="90"/>
                </a:lnTo>
                <a:lnTo>
                  <a:pt x="721" y="90"/>
                </a:lnTo>
                <a:lnTo>
                  <a:pt x="721" y="105"/>
                </a:lnTo>
                <a:lnTo>
                  <a:pt x="736" y="105"/>
                </a:lnTo>
                <a:lnTo>
                  <a:pt x="736" y="120"/>
                </a:lnTo>
                <a:lnTo>
                  <a:pt x="751" y="120"/>
                </a:lnTo>
                <a:lnTo>
                  <a:pt x="766" y="120"/>
                </a:lnTo>
                <a:lnTo>
                  <a:pt x="781" y="120"/>
                </a:lnTo>
                <a:lnTo>
                  <a:pt x="796" y="120"/>
                </a:lnTo>
                <a:lnTo>
                  <a:pt x="796" y="105"/>
                </a:lnTo>
                <a:lnTo>
                  <a:pt x="796" y="90"/>
                </a:lnTo>
                <a:lnTo>
                  <a:pt x="811" y="90"/>
                </a:lnTo>
                <a:lnTo>
                  <a:pt x="826" y="90"/>
                </a:lnTo>
                <a:lnTo>
                  <a:pt x="826" y="105"/>
                </a:lnTo>
                <a:lnTo>
                  <a:pt x="841" y="105"/>
                </a:lnTo>
                <a:lnTo>
                  <a:pt x="826" y="105"/>
                </a:lnTo>
                <a:lnTo>
                  <a:pt x="841" y="105"/>
                </a:lnTo>
                <a:lnTo>
                  <a:pt x="841" y="90"/>
                </a:lnTo>
                <a:lnTo>
                  <a:pt x="841" y="105"/>
                </a:lnTo>
                <a:lnTo>
                  <a:pt x="841" y="90"/>
                </a:lnTo>
                <a:lnTo>
                  <a:pt x="841" y="75"/>
                </a:lnTo>
                <a:lnTo>
                  <a:pt x="841" y="60"/>
                </a:lnTo>
                <a:lnTo>
                  <a:pt x="841" y="45"/>
                </a:lnTo>
                <a:lnTo>
                  <a:pt x="826" y="30"/>
                </a:lnTo>
                <a:lnTo>
                  <a:pt x="841" y="30"/>
                </a:lnTo>
                <a:lnTo>
                  <a:pt x="841" y="45"/>
                </a:lnTo>
                <a:lnTo>
                  <a:pt x="856" y="45"/>
                </a:lnTo>
                <a:lnTo>
                  <a:pt x="856" y="30"/>
                </a:lnTo>
                <a:lnTo>
                  <a:pt x="871" y="30"/>
                </a:lnTo>
                <a:lnTo>
                  <a:pt x="886" y="30"/>
                </a:lnTo>
                <a:lnTo>
                  <a:pt x="901" y="30"/>
                </a:lnTo>
                <a:lnTo>
                  <a:pt x="916" y="30"/>
                </a:lnTo>
                <a:lnTo>
                  <a:pt x="931" y="30"/>
                </a:lnTo>
                <a:lnTo>
                  <a:pt x="931" y="15"/>
                </a:lnTo>
                <a:lnTo>
                  <a:pt x="946" y="15"/>
                </a:lnTo>
                <a:lnTo>
                  <a:pt x="946" y="30"/>
                </a:lnTo>
                <a:lnTo>
                  <a:pt x="961" y="30"/>
                </a:lnTo>
                <a:lnTo>
                  <a:pt x="961" y="45"/>
                </a:lnTo>
                <a:lnTo>
                  <a:pt x="976" y="30"/>
                </a:lnTo>
                <a:lnTo>
                  <a:pt x="976" y="15"/>
                </a:lnTo>
                <a:lnTo>
                  <a:pt x="991" y="0"/>
                </a:lnTo>
                <a:lnTo>
                  <a:pt x="1021" y="15"/>
                </a:lnTo>
                <a:lnTo>
                  <a:pt x="1021" y="0"/>
                </a:lnTo>
                <a:lnTo>
                  <a:pt x="1021" y="15"/>
                </a:lnTo>
                <a:lnTo>
                  <a:pt x="1036" y="15"/>
                </a:lnTo>
                <a:lnTo>
                  <a:pt x="1036" y="30"/>
                </a:lnTo>
                <a:lnTo>
                  <a:pt x="1036" y="45"/>
                </a:lnTo>
                <a:lnTo>
                  <a:pt x="1051" y="45"/>
                </a:lnTo>
                <a:lnTo>
                  <a:pt x="1051" y="60"/>
                </a:lnTo>
                <a:lnTo>
                  <a:pt x="1051" y="75"/>
                </a:lnTo>
                <a:lnTo>
                  <a:pt x="1066" y="75"/>
                </a:lnTo>
                <a:lnTo>
                  <a:pt x="1081" y="75"/>
                </a:lnTo>
                <a:lnTo>
                  <a:pt x="1096" y="90"/>
                </a:lnTo>
                <a:lnTo>
                  <a:pt x="1096" y="75"/>
                </a:lnTo>
                <a:lnTo>
                  <a:pt x="1111" y="75"/>
                </a:lnTo>
                <a:lnTo>
                  <a:pt x="1126" y="75"/>
                </a:lnTo>
                <a:lnTo>
                  <a:pt x="1141" y="75"/>
                </a:lnTo>
                <a:lnTo>
                  <a:pt x="1156" y="75"/>
                </a:lnTo>
                <a:lnTo>
                  <a:pt x="1171" y="75"/>
                </a:lnTo>
                <a:lnTo>
                  <a:pt x="1186" y="75"/>
                </a:lnTo>
                <a:lnTo>
                  <a:pt x="1201" y="75"/>
                </a:lnTo>
                <a:lnTo>
                  <a:pt x="1201" y="90"/>
                </a:lnTo>
                <a:lnTo>
                  <a:pt x="1201" y="105"/>
                </a:lnTo>
                <a:lnTo>
                  <a:pt x="1216" y="105"/>
                </a:lnTo>
                <a:lnTo>
                  <a:pt x="1231" y="105"/>
                </a:lnTo>
                <a:lnTo>
                  <a:pt x="1231" y="120"/>
                </a:lnTo>
                <a:lnTo>
                  <a:pt x="1216" y="120"/>
                </a:lnTo>
                <a:lnTo>
                  <a:pt x="1201" y="105"/>
                </a:lnTo>
                <a:lnTo>
                  <a:pt x="1201" y="120"/>
                </a:lnTo>
                <a:lnTo>
                  <a:pt x="1216" y="120"/>
                </a:lnTo>
                <a:lnTo>
                  <a:pt x="1201" y="120"/>
                </a:lnTo>
                <a:lnTo>
                  <a:pt x="1186" y="120"/>
                </a:lnTo>
                <a:lnTo>
                  <a:pt x="1186" y="135"/>
                </a:lnTo>
                <a:lnTo>
                  <a:pt x="1171" y="120"/>
                </a:lnTo>
                <a:lnTo>
                  <a:pt x="1171" y="135"/>
                </a:lnTo>
                <a:lnTo>
                  <a:pt x="1156" y="135"/>
                </a:lnTo>
                <a:lnTo>
                  <a:pt x="1156" y="150"/>
                </a:lnTo>
                <a:lnTo>
                  <a:pt x="1156" y="135"/>
                </a:lnTo>
                <a:lnTo>
                  <a:pt x="1156" y="150"/>
                </a:lnTo>
                <a:lnTo>
                  <a:pt x="1141" y="150"/>
                </a:lnTo>
                <a:lnTo>
                  <a:pt x="1156" y="150"/>
                </a:lnTo>
                <a:lnTo>
                  <a:pt x="1171" y="180"/>
                </a:lnTo>
                <a:lnTo>
                  <a:pt x="1156" y="195"/>
                </a:lnTo>
                <a:lnTo>
                  <a:pt x="1171" y="210"/>
                </a:lnTo>
                <a:lnTo>
                  <a:pt x="1171" y="225"/>
                </a:lnTo>
                <a:lnTo>
                  <a:pt x="1171" y="240"/>
                </a:lnTo>
                <a:lnTo>
                  <a:pt x="1186" y="240"/>
                </a:lnTo>
                <a:lnTo>
                  <a:pt x="1186" y="255"/>
                </a:lnTo>
                <a:lnTo>
                  <a:pt x="1201" y="255"/>
                </a:lnTo>
                <a:lnTo>
                  <a:pt x="1201" y="270"/>
                </a:lnTo>
                <a:lnTo>
                  <a:pt x="1201" y="285"/>
                </a:lnTo>
                <a:lnTo>
                  <a:pt x="1201" y="300"/>
                </a:lnTo>
                <a:lnTo>
                  <a:pt x="1201" y="315"/>
                </a:lnTo>
                <a:lnTo>
                  <a:pt x="1216" y="330"/>
                </a:lnTo>
                <a:lnTo>
                  <a:pt x="1216" y="345"/>
                </a:lnTo>
                <a:lnTo>
                  <a:pt x="1216" y="360"/>
                </a:lnTo>
                <a:lnTo>
                  <a:pt x="1216" y="375"/>
                </a:lnTo>
                <a:lnTo>
                  <a:pt x="1231" y="360"/>
                </a:lnTo>
                <a:lnTo>
                  <a:pt x="1246" y="360"/>
                </a:lnTo>
                <a:lnTo>
                  <a:pt x="1276" y="360"/>
                </a:lnTo>
                <a:lnTo>
                  <a:pt x="1276" y="375"/>
                </a:lnTo>
                <a:lnTo>
                  <a:pt x="1276" y="390"/>
                </a:lnTo>
                <a:lnTo>
                  <a:pt x="1261" y="390"/>
                </a:lnTo>
                <a:lnTo>
                  <a:pt x="1276" y="405"/>
                </a:lnTo>
                <a:lnTo>
                  <a:pt x="1261" y="405"/>
                </a:lnTo>
                <a:lnTo>
                  <a:pt x="1261" y="420"/>
                </a:lnTo>
                <a:lnTo>
                  <a:pt x="1246" y="420"/>
                </a:lnTo>
                <a:lnTo>
                  <a:pt x="1261" y="435"/>
                </a:lnTo>
                <a:lnTo>
                  <a:pt x="1261" y="450"/>
                </a:lnTo>
                <a:lnTo>
                  <a:pt x="1261" y="465"/>
                </a:lnTo>
                <a:lnTo>
                  <a:pt x="1261" y="480"/>
                </a:lnTo>
                <a:lnTo>
                  <a:pt x="1261" y="495"/>
                </a:lnTo>
                <a:lnTo>
                  <a:pt x="1261" y="510"/>
                </a:lnTo>
                <a:lnTo>
                  <a:pt x="1276" y="525"/>
                </a:lnTo>
                <a:lnTo>
                  <a:pt x="1276" y="510"/>
                </a:lnTo>
                <a:lnTo>
                  <a:pt x="1291" y="510"/>
                </a:lnTo>
                <a:lnTo>
                  <a:pt x="1291" y="540"/>
                </a:lnTo>
                <a:lnTo>
                  <a:pt x="1307" y="525"/>
                </a:lnTo>
                <a:lnTo>
                  <a:pt x="1322" y="525"/>
                </a:lnTo>
                <a:lnTo>
                  <a:pt x="1337" y="525"/>
                </a:lnTo>
                <a:lnTo>
                  <a:pt x="1352" y="525"/>
                </a:lnTo>
                <a:lnTo>
                  <a:pt x="1382" y="510"/>
                </a:lnTo>
                <a:lnTo>
                  <a:pt x="1382" y="525"/>
                </a:lnTo>
                <a:lnTo>
                  <a:pt x="1397" y="525"/>
                </a:lnTo>
                <a:lnTo>
                  <a:pt x="1412" y="525"/>
                </a:lnTo>
                <a:lnTo>
                  <a:pt x="1412" y="540"/>
                </a:lnTo>
                <a:lnTo>
                  <a:pt x="1427" y="540"/>
                </a:lnTo>
                <a:lnTo>
                  <a:pt x="1442" y="540"/>
                </a:lnTo>
                <a:lnTo>
                  <a:pt x="1442" y="525"/>
                </a:lnTo>
                <a:lnTo>
                  <a:pt x="1442" y="510"/>
                </a:lnTo>
                <a:lnTo>
                  <a:pt x="1457" y="510"/>
                </a:lnTo>
                <a:lnTo>
                  <a:pt x="1472" y="510"/>
                </a:lnTo>
                <a:lnTo>
                  <a:pt x="1487" y="510"/>
                </a:lnTo>
                <a:lnTo>
                  <a:pt x="1472" y="525"/>
                </a:lnTo>
                <a:lnTo>
                  <a:pt x="1472" y="540"/>
                </a:lnTo>
                <a:lnTo>
                  <a:pt x="1472" y="555"/>
                </a:lnTo>
                <a:lnTo>
                  <a:pt x="1457" y="570"/>
                </a:lnTo>
                <a:lnTo>
                  <a:pt x="1457" y="585"/>
                </a:lnTo>
                <a:lnTo>
                  <a:pt x="1472" y="585"/>
                </a:lnTo>
                <a:lnTo>
                  <a:pt x="1472" y="600"/>
                </a:lnTo>
                <a:lnTo>
                  <a:pt x="1487" y="585"/>
                </a:lnTo>
                <a:lnTo>
                  <a:pt x="1487" y="600"/>
                </a:lnTo>
                <a:lnTo>
                  <a:pt x="1502" y="585"/>
                </a:lnTo>
                <a:lnTo>
                  <a:pt x="1502" y="600"/>
                </a:lnTo>
                <a:lnTo>
                  <a:pt x="1517" y="600"/>
                </a:lnTo>
                <a:lnTo>
                  <a:pt x="1532" y="600"/>
                </a:lnTo>
                <a:lnTo>
                  <a:pt x="1532" y="615"/>
                </a:lnTo>
                <a:lnTo>
                  <a:pt x="1532" y="630"/>
                </a:lnTo>
                <a:lnTo>
                  <a:pt x="1517" y="630"/>
                </a:lnTo>
                <a:lnTo>
                  <a:pt x="1517" y="645"/>
                </a:lnTo>
                <a:lnTo>
                  <a:pt x="1517" y="660"/>
                </a:lnTo>
                <a:lnTo>
                  <a:pt x="1517" y="675"/>
                </a:lnTo>
                <a:lnTo>
                  <a:pt x="1517" y="705"/>
                </a:lnTo>
                <a:lnTo>
                  <a:pt x="1532" y="705"/>
                </a:lnTo>
                <a:lnTo>
                  <a:pt x="1547" y="720"/>
                </a:lnTo>
                <a:lnTo>
                  <a:pt x="1532" y="720"/>
                </a:lnTo>
                <a:lnTo>
                  <a:pt x="1532" y="735"/>
                </a:lnTo>
                <a:lnTo>
                  <a:pt x="1532" y="750"/>
                </a:lnTo>
                <a:lnTo>
                  <a:pt x="1547" y="750"/>
                </a:lnTo>
                <a:lnTo>
                  <a:pt x="1547" y="765"/>
                </a:lnTo>
                <a:lnTo>
                  <a:pt x="1532" y="765"/>
                </a:lnTo>
                <a:lnTo>
                  <a:pt x="1532" y="780"/>
                </a:lnTo>
                <a:lnTo>
                  <a:pt x="1532" y="795"/>
                </a:lnTo>
                <a:lnTo>
                  <a:pt x="1547" y="795"/>
                </a:lnTo>
                <a:lnTo>
                  <a:pt x="1547" y="825"/>
                </a:lnTo>
                <a:lnTo>
                  <a:pt x="1562" y="825"/>
                </a:lnTo>
                <a:lnTo>
                  <a:pt x="1577" y="825"/>
                </a:lnTo>
                <a:lnTo>
                  <a:pt x="1607" y="810"/>
                </a:lnTo>
                <a:lnTo>
                  <a:pt x="1592" y="840"/>
                </a:lnTo>
                <a:lnTo>
                  <a:pt x="1607" y="840"/>
                </a:lnTo>
                <a:lnTo>
                  <a:pt x="1607" y="825"/>
                </a:lnTo>
                <a:lnTo>
                  <a:pt x="1607" y="855"/>
                </a:lnTo>
                <a:lnTo>
                  <a:pt x="1637" y="855"/>
                </a:lnTo>
                <a:lnTo>
                  <a:pt x="1652" y="855"/>
                </a:lnTo>
                <a:lnTo>
                  <a:pt x="1652" y="840"/>
                </a:lnTo>
                <a:lnTo>
                  <a:pt x="1682" y="840"/>
                </a:lnTo>
                <a:lnTo>
                  <a:pt x="1697" y="840"/>
                </a:lnTo>
                <a:lnTo>
                  <a:pt x="1697" y="870"/>
                </a:lnTo>
                <a:lnTo>
                  <a:pt x="1682" y="870"/>
                </a:lnTo>
                <a:lnTo>
                  <a:pt x="1697" y="900"/>
                </a:lnTo>
                <a:lnTo>
                  <a:pt x="1667" y="915"/>
                </a:lnTo>
                <a:lnTo>
                  <a:pt x="1667" y="900"/>
                </a:lnTo>
                <a:lnTo>
                  <a:pt x="1667" y="915"/>
                </a:lnTo>
                <a:lnTo>
                  <a:pt x="1667" y="930"/>
                </a:lnTo>
                <a:lnTo>
                  <a:pt x="1682" y="930"/>
                </a:lnTo>
                <a:lnTo>
                  <a:pt x="1697" y="930"/>
                </a:lnTo>
                <a:lnTo>
                  <a:pt x="1712" y="930"/>
                </a:lnTo>
                <a:lnTo>
                  <a:pt x="1712" y="915"/>
                </a:lnTo>
                <a:lnTo>
                  <a:pt x="1742" y="915"/>
                </a:lnTo>
                <a:lnTo>
                  <a:pt x="1757" y="915"/>
                </a:lnTo>
                <a:lnTo>
                  <a:pt x="1772" y="975"/>
                </a:lnTo>
                <a:lnTo>
                  <a:pt x="1772" y="990"/>
                </a:lnTo>
                <a:lnTo>
                  <a:pt x="1772" y="1005"/>
                </a:lnTo>
                <a:lnTo>
                  <a:pt x="1772" y="1020"/>
                </a:lnTo>
                <a:lnTo>
                  <a:pt x="1772" y="1035"/>
                </a:lnTo>
                <a:lnTo>
                  <a:pt x="1772" y="1050"/>
                </a:lnTo>
                <a:lnTo>
                  <a:pt x="1757" y="1050"/>
                </a:lnTo>
                <a:lnTo>
                  <a:pt x="1757" y="1035"/>
                </a:lnTo>
                <a:lnTo>
                  <a:pt x="1727" y="1050"/>
                </a:lnTo>
                <a:lnTo>
                  <a:pt x="1742" y="1065"/>
                </a:lnTo>
                <a:lnTo>
                  <a:pt x="1697" y="1080"/>
                </a:lnTo>
                <a:lnTo>
                  <a:pt x="1682" y="1080"/>
                </a:lnTo>
                <a:lnTo>
                  <a:pt x="1652" y="1080"/>
                </a:lnTo>
                <a:lnTo>
                  <a:pt x="1637" y="1095"/>
                </a:lnTo>
                <a:lnTo>
                  <a:pt x="1622" y="1095"/>
                </a:lnTo>
                <a:lnTo>
                  <a:pt x="1607" y="1095"/>
                </a:lnTo>
                <a:lnTo>
                  <a:pt x="1607" y="1110"/>
                </a:lnTo>
                <a:lnTo>
                  <a:pt x="1622" y="1125"/>
                </a:lnTo>
                <a:lnTo>
                  <a:pt x="1622" y="1140"/>
                </a:lnTo>
                <a:lnTo>
                  <a:pt x="1622" y="1155"/>
                </a:lnTo>
                <a:lnTo>
                  <a:pt x="1637" y="1155"/>
                </a:lnTo>
                <a:lnTo>
                  <a:pt x="1652" y="1155"/>
                </a:lnTo>
                <a:lnTo>
                  <a:pt x="1652" y="1170"/>
                </a:lnTo>
                <a:lnTo>
                  <a:pt x="1667" y="1170"/>
                </a:lnTo>
                <a:lnTo>
                  <a:pt x="1667" y="1200"/>
                </a:lnTo>
                <a:lnTo>
                  <a:pt x="1682" y="1200"/>
                </a:lnTo>
                <a:lnTo>
                  <a:pt x="1697" y="1200"/>
                </a:lnTo>
                <a:lnTo>
                  <a:pt x="1697" y="1215"/>
                </a:lnTo>
                <a:lnTo>
                  <a:pt x="1682" y="1230"/>
                </a:lnTo>
                <a:lnTo>
                  <a:pt x="1682" y="1245"/>
                </a:lnTo>
                <a:lnTo>
                  <a:pt x="1697" y="1245"/>
                </a:lnTo>
                <a:lnTo>
                  <a:pt x="1697" y="1260"/>
                </a:lnTo>
                <a:lnTo>
                  <a:pt x="1697" y="1275"/>
                </a:lnTo>
                <a:lnTo>
                  <a:pt x="1682" y="1275"/>
                </a:lnTo>
                <a:lnTo>
                  <a:pt x="1682" y="1290"/>
                </a:lnTo>
                <a:lnTo>
                  <a:pt x="1697" y="1290"/>
                </a:lnTo>
                <a:lnTo>
                  <a:pt x="1697" y="1305"/>
                </a:lnTo>
                <a:lnTo>
                  <a:pt x="1697" y="1320"/>
                </a:lnTo>
                <a:lnTo>
                  <a:pt x="1697" y="1335"/>
                </a:lnTo>
                <a:lnTo>
                  <a:pt x="1712" y="1350"/>
                </a:lnTo>
                <a:lnTo>
                  <a:pt x="1712" y="1365"/>
                </a:lnTo>
                <a:lnTo>
                  <a:pt x="1697" y="1365"/>
                </a:lnTo>
                <a:lnTo>
                  <a:pt x="1712" y="1365"/>
                </a:lnTo>
                <a:lnTo>
                  <a:pt x="1712" y="1380"/>
                </a:lnTo>
                <a:lnTo>
                  <a:pt x="1697" y="1380"/>
                </a:lnTo>
                <a:lnTo>
                  <a:pt x="1682" y="1380"/>
                </a:lnTo>
                <a:lnTo>
                  <a:pt x="1682" y="1395"/>
                </a:lnTo>
                <a:lnTo>
                  <a:pt x="1667" y="1395"/>
                </a:lnTo>
                <a:lnTo>
                  <a:pt x="1652" y="139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04" name="Freeform 542"/>
          <p:cNvSpPr>
            <a:spLocks/>
          </p:cNvSpPr>
          <p:nvPr/>
        </p:nvSpPr>
        <p:spPr bwMode="auto">
          <a:xfrm>
            <a:off x="3282036" y="3869221"/>
            <a:ext cx="1186249" cy="1336954"/>
          </a:xfrm>
          <a:custGeom>
            <a:avLst/>
            <a:gdLst>
              <a:gd name="T0" fmla="*/ 1 w 1411"/>
              <a:gd name="T1" fmla="*/ 1 h 1620"/>
              <a:gd name="T2" fmla="*/ 1 w 1411"/>
              <a:gd name="T3" fmla="*/ 1 h 1620"/>
              <a:gd name="T4" fmla="*/ 1 w 1411"/>
              <a:gd name="T5" fmla="*/ 1 h 1620"/>
              <a:gd name="T6" fmla="*/ 1 w 1411"/>
              <a:gd name="T7" fmla="*/ 1 h 1620"/>
              <a:gd name="T8" fmla="*/ 1 w 1411"/>
              <a:gd name="T9" fmla="*/ 1 h 1620"/>
              <a:gd name="T10" fmla="*/ 1 w 1411"/>
              <a:gd name="T11" fmla="*/ 1 h 1620"/>
              <a:gd name="T12" fmla="*/ 1 w 1411"/>
              <a:gd name="T13" fmla="*/ 1 h 1620"/>
              <a:gd name="T14" fmla="*/ 1 w 1411"/>
              <a:gd name="T15" fmla="*/ 1 h 1620"/>
              <a:gd name="T16" fmla="*/ 1 w 1411"/>
              <a:gd name="T17" fmla="*/ 1 h 1620"/>
              <a:gd name="T18" fmla="*/ 1 w 1411"/>
              <a:gd name="T19" fmla="*/ 1 h 1620"/>
              <a:gd name="T20" fmla="*/ 1 w 1411"/>
              <a:gd name="T21" fmla="*/ 1 h 1620"/>
              <a:gd name="T22" fmla="*/ 1 w 1411"/>
              <a:gd name="T23" fmla="*/ 1 h 1620"/>
              <a:gd name="T24" fmla="*/ 1 w 1411"/>
              <a:gd name="T25" fmla="*/ 1 h 1620"/>
              <a:gd name="T26" fmla="*/ 1 w 1411"/>
              <a:gd name="T27" fmla="*/ 1 h 1620"/>
              <a:gd name="T28" fmla="*/ 1 w 1411"/>
              <a:gd name="T29" fmla="*/ 1 h 1620"/>
              <a:gd name="T30" fmla="*/ 1 w 1411"/>
              <a:gd name="T31" fmla="*/ 1 h 1620"/>
              <a:gd name="T32" fmla="*/ 1 w 1411"/>
              <a:gd name="T33" fmla="*/ 1 h 1620"/>
              <a:gd name="T34" fmla="*/ 1 w 1411"/>
              <a:gd name="T35" fmla="*/ 1 h 1620"/>
              <a:gd name="T36" fmla="*/ 1 w 1411"/>
              <a:gd name="T37" fmla="*/ 1 h 1620"/>
              <a:gd name="T38" fmla="*/ 1 w 1411"/>
              <a:gd name="T39" fmla="*/ 1 h 1620"/>
              <a:gd name="T40" fmla="*/ 1 w 1411"/>
              <a:gd name="T41" fmla="*/ 1 h 1620"/>
              <a:gd name="T42" fmla="*/ 1 w 1411"/>
              <a:gd name="T43" fmla="*/ 1 h 1620"/>
              <a:gd name="T44" fmla="*/ 1 w 1411"/>
              <a:gd name="T45" fmla="*/ 1 h 1620"/>
              <a:gd name="T46" fmla="*/ 1 w 1411"/>
              <a:gd name="T47" fmla="*/ 1 h 1620"/>
              <a:gd name="T48" fmla="*/ 1 w 1411"/>
              <a:gd name="T49" fmla="*/ 1 h 1620"/>
              <a:gd name="T50" fmla="*/ 1 w 1411"/>
              <a:gd name="T51" fmla="*/ 1 h 1620"/>
              <a:gd name="T52" fmla="*/ 1 w 1411"/>
              <a:gd name="T53" fmla="*/ 1 h 1620"/>
              <a:gd name="T54" fmla="*/ 1 w 1411"/>
              <a:gd name="T55" fmla="*/ 1 h 1620"/>
              <a:gd name="T56" fmla="*/ 1 w 1411"/>
              <a:gd name="T57" fmla="*/ 1 h 1620"/>
              <a:gd name="T58" fmla="*/ 1 w 1411"/>
              <a:gd name="T59" fmla="*/ 1 h 1620"/>
              <a:gd name="T60" fmla="*/ 1 w 1411"/>
              <a:gd name="T61" fmla="*/ 1 h 1620"/>
              <a:gd name="T62" fmla="*/ 1 w 1411"/>
              <a:gd name="T63" fmla="*/ 1 h 1620"/>
              <a:gd name="T64" fmla="*/ 1 w 1411"/>
              <a:gd name="T65" fmla="*/ 1 h 1620"/>
              <a:gd name="T66" fmla="*/ 1 w 1411"/>
              <a:gd name="T67" fmla="*/ 1 h 1620"/>
              <a:gd name="T68" fmla="*/ 1 w 1411"/>
              <a:gd name="T69" fmla="*/ 1 h 1620"/>
              <a:gd name="T70" fmla="*/ 1 w 1411"/>
              <a:gd name="T71" fmla="*/ 1 h 1620"/>
              <a:gd name="T72" fmla="*/ 1 w 1411"/>
              <a:gd name="T73" fmla="*/ 1 h 1620"/>
              <a:gd name="T74" fmla="*/ 1 w 1411"/>
              <a:gd name="T75" fmla="*/ 1 h 1620"/>
              <a:gd name="T76" fmla="*/ 1 w 1411"/>
              <a:gd name="T77" fmla="*/ 1 h 1620"/>
              <a:gd name="T78" fmla="*/ 1 w 1411"/>
              <a:gd name="T79" fmla="*/ 1 h 1620"/>
              <a:gd name="T80" fmla="*/ 1 w 1411"/>
              <a:gd name="T81" fmla="*/ 1 h 1620"/>
              <a:gd name="T82" fmla="*/ 1 w 1411"/>
              <a:gd name="T83" fmla="*/ 1 h 1620"/>
              <a:gd name="T84" fmla="*/ 1 w 1411"/>
              <a:gd name="T85" fmla="*/ 1 h 1620"/>
              <a:gd name="T86" fmla="*/ 1 w 1411"/>
              <a:gd name="T87" fmla="*/ 1 h 1620"/>
              <a:gd name="T88" fmla="*/ 1 w 1411"/>
              <a:gd name="T89" fmla="*/ 1 h 1620"/>
              <a:gd name="T90" fmla="*/ 1 w 1411"/>
              <a:gd name="T91" fmla="*/ 1 h 1620"/>
              <a:gd name="T92" fmla="*/ 1 w 1411"/>
              <a:gd name="T93" fmla="*/ 1 h 1620"/>
              <a:gd name="T94" fmla="*/ 1 w 1411"/>
              <a:gd name="T95" fmla="*/ 1 h 1620"/>
              <a:gd name="T96" fmla="*/ 1 w 1411"/>
              <a:gd name="T97" fmla="*/ 1 h 1620"/>
              <a:gd name="T98" fmla="*/ 1 w 1411"/>
              <a:gd name="T99" fmla="*/ 1 h 1620"/>
              <a:gd name="T100" fmla="*/ 1 w 1411"/>
              <a:gd name="T101" fmla="*/ 1 h 1620"/>
              <a:gd name="T102" fmla="*/ 1 w 1411"/>
              <a:gd name="T103" fmla="*/ 1 h 1620"/>
              <a:gd name="T104" fmla="*/ 1 w 1411"/>
              <a:gd name="T105" fmla="*/ 1 h 1620"/>
              <a:gd name="T106" fmla="*/ 1 w 1411"/>
              <a:gd name="T107" fmla="*/ 1 h 1620"/>
              <a:gd name="T108" fmla="*/ 1 w 1411"/>
              <a:gd name="T109" fmla="*/ 1 h 1620"/>
              <a:gd name="T110" fmla="*/ 1 w 1411"/>
              <a:gd name="T111" fmla="*/ 1 h 1620"/>
              <a:gd name="T112" fmla="*/ 1 w 1411"/>
              <a:gd name="T113" fmla="*/ 1 h 1620"/>
              <a:gd name="T114" fmla="*/ 1 w 1411"/>
              <a:gd name="T115" fmla="*/ 1 h 1620"/>
              <a:gd name="T116" fmla="*/ 1 w 1411"/>
              <a:gd name="T117" fmla="*/ 1 h 1620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411"/>
              <a:gd name="T178" fmla="*/ 0 h 1620"/>
              <a:gd name="T179" fmla="*/ 1411 w 1411"/>
              <a:gd name="T180" fmla="*/ 1620 h 1620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411" h="1620">
                <a:moveTo>
                  <a:pt x="240" y="1605"/>
                </a:moveTo>
                <a:lnTo>
                  <a:pt x="240" y="1590"/>
                </a:lnTo>
                <a:lnTo>
                  <a:pt x="255" y="1590"/>
                </a:lnTo>
                <a:lnTo>
                  <a:pt x="240" y="1575"/>
                </a:lnTo>
                <a:lnTo>
                  <a:pt x="255" y="1575"/>
                </a:lnTo>
                <a:lnTo>
                  <a:pt x="240" y="1575"/>
                </a:lnTo>
                <a:lnTo>
                  <a:pt x="270" y="1560"/>
                </a:lnTo>
                <a:lnTo>
                  <a:pt x="270" y="1575"/>
                </a:lnTo>
                <a:lnTo>
                  <a:pt x="285" y="1560"/>
                </a:lnTo>
                <a:lnTo>
                  <a:pt x="270" y="1545"/>
                </a:lnTo>
                <a:lnTo>
                  <a:pt x="285" y="1545"/>
                </a:lnTo>
                <a:lnTo>
                  <a:pt x="270" y="1530"/>
                </a:lnTo>
                <a:lnTo>
                  <a:pt x="285" y="1515"/>
                </a:lnTo>
                <a:lnTo>
                  <a:pt x="285" y="1500"/>
                </a:lnTo>
                <a:lnTo>
                  <a:pt x="300" y="1485"/>
                </a:lnTo>
                <a:lnTo>
                  <a:pt x="315" y="1530"/>
                </a:lnTo>
                <a:lnTo>
                  <a:pt x="315" y="1560"/>
                </a:lnTo>
                <a:lnTo>
                  <a:pt x="330" y="1560"/>
                </a:lnTo>
                <a:lnTo>
                  <a:pt x="315" y="1545"/>
                </a:lnTo>
                <a:lnTo>
                  <a:pt x="345" y="1515"/>
                </a:lnTo>
                <a:lnTo>
                  <a:pt x="345" y="1500"/>
                </a:lnTo>
                <a:lnTo>
                  <a:pt x="390" y="1530"/>
                </a:lnTo>
                <a:lnTo>
                  <a:pt x="375" y="1545"/>
                </a:lnTo>
                <a:lnTo>
                  <a:pt x="375" y="1560"/>
                </a:lnTo>
                <a:lnTo>
                  <a:pt x="390" y="1560"/>
                </a:lnTo>
                <a:lnTo>
                  <a:pt x="420" y="1560"/>
                </a:lnTo>
                <a:lnTo>
                  <a:pt x="435" y="1620"/>
                </a:lnTo>
                <a:lnTo>
                  <a:pt x="435" y="1605"/>
                </a:lnTo>
                <a:lnTo>
                  <a:pt x="435" y="1620"/>
                </a:lnTo>
                <a:lnTo>
                  <a:pt x="450" y="1620"/>
                </a:lnTo>
                <a:lnTo>
                  <a:pt x="465" y="1620"/>
                </a:lnTo>
                <a:lnTo>
                  <a:pt x="480" y="1620"/>
                </a:lnTo>
                <a:lnTo>
                  <a:pt x="480" y="1590"/>
                </a:lnTo>
                <a:lnTo>
                  <a:pt x="480" y="1575"/>
                </a:lnTo>
                <a:lnTo>
                  <a:pt x="480" y="1560"/>
                </a:lnTo>
                <a:lnTo>
                  <a:pt x="480" y="1545"/>
                </a:lnTo>
                <a:lnTo>
                  <a:pt x="480" y="1560"/>
                </a:lnTo>
                <a:lnTo>
                  <a:pt x="495" y="1545"/>
                </a:lnTo>
                <a:lnTo>
                  <a:pt x="495" y="1560"/>
                </a:lnTo>
                <a:lnTo>
                  <a:pt x="510" y="1545"/>
                </a:lnTo>
                <a:lnTo>
                  <a:pt x="525" y="1545"/>
                </a:lnTo>
                <a:lnTo>
                  <a:pt x="510" y="1515"/>
                </a:lnTo>
                <a:lnTo>
                  <a:pt x="525" y="1515"/>
                </a:lnTo>
                <a:lnTo>
                  <a:pt x="540" y="1530"/>
                </a:lnTo>
                <a:lnTo>
                  <a:pt x="540" y="1560"/>
                </a:lnTo>
                <a:lnTo>
                  <a:pt x="555" y="1575"/>
                </a:lnTo>
                <a:lnTo>
                  <a:pt x="555" y="1560"/>
                </a:lnTo>
                <a:lnTo>
                  <a:pt x="555" y="1575"/>
                </a:lnTo>
                <a:lnTo>
                  <a:pt x="570" y="1590"/>
                </a:lnTo>
                <a:lnTo>
                  <a:pt x="555" y="1590"/>
                </a:lnTo>
                <a:lnTo>
                  <a:pt x="585" y="1605"/>
                </a:lnTo>
                <a:lnTo>
                  <a:pt x="600" y="1620"/>
                </a:lnTo>
                <a:lnTo>
                  <a:pt x="600" y="1605"/>
                </a:lnTo>
                <a:lnTo>
                  <a:pt x="630" y="1575"/>
                </a:lnTo>
                <a:lnTo>
                  <a:pt x="660" y="1590"/>
                </a:lnTo>
                <a:lnTo>
                  <a:pt x="675" y="1590"/>
                </a:lnTo>
                <a:lnTo>
                  <a:pt x="705" y="1575"/>
                </a:lnTo>
                <a:lnTo>
                  <a:pt x="705" y="1590"/>
                </a:lnTo>
                <a:lnTo>
                  <a:pt x="720" y="1590"/>
                </a:lnTo>
                <a:lnTo>
                  <a:pt x="720" y="1605"/>
                </a:lnTo>
                <a:lnTo>
                  <a:pt x="735" y="1590"/>
                </a:lnTo>
                <a:lnTo>
                  <a:pt x="750" y="1575"/>
                </a:lnTo>
                <a:lnTo>
                  <a:pt x="765" y="1575"/>
                </a:lnTo>
                <a:lnTo>
                  <a:pt x="765" y="1560"/>
                </a:lnTo>
                <a:lnTo>
                  <a:pt x="750" y="1560"/>
                </a:lnTo>
                <a:lnTo>
                  <a:pt x="750" y="1575"/>
                </a:lnTo>
                <a:lnTo>
                  <a:pt x="735" y="1575"/>
                </a:lnTo>
                <a:lnTo>
                  <a:pt x="750" y="1560"/>
                </a:lnTo>
                <a:lnTo>
                  <a:pt x="735" y="1560"/>
                </a:lnTo>
                <a:lnTo>
                  <a:pt x="720" y="1560"/>
                </a:lnTo>
                <a:lnTo>
                  <a:pt x="720" y="1545"/>
                </a:lnTo>
                <a:lnTo>
                  <a:pt x="720" y="1560"/>
                </a:lnTo>
                <a:lnTo>
                  <a:pt x="720" y="1545"/>
                </a:lnTo>
                <a:lnTo>
                  <a:pt x="720" y="1560"/>
                </a:lnTo>
                <a:lnTo>
                  <a:pt x="705" y="1560"/>
                </a:lnTo>
                <a:lnTo>
                  <a:pt x="705" y="1545"/>
                </a:lnTo>
                <a:lnTo>
                  <a:pt x="690" y="1545"/>
                </a:lnTo>
                <a:lnTo>
                  <a:pt x="675" y="1545"/>
                </a:lnTo>
                <a:lnTo>
                  <a:pt x="675" y="1530"/>
                </a:lnTo>
                <a:lnTo>
                  <a:pt x="690" y="1530"/>
                </a:lnTo>
                <a:lnTo>
                  <a:pt x="675" y="1530"/>
                </a:lnTo>
                <a:lnTo>
                  <a:pt x="660" y="1530"/>
                </a:lnTo>
                <a:lnTo>
                  <a:pt x="675" y="1530"/>
                </a:lnTo>
                <a:lnTo>
                  <a:pt x="675" y="1515"/>
                </a:lnTo>
                <a:lnTo>
                  <a:pt x="660" y="1515"/>
                </a:lnTo>
                <a:lnTo>
                  <a:pt x="660" y="1500"/>
                </a:lnTo>
                <a:lnTo>
                  <a:pt x="675" y="1500"/>
                </a:lnTo>
                <a:lnTo>
                  <a:pt x="660" y="1500"/>
                </a:lnTo>
                <a:lnTo>
                  <a:pt x="660" y="1485"/>
                </a:lnTo>
                <a:lnTo>
                  <a:pt x="660" y="1500"/>
                </a:lnTo>
                <a:lnTo>
                  <a:pt x="660" y="1485"/>
                </a:lnTo>
                <a:lnTo>
                  <a:pt x="645" y="1485"/>
                </a:lnTo>
                <a:lnTo>
                  <a:pt x="645" y="1500"/>
                </a:lnTo>
                <a:lnTo>
                  <a:pt x="645" y="1485"/>
                </a:lnTo>
                <a:lnTo>
                  <a:pt x="645" y="1500"/>
                </a:lnTo>
                <a:lnTo>
                  <a:pt x="630" y="1500"/>
                </a:lnTo>
                <a:lnTo>
                  <a:pt x="630" y="1485"/>
                </a:lnTo>
                <a:lnTo>
                  <a:pt x="630" y="1500"/>
                </a:lnTo>
                <a:lnTo>
                  <a:pt x="630" y="1485"/>
                </a:lnTo>
                <a:lnTo>
                  <a:pt x="615" y="1485"/>
                </a:lnTo>
                <a:lnTo>
                  <a:pt x="615" y="1470"/>
                </a:lnTo>
                <a:lnTo>
                  <a:pt x="615" y="1455"/>
                </a:lnTo>
                <a:lnTo>
                  <a:pt x="600" y="1455"/>
                </a:lnTo>
                <a:lnTo>
                  <a:pt x="630" y="1455"/>
                </a:lnTo>
                <a:lnTo>
                  <a:pt x="630" y="1440"/>
                </a:lnTo>
                <a:lnTo>
                  <a:pt x="645" y="1440"/>
                </a:lnTo>
                <a:lnTo>
                  <a:pt x="630" y="1440"/>
                </a:lnTo>
                <a:lnTo>
                  <a:pt x="645" y="1440"/>
                </a:lnTo>
                <a:lnTo>
                  <a:pt x="630" y="1440"/>
                </a:lnTo>
                <a:lnTo>
                  <a:pt x="630" y="1425"/>
                </a:lnTo>
                <a:lnTo>
                  <a:pt x="630" y="1410"/>
                </a:lnTo>
                <a:lnTo>
                  <a:pt x="630" y="1425"/>
                </a:lnTo>
                <a:lnTo>
                  <a:pt x="645" y="1425"/>
                </a:lnTo>
                <a:lnTo>
                  <a:pt x="645" y="1410"/>
                </a:lnTo>
                <a:lnTo>
                  <a:pt x="645" y="1395"/>
                </a:lnTo>
                <a:lnTo>
                  <a:pt x="645" y="1380"/>
                </a:lnTo>
                <a:lnTo>
                  <a:pt x="645" y="1365"/>
                </a:lnTo>
                <a:lnTo>
                  <a:pt x="630" y="1365"/>
                </a:lnTo>
                <a:lnTo>
                  <a:pt x="645" y="1365"/>
                </a:lnTo>
                <a:lnTo>
                  <a:pt x="645" y="1350"/>
                </a:lnTo>
                <a:lnTo>
                  <a:pt x="645" y="1335"/>
                </a:lnTo>
                <a:lnTo>
                  <a:pt x="645" y="1320"/>
                </a:lnTo>
                <a:lnTo>
                  <a:pt x="645" y="1305"/>
                </a:lnTo>
                <a:lnTo>
                  <a:pt x="645" y="1290"/>
                </a:lnTo>
                <a:lnTo>
                  <a:pt x="645" y="1275"/>
                </a:lnTo>
                <a:lnTo>
                  <a:pt x="660" y="1275"/>
                </a:lnTo>
                <a:lnTo>
                  <a:pt x="645" y="1275"/>
                </a:lnTo>
                <a:lnTo>
                  <a:pt x="660" y="1275"/>
                </a:lnTo>
                <a:lnTo>
                  <a:pt x="645" y="1275"/>
                </a:lnTo>
                <a:lnTo>
                  <a:pt x="645" y="1260"/>
                </a:lnTo>
                <a:lnTo>
                  <a:pt x="645" y="1245"/>
                </a:lnTo>
                <a:lnTo>
                  <a:pt x="630" y="1245"/>
                </a:lnTo>
                <a:lnTo>
                  <a:pt x="630" y="1230"/>
                </a:lnTo>
                <a:lnTo>
                  <a:pt x="645" y="1215"/>
                </a:lnTo>
                <a:lnTo>
                  <a:pt x="660" y="1215"/>
                </a:lnTo>
                <a:lnTo>
                  <a:pt x="645" y="1215"/>
                </a:lnTo>
                <a:lnTo>
                  <a:pt x="645" y="1200"/>
                </a:lnTo>
                <a:lnTo>
                  <a:pt x="630" y="1200"/>
                </a:lnTo>
                <a:lnTo>
                  <a:pt x="630" y="1215"/>
                </a:lnTo>
                <a:lnTo>
                  <a:pt x="615" y="1215"/>
                </a:lnTo>
                <a:lnTo>
                  <a:pt x="600" y="1200"/>
                </a:lnTo>
                <a:lnTo>
                  <a:pt x="600" y="1185"/>
                </a:lnTo>
                <a:lnTo>
                  <a:pt x="600" y="1170"/>
                </a:lnTo>
                <a:lnTo>
                  <a:pt x="600" y="1155"/>
                </a:lnTo>
                <a:lnTo>
                  <a:pt x="585" y="1170"/>
                </a:lnTo>
                <a:lnTo>
                  <a:pt x="555" y="1170"/>
                </a:lnTo>
                <a:lnTo>
                  <a:pt x="525" y="1185"/>
                </a:lnTo>
                <a:lnTo>
                  <a:pt x="525" y="1170"/>
                </a:lnTo>
                <a:lnTo>
                  <a:pt x="510" y="1140"/>
                </a:lnTo>
                <a:lnTo>
                  <a:pt x="510" y="1125"/>
                </a:lnTo>
                <a:lnTo>
                  <a:pt x="495" y="1125"/>
                </a:lnTo>
                <a:lnTo>
                  <a:pt x="465" y="1125"/>
                </a:lnTo>
                <a:lnTo>
                  <a:pt x="465" y="1140"/>
                </a:lnTo>
                <a:lnTo>
                  <a:pt x="465" y="1095"/>
                </a:lnTo>
                <a:lnTo>
                  <a:pt x="420" y="1110"/>
                </a:lnTo>
                <a:lnTo>
                  <a:pt x="420" y="1095"/>
                </a:lnTo>
                <a:lnTo>
                  <a:pt x="435" y="1095"/>
                </a:lnTo>
                <a:lnTo>
                  <a:pt x="435" y="1050"/>
                </a:lnTo>
                <a:lnTo>
                  <a:pt x="435" y="1035"/>
                </a:lnTo>
                <a:lnTo>
                  <a:pt x="450" y="1020"/>
                </a:lnTo>
                <a:lnTo>
                  <a:pt x="450" y="975"/>
                </a:lnTo>
                <a:lnTo>
                  <a:pt x="435" y="975"/>
                </a:lnTo>
                <a:lnTo>
                  <a:pt x="405" y="990"/>
                </a:lnTo>
                <a:lnTo>
                  <a:pt x="405" y="1005"/>
                </a:lnTo>
                <a:lnTo>
                  <a:pt x="405" y="990"/>
                </a:lnTo>
                <a:lnTo>
                  <a:pt x="390" y="990"/>
                </a:lnTo>
                <a:lnTo>
                  <a:pt x="390" y="960"/>
                </a:lnTo>
                <a:lnTo>
                  <a:pt x="375" y="975"/>
                </a:lnTo>
                <a:lnTo>
                  <a:pt x="375" y="960"/>
                </a:lnTo>
                <a:lnTo>
                  <a:pt x="375" y="945"/>
                </a:lnTo>
                <a:lnTo>
                  <a:pt x="390" y="960"/>
                </a:lnTo>
                <a:lnTo>
                  <a:pt x="390" y="945"/>
                </a:lnTo>
                <a:lnTo>
                  <a:pt x="435" y="945"/>
                </a:lnTo>
                <a:lnTo>
                  <a:pt x="420" y="900"/>
                </a:lnTo>
                <a:lnTo>
                  <a:pt x="420" y="885"/>
                </a:lnTo>
                <a:lnTo>
                  <a:pt x="405" y="840"/>
                </a:lnTo>
                <a:lnTo>
                  <a:pt x="435" y="840"/>
                </a:lnTo>
                <a:lnTo>
                  <a:pt x="435" y="825"/>
                </a:lnTo>
                <a:lnTo>
                  <a:pt x="435" y="810"/>
                </a:lnTo>
                <a:lnTo>
                  <a:pt x="435" y="795"/>
                </a:lnTo>
                <a:lnTo>
                  <a:pt x="435" y="765"/>
                </a:lnTo>
                <a:lnTo>
                  <a:pt x="420" y="750"/>
                </a:lnTo>
                <a:lnTo>
                  <a:pt x="390" y="750"/>
                </a:lnTo>
                <a:lnTo>
                  <a:pt x="375" y="750"/>
                </a:lnTo>
                <a:lnTo>
                  <a:pt x="375" y="765"/>
                </a:lnTo>
                <a:lnTo>
                  <a:pt x="375" y="750"/>
                </a:lnTo>
                <a:lnTo>
                  <a:pt x="375" y="765"/>
                </a:lnTo>
                <a:lnTo>
                  <a:pt x="375" y="780"/>
                </a:lnTo>
                <a:lnTo>
                  <a:pt x="375" y="795"/>
                </a:lnTo>
                <a:lnTo>
                  <a:pt x="360" y="810"/>
                </a:lnTo>
                <a:lnTo>
                  <a:pt x="345" y="810"/>
                </a:lnTo>
                <a:lnTo>
                  <a:pt x="345" y="795"/>
                </a:lnTo>
                <a:lnTo>
                  <a:pt x="330" y="810"/>
                </a:lnTo>
                <a:lnTo>
                  <a:pt x="315" y="765"/>
                </a:lnTo>
                <a:lnTo>
                  <a:pt x="330" y="765"/>
                </a:lnTo>
                <a:lnTo>
                  <a:pt x="315" y="735"/>
                </a:lnTo>
                <a:lnTo>
                  <a:pt x="300" y="735"/>
                </a:lnTo>
                <a:lnTo>
                  <a:pt x="285" y="750"/>
                </a:lnTo>
                <a:lnTo>
                  <a:pt x="285" y="675"/>
                </a:lnTo>
                <a:lnTo>
                  <a:pt x="270" y="675"/>
                </a:lnTo>
                <a:lnTo>
                  <a:pt x="270" y="690"/>
                </a:lnTo>
                <a:lnTo>
                  <a:pt x="255" y="690"/>
                </a:lnTo>
                <a:lnTo>
                  <a:pt x="240" y="690"/>
                </a:lnTo>
                <a:lnTo>
                  <a:pt x="240" y="705"/>
                </a:lnTo>
                <a:lnTo>
                  <a:pt x="240" y="690"/>
                </a:lnTo>
                <a:lnTo>
                  <a:pt x="240" y="675"/>
                </a:lnTo>
                <a:lnTo>
                  <a:pt x="240" y="660"/>
                </a:lnTo>
                <a:lnTo>
                  <a:pt x="210" y="705"/>
                </a:lnTo>
                <a:lnTo>
                  <a:pt x="210" y="690"/>
                </a:lnTo>
                <a:lnTo>
                  <a:pt x="195" y="690"/>
                </a:lnTo>
                <a:lnTo>
                  <a:pt x="210" y="690"/>
                </a:lnTo>
                <a:lnTo>
                  <a:pt x="195" y="675"/>
                </a:lnTo>
                <a:lnTo>
                  <a:pt x="210" y="675"/>
                </a:lnTo>
                <a:lnTo>
                  <a:pt x="210" y="660"/>
                </a:lnTo>
                <a:lnTo>
                  <a:pt x="195" y="660"/>
                </a:lnTo>
                <a:lnTo>
                  <a:pt x="195" y="675"/>
                </a:lnTo>
                <a:lnTo>
                  <a:pt x="180" y="675"/>
                </a:lnTo>
                <a:lnTo>
                  <a:pt x="195" y="660"/>
                </a:lnTo>
                <a:lnTo>
                  <a:pt x="210" y="660"/>
                </a:lnTo>
                <a:lnTo>
                  <a:pt x="195" y="660"/>
                </a:lnTo>
                <a:lnTo>
                  <a:pt x="195" y="645"/>
                </a:lnTo>
                <a:lnTo>
                  <a:pt x="210" y="645"/>
                </a:lnTo>
                <a:lnTo>
                  <a:pt x="195" y="645"/>
                </a:lnTo>
                <a:lnTo>
                  <a:pt x="195" y="630"/>
                </a:lnTo>
                <a:lnTo>
                  <a:pt x="210" y="630"/>
                </a:lnTo>
                <a:lnTo>
                  <a:pt x="210" y="615"/>
                </a:lnTo>
                <a:lnTo>
                  <a:pt x="195" y="615"/>
                </a:lnTo>
                <a:lnTo>
                  <a:pt x="180" y="630"/>
                </a:lnTo>
                <a:lnTo>
                  <a:pt x="165" y="600"/>
                </a:lnTo>
                <a:lnTo>
                  <a:pt x="165" y="585"/>
                </a:lnTo>
                <a:lnTo>
                  <a:pt x="195" y="570"/>
                </a:lnTo>
                <a:lnTo>
                  <a:pt x="210" y="570"/>
                </a:lnTo>
                <a:lnTo>
                  <a:pt x="210" y="555"/>
                </a:lnTo>
                <a:lnTo>
                  <a:pt x="195" y="555"/>
                </a:lnTo>
                <a:lnTo>
                  <a:pt x="210" y="555"/>
                </a:lnTo>
                <a:lnTo>
                  <a:pt x="210" y="540"/>
                </a:lnTo>
                <a:lnTo>
                  <a:pt x="225" y="540"/>
                </a:lnTo>
                <a:lnTo>
                  <a:pt x="210" y="525"/>
                </a:lnTo>
                <a:lnTo>
                  <a:pt x="225" y="525"/>
                </a:lnTo>
                <a:lnTo>
                  <a:pt x="225" y="510"/>
                </a:lnTo>
                <a:lnTo>
                  <a:pt x="210" y="510"/>
                </a:lnTo>
                <a:lnTo>
                  <a:pt x="210" y="495"/>
                </a:lnTo>
                <a:lnTo>
                  <a:pt x="225" y="495"/>
                </a:lnTo>
                <a:lnTo>
                  <a:pt x="225" y="480"/>
                </a:lnTo>
                <a:lnTo>
                  <a:pt x="225" y="465"/>
                </a:lnTo>
                <a:lnTo>
                  <a:pt x="210" y="450"/>
                </a:lnTo>
                <a:lnTo>
                  <a:pt x="225" y="435"/>
                </a:lnTo>
                <a:lnTo>
                  <a:pt x="240" y="420"/>
                </a:lnTo>
                <a:lnTo>
                  <a:pt x="240" y="405"/>
                </a:lnTo>
                <a:lnTo>
                  <a:pt x="255" y="375"/>
                </a:lnTo>
                <a:lnTo>
                  <a:pt x="240" y="360"/>
                </a:lnTo>
                <a:lnTo>
                  <a:pt x="225" y="375"/>
                </a:lnTo>
                <a:lnTo>
                  <a:pt x="210" y="375"/>
                </a:lnTo>
                <a:lnTo>
                  <a:pt x="210" y="360"/>
                </a:lnTo>
                <a:lnTo>
                  <a:pt x="210" y="345"/>
                </a:lnTo>
                <a:lnTo>
                  <a:pt x="225" y="345"/>
                </a:lnTo>
                <a:lnTo>
                  <a:pt x="225" y="330"/>
                </a:lnTo>
                <a:lnTo>
                  <a:pt x="225" y="315"/>
                </a:lnTo>
                <a:lnTo>
                  <a:pt x="240" y="315"/>
                </a:lnTo>
                <a:lnTo>
                  <a:pt x="255" y="315"/>
                </a:lnTo>
                <a:lnTo>
                  <a:pt x="255" y="300"/>
                </a:lnTo>
                <a:lnTo>
                  <a:pt x="240" y="300"/>
                </a:lnTo>
                <a:lnTo>
                  <a:pt x="225" y="300"/>
                </a:lnTo>
                <a:lnTo>
                  <a:pt x="210" y="300"/>
                </a:lnTo>
                <a:lnTo>
                  <a:pt x="210" y="285"/>
                </a:lnTo>
                <a:lnTo>
                  <a:pt x="210" y="270"/>
                </a:lnTo>
                <a:lnTo>
                  <a:pt x="210" y="240"/>
                </a:lnTo>
                <a:lnTo>
                  <a:pt x="195" y="240"/>
                </a:lnTo>
                <a:lnTo>
                  <a:pt x="195" y="225"/>
                </a:lnTo>
                <a:lnTo>
                  <a:pt x="195" y="210"/>
                </a:lnTo>
                <a:lnTo>
                  <a:pt x="165" y="210"/>
                </a:lnTo>
                <a:lnTo>
                  <a:pt x="165" y="225"/>
                </a:lnTo>
                <a:lnTo>
                  <a:pt x="165" y="210"/>
                </a:lnTo>
                <a:lnTo>
                  <a:pt x="165" y="225"/>
                </a:lnTo>
                <a:lnTo>
                  <a:pt x="165" y="210"/>
                </a:lnTo>
                <a:lnTo>
                  <a:pt x="150" y="225"/>
                </a:lnTo>
                <a:lnTo>
                  <a:pt x="150" y="240"/>
                </a:lnTo>
                <a:lnTo>
                  <a:pt x="150" y="225"/>
                </a:lnTo>
                <a:lnTo>
                  <a:pt x="135" y="225"/>
                </a:lnTo>
                <a:lnTo>
                  <a:pt x="135" y="240"/>
                </a:lnTo>
                <a:lnTo>
                  <a:pt x="150" y="240"/>
                </a:lnTo>
                <a:lnTo>
                  <a:pt x="150" y="255"/>
                </a:lnTo>
                <a:lnTo>
                  <a:pt x="135" y="255"/>
                </a:lnTo>
                <a:lnTo>
                  <a:pt x="120" y="255"/>
                </a:lnTo>
                <a:lnTo>
                  <a:pt x="105" y="255"/>
                </a:lnTo>
                <a:lnTo>
                  <a:pt x="105" y="240"/>
                </a:lnTo>
                <a:lnTo>
                  <a:pt x="90" y="240"/>
                </a:lnTo>
                <a:lnTo>
                  <a:pt x="90" y="225"/>
                </a:lnTo>
                <a:lnTo>
                  <a:pt x="75" y="225"/>
                </a:lnTo>
                <a:lnTo>
                  <a:pt x="60" y="240"/>
                </a:lnTo>
                <a:lnTo>
                  <a:pt x="45" y="225"/>
                </a:lnTo>
                <a:lnTo>
                  <a:pt x="30" y="210"/>
                </a:lnTo>
                <a:lnTo>
                  <a:pt x="30" y="195"/>
                </a:lnTo>
                <a:lnTo>
                  <a:pt x="45" y="195"/>
                </a:lnTo>
                <a:lnTo>
                  <a:pt x="30" y="195"/>
                </a:lnTo>
                <a:lnTo>
                  <a:pt x="15" y="195"/>
                </a:lnTo>
                <a:lnTo>
                  <a:pt x="15" y="180"/>
                </a:lnTo>
                <a:lnTo>
                  <a:pt x="0" y="180"/>
                </a:lnTo>
                <a:lnTo>
                  <a:pt x="15" y="165"/>
                </a:lnTo>
                <a:lnTo>
                  <a:pt x="15" y="150"/>
                </a:lnTo>
                <a:lnTo>
                  <a:pt x="0" y="150"/>
                </a:lnTo>
                <a:lnTo>
                  <a:pt x="15" y="150"/>
                </a:lnTo>
                <a:lnTo>
                  <a:pt x="0" y="135"/>
                </a:lnTo>
                <a:lnTo>
                  <a:pt x="15" y="135"/>
                </a:lnTo>
                <a:lnTo>
                  <a:pt x="15" y="150"/>
                </a:lnTo>
                <a:lnTo>
                  <a:pt x="15" y="135"/>
                </a:lnTo>
                <a:lnTo>
                  <a:pt x="30" y="135"/>
                </a:lnTo>
                <a:lnTo>
                  <a:pt x="15" y="135"/>
                </a:lnTo>
                <a:lnTo>
                  <a:pt x="30" y="135"/>
                </a:lnTo>
                <a:lnTo>
                  <a:pt x="45" y="120"/>
                </a:lnTo>
                <a:lnTo>
                  <a:pt x="60" y="120"/>
                </a:lnTo>
                <a:lnTo>
                  <a:pt x="45" y="120"/>
                </a:lnTo>
                <a:lnTo>
                  <a:pt x="60" y="120"/>
                </a:lnTo>
                <a:lnTo>
                  <a:pt x="60" y="105"/>
                </a:lnTo>
                <a:lnTo>
                  <a:pt x="60" y="90"/>
                </a:lnTo>
                <a:lnTo>
                  <a:pt x="60" y="75"/>
                </a:lnTo>
                <a:lnTo>
                  <a:pt x="75" y="75"/>
                </a:lnTo>
                <a:lnTo>
                  <a:pt x="90" y="75"/>
                </a:lnTo>
                <a:lnTo>
                  <a:pt x="105" y="75"/>
                </a:lnTo>
                <a:lnTo>
                  <a:pt x="105" y="90"/>
                </a:lnTo>
                <a:lnTo>
                  <a:pt x="120" y="90"/>
                </a:lnTo>
                <a:lnTo>
                  <a:pt x="120" y="75"/>
                </a:lnTo>
                <a:lnTo>
                  <a:pt x="120" y="60"/>
                </a:lnTo>
                <a:lnTo>
                  <a:pt x="120" y="45"/>
                </a:lnTo>
                <a:lnTo>
                  <a:pt x="135" y="45"/>
                </a:lnTo>
                <a:lnTo>
                  <a:pt x="135" y="30"/>
                </a:lnTo>
                <a:lnTo>
                  <a:pt x="135" y="45"/>
                </a:lnTo>
                <a:lnTo>
                  <a:pt x="150" y="45"/>
                </a:lnTo>
                <a:lnTo>
                  <a:pt x="165" y="60"/>
                </a:lnTo>
                <a:lnTo>
                  <a:pt x="165" y="75"/>
                </a:lnTo>
                <a:lnTo>
                  <a:pt x="180" y="75"/>
                </a:lnTo>
                <a:lnTo>
                  <a:pt x="180" y="90"/>
                </a:lnTo>
                <a:lnTo>
                  <a:pt x="195" y="90"/>
                </a:lnTo>
                <a:lnTo>
                  <a:pt x="195" y="75"/>
                </a:lnTo>
                <a:lnTo>
                  <a:pt x="210" y="90"/>
                </a:lnTo>
                <a:lnTo>
                  <a:pt x="225" y="75"/>
                </a:lnTo>
                <a:lnTo>
                  <a:pt x="225" y="90"/>
                </a:lnTo>
                <a:lnTo>
                  <a:pt x="225" y="75"/>
                </a:lnTo>
                <a:lnTo>
                  <a:pt x="240" y="75"/>
                </a:lnTo>
                <a:lnTo>
                  <a:pt x="240" y="90"/>
                </a:lnTo>
                <a:lnTo>
                  <a:pt x="225" y="90"/>
                </a:lnTo>
                <a:lnTo>
                  <a:pt x="225" y="105"/>
                </a:lnTo>
                <a:lnTo>
                  <a:pt x="225" y="90"/>
                </a:lnTo>
                <a:lnTo>
                  <a:pt x="210" y="90"/>
                </a:lnTo>
                <a:lnTo>
                  <a:pt x="210" y="105"/>
                </a:lnTo>
                <a:lnTo>
                  <a:pt x="225" y="105"/>
                </a:lnTo>
                <a:lnTo>
                  <a:pt x="225" y="120"/>
                </a:lnTo>
                <a:lnTo>
                  <a:pt x="225" y="105"/>
                </a:lnTo>
                <a:lnTo>
                  <a:pt x="240" y="105"/>
                </a:lnTo>
                <a:lnTo>
                  <a:pt x="255" y="105"/>
                </a:lnTo>
                <a:lnTo>
                  <a:pt x="240" y="120"/>
                </a:lnTo>
                <a:lnTo>
                  <a:pt x="255" y="120"/>
                </a:lnTo>
                <a:lnTo>
                  <a:pt x="270" y="120"/>
                </a:lnTo>
                <a:lnTo>
                  <a:pt x="270" y="135"/>
                </a:lnTo>
                <a:lnTo>
                  <a:pt x="285" y="120"/>
                </a:lnTo>
                <a:lnTo>
                  <a:pt x="300" y="120"/>
                </a:lnTo>
                <a:lnTo>
                  <a:pt x="315" y="120"/>
                </a:lnTo>
                <a:lnTo>
                  <a:pt x="315" y="105"/>
                </a:lnTo>
                <a:lnTo>
                  <a:pt x="330" y="105"/>
                </a:lnTo>
                <a:lnTo>
                  <a:pt x="345" y="105"/>
                </a:lnTo>
                <a:lnTo>
                  <a:pt x="345" y="90"/>
                </a:lnTo>
                <a:lnTo>
                  <a:pt x="360" y="90"/>
                </a:lnTo>
                <a:lnTo>
                  <a:pt x="360" y="105"/>
                </a:lnTo>
                <a:lnTo>
                  <a:pt x="375" y="105"/>
                </a:lnTo>
                <a:lnTo>
                  <a:pt x="375" y="120"/>
                </a:lnTo>
                <a:lnTo>
                  <a:pt x="390" y="120"/>
                </a:lnTo>
                <a:lnTo>
                  <a:pt x="405" y="120"/>
                </a:lnTo>
                <a:lnTo>
                  <a:pt x="420" y="120"/>
                </a:lnTo>
                <a:lnTo>
                  <a:pt x="435" y="120"/>
                </a:lnTo>
                <a:lnTo>
                  <a:pt x="435" y="105"/>
                </a:lnTo>
                <a:lnTo>
                  <a:pt x="435" y="90"/>
                </a:lnTo>
                <a:lnTo>
                  <a:pt x="450" y="90"/>
                </a:lnTo>
                <a:lnTo>
                  <a:pt x="465" y="90"/>
                </a:lnTo>
                <a:lnTo>
                  <a:pt x="465" y="105"/>
                </a:lnTo>
                <a:lnTo>
                  <a:pt x="480" y="105"/>
                </a:lnTo>
                <a:lnTo>
                  <a:pt x="465" y="105"/>
                </a:lnTo>
                <a:lnTo>
                  <a:pt x="480" y="105"/>
                </a:lnTo>
                <a:lnTo>
                  <a:pt x="480" y="90"/>
                </a:lnTo>
                <a:lnTo>
                  <a:pt x="480" y="105"/>
                </a:lnTo>
                <a:lnTo>
                  <a:pt x="480" y="90"/>
                </a:lnTo>
                <a:lnTo>
                  <a:pt x="480" y="75"/>
                </a:lnTo>
                <a:lnTo>
                  <a:pt x="480" y="60"/>
                </a:lnTo>
                <a:lnTo>
                  <a:pt x="480" y="45"/>
                </a:lnTo>
                <a:lnTo>
                  <a:pt x="465" y="30"/>
                </a:lnTo>
                <a:lnTo>
                  <a:pt x="480" y="30"/>
                </a:lnTo>
                <a:lnTo>
                  <a:pt x="480" y="45"/>
                </a:lnTo>
                <a:lnTo>
                  <a:pt x="495" y="45"/>
                </a:lnTo>
                <a:lnTo>
                  <a:pt x="495" y="30"/>
                </a:lnTo>
                <a:lnTo>
                  <a:pt x="510" y="30"/>
                </a:lnTo>
                <a:lnTo>
                  <a:pt x="525" y="30"/>
                </a:lnTo>
                <a:lnTo>
                  <a:pt x="540" y="30"/>
                </a:lnTo>
                <a:lnTo>
                  <a:pt x="555" y="30"/>
                </a:lnTo>
                <a:lnTo>
                  <a:pt x="570" y="30"/>
                </a:lnTo>
                <a:lnTo>
                  <a:pt x="570" y="15"/>
                </a:lnTo>
                <a:lnTo>
                  <a:pt x="585" y="15"/>
                </a:lnTo>
                <a:lnTo>
                  <a:pt x="585" y="30"/>
                </a:lnTo>
                <a:lnTo>
                  <a:pt x="600" y="30"/>
                </a:lnTo>
                <a:lnTo>
                  <a:pt x="600" y="45"/>
                </a:lnTo>
                <a:lnTo>
                  <a:pt x="615" y="30"/>
                </a:lnTo>
                <a:lnTo>
                  <a:pt x="615" y="15"/>
                </a:lnTo>
                <a:lnTo>
                  <a:pt x="630" y="0"/>
                </a:lnTo>
                <a:lnTo>
                  <a:pt x="660" y="15"/>
                </a:lnTo>
                <a:lnTo>
                  <a:pt x="660" y="0"/>
                </a:lnTo>
                <a:lnTo>
                  <a:pt x="660" y="15"/>
                </a:lnTo>
                <a:lnTo>
                  <a:pt x="675" y="15"/>
                </a:lnTo>
                <a:lnTo>
                  <a:pt x="675" y="30"/>
                </a:lnTo>
                <a:lnTo>
                  <a:pt x="675" y="45"/>
                </a:lnTo>
                <a:lnTo>
                  <a:pt x="690" y="45"/>
                </a:lnTo>
                <a:lnTo>
                  <a:pt x="690" y="60"/>
                </a:lnTo>
                <a:lnTo>
                  <a:pt x="690" y="75"/>
                </a:lnTo>
                <a:lnTo>
                  <a:pt x="705" y="75"/>
                </a:lnTo>
                <a:lnTo>
                  <a:pt x="720" y="75"/>
                </a:lnTo>
                <a:lnTo>
                  <a:pt x="735" y="90"/>
                </a:lnTo>
                <a:lnTo>
                  <a:pt x="735" y="75"/>
                </a:lnTo>
                <a:lnTo>
                  <a:pt x="750" y="75"/>
                </a:lnTo>
                <a:lnTo>
                  <a:pt x="765" y="75"/>
                </a:lnTo>
                <a:lnTo>
                  <a:pt x="780" y="75"/>
                </a:lnTo>
                <a:lnTo>
                  <a:pt x="795" y="75"/>
                </a:lnTo>
                <a:lnTo>
                  <a:pt x="810" y="75"/>
                </a:lnTo>
                <a:lnTo>
                  <a:pt x="825" y="75"/>
                </a:lnTo>
                <a:lnTo>
                  <a:pt x="840" y="75"/>
                </a:lnTo>
                <a:lnTo>
                  <a:pt x="840" y="90"/>
                </a:lnTo>
                <a:lnTo>
                  <a:pt x="840" y="105"/>
                </a:lnTo>
                <a:lnTo>
                  <a:pt x="855" y="105"/>
                </a:lnTo>
                <a:lnTo>
                  <a:pt x="870" y="105"/>
                </a:lnTo>
                <a:lnTo>
                  <a:pt x="870" y="120"/>
                </a:lnTo>
                <a:lnTo>
                  <a:pt x="855" y="120"/>
                </a:lnTo>
                <a:lnTo>
                  <a:pt x="840" y="105"/>
                </a:lnTo>
                <a:lnTo>
                  <a:pt x="840" y="120"/>
                </a:lnTo>
                <a:lnTo>
                  <a:pt x="855" y="120"/>
                </a:lnTo>
                <a:lnTo>
                  <a:pt x="840" y="120"/>
                </a:lnTo>
                <a:lnTo>
                  <a:pt x="825" y="120"/>
                </a:lnTo>
                <a:lnTo>
                  <a:pt x="825" y="135"/>
                </a:lnTo>
                <a:lnTo>
                  <a:pt x="810" y="120"/>
                </a:lnTo>
                <a:lnTo>
                  <a:pt x="810" y="135"/>
                </a:lnTo>
                <a:lnTo>
                  <a:pt x="795" y="135"/>
                </a:lnTo>
                <a:lnTo>
                  <a:pt x="795" y="150"/>
                </a:lnTo>
                <a:lnTo>
                  <a:pt x="795" y="135"/>
                </a:lnTo>
                <a:lnTo>
                  <a:pt x="795" y="150"/>
                </a:lnTo>
                <a:lnTo>
                  <a:pt x="780" y="150"/>
                </a:lnTo>
                <a:lnTo>
                  <a:pt x="795" y="150"/>
                </a:lnTo>
                <a:lnTo>
                  <a:pt x="810" y="180"/>
                </a:lnTo>
                <a:lnTo>
                  <a:pt x="795" y="195"/>
                </a:lnTo>
                <a:lnTo>
                  <a:pt x="810" y="210"/>
                </a:lnTo>
                <a:lnTo>
                  <a:pt x="810" y="225"/>
                </a:lnTo>
                <a:lnTo>
                  <a:pt x="810" y="240"/>
                </a:lnTo>
                <a:lnTo>
                  <a:pt x="825" y="240"/>
                </a:lnTo>
                <a:lnTo>
                  <a:pt x="825" y="255"/>
                </a:lnTo>
                <a:lnTo>
                  <a:pt x="840" y="255"/>
                </a:lnTo>
                <a:lnTo>
                  <a:pt x="840" y="270"/>
                </a:lnTo>
                <a:lnTo>
                  <a:pt x="840" y="285"/>
                </a:lnTo>
                <a:lnTo>
                  <a:pt x="840" y="300"/>
                </a:lnTo>
                <a:lnTo>
                  <a:pt x="840" y="315"/>
                </a:lnTo>
                <a:lnTo>
                  <a:pt x="855" y="330"/>
                </a:lnTo>
                <a:lnTo>
                  <a:pt x="855" y="345"/>
                </a:lnTo>
                <a:lnTo>
                  <a:pt x="855" y="360"/>
                </a:lnTo>
                <a:lnTo>
                  <a:pt x="855" y="375"/>
                </a:lnTo>
                <a:lnTo>
                  <a:pt x="870" y="360"/>
                </a:lnTo>
                <a:lnTo>
                  <a:pt x="885" y="360"/>
                </a:lnTo>
                <a:lnTo>
                  <a:pt x="915" y="360"/>
                </a:lnTo>
                <a:lnTo>
                  <a:pt x="915" y="375"/>
                </a:lnTo>
                <a:lnTo>
                  <a:pt x="915" y="390"/>
                </a:lnTo>
                <a:lnTo>
                  <a:pt x="900" y="390"/>
                </a:lnTo>
                <a:lnTo>
                  <a:pt x="915" y="405"/>
                </a:lnTo>
                <a:lnTo>
                  <a:pt x="900" y="405"/>
                </a:lnTo>
                <a:lnTo>
                  <a:pt x="900" y="420"/>
                </a:lnTo>
                <a:lnTo>
                  <a:pt x="885" y="420"/>
                </a:lnTo>
                <a:lnTo>
                  <a:pt x="900" y="435"/>
                </a:lnTo>
                <a:lnTo>
                  <a:pt x="900" y="450"/>
                </a:lnTo>
                <a:lnTo>
                  <a:pt x="900" y="465"/>
                </a:lnTo>
                <a:lnTo>
                  <a:pt x="900" y="480"/>
                </a:lnTo>
                <a:lnTo>
                  <a:pt x="900" y="495"/>
                </a:lnTo>
                <a:lnTo>
                  <a:pt x="900" y="510"/>
                </a:lnTo>
                <a:lnTo>
                  <a:pt x="915" y="525"/>
                </a:lnTo>
                <a:lnTo>
                  <a:pt x="915" y="510"/>
                </a:lnTo>
                <a:lnTo>
                  <a:pt x="930" y="510"/>
                </a:lnTo>
                <a:lnTo>
                  <a:pt x="930" y="540"/>
                </a:lnTo>
                <a:lnTo>
                  <a:pt x="946" y="525"/>
                </a:lnTo>
                <a:lnTo>
                  <a:pt x="961" y="525"/>
                </a:lnTo>
                <a:lnTo>
                  <a:pt x="976" y="525"/>
                </a:lnTo>
                <a:lnTo>
                  <a:pt x="991" y="525"/>
                </a:lnTo>
                <a:lnTo>
                  <a:pt x="1021" y="510"/>
                </a:lnTo>
                <a:lnTo>
                  <a:pt x="1021" y="525"/>
                </a:lnTo>
                <a:lnTo>
                  <a:pt x="1036" y="525"/>
                </a:lnTo>
                <a:lnTo>
                  <a:pt x="1051" y="525"/>
                </a:lnTo>
                <a:lnTo>
                  <a:pt x="1051" y="540"/>
                </a:lnTo>
                <a:lnTo>
                  <a:pt x="1066" y="540"/>
                </a:lnTo>
                <a:lnTo>
                  <a:pt x="1081" y="540"/>
                </a:lnTo>
                <a:lnTo>
                  <a:pt x="1081" y="525"/>
                </a:lnTo>
                <a:lnTo>
                  <a:pt x="1081" y="510"/>
                </a:lnTo>
                <a:lnTo>
                  <a:pt x="1096" y="510"/>
                </a:lnTo>
                <a:lnTo>
                  <a:pt x="1111" y="510"/>
                </a:lnTo>
                <a:lnTo>
                  <a:pt x="1126" y="510"/>
                </a:lnTo>
                <a:lnTo>
                  <a:pt x="1111" y="525"/>
                </a:lnTo>
                <a:lnTo>
                  <a:pt x="1111" y="540"/>
                </a:lnTo>
                <a:lnTo>
                  <a:pt x="1111" y="555"/>
                </a:lnTo>
                <a:lnTo>
                  <a:pt x="1096" y="570"/>
                </a:lnTo>
                <a:lnTo>
                  <a:pt x="1096" y="585"/>
                </a:lnTo>
                <a:lnTo>
                  <a:pt x="1111" y="585"/>
                </a:lnTo>
                <a:lnTo>
                  <a:pt x="1111" y="600"/>
                </a:lnTo>
                <a:lnTo>
                  <a:pt x="1126" y="585"/>
                </a:lnTo>
                <a:lnTo>
                  <a:pt x="1126" y="600"/>
                </a:lnTo>
                <a:lnTo>
                  <a:pt x="1141" y="585"/>
                </a:lnTo>
                <a:lnTo>
                  <a:pt x="1141" y="600"/>
                </a:lnTo>
                <a:lnTo>
                  <a:pt x="1156" y="600"/>
                </a:lnTo>
                <a:lnTo>
                  <a:pt x="1171" y="600"/>
                </a:lnTo>
                <a:lnTo>
                  <a:pt x="1171" y="615"/>
                </a:lnTo>
                <a:lnTo>
                  <a:pt x="1171" y="630"/>
                </a:lnTo>
                <a:lnTo>
                  <a:pt x="1156" y="630"/>
                </a:lnTo>
                <a:lnTo>
                  <a:pt x="1156" y="645"/>
                </a:lnTo>
                <a:lnTo>
                  <a:pt x="1156" y="660"/>
                </a:lnTo>
                <a:lnTo>
                  <a:pt x="1156" y="675"/>
                </a:lnTo>
                <a:lnTo>
                  <a:pt x="1156" y="705"/>
                </a:lnTo>
                <a:lnTo>
                  <a:pt x="1171" y="705"/>
                </a:lnTo>
                <a:lnTo>
                  <a:pt x="1186" y="720"/>
                </a:lnTo>
                <a:lnTo>
                  <a:pt x="1171" y="720"/>
                </a:lnTo>
                <a:lnTo>
                  <a:pt x="1171" y="735"/>
                </a:lnTo>
                <a:lnTo>
                  <a:pt x="1171" y="750"/>
                </a:lnTo>
                <a:lnTo>
                  <a:pt x="1186" y="750"/>
                </a:lnTo>
                <a:lnTo>
                  <a:pt x="1186" y="765"/>
                </a:lnTo>
                <a:lnTo>
                  <a:pt x="1171" y="765"/>
                </a:lnTo>
                <a:lnTo>
                  <a:pt x="1171" y="780"/>
                </a:lnTo>
                <a:lnTo>
                  <a:pt x="1171" y="795"/>
                </a:lnTo>
                <a:lnTo>
                  <a:pt x="1186" y="795"/>
                </a:lnTo>
                <a:lnTo>
                  <a:pt x="1186" y="825"/>
                </a:lnTo>
                <a:lnTo>
                  <a:pt x="1201" y="825"/>
                </a:lnTo>
                <a:lnTo>
                  <a:pt x="1216" y="825"/>
                </a:lnTo>
                <a:lnTo>
                  <a:pt x="1246" y="810"/>
                </a:lnTo>
                <a:lnTo>
                  <a:pt x="1231" y="840"/>
                </a:lnTo>
                <a:lnTo>
                  <a:pt x="1246" y="840"/>
                </a:lnTo>
                <a:lnTo>
                  <a:pt x="1246" y="825"/>
                </a:lnTo>
                <a:lnTo>
                  <a:pt x="1246" y="855"/>
                </a:lnTo>
                <a:lnTo>
                  <a:pt x="1276" y="855"/>
                </a:lnTo>
                <a:lnTo>
                  <a:pt x="1291" y="855"/>
                </a:lnTo>
                <a:lnTo>
                  <a:pt x="1291" y="840"/>
                </a:lnTo>
                <a:lnTo>
                  <a:pt x="1321" y="840"/>
                </a:lnTo>
                <a:lnTo>
                  <a:pt x="1336" y="840"/>
                </a:lnTo>
                <a:lnTo>
                  <a:pt x="1336" y="870"/>
                </a:lnTo>
                <a:lnTo>
                  <a:pt x="1321" y="870"/>
                </a:lnTo>
                <a:lnTo>
                  <a:pt x="1336" y="900"/>
                </a:lnTo>
                <a:lnTo>
                  <a:pt x="1306" y="915"/>
                </a:lnTo>
                <a:lnTo>
                  <a:pt x="1306" y="900"/>
                </a:lnTo>
                <a:lnTo>
                  <a:pt x="1306" y="915"/>
                </a:lnTo>
                <a:lnTo>
                  <a:pt x="1306" y="930"/>
                </a:lnTo>
                <a:lnTo>
                  <a:pt x="1321" y="930"/>
                </a:lnTo>
                <a:lnTo>
                  <a:pt x="1336" y="930"/>
                </a:lnTo>
                <a:lnTo>
                  <a:pt x="1351" y="930"/>
                </a:lnTo>
                <a:lnTo>
                  <a:pt x="1351" y="915"/>
                </a:lnTo>
                <a:lnTo>
                  <a:pt x="1381" y="915"/>
                </a:lnTo>
                <a:lnTo>
                  <a:pt x="1396" y="915"/>
                </a:lnTo>
                <a:lnTo>
                  <a:pt x="1411" y="975"/>
                </a:lnTo>
                <a:lnTo>
                  <a:pt x="1411" y="990"/>
                </a:lnTo>
                <a:lnTo>
                  <a:pt x="1411" y="1005"/>
                </a:lnTo>
                <a:lnTo>
                  <a:pt x="1411" y="1020"/>
                </a:lnTo>
                <a:lnTo>
                  <a:pt x="1411" y="1035"/>
                </a:lnTo>
                <a:lnTo>
                  <a:pt x="1411" y="1050"/>
                </a:lnTo>
                <a:lnTo>
                  <a:pt x="1396" y="1050"/>
                </a:lnTo>
                <a:lnTo>
                  <a:pt x="1396" y="1035"/>
                </a:lnTo>
                <a:lnTo>
                  <a:pt x="1366" y="1050"/>
                </a:lnTo>
                <a:lnTo>
                  <a:pt x="1381" y="1065"/>
                </a:lnTo>
                <a:lnTo>
                  <a:pt x="1336" y="1080"/>
                </a:lnTo>
                <a:lnTo>
                  <a:pt x="1321" y="1080"/>
                </a:lnTo>
                <a:lnTo>
                  <a:pt x="1291" y="1080"/>
                </a:lnTo>
                <a:lnTo>
                  <a:pt x="1276" y="1095"/>
                </a:lnTo>
                <a:lnTo>
                  <a:pt x="1261" y="1095"/>
                </a:lnTo>
                <a:lnTo>
                  <a:pt x="1246" y="1095"/>
                </a:lnTo>
                <a:lnTo>
                  <a:pt x="1246" y="1110"/>
                </a:lnTo>
                <a:lnTo>
                  <a:pt x="1261" y="1125"/>
                </a:lnTo>
                <a:lnTo>
                  <a:pt x="1261" y="1140"/>
                </a:lnTo>
                <a:lnTo>
                  <a:pt x="1261" y="1155"/>
                </a:lnTo>
                <a:lnTo>
                  <a:pt x="1276" y="1155"/>
                </a:lnTo>
                <a:lnTo>
                  <a:pt x="1291" y="1155"/>
                </a:lnTo>
                <a:lnTo>
                  <a:pt x="1291" y="1170"/>
                </a:lnTo>
                <a:lnTo>
                  <a:pt x="1306" y="1170"/>
                </a:lnTo>
                <a:lnTo>
                  <a:pt x="1306" y="1200"/>
                </a:lnTo>
                <a:lnTo>
                  <a:pt x="1321" y="1200"/>
                </a:lnTo>
                <a:lnTo>
                  <a:pt x="1336" y="1200"/>
                </a:lnTo>
                <a:lnTo>
                  <a:pt x="1336" y="1215"/>
                </a:lnTo>
                <a:lnTo>
                  <a:pt x="1321" y="1230"/>
                </a:lnTo>
                <a:lnTo>
                  <a:pt x="1321" y="1245"/>
                </a:lnTo>
                <a:lnTo>
                  <a:pt x="1336" y="1245"/>
                </a:lnTo>
                <a:lnTo>
                  <a:pt x="1336" y="1260"/>
                </a:lnTo>
                <a:lnTo>
                  <a:pt x="1336" y="1275"/>
                </a:lnTo>
                <a:lnTo>
                  <a:pt x="1321" y="1275"/>
                </a:lnTo>
                <a:lnTo>
                  <a:pt x="1321" y="1290"/>
                </a:lnTo>
                <a:lnTo>
                  <a:pt x="1336" y="1290"/>
                </a:lnTo>
                <a:lnTo>
                  <a:pt x="1336" y="1305"/>
                </a:lnTo>
                <a:lnTo>
                  <a:pt x="1336" y="1320"/>
                </a:lnTo>
                <a:lnTo>
                  <a:pt x="1336" y="1335"/>
                </a:lnTo>
                <a:lnTo>
                  <a:pt x="1351" y="1350"/>
                </a:lnTo>
                <a:lnTo>
                  <a:pt x="1351" y="1365"/>
                </a:lnTo>
                <a:lnTo>
                  <a:pt x="1336" y="1365"/>
                </a:lnTo>
                <a:lnTo>
                  <a:pt x="1351" y="1365"/>
                </a:lnTo>
                <a:lnTo>
                  <a:pt x="1351" y="1380"/>
                </a:lnTo>
                <a:lnTo>
                  <a:pt x="1336" y="1380"/>
                </a:lnTo>
                <a:lnTo>
                  <a:pt x="1321" y="1380"/>
                </a:lnTo>
                <a:lnTo>
                  <a:pt x="1321" y="1395"/>
                </a:lnTo>
                <a:lnTo>
                  <a:pt x="1306" y="1395"/>
                </a:lnTo>
                <a:lnTo>
                  <a:pt x="1291" y="1395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05" name="Freeform 543"/>
          <p:cNvSpPr>
            <a:spLocks/>
          </p:cNvSpPr>
          <p:nvPr/>
        </p:nvSpPr>
        <p:spPr bwMode="auto">
          <a:xfrm>
            <a:off x="2969708" y="5014100"/>
            <a:ext cx="1387462" cy="1004228"/>
          </a:xfrm>
          <a:custGeom>
            <a:avLst/>
            <a:gdLst>
              <a:gd name="T0" fmla="*/ 1 w 1652"/>
              <a:gd name="T1" fmla="*/ 1 h 1215"/>
              <a:gd name="T2" fmla="*/ 1 w 1652"/>
              <a:gd name="T3" fmla="*/ 1 h 1215"/>
              <a:gd name="T4" fmla="*/ 1 w 1652"/>
              <a:gd name="T5" fmla="*/ 1 h 1215"/>
              <a:gd name="T6" fmla="*/ 1 w 1652"/>
              <a:gd name="T7" fmla="*/ 1 h 1215"/>
              <a:gd name="T8" fmla="*/ 1 w 1652"/>
              <a:gd name="T9" fmla="*/ 1 h 1215"/>
              <a:gd name="T10" fmla="*/ 1 w 1652"/>
              <a:gd name="T11" fmla="*/ 1 h 1215"/>
              <a:gd name="T12" fmla="*/ 1 w 1652"/>
              <a:gd name="T13" fmla="*/ 1 h 1215"/>
              <a:gd name="T14" fmla="*/ 1 w 1652"/>
              <a:gd name="T15" fmla="*/ 1 h 1215"/>
              <a:gd name="T16" fmla="*/ 1 w 1652"/>
              <a:gd name="T17" fmla="*/ 1 h 1215"/>
              <a:gd name="T18" fmla="*/ 1 w 1652"/>
              <a:gd name="T19" fmla="*/ 1 h 1215"/>
              <a:gd name="T20" fmla="*/ 1 w 1652"/>
              <a:gd name="T21" fmla="*/ 1 h 1215"/>
              <a:gd name="T22" fmla="*/ 1 w 1652"/>
              <a:gd name="T23" fmla="*/ 1 h 1215"/>
              <a:gd name="T24" fmla="*/ 1 w 1652"/>
              <a:gd name="T25" fmla="*/ 1 h 1215"/>
              <a:gd name="T26" fmla="*/ 1 w 1652"/>
              <a:gd name="T27" fmla="*/ 1 h 1215"/>
              <a:gd name="T28" fmla="*/ 1 w 1652"/>
              <a:gd name="T29" fmla="*/ 1 h 1215"/>
              <a:gd name="T30" fmla="*/ 1 w 1652"/>
              <a:gd name="T31" fmla="*/ 1 h 1215"/>
              <a:gd name="T32" fmla="*/ 1 w 1652"/>
              <a:gd name="T33" fmla="*/ 1 h 1215"/>
              <a:gd name="T34" fmla="*/ 1 w 1652"/>
              <a:gd name="T35" fmla="*/ 1 h 1215"/>
              <a:gd name="T36" fmla="*/ 1 w 1652"/>
              <a:gd name="T37" fmla="*/ 1 h 1215"/>
              <a:gd name="T38" fmla="*/ 1 w 1652"/>
              <a:gd name="T39" fmla="*/ 1 h 1215"/>
              <a:gd name="T40" fmla="*/ 1 w 1652"/>
              <a:gd name="T41" fmla="*/ 1 h 1215"/>
              <a:gd name="T42" fmla="*/ 1 w 1652"/>
              <a:gd name="T43" fmla="*/ 1 h 1215"/>
              <a:gd name="T44" fmla="*/ 1 w 1652"/>
              <a:gd name="T45" fmla="*/ 1 h 1215"/>
              <a:gd name="T46" fmla="*/ 1 w 1652"/>
              <a:gd name="T47" fmla="*/ 1 h 1215"/>
              <a:gd name="T48" fmla="*/ 1 w 1652"/>
              <a:gd name="T49" fmla="*/ 1 h 1215"/>
              <a:gd name="T50" fmla="*/ 1 w 1652"/>
              <a:gd name="T51" fmla="*/ 1 h 1215"/>
              <a:gd name="T52" fmla="*/ 1 w 1652"/>
              <a:gd name="T53" fmla="*/ 1 h 1215"/>
              <a:gd name="T54" fmla="*/ 1 w 1652"/>
              <a:gd name="T55" fmla="*/ 1 h 1215"/>
              <a:gd name="T56" fmla="*/ 1 w 1652"/>
              <a:gd name="T57" fmla="*/ 1 h 1215"/>
              <a:gd name="T58" fmla="*/ 1 w 1652"/>
              <a:gd name="T59" fmla="*/ 1 h 1215"/>
              <a:gd name="T60" fmla="*/ 1 w 1652"/>
              <a:gd name="T61" fmla="*/ 1 h 1215"/>
              <a:gd name="T62" fmla="*/ 1 w 1652"/>
              <a:gd name="T63" fmla="*/ 1 h 1215"/>
              <a:gd name="T64" fmla="*/ 1 w 1652"/>
              <a:gd name="T65" fmla="*/ 1 h 1215"/>
              <a:gd name="T66" fmla="*/ 1 w 1652"/>
              <a:gd name="T67" fmla="*/ 1 h 1215"/>
              <a:gd name="T68" fmla="*/ 1 w 1652"/>
              <a:gd name="T69" fmla="*/ 1 h 1215"/>
              <a:gd name="T70" fmla="*/ 1 w 1652"/>
              <a:gd name="T71" fmla="*/ 1 h 1215"/>
              <a:gd name="T72" fmla="*/ 1 w 1652"/>
              <a:gd name="T73" fmla="*/ 1 h 1215"/>
              <a:gd name="T74" fmla="*/ 1 w 1652"/>
              <a:gd name="T75" fmla="*/ 1 h 1215"/>
              <a:gd name="T76" fmla="*/ 1 w 1652"/>
              <a:gd name="T77" fmla="*/ 1 h 1215"/>
              <a:gd name="T78" fmla="*/ 1 w 1652"/>
              <a:gd name="T79" fmla="*/ 1 h 1215"/>
              <a:gd name="T80" fmla="*/ 1 w 1652"/>
              <a:gd name="T81" fmla="*/ 1 h 1215"/>
              <a:gd name="T82" fmla="*/ 1 w 1652"/>
              <a:gd name="T83" fmla="*/ 1 h 1215"/>
              <a:gd name="T84" fmla="*/ 1 w 1652"/>
              <a:gd name="T85" fmla="*/ 1 h 1215"/>
              <a:gd name="T86" fmla="*/ 1 w 1652"/>
              <a:gd name="T87" fmla="*/ 1 h 1215"/>
              <a:gd name="T88" fmla="*/ 1 w 1652"/>
              <a:gd name="T89" fmla="*/ 1 h 1215"/>
              <a:gd name="T90" fmla="*/ 1 w 1652"/>
              <a:gd name="T91" fmla="*/ 1 h 1215"/>
              <a:gd name="T92" fmla="*/ 1 w 1652"/>
              <a:gd name="T93" fmla="*/ 1 h 1215"/>
              <a:gd name="T94" fmla="*/ 1 w 1652"/>
              <a:gd name="T95" fmla="*/ 1 h 1215"/>
              <a:gd name="T96" fmla="*/ 1 w 1652"/>
              <a:gd name="T97" fmla="*/ 1 h 1215"/>
              <a:gd name="T98" fmla="*/ 1 w 1652"/>
              <a:gd name="T99" fmla="*/ 1 h 1215"/>
              <a:gd name="T100" fmla="*/ 1 w 1652"/>
              <a:gd name="T101" fmla="*/ 1 h 1215"/>
              <a:gd name="T102" fmla="*/ 1 w 1652"/>
              <a:gd name="T103" fmla="*/ 1 h 1215"/>
              <a:gd name="T104" fmla="*/ 1 w 1652"/>
              <a:gd name="T105" fmla="*/ 1 h 1215"/>
              <a:gd name="T106" fmla="*/ 1 w 1652"/>
              <a:gd name="T107" fmla="*/ 1 h 1215"/>
              <a:gd name="T108" fmla="*/ 1 w 1652"/>
              <a:gd name="T109" fmla="*/ 1 h 1215"/>
              <a:gd name="T110" fmla="*/ 1 w 1652"/>
              <a:gd name="T111" fmla="*/ 1 h 1215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1652"/>
              <a:gd name="T169" fmla="*/ 0 h 1215"/>
              <a:gd name="T170" fmla="*/ 1652 w 1652"/>
              <a:gd name="T171" fmla="*/ 1215 h 1215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1652" h="1215">
                <a:moveTo>
                  <a:pt x="1652" y="0"/>
                </a:moveTo>
                <a:lnTo>
                  <a:pt x="1637" y="0"/>
                </a:lnTo>
                <a:lnTo>
                  <a:pt x="1637" y="15"/>
                </a:lnTo>
                <a:lnTo>
                  <a:pt x="1622" y="15"/>
                </a:lnTo>
                <a:lnTo>
                  <a:pt x="1607" y="15"/>
                </a:lnTo>
                <a:lnTo>
                  <a:pt x="1592" y="15"/>
                </a:lnTo>
                <a:lnTo>
                  <a:pt x="1592" y="30"/>
                </a:lnTo>
                <a:lnTo>
                  <a:pt x="1577" y="30"/>
                </a:lnTo>
                <a:lnTo>
                  <a:pt x="1562" y="30"/>
                </a:lnTo>
                <a:lnTo>
                  <a:pt x="1547" y="30"/>
                </a:lnTo>
                <a:lnTo>
                  <a:pt x="1547" y="45"/>
                </a:lnTo>
                <a:lnTo>
                  <a:pt x="1532" y="45"/>
                </a:lnTo>
                <a:lnTo>
                  <a:pt x="1517" y="45"/>
                </a:lnTo>
                <a:lnTo>
                  <a:pt x="1517" y="60"/>
                </a:lnTo>
                <a:lnTo>
                  <a:pt x="1502" y="60"/>
                </a:lnTo>
                <a:lnTo>
                  <a:pt x="1502" y="45"/>
                </a:lnTo>
                <a:lnTo>
                  <a:pt x="1487" y="45"/>
                </a:lnTo>
                <a:lnTo>
                  <a:pt x="1472" y="45"/>
                </a:lnTo>
                <a:lnTo>
                  <a:pt x="1472" y="60"/>
                </a:lnTo>
                <a:lnTo>
                  <a:pt x="1457" y="60"/>
                </a:lnTo>
                <a:lnTo>
                  <a:pt x="1457" y="75"/>
                </a:lnTo>
                <a:lnTo>
                  <a:pt x="1442" y="90"/>
                </a:lnTo>
                <a:lnTo>
                  <a:pt x="1457" y="90"/>
                </a:lnTo>
                <a:lnTo>
                  <a:pt x="1442" y="90"/>
                </a:lnTo>
                <a:lnTo>
                  <a:pt x="1457" y="90"/>
                </a:lnTo>
                <a:lnTo>
                  <a:pt x="1442" y="90"/>
                </a:lnTo>
                <a:lnTo>
                  <a:pt x="1442" y="105"/>
                </a:lnTo>
                <a:lnTo>
                  <a:pt x="1457" y="105"/>
                </a:lnTo>
                <a:lnTo>
                  <a:pt x="1442" y="105"/>
                </a:lnTo>
                <a:lnTo>
                  <a:pt x="1457" y="105"/>
                </a:lnTo>
                <a:lnTo>
                  <a:pt x="1457" y="120"/>
                </a:lnTo>
                <a:lnTo>
                  <a:pt x="1472" y="120"/>
                </a:lnTo>
                <a:lnTo>
                  <a:pt x="1472" y="135"/>
                </a:lnTo>
                <a:lnTo>
                  <a:pt x="1472" y="150"/>
                </a:lnTo>
                <a:lnTo>
                  <a:pt x="1472" y="165"/>
                </a:lnTo>
                <a:lnTo>
                  <a:pt x="1457" y="180"/>
                </a:lnTo>
                <a:lnTo>
                  <a:pt x="1457" y="195"/>
                </a:lnTo>
                <a:lnTo>
                  <a:pt x="1457" y="210"/>
                </a:lnTo>
                <a:lnTo>
                  <a:pt x="1442" y="225"/>
                </a:lnTo>
                <a:lnTo>
                  <a:pt x="1427" y="240"/>
                </a:lnTo>
                <a:lnTo>
                  <a:pt x="1427" y="255"/>
                </a:lnTo>
                <a:lnTo>
                  <a:pt x="1412" y="255"/>
                </a:lnTo>
                <a:lnTo>
                  <a:pt x="1412" y="270"/>
                </a:lnTo>
                <a:lnTo>
                  <a:pt x="1412" y="285"/>
                </a:lnTo>
                <a:lnTo>
                  <a:pt x="1397" y="285"/>
                </a:lnTo>
                <a:lnTo>
                  <a:pt x="1397" y="315"/>
                </a:lnTo>
                <a:lnTo>
                  <a:pt x="1382" y="315"/>
                </a:lnTo>
                <a:lnTo>
                  <a:pt x="1382" y="330"/>
                </a:lnTo>
                <a:lnTo>
                  <a:pt x="1382" y="345"/>
                </a:lnTo>
                <a:lnTo>
                  <a:pt x="1367" y="345"/>
                </a:lnTo>
                <a:lnTo>
                  <a:pt x="1367" y="360"/>
                </a:lnTo>
                <a:lnTo>
                  <a:pt x="1352" y="390"/>
                </a:lnTo>
                <a:lnTo>
                  <a:pt x="1352" y="405"/>
                </a:lnTo>
                <a:lnTo>
                  <a:pt x="1337" y="405"/>
                </a:lnTo>
                <a:lnTo>
                  <a:pt x="1337" y="420"/>
                </a:lnTo>
                <a:lnTo>
                  <a:pt x="1322" y="420"/>
                </a:lnTo>
                <a:lnTo>
                  <a:pt x="1322" y="435"/>
                </a:lnTo>
                <a:lnTo>
                  <a:pt x="1307" y="435"/>
                </a:lnTo>
                <a:lnTo>
                  <a:pt x="1307" y="450"/>
                </a:lnTo>
                <a:lnTo>
                  <a:pt x="1307" y="465"/>
                </a:lnTo>
                <a:lnTo>
                  <a:pt x="1291" y="465"/>
                </a:lnTo>
                <a:lnTo>
                  <a:pt x="1291" y="480"/>
                </a:lnTo>
                <a:lnTo>
                  <a:pt x="1276" y="480"/>
                </a:lnTo>
                <a:lnTo>
                  <a:pt x="1276" y="495"/>
                </a:lnTo>
                <a:lnTo>
                  <a:pt x="1261" y="495"/>
                </a:lnTo>
                <a:lnTo>
                  <a:pt x="1261" y="510"/>
                </a:lnTo>
                <a:lnTo>
                  <a:pt x="1261" y="525"/>
                </a:lnTo>
                <a:lnTo>
                  <a:pt x="1231" y="540"/>
                </a:lnTo>
                <a:lnTo>
                  <a:pt x="1216" y="570"/>
                </a:lnTo>
                <a:lnTo>
                  <a:pt x="1201" y="570"/>
                </a:lnTo>
                <a:lnTo>
                  <a:pt x="1201" y="585"/>
                </a:lnTo>
                <a:lnTo>
                  <a:pt x="1201" y="600"/>
                </a:lnTo>
                <a:lnTo>
                  <a:pt x="1186" y="600"/>
                </a:lnTo>
                <a:lnTo>
                  <a:pt x="1186" y="615"/>
                </a:lnTo>
                <a:lnTo>
                  <a:pt x="1156" y="645"/>
                </a:lnTo>
                <a:lnTo>
                  <a:pt x="1141" y="660"/>
                </a:lnTo>
                <a:lnTo>
                  <a:pt x="1126" y="660"/>
                </a:lnTo>
                <a:lnTo>
                  <a:pt x="1126" y="675"/>
                </a:lnTo>
                <a:lnTo>
                  <a:pt x="1111" y="675"/>
                </a:lnTo>
                <a:lnTo>
                  <a:pt x="1111" y="690"/>
                </a:lnTo>
                <a:lnTo>
                  <a:pt x="1096" y="690"/>
                </a:lnTo>
                <a:lnTo>
                  <a:pt x="1096" y="705"/>
                </a:lnTo>
                <a:lnTo>
                  <a:pt x="1081" y="705"/>
                </a:lnTo>
                <a:lnTo>
                  <a:pt x="1066" y="720"/>
                </a:lnTo>
                <a:lnTo>
                  <a:pt x="1051" y="720"/>
                </a:lnTo>
                <a:lnTo>
                  <a:pt x="1051" y="735"/>
                </a:lnTo>
                <a:lnTo>
                  <a:pt x="1036" y="750"/>
                </a:lnTo>
                <a:lnTo>
                  <a:pt x="1021" y="750"/>
                </a:lnTo>
                <a:lnTo>
                  <a:pt x="1021" y="765"/>
                </a:lnTo>
                <a:lnTo>
                  <a:pt x="1006" y="765"/>
                </a:lnTo>
                <a:lnTo>
                  <a:pt x="1006" y="780"/>
                </a:lnTo>
                <a:lnTo>
                  <a:pt x="991" y="780"/>
                </a:lnTo>
                <a:lnTo>
                  <a:pt x="991" y="795"/>
                </a:lnTo>
                <a:lnTo>
                  <a:pt x="976" y="795"/>
                </a:lnTo>
                <a:lnTo>
                  <a:pt x="976" y="810"/>
                </a:lnTo>
                <a:lnTo>
                  <a:pt x="961" y="810"/>
                </a:lnTo>
                <a:lnTo>
                  <a:pt x="961" y="825"/>
                </a:lnTo>
                <a:lnTo>
                  <a:pt x="946" y="825"/>
                </a:lnTo>
                <a:lnTo>
                  <a:pt x="946" y="840"/>
                </a:lnTo>
                <a:lnTo>
                  <a:pt x="931" y="840"/>
                </a:lnTo>
                <a:lnTo>
                  <a:pt x="916" y="840"/>
                </a:lnTo>
                <a:lnTo>
                  <a:pt x="916" y="855"/>
                </a:lnTo>
                <a:lnTo>
                  <a:pt x="901" y="855"/>
                </a:lnTo>
                <a:lnTo>
                  <a:pt x="901" y="870"/>
                </a:lnTo>
                <a:lnTo>
                  <a:pt x="886" y="870"/>
                </a:lnTo>
                <a:lnTo>
                  <a:pt x="886" y="885"/>
                </a:lnTo>
                <a:lnTo>
                  <a:pt x="871" y="885"/>
                </a:lnTo>
                <a:lnTo>
                  <a:pt x="871" y="900"/>
                </a:lnTo>
                <a:lnTo>
                  <a:pt x="856" y="900"/>
                </a:lnTo>
                <a:lnTo>
                  <a:pt x="856" y="915"/>
                </a:lnTo>
                <a:lnTo>
                  <a:pt x="841" y="915"/>
                </a:lnTo>
                <a:lnTo>
                  <a:pt x="841" y="930"/>
                </a:lnTo>
                <a:lnTo>
                  <a:pt x="826" y="930"/>
                </a:lnTo>
                <a:lnTo>
                  <a:pt x="826" y="945"/>
                </a:lnTo>
                <a:lnTo>
                  <a:pt x="811" y="945"/>
                </a:lnTo>
                <a:lnTo>
                  <a:pt x="811" y="960"/>
                </a:lnTo>
                <a:lnTo>
                  <a:pt x="811" y="975"/>
                </a:lnTo>
                <a:lnTo>
                  <a:pt x="811" y="960"/>
                </a:lnTo>
                <a:lnTo>
                  <a:pt x="811" y="945"/>
                </a:lnTo>
                <a:lnTo>
                  <a:pt x="811" y="960"/>
                </a:lnTo>
                <a:lnTo>
                  <a:pt x="811" y="975"/>
                </a:lnTo>
                <a:lnTo>
                  <a:pt x="796" y="975"/>
                </a:lnTo>
                <a:lnTo>
                  <a:pt x="811" y="975"/>
                </a:lnTo>
                <a:lnTo>
                  <a:pt x="811" y="990"/>
                </a:lnTo>
                <a:lnTo>
                  <a:pt x="826" y="990"/>
                </a:lnTo>
                <a:lnTo>
                  <a:pt x="826" y="1005"/>
                </a:lnTo>
                <a:lnTo>
                  <a:pt x="826" y="990"/>
                </a:lnTo>
                <a:lnTo>
                  <a:pt x="841" y="990"/>
                </a:lnTo>
                <a:lnTo>
                  <a:pt x="826" y="990"/>
                </a:lnTo>
                <a:lnTo>
                  <a:pt x="826" y="975"/>
                </a:lnTo>
                <a:lnTo>
                  <a:pt x="841" y="975"/>
                </a:lnTo>
                <a:lnTo>
                  <a:pt x="841" y="990"/>
                </a:lnTo>
                <a:lnTo>
                  <a:pt x="841" y="1005"/>
                </a:lnTo>
                <a:lnTo>
                  <a:pt x="841" y="990"/>
                </a:lnTo>
                <a:lnTo>
                  <a:pt x="841" y="1005"/>
                </a:lnTo>
                <a:lnTo>
                  <a:pt x="856" y="1005"/>
                </a:lnTo>
                <a:lnTo>
                  <a:pt x="856" y="990"/>
                </a:lnTo>
                <a:lnTo>
                  <a:pt x="841" y="990"/>
                </a:lnTo>
                <a:lnTo>
                  <a:pt x="856" y="990"/>
                </a:lnTo>
                <a:lnTo>
                  <a:pt x="871" y="990"/>
                </a:lnTo>
                <a:lnTo>
                  <a:pt x="871" y="1005"/>
                </a:lnTo>
                <a:lnTo>
                  <a:pt x="871" y="990"/>
                </a:lnTo>
                <a:lnTo>
                  <a:pt x="871" y="975"/>
                </a:lnTo>
                <a:lnTo>
                  <a:pt x="886" y="975"/>
                </a:lnTo>
                <a:lnTo>
                  <a:pt x="886" y="990"/>
                </a:lnTo>
                <a:lnTo>
                  <a:pt x="901" y="990"/>
                </a:lnTo>
                <a:lnTo>
                  <a:pt x="886" y="990"/>
                </a:lnTo>
                <a:lnTo>
                  <a:pt x="886" y="1005"/>
                </a:lnTo>
                <a:lnTo>
                  <a:pt x="886" y="1020"/>
                </a:lnTo>
                <a:lnTo>
                  <a:pt x="886" y="1035"/>
                </a:lnTo>
                <a:lnTo>
                  <a:pt x="886" y="1050"/>
                </a:lnTo>
                <a:lnTo>
                  <a:pt x="886" y="1065"/>
                </a:lnTo>
                <a:lnTo>
                  <a:pt x="886" y="1080"/>
                </a:lnTo>
                <a:lnTo>
                  <a:pt x="886" y="1095"/>
                </a:lnTo>
                <a:lnTo>
                  <a:pt x="886" y="1110"/>
                </a:lnTo>
                <a:lnTo>
                  <a:pt x="901" y="1110"/>
                </a:lnTo>
                <a:lnTo>
                  <a:pt x="886" y="1110"/>
                </a:lnTo>
                <a:lnTo>
                  <a:pt x="886" y="1125"/>
                </a:lnTo>
                <a:lnTo>
                  <a:pt x="886" y="1140"/>
                </a:lnTo>
                <a:lnTo>
                  <a:pt x="886" y="1155"/>
                </a:lnTo>
                <a:lnTo>
                  <a:pt x="871" y="1155"/>
                </a:lnTo>
                <a:lnTo>
                  <a:pt x="871" y="1140"/>
                </a:lnTo>
                <a:lnTo>
                  <a:pt x="886" y="1140"/>
                </a:lnTo>
                <a:lnTo>
                  <a:pt x="871" y="1140"/>
                </a:lnTo>
                <a:lnTo>
                  <a:pt x="871" y="1155"/>
                </a:lnTo>
                <a:lnTo>
                  <a:pt x="886" y="1170"/>
                </a:lnTo>
                <a:lnTo>
                  <a:pt x="871" y="1170"/>
                </a:lnTo>
                <a:lnTo>
                  <a:pt x="886" y="1170"/>
                </a:lnTo>
                <a:lnTo>
                  <a:pt x="886" y="1185"/>
                </a:lnTo>
                <a:lnTo>
                  <a:pt x="871" y="1185"/>
                </a:lnTo>
                <a:lnTo>
                  <a:pt x="886" y="1185"/>
                </a:lnTo>
                <a:lnTo>
                  <a:pt x="886" y="1200"/>
                </a:lnTo>
                <a:lnTo>
                  <a:pt x="871" y="1200"/>
                </a:lnTo>
                <a:lnTo>
                  <a:pt x="871" y="1215"/>
                </a:lnTo>
                <a:lnTo>
                  <a:pt x="871" y="1200"/>
                </a:lnTo>
                <a:lnTo>
                  <a:pt x="871" y="1215"/>
                </a:lnTo>
                <a:lnTo>
                  <a:pt x="856" y="1200"/>
                </a:lnTo>
                <a:lnTo>
                  <a:pt x="871" y="1200"/>
                </a:lnTo>
                <a:lnTo>
                  <a:pt x="856" y="1200"/>
                </a:lnTo>
                <a:lnTo>
                  <a:pt x="856" y="1215"/>
                </a:lnTo>
                <a:lnTo>
                  <a:pt x="856" y="1200"/>
                </a:lnTo>
                <a:lnTo>
                  <a:pt x="856" y="1215"/>
                </a:lnTo>
                <a:lnTo>
                  <a:pt x="856" y="1200"/>
                </a:lnTo>
                <a:lnTo>
                  <a:pt x="856" y="1215"/>
                </a:lnTo>
                <a:lnTo>
                  <a:pt x="856" y="1200"/>
                </a:lnTo>
                <a:lnTo>
                  <a:pt x="841" y="1200"/>
                </a:lnTo>
                <a:lnTo>
                  <a:pt x="856" y="1200"/>
                </a:lnTo>
                <a:lnTo>
                  <a:pt x="856" y="1185"/>
                </a:lnTo>
                <a:lnTo>
                  <a:pt x="841" y="1185"/>
                </a:lnTo>
                <a:lnTo>
                  <a:pt x="856" y="1185"/>
                </a:lnTo>
                <a:lnTo>
                  <a:pt x="841" y="1185"/>
                </a:lnTo>
                <a:lnTo>
                  <a:pt x="841" y="1200"/>
                </a:lnTo>
                <a:lnTo>
                  <a:pt x="841" y="1185"/>
                </a:lnTo>
                <a:lnTo>
                  <a:pt x="841" y="1170"/>
                </a:lnTo>
                <a:lnTo>
                  <a:pt x="841" y="1155"/>
                </a:lnTo>
                <a:lnTo>
                  <a:pt x="841" y="1140"/>
                </a:lnTo>
                <a:lnTo>
                  <a:pt x="841" y="1125"/>
                </a:lnTo>
                <a:lnTo>
                  <a:pt x="841" y="1110"/>
                </a:lnTo>
                <a:lnTo>
                  <a:pt x="826" y="1110"/>
                </a:lnTo>
                <a:lnTo>
                  <a:pt x="826" y="1095"/>
                </a:lnTo>
                <a:lnTo>
                  <a:pt x="826" y="1080"/>
                </a:lnTo>
                <a:lnTo>
                  <a:pt x="811" y="1080"/>
                </a:lnTo>
                <a:lnTo>
                  <a:pt x="811" y="1065"/>
                </a:lnTo>
                <a:lnTo>
                  <a:pt x="796" y="1065"/>
                </a:lnTo>
                <a:lnTo>
                  <a:pt x="796" y="1050"/>
                </a:lnTo>
                <a:lnTo>
                  <a:pt x="781" y="1035"/>
                </a:lnTo>
                <a:lnTo>
                  <a:pt x="766" y="1035"/>
                </a:lnTo>
                <a:lnTo>
                  <a:pt x="751" y="1035"/>
                </a:lnTo>
                <a:lnTo>
                  <a:pt x="736" y="1035"/>
                </a:lnTo>
                <a:lnTo>
                  <a:pt x="736" y="1020"/>
                </a:lnTo>
                <a:lnTo>
                  <a:pt x="721" y="1020"/>
                </a:lnTo>
                <a:lnTo>
                  <a:pt x="706" y="1020"/>
                </a:lnTo>
                <a:lnTo>
                  <a:pt x="706" y="1005"/>
                </a:lnTo>
                <a:lnTo>
                  <a:pt x="691" y="1005"/>
                </a:lnTo>
                <a:lnTo>
                  <a:pt x="691" y="1020"/>
                </a:lnTo>
                <a:lnTo>
                  <a:pt x="676" y="1020"/>
                </a:lnTo>
                <a:lnTo>
                  <a:pt x="676" y="1005"/>
                </a:lnTo>
                <a:lnTo>
                  <a:pt x="661" y="1020"/>
                </a:lnTo>
                <a:lnTo>
                  <a:pt x="661" y="1005"/>
                </a:lnTo>
                <a:lnTo>
                  <a:pt x="646" y="1005"/>
                </a:lnTo>
                <a:lnTo>
                  <a:pt x="631" y="1005"/>
                </a:lnTo>
                <a:lnTo>
                  <a:pt x="631" y="1020"/>
                </a:lnTo>
                <a:lnTo>
                  <a:pt x="616" y="1020"/>
                </a:lnTo>
                <a:lnTo>
                  <a:pt x="601" y="1020"/>
                </a:lnTo>
                <a:lnTo>
                  <a:pt x="586" y="1020"/>
                </a:lnTo>
                <a:lnTo>
                  <a:pt x="586" y="1035"/>
                </a:lnTo>
                <a:lnTo>
                  <a:pt x="571" y="1035"/>
                </a:lnTo>
                <a:lnTo>
                  <a:pt x="556" y="1035"/>
                </a:lnTo>
                <a:lnTo>
                  <a:pt x="556" y="1050"/>
                </a:lnTo>
                <a:lnTo>
                  <a:pt x="541" y="1050"/>
                </a:lnTo>
                <a:lnTo>
                  <a:pt x="541" y="1065"/>
                </a:lnTo>
                <a:lnTo>
                  <a:pt x="526" y="1065"/>
                </a:lnTo>
                <a:lnTo>
                  <a:pt x="511" y="1065"/>
                </a:lnTo>
                <a:lnTo>
                  <a:pt x="496" y="1065"/>
                </a:lnTo>
                <a:lnTo>
                  <a:pt x="496" y="1080"/>
                </a:lnTo>
                <a:lnTo>
                  <a:pt x="481" y="1080"/>
                </a:lnTo>
                <a:lnTo>
                  <a:pt x="466" y="1095"/>
                </a:lnTo>
                <a:lnTo>
                  <a:pt x="451" y="1095"/>
                </a:lnTo>
                <a:lnTo>
                  <a:pt x="451" y="1110"/>
                </a:lnTo>
                <a:lnTo>
                  <a:pt x="436" y="1110"/>
                </a:lnTo>
                <a:lnTo>
                  <a:pt x="421" y="1125"/>
                </a:lnTo>
                <a:lnTo>
                  <a:pt x="436" y="1125"/>
                </a:lnTo>
                <a:lnTo>
                  <a:pt x="436" y="1140"/>
                </a:lnTo>
                <a:lnTo>
                  <a:pt x="421" y="1140"/>
                </a:lnTo>
                <a:lnTo>
                  <a:pt x="421" y="1155"/>
                </a:lnTo>
                <a:lnTo>
                  <a:pt x="406" y="1140"/>
                </a:lnTo>
                <a:lnTo>
                  <a:pt x="391" y="1125"/>
                </a:lnTo>
                <a:lnTo>
                  <a:pt x="376" y="1110"/>
                </a:lnTo>
                <a:lnTo>
                  <a:pt x="376" y="1125"/>
                </a:lnTo>
                <a:lnTo>
                  <a:pt x="376" y="1110"/>
                </a:lnTo>
                <a:lnTo>
                  <a:pt x="361" y="1110"/>
                </a:lnTo>
                <a:lnTo>
                  <a:pt x="361" y="1095"/>
                </a:lnTo>
                <a:lnTo>
                  <a:pt x="346" y="1095"/>
                </a:lnTo>
                <a:lnTo>
                  <a:pt x="331" y="1110"/>
                </a:lnTo>
                <a:lnTo>
                  <a:pt x="346" y="1125"/>
                </a:lnTo>
                <a:lnTo>
                  <a:pt x="346" y="1140"/>
                </a:lnTo>
                <a:lnTo>
                  <a:pt x="331" y="1140"/>
                </a:lnTo>
                <a:lnTo>
                  <a:pt x="316" y="1140"/>
                </a:lnTo>
                <a:lnTo>
                  <a:pt x="316" y="1155"/>
                </a:lnTo>
                <a:lnTo>
                  <a:pt x="331" y="1170"/>
                </a:lnTo>
                <a:lnTo>
                  <a:pt x="331" y="1185"/>
                </a:lnTo>
                <a:lnTo>
                  <a:pt x="316" y="1185"/>
                </a:lnTo>
                <a:lnTo>
                  <a:pt x="301" y="1185"/>
                </a:lnTo>
                <a:lnTo>
                  <a:pt x="301" y="1200"/>
                </a:lnTo>
                <a:lnTo>
                  <a:pt x="286" y="1200"/>
                </a:lnTo>
                <a:lnTo>
                  <a:pt x="271" y="1185"/>
                </a:lnTo>
                <a:lnTo>
                  <a:pt x="256" y="1185"/>
                </a:lnTo>
                <a:lnTo>
                  <a:pt x="241" y="1185"/>
                </a:lnTo>
                <a:lnTo>
                  <a:pt x="225" y="1185"/>
                </a:lnTo>
                <a:lnTo>
                  <a:pt x="210" y="1170"/>
                </a:lnTo>
                <a:lnTo>
                  <a:pt x="195" y="1170"/>
                </a:lnTo>
                <a:lnTo>
                  <a:pt x="180" y="1155"/>
                </a:lnTo>
                <a:lnTo>
                  <a:pt x="165" y="1155"/>
                </a:lnTo>
                <a:lnTo>
                  <a:pt x="135" y="1140"/>
                </a:lnTo>
                <a:lnTo>
                  <a:pt x="105" y="1125"/>
                </a:lnTo>
                <a:lnTo>
                  <a:pt x="90" y="1125"/>
                </a:lnTo>
                <a:lnTo>
                  <a:pt x="90" y="1110"/>
                </a:lnTo>
                <a:lnTo>
                  <a:pt x="75" y="1110"/>
                </a:lnTo>
                <a:lnTo>
                  <a:pt x="75" y="1095"/>
                </a:lnTo>
                <a:lnTo>
                  <a:pt x="60" y="1080"/>
                </a:lnTo>
                <a:lnTo>
                  <a:pt x="60" y="1065"/>
                </a:lnTo>
                <a:lnTo>
                  <a:pt x="45" y="1050"/>
                </a:lnTo>
                <a:lnTo>
                  <a:pt x="45" y="1035"/>
                </a:lnTo>
                <a:lnTo>
                  <a:pt x="45" y="1020"/>
                </a:lnTo>
                <a:lnTo>
                  <a:pt x="45" y="1005"/>
                </a:lnTo>
                <a:lnTo>
                  <a:pt x="30" y="1005"/>
                </a:lnTo>
                <a:lnTo>
                  <a:pt x="15" y="990"/>
                </a:lnTo>
                <a:lnTo>
                  <a:pt x="0" y="990"/>
                </a:lnTo>
                <a:lnTo>
                  <a:pt x="15" y="975"/>
                </a:lnTo>
                <a:lnTo>
                  <a:pt x="30" y="960"/>
                </a:lnTo>
                <a:lnTo>
                  <a:pt x="30" y="945"/>
                </a:lnTo>
                <a:lnTo>
                  <a:pt x="60" y="915"/>
                </a:lnTo>
                <a:lnTo>
                  <a:pt x="60" y="930"/>
                </a:lnTo>
                <a:lnTo>
                  <a:pt x="105" y="930"/>
                </a:lnTo>
                <a:lnTo>
                  <a:pt x="105" y="945"/>
                </a:lnTo>
                <a:lnTo>
                  <a:pt x="120" y="945"/>
                </a:lnTo>
                <a:lnTo>
                  <a:pt x="120" y="960"/>
                </a:lnTo>
                <a:lnTo>
                  <a:pt x="120" y="975"/>
                </a:lnTo>
                <a:lnTo>
                  <a:pt x="135" y="975"/>
                </a:lnTo>
                <a:lnTo>
                  <a:pt x="165" y="960"/>
                </a:lnTo>
                <a:lnTo>
                  <a:pt x="180" y="960"/>
                </a:lnTo>
                <a:lnTo>
                  <a:pt x="180" y="945"/>
                </a:lnTo>
                <a:lnTo>
                  <a:pt x="165" y="915"/>
                </a:lnTo>
                <a:lnTo>
                  <a:pt x="165" y="900"/>
                </a:lnTo>
                <a:lnTo>
                  <a:pt x="195" y="885"/>
                </a:lnTo>
                <a:lnTo>
                  <a:pt x="180" y="810"/>
                </a:lnTo>
                <a:lnTo>
                  <a:pt x="165" y="825"/>
                </a:lnTo>
                <a:lnTo>
                  <a:pt x="165" y="810"/>
                </a:lnTo>
                <a:lnTo>
                  <a:pt x="165" y="795"/>
                </a:lnTo>
                <a:lnTo>
                  <a:pt x="165" y="780"/>
                </a:lnTo>
                <a:lnTo>
                  <a:pt x="180" y="780"/>
                </a:lnTo>
                <a:lnTo>
                  <a:pt x="180" y="765"/>
                </a:lnTo>
                <a:lnTo>
                  <a:pt x="180" y="750"/>
                </a:lnTo>
                <a:lnTo>
                  <a:pt x="180" y="765"/>
                </a:lnTo>
                <a:lnTo>
                  <a:pt x="195" y="765"/>
                </a:lnTo>
                <a:lnTo>
                  <a:pt x="195" y="750"/>
                </a:lnTo>
                <a:lnTo>
                  <a:pt x="210" y="750"/>
                </a:lnTo>
                <a:lnTo>
                  <a:pt x="210" y="765"/>
                </a:lnTo>
                <a:lnTo>
                  <a:pt x="225" y="765"/>
                </a:lnTo>
                <a:lnTo>
                  <a:pt x="225" y="750"/>
                </a:lnTo>
                <a:lnTo>
                  <a:pt x="225" y="735"/>
                </a:lnTo>
                <a:lnTo>
                  <a:pt x="210" y="735"/>
                </a:lnTo>
                <a:lnTo>
                  <a:pt x="210" y="720"/>
                </a:lnTo>
                <a:lnTo>
                  <a:pt x="225" y="720"/>
                </a:lnTo>
                <a:lnTo>
                  <a:pt x="241" y="735"/>
                </a:lnTo>
                <a:lnTo>
                  <a:pt x="256" y="735"/>
                </a:lnTo>
                <a:lnTo>
                  <a:pt x="271" y="720"/>
                </a:lnTo>
                <a:lnTo>
                  <a:pt x="286" y="720"/>
                </a:lnTo>
                <a:lnTo>
                  <a:pt x="286" y="705"/>
                </a:lnTo>
                <a:lnTo>
                  <a:pt x="286" y="690"/>
                </a:lnTo>
                <a:lnTo>
                  <a:pt x="331" y="675"/>
                </a:lnTo>
                <a:lnTo>
                  <a:pt x="331" y="645"/>
                </a:lnTo>
                <a:lnTo>
                  <a:pt x="316" y="600"/>
                </a:lnTo>
                <a:lnTo>
                  <a:pt x="316" y="585"/>
                </a:lnTo>
                <a:lnTo>
                  <a:pt x="316" y="570"/>
                </a:lnTo>
                <a:lnTo>
                  <a:pt x="331" y="570"/>
                </a:lnTo>
                <a:lnTo>
                  <a:pt x="331" y="555"/>
                </a:lnTo>
                <a:lnTo>
                  <a:pt x="346" y="555"/>
                </a:lnTo>
                <a:lnTo>
                  <a:pt x="361" y="540"/>
                </a:lnTo>
                <a:lnTo>
                  <a:pt x="406" y="540"/>
                </a:lnTo>
                <a:lnTo>
                  <a:pt x="421" y="525"/>
                </a:lnTo>
                <a:lnTo>
                  <a:pt x="436" y="525"/>
                </a:lnTo>
                <a:lnTo>
                  <a:pt x="451" y="525"/>
                </a:lnTo>
                <a:lnTo>
                  <a:pt x="451" y="510"/>
                </a:lnTo>
                <a:lnTo>
                  <a:pt x="451" y="495"/>
                </a:lnTo>
                <a:lnTo>
                  <a:pt x="466" y="480"/>
                </a:lnTo>
                <a:lnTo>
                  <a:pt x="451" y="480"/>
                </a:lnTo>
                <a:lnTo>
                  <a:pt x="436" y="465"/>
                </a:lnTo>
                <a:lnTo>
                  <a:pt x="421" y="450"/>
                </a:lnTo>
                <a:lnTo>
                  <a:pt x="466" y="405"/>
                </a:lnTo>
                <a:lnTo>
                  <a:pt x="466" y="390"/>
                </a:lnTo>
                <a:lnTo>
                  <a:pt x="481" y="390"/>
                </a:lnTo>
                <a:lnTo>
                  <a:pt x="481" y="375"/>
                </a:lnTo>
                <a:lnTo>
                  <a:pt x="496" y="360"/>
                </a:lnTo>
                <a:lnTo>
                  <a:pt x="481" y="345"/>
                </a:lnTo>
                <a:lnTo>
                  <a:pt x="466" y="330"/>
                </a:lnTo>
                <a:lnTo>
                  <a:pt x="436" y="300"/>
                </a:lnTo>
                <a:lnTo>
                  <a:pt x="436" y="285"/>
                </a:lnTo>
                <a:lnTo>
                  <a:pt x="451" y="255"/>
                </a:lnTo>
                <a:lnTo>
                  <a:pt x="466" y="255"/>
                </a:lnTo>
                <a:lnTo>
                  <a:pt x="451" y="255"/>
                </a:lnTo>
                <a:lnTo>
                  <a:pt x="451" y="240"/>
                </a:lnTo>
                <a:lnTo>
                  <a:pt x="451" y="225"/>
                </a:lnTo>
                <a:lnTo>
                  <a:pt x="451" y="240"/>
                </a:lnTo>
                <a:lnTo>
                  <a:pt x="451" y="225"/>
                </a:lnTo>
                <a:lnTo>
                  <a:pt x="436" y="210"/>
                </a:lnTo>
                <a:lnTo>
                  <a:pt x="436" y="195"/>
                </a:lnTo>
                <a:lnTo>
                  <a:pt x="436" y="180"/>
                </a:lnTo>
                <a:lnTo>
                  <a:pt x="421" y="165"/>
                </a:lnTo>
                <a:lnTo>
                  <a:pt x="421" y="135"/>
                </a:lnTo>
                <a:lnTo>
                  <a:pt x="436" y="135"/>
                </a:lnTo>
                <a:lnTo>
                  <a:pt x="451" y="135"/>
                </a:lnTo>
                <a:lnTo>
                  <a:pt x="466" y="135"/>
                </a:lnTo>
                <a:lnTo>
                  <a:pt x="466" y="120"/>
                </a:lnTo>
                <a:lnTo>
                  <a:pt x="451" y="120"/>
                </a:lnTo>
                <a:lnTo>
                  <a:pt x="451" y="105"/>
                </a:lnTo>
                <a:lnTo>
                  <a:pt x="466" y="105"/>
                </a:lnTo>
                <a:lnTo>
                  <a:pt x="481" y="105"/>
                </a:lnTo>
                <a:lnTo>
                  <a:pt x="481" y="90"/>
                </a:lnTo>
                <a:lnTo>
                  <a:pt x="496" y="90"/>
                </a:lnTo>
                <a:lnTo>
                  <a:pt x="541" y="90"/>
                </a:lnTo>
                <a:lnTo>
                  <a:pt x="556" y="90"/>
                </a:lnTo>
                <a:lnTo>
                  <a:pt x="556" y="75"/>
                </a:lnTo>
                <a:lnTo>
                  <a:pt x="556" y="60"/>
                </a:lnTo>
                <a:lnTo>
                  <a:pt x="571" y="60"/>
                </a:lnTo>
                <a:lnTo>
                  <a:pt x="586" y="45"/>
                </a:lnTo>
                <a:lnTo>
                  <a:pt x="601" y="90"/>
                </a:lnTo>
                <a:lnTo>
                  <a:pt x="601" y="105"/>
                </a:lnTo>
                <a:lnTo>
                  <a:pt x="601" y="120"/>
                </a:lnTo>
                <a:lnTo>
                  <a:pt x="586" y="135"/>
                </a:lnTo>
                <a:lnTo>
                  <a:pt x="586" y="150"/>
                </a:lnTo>
                <a:lnTo>
                  <a:pt x="586" y="165"/>
                </a:lnTo>
                <a:lnTo>
                  <a:pt x="601" y="165"/>
                </a:lnTo>
                <a:lnTo>
                  <a:pt x="586" y="195"/>
                </a:lnTo>
                <a:lnTo>
                  <a:pt x="571" y="195"/>
                </a:lnTo>
                <a:lnTo>
                  <a:pt x="586" y="195"/>
                </a:lnTo>
                <a:lnTo>
                  <a:pt x="601" y="21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06" name="Freeform 544"/>
          <p:cNvSpPr>
            <a:spLocks/>
          </p:cNvSpPr>
          <p:nvPr/>
        </p:nvSpPr>
        <p:spPr bwMode="auto">
          <a:xfrm>
            <a:off x="3697973" y="5815669"/>
            <a:ext cx="25527" cy="24198"/>
          </a:xfrm>
          <a:custGeom>
            <a:avLst/>
            <a:gdLst>
              <a:gd name="T0" fmla="*/ 1 w 30"/>
              <a:gd name="T1" fmla="*/ 1 h 30"/>
              <a:gd name="T2" fmla="*/ 0 w 30"/>
              <a:gd name="T3" fmla="*/ 1 h 30"/>
              <a:gd name="T4" fmla="*/ 1 w 30"/>
              <a:gd name="T5" fmla="*/ 1 h 30"/>
              <a:gd name="T6" fmla="*/ 1 w 30"/>
              <a:gd name="T7" fmla="*/ 1 h 30"/>
              <a:gd name="T8" fmla="*/ 1 w 30"/>
              <a:gd name="T9" fmla="*/ 1 h 30"/>
              <a:gd name="T10" fmla="*/ 1 w 30"/>
              <a:gd name="T11" fmla="*/ 0 h 30"/>
              <a:gd name="T12" fmla="*/ 1 w 30"/>
              <a:gd name="T13" fmla="*/ 1 h 30"/>
              <a:gd name="T14" fmla="*/ 1 w 30"/>
              <a:gd name="T15" fmla="*/ 1 h 30"/>
              <a:gd name="T16" fmla="*/ 1 w 30"/>
              <a:gd name="T17" fmla="*/ 1 h 3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0"/>
              <a:gd name="T28" fmla="*/ 0 h 30"/>
              <a:gd name="T29" fmla="*/ 30 w 30"/>
              <a:gd name="T30" fmla="*/ 30 h 3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0" h="30">
                <a:moveTo>
                  <a:pt x="15" y="30"/>
                </a:moveTo>
                <a:lnTo>
                  <a:pt x="0" y="30"/>
                </a:lnTo>
                <a:lnTo>
                  <a:pt x="15" y="30"/>
                </a:lnTo>
                <a:lnTo>
                  <a:pt x="15" y="15"/>
                </a:lnTo>
                <a:lnTo>
                  <a:pt x="30" y="15"/>
                </a:lnTo>
                <a:lnTo>
                  <a:pt x="30" y="0"/>
                </a:lnTo>
                <a:lnTo>
                  <a:pt x="30" y="15"/>
                </a:lnTo>
                <a:lnTo>
                  <a:pt x="15" y="15"/>
                </a:lnTo>
                <a:lnTo>
                  <a:pt x="15" y="3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07" name="Freeform 545"/>
          <p:cNvSpPr>
            <a:spLocks/>
          </p:cNvSpPr>
          <p:nvPr/>
        </p:nvSpPr>
        <p:spPr bwMode="auto">
          <a:xfrm>
            <a:off x="3737013" y="5839864"/>
            <a:ext cx="0" cy="25711"/>
          </a:xfrm>
          <a:custGeom>
            <a:avLst/>
            <a:gdLst>
              <a:gd name="T0" fmla="*/ 1 h 30"/>
              <a:gd name="T1" fmla="*/ 1 h 30"/>
              <a:gd name="T2" fmla="*/ 0 h 30"/>
              <a:gd name="T3" fmla="*/ 1 h 30"/>
              <a:gd name="T4" fmla="*/ 1 h 30"/>
              <a:gd name="T5" fmla="*/ 0 60000 65536"/>
              <a:gd name="T6" fmla="*/ 0 60000 65536"/>
              <a:gd name="T7" fmla="*/ 0 60000 65536"/>
              <a:gd name="T8" fmla="*/ 0 60000 65536"/>
              <a:gd name="T9" fmla="*/ 0 60000 65536"/>
              <a:gd name="T10" fmla="*/ 0 h 30"/>
              <a:gd name="T11" fmla="*/ 30 h 30"/>
            </a:gdLst>
            <a:ahLst/>
            <a:cxnLst>
              <a:cxn ang="T5">
                <a:pos x="0" y="T0"/>
              </a:cxn>
              <a:cxn ang="T6">
                <a:pos x="0" y="T1"/>
              </a:cxn>
              <a:cxn ang="T7">
                <a:pos x="0" y="T2"/>
              </a:cxn>
              <a:cxn ang="T8">
                <a:pos x="0" y="T3"/>
              </a:cxn>
              <a:cxn ang="T9">
                <a:pos x="0" y="T4"/>
              </a:cxn>
            </a:cxnLst>
            <a:rect l="0" t="T10" r="0" b="T11"/>
            <a:pathLst>
              <a:path h="30">
                <a:moveTo>
                  <a:pt x="0" y="30"/>
                </a:moveTo>
                <a:lnTo>
                  <a:pt x="0" y="15"/>
                </a:lnTo>
                <a:lnTo>
                  <a:pt x="0" y="0"/>
                </a:lnTo>
                <a:lnTo>
                  <a:pt x="0" y="15"/>
                </a:lnTo>
                <a:lnTo>
                  <a:pt x="0" y="3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08" name="Freeform 546"/>
          <p:cNvSpPr>
            <a:spLocks/>
          </p:cNvSpPr>
          <p:nvPr/>
        </p:nvSpPr>
        <p:spPr bwMode="auto">
          <a:xfrm>
            <a:off x="3658933" y="5829278"/>
            <a:ext cx="12013" cy="0"/>
          </a:xfrm>
          <a:custGeom>
            <a:avLst/>
            <a:gdLst>
              <a:gd name="T0" fmla="*/ 1 w 15"/>
              <a:gd name="T1" fmla="*/ 0 w 15"/>
              <a:gd name="T2" fmla="*/ 1 w 15"/>
              <a:gd name="T3" fmla="*/ 0 60000 65536"/>
              <a:gd name="T4" fmla="*/ 0 60000 65536"/>
              <a:gd name="T5" fmla="*/ 0 60000 65536"/>
              <a:gd name="T6" fmla="*/ 0 w 15"/>
              <a:gd name="T7" fmla="*/ 15 w 15"/>
            </a:gdLst>
            <a:ahLst/>
            <a:cxnLst>
              <a:cxn ang="T3">
                <a:pos x="T0" y="0"/>
              </a:cxn>
              <a:cxn ang="T4">
                <a:pos x="T1" y="0"/>
              </a:cxn>
              <a:cxn ang="T5">
                <a:pos x="T2" y="0"/>
              </a:cxn>
            </a:cxnLst>
            <a:rect l="T6" t="0" r="T7" b="0"/>
            <a:pathLst>
              <a:path w="15">
                <a:moveTo>
                  <a:pt x="15" y="0"/>
                </a:moveTo>
                <a:lnTo>
                  <a:pt x="0" y="0"/>
                </a:lnTo>
                <a:lnTo>
                  <a:pt x="1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09" name="Freeform 547"/>
          <p:cNvSpPr>
            <a:spLocks/>
          </p:cNvSpPr>
          <p:nvPr/>
        </p:nvSpPr>
        <p:spPr bwMode="auto">
          <a:xfrm>
            <a:off x="3684460" y="6013790"/>
            <a:ext cx="13514" cy="12099"/>
          </a:xfrm>
          <a:custGeom>
            <a:avLst/>
            <a:gdLst>
              <a:gd name="T0" fmla="*/ 1 w 15"/>
              <a:gd name="T1" fmla="*/ 1 h 15"/>
              <a:gd name="T2" fmla="*/ 1 w 15"/>
              <a:gd name="T3" fmla="*/ 0 h 15"/>
              <a:gd name="T4" fmla="*/ 1 w 15"/>
              <a:gd name="T5" fmla="*/ 1 h 15"/>
              <a:gd name="T6" fmla="*/ 0 w 15"/>
              <a:gd name="T7" fmla="*/ 1 h 15"/>
              <a:gd name="T8" fmla="*/ 0 w 15"/>
              <a:gd name="T9" fmla="*/ 0 h 15"/>
              <a:gd name="T10" fmla="*/ 1 w 15"/>
              <a:gd name="T11" fmla="*/ 0 h 15"/>
              <a:gd name="T12" fmla="*/ 1 w 15"/>
              <a:gd name="T13" fmla="*/ 1 h 1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5"/>
              <a:gd name="T22" fmla="*/ 0 h 15"/>
              <a:gd name="T23" fmla="*/ 15 w 15"/>
              <a:gd name="T24" fmla="*/ 15 h 1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5" h="15">
                <a:moveTo>
                  <a:pt x="15" y="15"/>
                </a:moveTo>
                <a:lnTo>
                  <a:pt x="15" y="0"/>
                </a:lnTo>
                <a:lnTo>
                  <a:pt x="15" y="15"/>
                </a:lnTo>
                <a:lnTo>
                  <a:pt x="0" y="15"/>
                </a:lnTo>
                <a:lnTo>
                  <a:pt x="0" y="0"/>
                </a:lnTo>
                <a:lnTo>
                  <a:pt x="15" y="0"/>
                </a:lnTo>
                <a:lnTo>
                  <a:pt x="15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10" name="Freeform 548"/>
          <p:cNvSpPr>
            <a:spLocks/>
          </p:cNvSpPr>
          <p:nvPr/>
        </p:nvSpPr>
        <p:spPr bwMode="auto">
          <a:xfrm>
            <a:off x="3723501" y="6013790"/>
            <a:ext cx="13514" cy="0"/>
          </a:xfrm>
          <a:custGeom>
            <a:avLst/>
            <a:gdLst>
              <a:gd name="T0" fmla="*/ 1 w 15"/>
              <a:gd name="T1" fmla="*/ 0 w 15"/>
              <a:gd name="T2" fmla="*/ 1 w 15"/>
              <a:gd name="T3" fmla="*/ 0 60000 65536"/>
              <a:gd name="T4" fmla="*/ 0 60000 65536"/>
              <a:gd name="T5" fmla="*/ 0 60000 65536"/>
              <a:gd name="T6" fmla="*/ 0 w 15"/>
              <a:gd name="T7" fmla="*/ 15 w 15"/>
            </a:gdLst>
            <a:ahLst/>
            <a:cxnLst>
              <a:cxn ang="T3">
                <a:pos x="T0" y="0"/>
              </a:cxn>
              <a:cxn ang="T4">
                <a:pos x="T1" y="0"/>
              </a:cxn>
              <a:cxn ang="T5">
                <a:pos x="T2" y="0"/>
              </a:cxn>
            </a:cxnLst>
            <a:rect l="T6" t="0" r="T7" b="0"/>
            <a:pathLst>
              <a:path w="15">
                <a:moveTo>
                  <a:pt x="15" y="0"/>
                </a:moveTo>
                <a:lnTo>
                  <a:pt x="0" y="0"/>
                </a:lnTo>
                <a:lnTo>
                  <a:pt x="1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11" name="Freeform 549"/>
          <p:cNvSpPr>
            <a:spLocks/>
          </p:cNvSpPr>
          <p:nvPr/>
        </p:nvSpPr>
        <p:spPr bwMode="auto">
          <a:xfrm>
            <a:off x="3723499" y="6001691"/>
            <a:ext cx="0" cy="12099"/>
          </a:xfrm>
          <a:custGeom>
            <a:avLst/>
            <a:gdLst>
              <a:gd name="T0" fmla="*/ 1 h 15"/>
              <a:gd name="T1" fmla="*/ 0 h 15"/>
              <a:gd name="T2" fmla="*/ 1 h 15"/>
              <a:gd name="T3" fmla="*/ 0 60000 65536"/>
              <a:gd name="T4" fmla="*/ 0 60000 65536"/>
              <a:gd name="T5" fmla="*/ 0 60000 65536"/>
              <a:gd name="T6" fmla="*/ 0 h 15"/>
              <a:gd name="T7" fmla="*/ 15 h 15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15">
                <a:moveTo>
                  <a:pt x="0" y="15"/>
                </a:moveTo>
                <a:lnTo>
                  <a:pt x="0" y="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12" name="Freeform 550"/>
          <p:cNvSpPr>
            <a:spLocks/>
          </p:cNvSpPr>
          <p:nvPr/>
        </p:nvSpPr>
        <p:spPr bwMode="auto">
          <a:xfrm>
            <a:off x="4845181" y="2217689"/>
            <a:ext cx="1638226" cy="1303681"/>
          </a:xfrm>
          <a:custGeom>
            <a:avLst/>
            <a:gdLst>
              <a:gd name="T0" fmla="*/ 1 w 1952"/>
              <a:gd name="T1" fmla="*/ 1 h 1575"/>
              <a:gd name="T2" fmla="*/ 1 w 1952"/>
              <a:gd name="T3" fmla="*/ 1 h 1575"/>
              <a:gd name="T4" fmla="*/ 1 w 1952"/>
              <a:gd name="T5" fmla="*/ 1 h 1575"/>
              <a:gd name="T6" fmla="*/ 1 w 1952"/>
              <a:gd name="T7" fmla="*/ 1 h 1575"/>
              <a:gd name="T8" fmla="*/ 1 w 1952"/>
              <a:gd name="T9" fmla="*/ 1 h 1575"/>
              <a:gd name="T10" fmla="*/ 1 w 1952"/>
              <a:gd name="T11" fmla="*/ 1 h 1575"/>
              <a:gd name="T12" fmla="*/ 1 w 1952"/>
              <a:gd name="T13" fmla="*/ 1 h 1575"/>
              <a:gd name="T14" fmla="*/ 1 w 1952"/>
              <a:gd name="T15" fmla="*/ 1 h 1575"/>
              <a:gd name="T16" fmla="*/ 1 w 1952"/>
              <a:gd name="T17" fmla="*/ 1 h 1575"/>
              <a:gd name="T18" fmla="*/ 1 w 1952"/>
              <a:gd name="T19" fmla="*/ 1 h 1575"/>
              <a:gd name="T20" fmla="*/ 1 w 1952"/>
              <a:gd name="T21" fmla="*/ 1 h 1575"/>
              <a:gd name="T22" fmla="*/ 1 w 1952"/>
              <a:gd name="T23" fmla="*/ 1 h 1575"/>
              <a:gd name="T24" fmla="*/ 1 w 1952"/>
              <a:gd name="T25" fmla="*/ 1 h 1575"/>
              <a:gd name="T26" fmla="*/ 1 w 1952"/>
              <a:gd name="T27" fmla="*/ 1 h 1575"/>
              <a:gd name="T28" fmla="*/ 1 w 1952"/>
              <a:gd name="T29" fmla="*/ 1 h 1575"/>
              <a:gd name="T30" fmla="*/ 1 w 1952"/>
              <a:gd name="T31" fmla="*/ 1 h 1575"/>
              <a:gd name="T32" fmla="*/ 1 w 1952"/>
              <a:gd name="T33" fmla="*/ 1 h 1575"/>
              <a:gd name="T34" fmla="*/ 1 w 1952"/>
              <a:gd name="T35" fmla="*/ 1 h 1575"/>
              <a:gd name="T36" fmla="*/ 1 w 1952"/>
              <a:gd name="T37" fmla="*/ 1 h 1575"/>
              <a:gd name="T38" fmla="*/ 1 w 1952"/>
              <a:gd name="T39" fmla="*/ 1 h 1575"/>
              <a:gd name="T40" fmla="*/ 1 w 1952"/>
              <a:gd name="T41" fmla="*/ 1 h 1575"/>
              <a:gd name="T42" fmla="*/ 1 w 1952"/>
              <a:gd name="T43" fmla="*/ 1 h 1575"/>
              <a:gd name="T44" fmla="*/ 1 w 1952"/>
              <a:gd name="T45" fmla="*/ 1 h 1575"/>
              <a:gd name="T46" fmla="*/ 1 w 1952"/>
              <a:gd name="T47" fmla="*/ 1 h 1575"/>
              <a:gd name="T48" fmla="*/ 1 w 1952"/>
              <a:gd name="T49" fmla="*/ 1 h 1575"/>
              <a:gd name="T50" fmla="*/ 1 w 1952"/>
              <a:gd name="T51" fmla="*/ 1 h 1575"/>
              <a:gd name="T52" fmla="*/ 1 w 1952"/>
              <a:gd name="T53" fmla="*/ 1 h 1575"/>
              <a:gd name="T54" fmla="*/ 1 w 1952"/>
              <a:gd name="T55" fmla="*/ 1 h 1575"/>
              <a:gd name="T56" fmla="*/ 1 w 1952"/>
              <a:gd name="T57" fmla="*/ 1 h 1575"/>
              <a:gd name="T58" fmla="*/ 1 w 1952"/>
              <a:gd name="T59" fmla="*/ 1 h 1575"/>
              <a:gd name="T60" fmla="*/ 1 w 1952"/>
              <a:gd name="T61" fmla="*/ 1 h 1575"/>
              <a:gd name="T62" fmla="*/ 1 w 1952"/>
              <a:gd name="T63" fmla="*/ 1 h 1575"/>
              <a:gd name="T64" fmla="*/ 1 w 1952"/>
              <a:gd name="T65" fmla="*/ 1 h 1575"/>
              <a:gd name="T66" fmla="*/ 1 w 1952"/>
              <a:gd name="T67" fmla="*/ 1 h 1575"/>
              <a:gd name="T68" fmla="*/ 0 w 1952"/>
              <a:gd name="T69" fmla="*/ 1 h 1575"/>
              <a:gd name="T70" fmla="*/ 1 w 1952"/>
              <a:gd name="T71" fmla="*/ 1 h 1575"/>
              <a:gd name="T72" fmla="*/ 1 w 1952"/>
              <a:gd name="T73" fmla="*/ 1 h 1575"/>
              <a:gd name="T74" fmla="*/ 1 w 1952"/>
              <a:gd name="T75" fmla="*/ 1 h 1575"/>
              <a:gd name="T76" fmla="*/ 1 w 1952"/>
              <a:gd name="T77" fmla="*/ 1 h 1575"/>
              <a:gd name="T78" fmla="*/ 1 w 1952"/>
              <a:gd name="T79" fmla="*/ 1 h 1575"/>
              <a:gd name="T80" fmla="*/ 1 w 1952"/>
              <a:gd name="T81" fmla="*/ 1 h 1575"/>
              <a:gd name="T82" fmla="*/ 1 w 1952"/>
              <a:gd name="T83" fmla="*/ 1 h 1575"/>
              <a:gd name="T84" fmla="*/ 1 w 1952"/>
              <a:gd name="T85" fmla="*/ 1 h 1575"/>
              <a:gd name="T86" fmla="*/ 1 w 1952"/>
              <a:gd name="T87" fmla="*/ 1 h 1575"/>
              <a:gd name="T88" fmla="*/ 1 w 1952"/>
              <a:gd name="T89" fmla="*/ 1 h 1575"/>
              <a:gd name="T90" fmla="*/ 1 w 1952"/>
              <a:gd name="T91" fmla="*/ 1 h 1575"/>
              <a:gd name="T92" fmla="*/ 1 w 1952"/>
              <a:gd name="T93" fmla="*/ 1 h 1575"/>
              <a:gd name="T94" fmla="*/ 1 w 1952"/>
              <a:gd name="T95" fmla="*/ 1 h 1575"/>
              <a:gd name="T96" fmla="*/ 1 w 1952"/>
              <a:gd name="T97" fmla="*/ 1 h 1575"/>
              <a:gd name="T98" fmla="*/ 1 w 1952"/>
              <a:gd name="T99" fmla="*/ 1 h 1575"/>
              <a:gd name="T100" fmla="*/ 1 w 1952"/>
              <a:gd name="T101" fmla="*/ 1 h 1575"/>
              <a:gd name="T102" fmla="*/ 1 w 1952"/>
              <a:gd name="T103" fmla="*/ 1 h 1575"/>
              <a:gd name="T104" fmla="*/ 1 w 1952"/>
              <a:gd name="T105" fmla="*/ 1 h 1575"/>
              <a:gd name="T106" fmla="*/ 1 w 1952"/>
              <a:gd name="T107" fmla="*/ 1 h 1575"/>
              <a:gd name="T108" fmla="*/ 1 w 1952"/>
              <a:gd name="T109" fmla="*/ 1 h 1575"/>
              <a:gd name="T110" fmla="*/ 1 w 1952"/>
              <a:gd name="T111" fmla="*/ 1 h 1575"/>
              <a:gd name="T112" fmla="*/ 1 w 1952"/>
              <a:gd name="T113" fmla="*/ 1 h 1575"/>
              <a:gd name="T114" fmla="*/ 1 w 1952"/>
              <a:gd name="T115" fmla="*/ 1 h 1575"/>
              <a:gd name="T116" fmla="*/ 1 w 1952"/>
              <a:gd name="T117" fmla="*/ 1 h 1575"/>
              <a:gd name="T118" fmla="*/ 1 w 1952"/>
              <a:gd name="T119" fmla="*/ 1 h 1575"/>
              <a:gd name="T120" fmla="*/ 1 w 1952"/>
              <a:gd name="T121" fmla="*/ 1 h 1575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1952"/>
              <a:gd name="T184" fmla="*/ 0 h 1575"/>
              <a:gd name="T185" fmla="*/ 1952 w 1952"/>
              <a:gd name="T186" fmla="*/ 1575 h 1575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1952" h="1575">
                <a:moveTo>
                  <a:pt x="1937" y="855"/>
                </a:moveTo>
                <a:lnTo>
                  <a:pt x="1922" y="855"/>
                </a:lnTo>
                <a:lnTo>
                  <a:pt x="1907" y="855"/>
                </a:lnTo>
                <a:lnTo>
                  <a:pt x="1907" y="870"/>
                </a:lnTo>
                <a:lnTo>
                  <a:pt x="1922" y="870"/>
                </a:lnTo>
                <a:lnTo>
                  <a:pt x="1922" y="885"/>
                </a:lnTo>
                <a:lnTo>
                  <a:pt x="1952" y="900"/>
                </a:lnTo>
                <a:lnTo>
                  <a:pt x="1937" y="915"/>
                </a:lnTo>
                <a:lnTo>
                  <a:pt x="1922" y="915"/>
                </a:lnTo>
                <a:lnTo>
                  <a:pt x="1907" y="915"/>
                </a:lnTo>
                <a:lnTo>
                  <a:pt x="1877" y="915"/>
                </a:lnTo>
                <a:lnTo>
                  <a:pt x="1862" y="900"/>
                </a:lnTo>
                <a:lnTo>
                  <a:pt x="1862" y="915"/>
                </a:lnTo>
                <a:lnTo>
                  <a:pt x="1847" y="945"/>
                </a:lnTo>
                <a:lnTo>
                  <a:pt x="1862" y="945"/>
                </a:lnTo>
                <a:lnTo>
                  <a:pt x="1877" y="960"/>
                </a:lnTo>
                <a:lnTo>
                  <a:pt x="1877" y="945"/>
                </a:lnTo>
                <a:lnTo>
                  <a:pt x="1877" y="960"/>
                </a:lnTo>
                <a:lnTo>
                  <a:pt x="1862" y="990"/>
                </a:lnTo>
                <a:lnTo>
                  <a:pt x="1877" y="990"/>
                </a:lnTo>
                <a:lnTo>
                  <a:pt x="1892" y="990"/>
                </a:lnTo>
                <a:lnTo>
                  <a:pt x="1877" y="1005"/>
                </a:lnTo>
                <a:lnTo>
                  <a:pt x="1847" y="1035"/>
                </a:lnTo>
                <a:lnTo>
                  <a:pt x="1847" y="1050"/>
                </a:lnTo>
                <a:lnTo>
                  <a:pt x="1832" y="1050"/>
                </a:lnTo>
                <a:lnTo>
                  <a:pt x="1832" y="1065"/>
                </a:lnTo>
                <a:lnTo>
                  <a:pt x="1832" y="1080"/>
                </a:lnTo>
                <a:lnTo>
                  <a:pt x="1832" y="1095"/>
                </a:lnTo>
                <a:lnTo>
                  <a:pt x="1817" y="1095"/>
                </a:lnTo>
                <a:lnTo>
                  <a:pt x="1802" y="1080"/>
                </a:lnTo>
                <a:lnTo>
                  <a:pt x="1787" y="1080"/>
                </a:lnTo>
                <a:lnTo>
                  <a:pt x="1757" y="1080"/>
                </a:lnTo>
                <a:lnTo>
                  <a:pt x="1742" y="1080"/>
                </a:lnTo>
                <a:lnTo>
                  <a:pt x="1727" y="1080"/>
                </a:lnTo>
                <a:lnTo>
                  <a:pt x="1712" y="1080"/>
                </a:lnTo>
                <a:lnTo>
                  <a:pt x="1712" y="1065"/>
                </a:lnTo>
                <a:lnTo>
                  <a:pt x="1697" y="1050"/>
                </a:lnTo>
                <a:lnTo>
                  <a:pt x="1682" y="1050"/>
                </a:lnTo>
                <a:lnTo>
                  <a:pt x="1682" y="1065"/>
                </a:lnTo>
                <a:lnTo>
                  <a:pt x="1682" y="1080"/>
                </a:lnTo>
                <a:lnTo>
                  <a:pt x="1667" y="1080"/>
                </a:lnTo>
                <a:lnTo>
                  <a:pt x="1667" y="1095"/>
                </a:lnTo>
                <a:lnTo>
                  <a:pt x="1667" y="1110"/>
                </a:lnTo>
                <a:lnTo>
                  <a:pt x="1667" y="1125"/>
                </a:lnTo>
                <a:lnTo>
                  <a:pt x="1652" y="1125"/>
                </a:lnTo>
                <a:lnTo>
                  <a:pt x="1652" y="1140"/>
                </a:lnTo>
                <a:lnTo>
                  <a:pt x="1667" y="1140"/>
                </a:lnTo>
                <a:lnTo>
                  <a:pt x="1667" y="1155"/>
                </a:lnTo>
                <a:lnTo>
                  <a:pt x="1667" y="1170"/>
                </a:lnTo>
                <a:lnTo>
                  <a:pt x="1667" y="1185"/>
                </a:lnTo>
                <a:lnTo>
                  <a:pt x="1682" y="1200"/>
                </a:lnTo>
                <a:lnTo>
                  <a:pt x="1682" y="1215"/>
                </a:lnTo>
                <a:lnTo>
                  <a:pt x="1682" y="1200"/>
                </a:lnTo>
                <a:lnTo>
                  <a:pt x="1667" y="1200"/>
                </a:lnTo>
                <a:lnTo>
                  <a:pt x="1667" y="1185"/>
                </a:lnTo>
                <a:lnTo>
                  <a:pt x="1667" y="1200"/>
                </a:lnTo>
                <a:lnTo>
                  <a:pt x="1652" y="1185"/>
                </a:lnTo>
                <a:lnTo>
                  <a:pt x="1652" y="1170"/>
                </a:lnTo>
                <a:lnTo>
                  <a:pt x="1652" y="1185"/>
                </a:lnTo>
                <a:lnTo>
                  <a:pt x="1652" y="1170"/>
                </a:lnTo>
                <a:lnTo>
                  <a:pt x="1637" y="1170"/>
                </a:lnTo>
                <a:lnTo>
                  <a:pt x="1637" y="1185"/>
                </a:lnTo>
                <a:lnTo>
                  <a:pt x="1622" y="1185"/>
                </a:lnTo>
                <a:lnTo>
                  <a:pt x="1622" y="1200"/>
                </a:lnTo>
                <a:lnTo>
                  <a:pt x="1607" y="1200"/>
                </a:lnTo>
                <a:lnTo>
                  <a:pt x="1607" y="1215"/>
                </a:lnTo>
                <a:lnTo>
                  <a:pt x="1607" y="1200"/>
                </a:lnTo>
                <a:lnTo>
                  <a:pt x="1592" y="1200"/>
                </a:lnTo>
                <a:lnTo>
                  <a:pt x="1592" y="1185"/>
                </a:lnTo>
                <a:lnTo>
                  <a:pt x="1607" y="1185"/>
                </a:lnTo>
                <a:lnTo>
                  <a:pt x="1607" y="1200"/>
                </a:lnTo>
                <a:lnTo>
                  <a:pt x="1607" y="1185"/>
                </a:lnTo>
                <a:lnTo>
                  <a:pt x="1592" y="1185"/>
                </a:lnTo>
                <a:lnTo>
                  <a:pt x="1592" y="1170"/>
                </a:lnTo>
                <a:lnTo>
                  <a:pt x="1577" y="1170"/>
                </a:lnTo>
                <a:lnTo>
                  <a:pt x="1562" y="1170"/>
                </a:lnTo>
                <a:lnTo>
                  <a:pt x="1562" y="1185"/>
                </a:lnTo>
                <a:lnTo>
                  <a:pt x="1562" y="1200"/>
                </a:lnTo>
                <a:lnTo>
                  <a:pt x="1562" y="1185"/>
                </a:lnTo>
                <a:lnTo>
                  <a:pt x="1547" y="1185"/>
                </a:lnTo>
                <a:lnTo>
                  <a:pt x="1532" y="1185"/>
                </a:lnTo>
                <a:lnTo>
                  <a:pt x="1532" y="1200"/>
                </a:lnTo>
                <a:lnTo>
                  <a:pt x="1532" y="1215"/>
                </a:lnTo>
                <a:lnTo>
                  <a:pt x="1517" y="1215"/>
                </a:lnTo>
                <a:lnTo>
                  <a:pt x="1502" y="1215"/>
                </a:lnTo>
                <a:lnTo>
                  <a:pt x="1502" y="1230"/>
                </a:lnTo>
                <a:lnTo>
                  <a:pt x="1487" y="1215"/>
                </a:lnTo>
                <a:lnTo>
                  <a:pt x="1487" y="1230"/>
                </a:lnTo>
                <a:lnTo>
                  <a:pt x="1472" y="1230"/>
                </a:lnTo>
                <a:lnTo>
                  <a:pt x="1457" y="1230"/>
                </a:lnTo>
                <a:lnTo>
                  <a:pt x="1442" y="1245"/>
                </a:lnTo>
                <a:lnTo>
                  <a:pt x="1427" y="1245"/>
                </a:lnTo>
                <a:lnTo>
                  <a:pt x="1442" y="1245"/>
                </a:lnTo>
                <a:lnTo>
                  <a:pt x="1427" y="1245"/>
                </a:lnTo>
                <a:lnTo>
                  <a:pt x="1442" y="1260"/>
                </a:lnTo>
                <a:lnTo>
                  <a:pt x="1427" y="1260"/>
                </a:lnTo>
                <a:lnTo>
                  <a:pt x="1427" y="1275"/>
                </a:lnTo>
                <a:lnTo>
                  <a:pt x="1427" y="1290"/>
                </a:lnTo>
                <a:lnTo>
                  <a:pt x="1412" y="1290"/>
                </a:lnTo>
                <a:lnTo>
                  <a:pt x="1397" y="1275"/>
                </a:lnTo>
                <a:lnTo>
                  <a:pt x="1382" y="1275"/>
                </a:lnTo>
                <a:lnTo>
                  <a:pt x="1382" y="1290"/>
                </a:lnTo>
                <a:lnTo>
                  <a:pt x="1367" y="1275"/>
                </a:lnTo>
                <a:lnTo>
                  <a:pt x="1352" y="1275"/>
                </a:lnTo>
                <a:lnTo>
                  <a:pt x="1337" y="1260"/>
                </a:lnTo>
                <a:lnTo>
                  <a:pt x="1322" y="1260"/>
                </a:lnTo>
                <a:lnTo>
                  <a:pt x="1337" y="1275"/>
                </a:lnTo>
                <a:lnTo>
                  <a:pt x="1322" y="1275"/>
                </a:lnTo>
                <a:lnTo>
                  <a:pt x="1337" y="1275"/>
                </a:lnTo>
                <a:lnTo>
                  <a:pt x="1337" y="1290"/>
                </a:lnTo>
                <a:lnTo>
                  <a:pt x="1322" y="1290"/>
                </a:lnTo>
                <a:lnTo>
                  <a:pt x="1322" y="1305"/>
                </a:lnTo>
                <a:lnTo>
                  <a:pt x="1307" y="1305"/>
                </a:lnTo>
                <a:lnTo>
                  <a:pt x="1307" y="1320"/>
                </a:lnTo>
                <a:lnTo>
                  <a:pt x="1292" y="1320"/>
                </a:lnTo>
                <a:lnTo>
                  <a:pt x="1292" y="1335"/>
                </a:lnTo>
                <a:lnTo>
                  <a:pt x="1292" y="1350"/>
                </a:lnTo>
                <a:lnTo>
                  <a:pt x="1307" y="1350"/>
                </a:lnTo>
                <a:lnTo>
                  <a:pt x="1292" y="1365"/>
                </a:lnTo>
                <a:lnTo>
                  <a:pt x="1277" y="1380"/>
                </a:lnTo>
                <a:lnTo>
                  <a:pt x="1277" y="1410"/>
                </a:lnTo>
                <a:lnTo>
                  <a:pt x="1277" y="1425"/>
                </a:lnTo>
                <a:lnTo>
                  <a:pt x="1277" y="1440"/>
                </a:lnTo>
                <a:lnTo>
                  <a:pt x="1292" y="1440"/>
                </a:lnTo>
                <a:lnTo>
                  <a:pt x="1292" y="1455"/>
                </a:lnTo>
                <a:lnTo>
                  <a:pt x="1292" y="1470"/>
                </a:lnTo>
                <a:lnTo>
                  <a:pt x="1277" y="1470"/>
                </a:lnTo>
                <a:lnTo>
                  <a:pt x="1277" y="1485"/>
                </a:lnTo>
                <a:lnTo>
                  <a:pt x="1292" y="1485"/>
                </a:lnTo>
                <a:lnTo>
                  <a:pt x="1277" y="1485"/>
                </a:lnTo>
                <a:lnTo>
                  <a:pt x="1262" y="1485"/>
                </a:lnTo>
                <a:lnTo>
                  <a:pt x="1262" y="1515"/>
                </a:lnTo>
                <a:lnTo>
                  <a:pt x="1262" y="1530"/>
                </a:lnTo>
                <a:lnTo>
                  <a:pt x="1277" y="1530"/>
                </a:lnTo>
                <a:lnTo>
                  <a:pt x="1277" y="1515"/>
                </a:lnTo>
                <a:lnTo>
                  <a:pt x="1292" y="1515"/>
                </a:lnTo>
                <a:lnTo>
                  <a:pt x="1292" y="1530"/>
                </a:lnTo>
                <a:lnTo>
                  <a:pt x="1277" y="1530"/>
                </a:lnTo>
                <a:lnTo>
                  <a:pt x="1277" y="1545"/>
                </a:lnTo>
                <a:lnTo>
                  <a:pt x="1277" y="1560"/>
                </a:lnTo>
                <a:lnTo>
                  <a:pt x="1277" y="1575"/>
                </a:lnTo>
                <a:lnTo>
                  <a:pt x="1262" y="1575"/>
                </a:lnTo>
                <a:lnTo>
                  <a:pt x="1262" y="1560"/>
                </a:lnTo>
                <a:lnTo>
                  <a:pt x="1247" y="1560"/>
                </a:lnTo>
                <a:lnTo>
                  <a:pt x="1232" y="1560"/>
                </a:lnTo>
                <a:lnTo>
                  <a:pt x="1232" y="1545"/>
                </a:lnTo>
                <a:lnTo>
                  <a:pt x="1216" y="1545"/>
                </a:lnTo>
                <a:lnTo>
                  <a:pt x="1201" y="1545"/>
                </a:lnTo>
                <a:lnTo>
                  <a:pt x="1201" y="1530"/>
                </a:lnTo>
                <a:lnTo>
                  <a:pt x="1186" y="1530"/>
                </a:lnTo>
                <a:lnTo>
                  <a:pt x="1171" y="1530"/>
                </a:lnTo>
                <a:lnTo>
                  <a:pt x="1171" y="1515"/>
                </a:lnTo>
                <a:lnTo>
                  <a:pt x="1171" y="1500"/>
                </a:lnTo>
                <a:lnTo>
                  <a:pt x="1171" y="1485"/>
                </a:lnTo>
                <a:lnTo>
                  <a:pt x="1156" y="1485"/>
                </a:lnTo>
                <a:lnTo>
                  <a:pt x="1141" y="1485"/>
                </a:lnTo>
                <a:lnTo>
                  <a:pt x="1126" y="1485"/>
                </a:lnTo>
                <a:lnTo>
                  <a:pt x="1126" y="1470"/>
                </a:lnTo>
                <a:lnTo>
                  <a:pt x="1111" y="1470"/>
                </a:lnTo>
                <a:lnTo>
                  <a:pt x="1111" y="1455"/>
                </a:lnTo>
                <a:lnTo>
                  <a:pt x="1096" y="1455"/>
                </a:lnTo>
                <a:lnTo>
                  <a:pt x="1081" y="1455"/>
                </a:lnTo>
                <a:lnTo>
                  <a:pt x="1066" y="1440"/>
                </a:lnTo>
                <a:lnTo>
                  <a:pt x="1051" y="1440"/>
                </a:lnTo>
                <a:lnTo>
                  <a:pt x="1036" y="1425"/>
                </a:lnTo>
                <a:lnTo>
                  <a:pt x="1021" y="1425"/>
                </a:lnTo>
                <a:lnTo>
                  <a:pt x="1021" y="1410"/>
                </a:lnTo>
                <a:lnTo>
                  <a:pt x="1006" y="1395"/>
                </a:lnTo>
                <a:lnTo>
                  <a:pt x="991" y="1395"/>
                </a:lnTo>
                <a:lnTo>
                  <a:pt x="976" y="1395"/>
                </a:lnTo>
                <a:lnTo>
                  <a:pt x="961" y="1380"/>
                </a:lnTo>
                <a:lnTo>
                  <a:pt x="946" y="1395"/>
                </a:lnTo>
                <a:lnTo>
                  <a:pt x="931" y="1395"/>
                </a:lnTo>
                <a:lnTo>
                  <a:pt x="916" y="1380"/>
                </a:lnTo>
                <a:lnTo>
                  <a:pt x="901" y="1365"/>
                </a:lnTo>
                <a:lnTo>
                  <a:pt x="901" y="1350"/>
                </a:lnTo>
                <a:lnTo>
                  <a:pt x="886" y="1365"/>
                </a:lnTo>
                <a:lnTo>
                  <a:pt x="886" y="1380"/>
                </a:lnTo>
                <a:lnTo>
                  <a:pt x="871" y="1380"/>
                </a:lnTo>
                <a:lnTo>
                  <a:pt x="871" y="1395"/>
                </a:lnTo>
                <a:lnTo>
                  <a:pt x="871" y="1410"/>
                </a:lnTo>
                <a:lnTo>
                  <a:pt x="856" y="1410"/>
                </a:lnTo>
                <a:lnTo>
                  <a:pt x="841" y="1410"/>
                </a:lnTo>
                <a:lnTo>
                  <a:pt x="856" y="1410"/>
                </a:lnTo>
                <a:lnTo>
                  <a:pt x="841" y="1410"/>
                </a:lnTo>
                <a:lnTo>
                  <a:pt x="826" y="1395"/>
                </a:lnTo>
                <a:lnTo>
                  <a:pt x="811" y="1395"/>
                </a:lnTo>
                <a:lnTo>
                  <a:pt x="811" y="1410"/>
                </a:lnTo>
                <a:lnTo>
                  <a:pt x="796" y="1410"/>
                </a:lnTo>
                <a:lnTo>
                  <a:pt x="796" y="1395"/>
                </a:lnTo>
                <a:lnTo>
                  <a:pt x="796" y="1380"/>
                </a:lnTo>
                <a:lnTo>
                  <a:pt x="766" y="1380"/>
                </a:lnTo>
                <a:lnTo>
                  <a:pt x="751" y="1365"/>
                </a:lnTo>
                <a:lnTo>
                  <a:pt x="751" y="1380"/>
                </a:lnTo>
                <a:lnTo>
                  <a:pt x="751" y="1395"/>
                </a:lnTo>
                <a:lnTo>
                  <a:pt x="736" y="1395"/>
                </a:lnTo>
                <a:lnTo>
                  <a:pt x="721" y="1380"/>
                </a:lnTo>
                <a:lnTo>
                  <a:pt x="706" y="1380"/>
                </a:lnTo>
                <a:lnTo>
                  <a:pt x="706" y="1365"/>
                </a:lnTo>
                <a:lnTo>
                  <a:pt x="706" y="1350"/>
                </a:lnTo>
                <a:lnTo>
                  <a:pt x="691" y="1350"/>
                </a:lnTo>
                <a:lnTo>
                  <a:pt x="691" y="1335"/>
                </a:lnTo>
                <a:lnTo>
                  <a:pt x="706" y="1320"/>
                </a:lnTo>
                <a:lnTo>
                  <a:pt x="721" y="1320"/>
                </a:lnTo>
                <a:lnTo>
                  <a:pt x="706" y="1305"/>
                </a:lnTo>
                <a:lnTo>
                  <a:pt x="706" y="1290"/>
                </a:lnTo>
                <a:lnTo>
                  <a:pt x="691" y="1290"/>
                </a:lnTo>
                <a:lnTo>
                  <a:pt x="691" y="1275"/>
                </a:lnTo>
                <a:lnTo>
                  <a:pt x="706" y="1275"/>
                </a:lnTo>
                <a:lnTo>
                  <a:pt x="691" y="1260"/>
                </a:lnTo>
                <a:lnTo>
                  <a:pt x="676" y="1260"/>
                </a:lnTo>
                <a:lnTo>
                  <a:pt x="691" y="1260"/>
                </a:lnTo>
                <a:lnTo>
                  <a:pt x="691" y="1245"/>
                </a:lnTo>
                <a:lnTo>
                  <a:pt x="691" y="1230"/>
                </a:lnTo>
                <a:lnTo>
                  <a:pt x="676" y="1215"/>
                </a:lnTo>
                <a:lnTo>
                  <a:pt x="676" y="1230"/>
                </a:lnTo>
                <a:lnTo>
                  <a:pt x="676" y="1215"/>
                </a:lnTo>
                <a:lnTo>
                  <a:pt x="676" y="1200"/>
                </a:lnTo>
                <a:lnTo>
                  <a:pt x="661" y="1200"/>
                </a:lnTo>
                <a:lnTo>
                  <a:pt x="661" y="1215"/>
                </a:lnTo>
                <a:lnTo>
                  <a:pt x="661" y="1245"/>
                </a:lnTo>
                <a:lnTo>
                  <a:pt x="661" y="1260"/>
                </a:lnTo>
                <a:lnTo>
                  <a:pt x="661" y="1275"/>
                </a:lnTo>
                <a:lnTo>
                  <a:pt x="661" y="1260"/>
                </a:lnTo>
                <a:lnTo>
                  <a:pt x="646" y="1260"/>
                </a:lnTo>
                <a:lnTo>
                  <a:pt x="646" y="1275"/>
                </a:lnTo>
                <a:lnTo>
                  <a:pt x="631" y="1275"/>
                </a:lnTo>
                <a:lnTo>
                  <a:pt x="631" y="1260"/>
                </a:lnTo>
                <a:lnTo>
                  <a:pt x="616" y="1260"/>
                </a:lnTo>
                <a:lnTo>
                  <a:pt x="616" y="1245"/>
                </a:lnTo>
                <a:lnTo>
                  <a:pt x="616" y="1230"/>
                </a:lnTo>
                <a:lnTo>
                  <a:pt x="616" y="1215"/>
                </a:lnTo>
                <a:lnTo>
                  <a:pt x="601" y="1215"/>
                </a:lnTo>
                <a:lnTo>
                  <a:pt x="601" y="1200"/>
                </a:lnTo>
                <a:lnTo>
                  <a:pt x="586" y="1200"/>
                </a:lnTo>
                <a:lnTo>
                  <a:pt x="586" y="1185"/>
                </a:lnTo>
                <a:lnTo>
                  <a:pt x="571" y="1185"/>
                </a:lnTo>
                <a:lnTo>
                  <a:pt x="571" y="1170"/>
                </a:lnTo>
                <a:lnTo>
                  <a:pt x="556" y="1185"/>
                </a:lnTo>
                <a:lnTo>
                  <a:pt x="556" y="1170"/>
                </a:lnTo>
                <a:lnTo>
                  <a:pt x="541" y="1185"/>
                </a:lnTo>
                <a:lnTo>
                  <a:pt x="541" y="1170"/>
                </a:lnTo>
                <a:lnTo>
                  <a:pt x="526" y="1170"/>
                </a:lnTo>
                <a:lnTo>
                  <a:pt x="526" y="1155"/>
                </a:lnTo>
                <a:lnTo>
                  <a:pt x="511" y="1155"/>
                </a:lnTo>
                <a:lnTo>
                  <a:pt x="511" y="1140"/>
                </a:lnTo>
                <a:lnTo>
                  <a:pt x="511" y="1125"/>
                </a:lnTo>
                <a:lnTo>
                  <a:pt x="496" y="1125"/>
                </a:lnTo>
                <a:lnTo>
                  <a:pt x="496" y="1140"/>
                </a:lnTo>
                <a:lnTo>
                  <a:pt x="481" y="1140"/>
                </a:lnTo>
                <a:lnTo>
                  <a:pt x="466" y="1140"/>
                </a:lnTo>
                <a:lnTo>
                  <a:pt x="451" y="1125"/>
                </a:lnTo>
                <a:lnTo>
                  <a:pt x="436" y="1125"/>
                </a:lnTo>
                <a:lnTo>
                  <a:pt x="421" y="1125"/>
                </a:lnTo>
                <a:lnTo>
                  <a:pt x="406" y="1140"/>
                </a:lnTo>
                <a:lnTo>
                  <a:pt x="391" y="1140"/>
                </a:lnTo>
                <a:lnTo>
                  <a:pt x="391" y="1125"/>
                </a:lnTo>
                <a:lnTo>
                  <a:pt x="376" y="1125"/>
                </a:lnTo>
                <a:lnTo>
                  <a:pt x="361" y="1125"/>
                </a:lnTo>
                <a:lnTo>
                  <a:pt x="361" y="1110"/>
                </a:lnTo>
                <a:lnTo>
                  <a:pt x="346" y="1125"/>
                </a:lnTo>
                <a:lnTo>
                  <a:pt x="331" y="1125"/>
                </a:lnTo>
                <a:lnTo>
                  <a:pt x="316" y="1125"/>
                </a:lnTo>
                <a:lnTo>
                  <a:pt x="316" y="1110"/>
                </a:lnTo>
                <a:lnTo>
                  <a:pt x="301" y="1110"/>
                </a:lnTo>
                <a:lnTo>
                  <a:pt x="301" y="1125"/>
                </a:lnTo>
                <a:lnTo>
                  <a:pt x="301" y="1110"/>
                </a:lnTo>
                <a:lnTo>
                  <a:pt x="301" y="1095"/>
                </a:lnTo>
                <a:lnTo>
                  <a:pt x="286" y="1095"/>
                </a:lnTo>
                <a:lnTo>
                  <a:pt x="271" y="1095"/>
                </a:lnTo>
                <a:lnTo>
                  <a:pt x="271" y="1080"/>
                </a:lnTo>
                <a:lnTo>
                  <a:pt x="256" y="1080"/>
                </a:lnTo>
                <a:lnTo>
                  <a:pt x="241" y="1080"/>
                </a:lnTo>
                <a:lnTo>
                  <a:pt x="226" y="1065"/>
                </a:lnTo>
                <a:lnTo>
                  <a:pt x="226" y="1050"/>
                </a:lnTo>
                <a:lnTo>
                  <a:pt x="211" y="1050"/>
                </a:lnTo>
                <a:lnTo>
                  <a:pt x="211" y="1035"/>
                </a:lnTo>
                <a:lnTo>
                  <a:pt x="226" y="1035"/>
                </a:lnTo>
                <a:lnTo>
                  <a:pt x="226" y="1020"/>
                </a:lnTo>
                <a:lnTo>
                  <a:pt x="226" y="1005"/>
                </a:lnTo>
                <a:lnTo>
                  <a:pt x="241" y="1005"/>
                </a:lnTo>
                <a:lnTo>
                  <a:pt x="241" y="990"/>
                </a:lnTo>
                <a:lnTo>
                  <a:pt x="256" y="990"/>
                </a:lnTo>
                <a:lnTo>
                  <a:pt x="256" y="1005"/>
                </a:lnTo>
                <a:lnTo>
                  <a:pt x="271" y="1005"/>
                </a:lnTo>
                <a:lnTo>
                  <a:pt x="286" y="1005"/>
                </a:lnTo>
                <a:lnTo>
                  <a:pt x="286" y="1020"/>
                </a:lnTo>
                <a:lnTo>
                  <a:pt x="301" y="1020"/>
                </a:lnTo>
                <a:lnTo>
                  <a:pt x="316" y="1020"/>
                </a:lnTo>
                <a:lnTo>
                  <a:pt x="316" y="1035"/>
                </a:lnTo>
                <a:lnTo>
                  <a:pt x="331" y="1035"/>
                </a:lnTo>
                <a:lnTo>
                  <a:pt x="346" y="1035"/>
                </a:lnTo>
                <a:lnTo>
                  <a:pt x="361" y="1035"/>
                </a:lnTo>
                <a:lnTo>
                  <a:pt x="376" y="1035"/>
                </a:lnTo>
                <a:lnTo>
                  <a:pt x="376" y="1020"/>
                </a:lnTo>
                <a:lnTo>
                  <a:pt x="361" y="1020"/>
                </a:lnTo>
                <a:lnTo>
                  <a:pt x="361" y="1005"/>
                </a:lnTo>
                <a:lnTo>
                  <a:pt x="346" y="1005"/>
                </a:lnTo>
                <a:lnTo>
                  <a:pt x="346" y="990"/>
                </a:lnTo>
                <a:lnTo>
                  <a:pt x="346" y="975"/>
                </a:lnTo>
                <a:lnTo>
                  <a:pt x="331" y="975"/>
                </a:lnTo>
                <a:lnTo>
                  <a:pt x="331" y="960"/>
                </a:lnTo>
                <a:lnTo>
                  <a:pt x="331" y="945"/>
                </a:lnTo>
                <a:lnTo>
                  <a:pt x="331" y="930"/>
                </a:lnTo>
                <a:lnTo>
                  <a:pt x="331" y="915"/>
                </a:lnTo>
                <a:lnTo>
                  <a:pt x="346" y="915"/>
                </a:lnTo>
                <a:lnTo>
                  <a:pt x="346" y="900"/>
                </a:lnTo>
                <a:lnTo>
                  <a:pt x="346" y="915"/>
                </a:lnTo>
                <a:lnTo>
                  <a:pt x="361" y="915"/>
                </a:lnTo>
                <a:lnTo>
                  <a:pt x="376" y="900"/>
                </a:lnTo>
                <a:lnTo>
                  <a:pt x="376" y="885"/>
                </a:lnTo>
                <a:lnTo>
                  <a:pt x="376" y="870"/>
                </a:lnTo>
                <a:lnTo>
                  <a:pt x="376" y="855"/>
                </a:lnTo>
                <a:lnTo>
                  <a:pt x="376" y="840"/>
                </a:lnTo>
                <a:lnTo>
                  <a:pt x="391" y="840"/>
                </a:lnTo>
                <a:lnTo>
                  <a:pt x="376" y="840"/>
                </a:lnTo>
                <a:lnTo>
                  <a:pt x="361" y="825"/>
                </a:lnTo>
                <a:lnTo>
                  <a:pt x="346" y="825"/>
                </a:lnTo>
                <a:lnTo>
                  <a:pt x="361" y="825"/>
                </a:lnTo>
                <a:lnTo>
                  <a:pt x="361" y="810"/>
                </a:lnTo>
                <a:lnTo>
                  <a:pt x="361" y="795"/>
                </a:lnTo>
                <a:lnTo>
                  <a:pt x="361" y="780"/>
                </a:lnTo>
                <a:lnTo>
                  <a:pt x="346" y="780"/>
                </a:lnTo>
                <a:lnTo>
                  <a:pt x="361" y="780"/>
                </a:lnTo>
                <a:lnTo>
                  <a:pt x="346" y="780"/>
                </a:lnTo>
                <a:lnTo>
                  <a:pt x="361" y="780"/>
                </a:lnTo>
                <a:lnTo>
                  <a:pt x="346" y="780"/>
                </a:lnTo>
                <a:lnTo>
                  <a:pt x="361" y="765"/>
                </a:lnTo>
                <a:lnTo>
                  <a:pt x="346" y="765"/>
                </a:lnTo>
                <a:lnTo>
                  <a:pt x="331" y="765"/>
                </a:lnTo>
                <a:lnTo>
                  <a:pt x="346" y="765"/>
                </a:lnTo>
                <a:lnTo>
                  <a:pt x="331" y="750"/>
                </a:lnTo>
                <a:lnTo>
                  <a:pt x="286" y="735"/>
                </a:lnTo>
                <a:lnTo>
                  <a:pt x="271" y="690"/>
                </a:lnTo>
                <a:lnTo>
                  <a:pt x="286" y="690"/>
                </a:lnTo>
                <a:lnTo>
                  <a:pt x="271" y="675"/>
                </a:lnTo>
                <a:lnTo>
                  <a:pt x="241" y="675"/>
                </a:lnTo>
                <a:lnTo>
                  <a:pt x="241" y="645"/>
                </a:lnTo>
                <a:lnTo>
                  <a:pt x="211" y="660"/>
                </a:lnTo>
                <a:lnTo>
                  <a:pt x="211" y="645"/>
                </a:lnTo>
                <a:lnTo>
                  <a:pt x="196" y="630"/>
                </a:lnTo>
                <a:lnTo>
                  <a:pt x="196" y="615"/>
                </a:lnTo>
                <a:lnTo>
                  <a:pt x="181" y="615"/>
                </a:lnTo>
                <a:lnTo>
                  <a:pt x="181" y="600"/>
                </a:lnTo>
                <a:lnTo>
                  <a:pt x="166" y="600"/>
                </a:lnTo>
                <a:lnTo>
                  <a:pt x="166" y="585"/>
                </a:lnTo>
                <a:lnTo>
                  <a:pt x="181" y="570"/>
                </a:lnTo>
                <a:lnTo>
                  <a:pt x="181" y="585"/>
                </a:lnTo>
                <a:lnTo>
                  <a:pt x="196" y="570"/>
                </a:lnTo>
                <a:lnTo>
                  <a:pt x="196" y="555"/>
                </a:lnTo>
                <a:lnTo>
                  <a:pt x="196" y="540"/>
                </a:lnTo>
                <a:lnTo>
                  <a:pt x="196" y="525"/>
                </a:lnTo>
                <a:lnTo>
                  <a:pt x="196" y="510"/>
                </a:lnTo>
                <a:lnTo>
                  <a:pt x="181" y="510"/>
                </a:lnTo>
                <a:lnTo>
                  <a:pt x="166" y="495"/>
                </a:lnTo>
                <a:lnTo>
                  <a:pt x="166" y="480"/>
                </a:lnTo>
                <a:lnTo>
                  <a:pt x="166" y="465"/>
                </a:lnTo>
                <a:lnTo>
                  <a:pt x="166" y="450"/>
                </a:lnTo>
                <a:lnTo>
                  <a:pt x="150" y="450"/>
                </a:lnTo>
                <a:lnTo>
                  <a:pt x="150" y="435"/>
                </a:lnTo>
                <a:lnTo>
                  <a:pt x="135" y="420"/>
                </a:lnTo>
                <a:lnTo>
                  <a:pt x="135" y="435"/>
                </a:lnTo>
                <a:lnTo>
                  <a:pt x="135" y="450"/>
                </a:lnTo>
                <a:lnTo>
                  <a:pt x="120" y="435"/>
                </a:lnTo>
                <a:lnTo>
                  <a:pt x="120" y="420"/>
                </a:lnTo>
                <a:lnTo>
                  <a:pt x="105" y="420"/>
                </a:lnTo>
                <a:lnTo>
                  <a:pt x="105" y="405"/>
                </a:lnTo>
                <a:lnTo>
                  <a:pt x="105" y="390"/>
                </a:lnTo>
                <a:lnTo>
                  <a:pt x="90" y="390"/>
                </a:lnTo>
                <a:lnTo>
                  <a:pt x="90" y="375"/>
                </a:lnTo>
                <a:lnTo>
                  <a:pt x="105" y="375"/>
                </a:lnTo>
                <a:lnTo>
                  <a:pt x="120" y="375"/>
                </a:lnTo>
                <a:lnTo>
                  <a:pt x="120" y="360"/>
                </a:lnTo>
                <a:lnTo>
                  <a:pt x="75" y="345"/>
                </a:lnTo>
                <a:lnTo>
                  <a:pt x="60" y="330"/>
                </a:lnTo>
                <a:lnTo>
                  <a:pt x="45" y="330"/>
                </a:lnTo>
                <a:lnTo>
                  <a:pt x="45" y="315"/>
                </a:lnTo>
                <a:lnTo>
                  <a:pt x="30" y="315"/>
                </a:lnTo>
                <a:lnTo>
                  <a:pt x="15" y="300"/>
                </a:lnTo>
                <a:lnTo>
                  <a:pt x="30" y="285"/>
                </a:lnTo>
                <a:lnTo>
                  <a:pt x="15" y="285"/>
                </a:lnTo>
                <a:lnTo>
                  <a:pt x="15" y="270"/>
                </a:lnTo>
                <a:lnTo>
                  <a:pt x="0" y="270"/>
                </a:lnTo>
                <a:lnTo>
                  <a:pt x="15" y="270"/>
                </a:lnTo>
                <a:lnTo>
                  <a:pt x="0" y="270"/>
                </a:lnTo>
                <a:lnTo>
                  <a:pt x="15" y="240"/>
                </a:lnTo>
                <a:lnTo>
                  <a:pt x="0" y="240"/>
                </a:lnTo>
                <a:lnTo>
                  <a:pt x="15" y="240"/>
                </a:lnTo>
                <a:lnTo>
                  <a:pt x="0" y="240"/>
                </a:lnTo>
                <a:lnTo>
                  <a:pt x="0" y="225"/>
                </a:lnTo>
                <a:lnTo>
                  <a:pt x="15" y="225"/>
                </a:lnTo>
                <a:lnTo>
                  <a:pt x="30" y="225"/>
                </a:lnTo>
                <a:lnTo>
                  <a:pt x="30" y="210"/>
                </a:lnTo>
                <a:lnTo>
                  <a:pt x="30" y="195"/>
                </a:lnTo>
                <a:lnTo>
                  <a:pt x="45" y="195"/>
                </a:lnTo>
                <a:lnTo>
                  <a:pt x="30" y="180"/>
                </a:lnTo>
                <a:lnTo>
                  <a:pt x="45" y="180"/>
                </a:lnTo>
                <a:lnTo>
                  <a:pt x="60" y="165"/>
                </a:lnTo>
                <a:lnTo>
                  <a:pt x="75" y="165"/>
                </a:lnTo>
                <a:lnTo>
                  <a:pt x="75" y="180"/>
                </a:lnTo>
                <a:lnTo>
                  <a:pt x="90" y="180"/>
                </a:lnTo>
                <a:lnTo>
                  <a:pt x="90" y="165"/>
                </a:lnTo>
                <a:lnTo>
                  <a:pt x="90" y="180"/>
                </a:lnTo>
                <a:lnTo>
                  <a:pt x="105" y="180"/>
                </a:lnTo>
                <a:lnTo>
                  <a:pt x="105" y="165"/>
                </a:lnTo>
                <a:lnTo>
                  <a:pt x="105" y="180"/>
                </a:lnTo>
                <a:lnTo>
                  <a:pt x="90" y="180"/>
                </a:lnTo>
                <a:lnTo>
                  <a:pt x="105" y="165"/>
                </a:lnTo>
                <a:lnTo>
                  <a:pt x="90" y="150"/>
                </a:lnTo>
                <a:lnTo>
                  <a:pt x="105" y="150"/>
                </a:lnTo>
                <a:lnTo>
                  <a:pt x="120" y="150"/>
                </a:lnTo>
                <a:lnTo>
                  <a:pt x="120" y="135"/>
                </a:lnTo>
                <a:lnTo>
                  <a:pt x="135" y="135"/>
                </a:lnTo>
                <a:lnTo>
                  <a:pt x="135" y="120"/>
                </a:lnTo>
                <a:lnTo>
                  <a:pt x="135" y="105"/>
                </a:lnTo>
                <a:lnTo>
                  <a:pt x="166" y="105"/>
                </a:lnTo>
                <a:lnTo>
                  <a:pt x="166" y="120"/>
                </a:lnTo>
                <a:lnTo>
                  <a:pt x="181" y="135"/>
                </a:lnTo>
                <a:lnTo>
                  <a:pt x="181" y="120"/>
                </a:lnTo>
                <a:lnTo>
                  <a:pt x="196" y="120"/>
                </a:lnTo>
                <a:lnTo>
                  <a:pt x="211" y="135"/>
                </a:lnTo>
                <a:lnTo>
                  <a:pt x="226" y="135"/>
                </a:lnTo>
                <a:lnTo>
                  <a:pt x="241" y="135"/>
                </a:lnTo>
                <a:lnTo>
                  <a:pt x="226" y="135"/>
                </a:lnTo>
                <a:lnTo>
                  <a:pt x="241" y="135"/>
                </a:lnTo>
                <a:lnTo>
                  <a:pt x="226" y="135"/>
                </a:lnTo>
                <a:lnTo>
                  <a:pt x="241" y="150"/>
                </a:lnTo>
                <a:lnTo>
                  <a:pt x="226" y="150"/>
                </a:lnTo>
                <a:lnTo>
                  <a:pt x="226" y="165"/>
                </a:lnTo>
                <a:lnTo>
                  <a:pt x="241" y="165"/>
                </a:lnTo>
                <a:lnTo>
                  <a:pt x="256" y="180"/>
                </a:lnTo>
                <a:lnTo>
                  <a:pt x="271" y="180"/>
                </a:lnTo>
                <a:lnTo>
                  <a:pt x="271" y="165"/>
                </a:lnTo>
                <a:lnTo>
                  <a:pt x="286" y="165"/>
                </a:lnTo>
                <a:lnTo>
                  <a:pt x="316" y="165"/>
                </a:lnTo>
                <a:lnTo>
                  <a:pt x="331" y="165"/>
                </a:lnTo>
                <a:lnTo>
                  <a:pt x="346" y="165"/>
                </a:lnTo>
                <a:lnTo>
                  <a:pt x="361" y="165"/>
                </a:lnTo>
                <a:lnTo>
                  <a:pt x="376" y="165"/>
                </a:lnTo>
                <a:lnTo>
                  <a:pt x="376" y="180"/>
                </a:lnTo>
                <a:lnTo>
                  <a:pt x="376" y="165"/>
                </a:lnTo>
                <a:lnTo>
                  <a:pt x="391" y="165"/>
                </a:lnTo>
                <a:lnTo>
                  <a:pt x="391" y="180"/>
                </a:lnTo>
                <a:lnTo>
                  <a:pt x="406" y="180"/>
                </a:lnTo>
                <a:lnTo>
                  <a:pt x="406" y="165"/>
                </a:lnTo>
                <a:lnTo>
                  <a:pt x="406" y="150"/>
                </a:lnTo>
                <a:lnTo>
                  <a:pt x="421" y="150"/>
                </a:lnTo>
                <a:lnTo>
                  <a:pt x="436" y="150"/>
                </a:lnTo>
                <a:lnTo>
                  <a:pt x="451" y="150"/>
                </a:lnTo>
                <a:lnTo>
                  <a:pt x="466" y="135"/>
                </a:lnTo>
                <a:lnTo>
                  <a:pt x="481" y="120"/>
                </a:lnTo>
                <a:lnTo>
                  <a:pt x="481" y="105"/>
                </a:lnTo>
                <a:lnTo>
                  <a:pt x="496" y="105"/>
                </a:lnTo>
                <a:lnTo>
                  <a:pt x="481" y="105"/>
                </a:lnTo>
                <a:lnTo>
                  <a:pt x="496" y="90"/>
                </a:lnTo>
                <a:lnTo>
                  <a:pt x="511" y="90"/>
                </a:lnTo>
                <a:lnTo>
                  <a:pt x="511" y="75"/>
                </a:lnTo>
                <a:lnTo>
                  <a:pt x="526" y="60"/>
                </a:lnTo>
                <a:lnTo>
                  <a:pt x="526" y="75"/>
                </a:lnTo>
                <a:lnTo>
                  <a:pt x="526" y="60"/>
                </a:lnTo>
                <a:lnTo>
                  <a:pt x="541" y="60"/>
                </a:lnTo>
                <a:lnTo>
                  <a:pt x="541" y="45"/>
                </a:lnTo>
                <a:lnTo>
                  <a:pt x="556" y="45"/>
                </a:lnTo>
                <a:lnTo>
                  <a:pt x="556" y="30"/>
                </a:lnTo>
                <a:lnTo>
                  <a:pt x="571" y="30"/>
                </a:lnTo>
                <a:lnTo>
                  <a:pt x="586" y="30"/>
                </a:lnTo>
                <a:lnTo>
                  <a:pt x="586" y="45"/>
                </a:lnTo>
                <a:lnTo>
                  <a:pt x="601" y="45"/>
                </a:lnTo>
                <a:lnTo>
                  <a:pt x="601" y="30"/>
                </a:lnTo>
                <a:lnTo>
                  <a:pt x="601" y="45"/>
                </a:lnTo>
                <a:lnTo>
                  <a:pt x="601" y="30"/>
                </a:lnTo>
                <a:lnTo>
                  <a:pt x="616" y="30"/>
                </a:lnTo>
                <a:lnTo>
                  <a:pt x="631" y="30"/>
                </a:lnTo>
                <a:lnTo>
                  <a:pt x="631" y="45"/>
                </a:lnTo>
                <a:lnTo>
                  <a:pt x="646" y="45"/>
                </a:lnTo>
                <a:lnTo>
                  <a:pt x="661" y="45"/>
                </a:lnTo>
                <a:lnTo>
                  <a:pt x="661" y="30"/>
                </a:lnTo>
                <a:lnTo>
                  <a:pt x="661" y="15"/>
                </a:lnTo>
                <a:lnTo>
                  <a:pt x="676" y="15"/>
                </a:lnTo>
                <a:lnTo>
                  <a:pt x="676" y="0"/>
                </a:lnTo>
                <a:lnTo>
                  <a:pt x="691" y="0"/>
                </a:lnTo>
                <a:lnTo>
                  <a:pt x="691" y="15"/>
                </a:lnTo>
                <a:lnTo>
                  <a:pt x="706" y="15"/>
                </a:lnTo>
                <a:lnTo>
                  <a:pt x="706" y="30"/>
                </a:lnTo>
                <a:lnTo>
                  <a:pt x="721" y="30"/>
                </a:lnTo>
                <a:lnTo>
                  <a:pt x="736" y="30"/>
                </a:lnTo>
                <a:lnTo>
                  <a:pt x="736" y="45"/>
                </a:lnTo>
                <a:lnTo>
                  <a:pt x="751" y="45"/>
                </a:lnTo>
                <a:lnTo>
                  <a:pt x="766" y="45"/>
                </a:lnTo>
                <a:lnTo>
                  <a:pt x="766" y="60"/>
                </a:lnTo>
                <a:lnTo>
                  <a:pt x="766" y="75"/>
                </a:lnTo>
                <a:lnTo>
                  <a:pt x="781" y="60"/>
                </a:lnTo>
                <a:lnTo>
                  <a:pt x="766" y="60"/>
                </a:lnTo>
                <a:lnTo>
                  <a:pt x="781" y="60"/>
                </a:lnTo>
                <a:lnTo>
                  <a:pt x="796" y="60"/>
                </a:lnTo>
                <a:lnTo>
                  <a:pt x="811" y="60"/>
                </a:lnTo>
                <a:lnTo>
                  <a:pt x="811" y="45"/>
                </a:lnTo>
                <a:lnTo>
                  <a:pt x="811" y="60"/>
                </a:lnTo>
                <a:lnTo>
                  <a:pt x="826" y="60"/>
                </a:lnTo>
                <a:lnTo>
                  <a:pt x="841" y="60"/>
                </a:lnTo>
                <a:lnTo>
                  <a:pt x="856" y="45"/>
                </a:lnTo>
                <a:lnTo>
                  <a:pt x="856" y="60"/>
                </a:lnTo>
                <a:lnTo>
                  <a:pt x="871" y="60"/>
                </a:lnTo>
                <a:lnTo>
                  <a:pt x="886" y="60"/>
                </a:lnTo>
                <a:lnTo>
                  <a:pt x="901" y="75"/>
                </a:lnTo>
                <a:lnTo>
                  <a:pt x="916" y="75"/>
                </a:lnTo>
                <a:lnTo>
                  <a:pt x="931" y="75"/>
                </a:lnTo>
                <a:lnTo>
                  <a:pt x="946" y="75"/>
                </a:lnTo>
                <a:lnTo>
                  <a:pt x="946" y="90"/>
                </a:lnTo>
                <a:lnTo>
                  <a:pt x="961" y="75"/>
                </a:lnTo>
                <a:lnTo>
                  <a:pt x="976" y="75"/>
                </a:lnTo>
                <a:lnTo>
                  <a:pt x="976" y="60"/>
                </a:lnTo>
                <a:lnTo>
                  <a:pt x="991" y="60"/>
                </a:lnTo>
                <a:lnTo>
                  <a:pt x="1006" y="60"/>
                </a:lnTo>
                <a:lnTo>
                  <a:pt x="1006" y="45"/>
                </a:lnTo>
                <a:lnTo>
                  <a:pt x="991" y="45"/>
                </a:lnTo>
                <a:lnTo>
                  <a:pt x="991" y="30"/>
                </a:lnTo>
                <a:lnTo>
                  <a:pt x="1006" y="30"/>
                </a:lnTo>
                <a:lnTo>
                  <a:pt x="1021" y="15"/>
                </a:lnTo>
                <a:lnTo>
                  <a:pt x="1036" y="15"/>
                </a:lnTo>
                <a:lnTo>
                  <a:pt x="1036" y="30"/>
                </a:lnTo>
                <a:lnTo>
                  <a:pt x="1051" y="30"/>
                </a:lnTo>
                <a:lnTo>
                  <a:pt x="1066" y="15"/>
                </a:lnTo>
                <a:lnTo>
                  <a:pt x="1066" y="0"/>
                </a:lnTo>
                <a:lnTo>
                  <a:pt x="1081" y="15"/>
                </a:lnTo>
                <a:lnTo>
                  <a:pt x="1096" y="30"/>
                </a:lnTo>
                <a:lnTo>
                  <a:pt x="1111" y="30"/>
                </a:lnTo>
                <a:lnTo>
                  <a:pt x="1111" y="45"/>
                </a:lnTo>
                <a:lnTo>
                  <a:pt x="1126" y="45"/>
                </a:lnTo>
                <a:lnTo>
                  <a:pt x="1126" y="30"/>
                </a:lnTo>
                <a:lnTo>
                  <a:pt x="1141" y="30"/>
                </a:lnTo>
                <a:lnTo>
                  <a:pt x="1141" y="45"/>
                </a:lnTo>
                <a:lnTo>
                  <a:pt x="1156" y="45"/>
                </a:lnTo>
                <a:lnTo>
                  <a:pt x="1156" y="60"/>
                </a:lnTo>
                <a:lnTo>
                  <a:pt x="1141" y="60"/>
                </a:lnTo>
                <a:lnTo>
                  <a:pt x="1156" y="60"/>
                </a:lnTo>
                <a:lnTo>
                  <a:pt x="1171" y="60"/>
                </a:lnTo>
                <a:lnTo>
                  <a:pt x="1171" y="45"/>
                </a:lnTo>
                <a:lnTo>
                  <a:pt x="1171" y="30"/>
                </a:lnTo>
                <a:lnTo>
                  <a:pt x="1186" y="30"/>
                </a:lnTo>
                <a:lnTo>
                  <a:pt x="1201" y="30"/>
                </a:lnTo>
                <a:lnTo>
                  <a:pt x="1216" y="30"/>
                </a:lnTo>
                <a:lnTo>
                  <a:pt x="1216" y="15"/>
                </a:lnTo>
                <a:lnTo>
                  <a:pt x="1232" y="15"/>
                </a:lnTo>
                <a:lnTo>
                  <a:pt x="1232" y="30"/>
                </a:lnTo>
                <a:lnTo>
                  <a:pt x="1247" y="30"/>
                </a:lnTo>
                <a:lnTo>
                  <a:pt x="1247" y="45"/>
                </a:lnTo>
                <a:lnTo>
                  <a:pt x="1247" y="60"/>
                </a:lnTo>
                <a:lnTo>
                  <a:pt x="1247" y="75"/>
                </a:lnTo>
                <a:lnTo>
                  <a:pt x="1247" y="90"/>
                </a:lnTo>
                <a:lnTo>
                  <a:pt x="1247" y="105"/>
                </a:lnTo>
                <a:lnTo>
                  <a:pt x="1262" y="105"/>
                </a:lnTo>
                <a:lnTo>
                  <a:pt x="1262" y="120"/>
                </a:lnTo>
                <a:lnTo>
                  <a:pt x="1277" y="135"/>
                </a:lnTo>
                <a:lnTo>
                  <a:pt x="1292" y="135"/>
                </a:lnTo>
                <a:lnTo>
                  <a:pt x="1307" y="150"/>
                </a:lnTo>
                <a:lnTo>
                  <a:pt x="1307" y="165"/>
                </a:lnTo>
                <a:lnTo>
                  <a:pt x="1322" y="165"/>
                </a:lnTo>
                <a:lnTo>
                  <a:pt x="1307" y="165"/>
                </a:lnTo>
                <a:lnTo>
                  <a:pt x="1322" y="165"/>
                </a:lnTo>
                <a:lnTo>
                  <a:pt x="1322" y="180"/>
                </a:lnTo>
                <a:lnTo>
                  <a:pt x="1337" y="180"/>
                </a:lnTo>
                <a:lnTo>
                  <a:pt x="1337" y="195"/>
                </a:lnTo>
                <a:lnTo>
                  <a:pt x="1322" y="210"/>
                </a:lnTo>
                <a:lnTo>
                  <a:pt x="1352" y="225"/>
                </a:lnTo>
                <a:lnTo>
                  <a:pt x="1367" y="225"/>
                </a:lnTo>
                <a:lnTo>
                  <a:pt x="1382" y="225"/>
                </a:lnTo>
                <a:lnTo>
                  <a:pt x="1397" y="240"/>
                </a:lnTo>
                <a:lnTo>
                  <a:pt x="1397" y="255"/>
                </a:lnTo>
                <a:lnTo>
                  <a:pt x="1397" y="270"/>
                </a:lnTo>
                <a:lnTo>
                  <a:pt x="1412" y="270"/>
                </a:lnTo>
                <a:lnTo>
                  <a:pt x="1412" y="285"/>
                </a:lnTo>
                <a:lnTo>
                  <a:pt x="1412" y="270"/>
                </a:lnTo>
                <a:lnTo>
                  <a:pt x="1427" y="270"/>
                </a:lnTo>
                <a:lnTo>
                  <a:pt x="1427" y="285"/>
                </a:lnTo>
                <a:lnTo>
                  <a:pt x="1412" y="300"/>
                </a:lnTo>
                <a:lnTo>
                  <a:pt x="1412" y="315"/>
                </a:lnTo>
                <a:lnTo>
                  <a:pt x="1397" y="315"/>
                </a:lnTo>
                <a:lnTo>
                  <a:pt x="1397" y="330"/>
                </a:lnTo>
                <a:lnTo>
                  <a:pt x="1397" y="345"/>
                </a:lnTo>
                <a:lnTo>
                  <a:pt x="1412" y="345"/>
                </a:lnTo>
                <a:lnTo>
                  <a:pt x="1397" y="345"/>
                </a:lnTo>
                <a:lnTo>
                  <a:pt x="1412" y="360"/>
                </a:lnTo>
                <a:lnTo>
                  <a:pt x="1412" y="375"/>
                </a:lnTo>
                <a:lnTo>
                  <a:pt x="1427" y="375"/>
                </a:lnTo>
                <a:lnTo>
                  <a:pt x="1427" y="360"/>
                </a:lnTo>
                <a:lnTo>
                  <a:pt x="1442" y="375"/>
                </a:lnTo>
                <a:lnTo>
                  <a:pt x="1457" y="375"/>
                </a:lnTo>
                <a:lnTo>
                  <a:pt x="1472" y="375"/>
                </a:lnTo>
                <a:lnTo>
                  <a:pt x="1487" y="375"/>
                </a:lnTo>
                <a:lnTo>
                  <a:pt x="1487" y="360"/>
                </a:lnTo>
                <a:lnTo>
                  <a:pt x="1487" y="375"/>
                </a:lnTo>
                <a:lnTo>
                  <a:pt x="1502" y="375"/>
                </a:lnTo>
                <a:lnTo>
                  <a:pt x="1502" y="360"/>
                </a:lnTo>
                <a:lnTo>
                  <a:pt x="1502" y="345"/>
                </a:lnTo>
                <a:lnTo>
                  <a:pt x="1517" y="345"/>
                </a:lnTo>
                <a:lnTo>
                  <a:pt x="1532" y="345"/>
                </a:lnTo>
                <a:lnTo>
                  <a:pt x="1517" y="345"/>
                </a:lnTo>
                <a:lnTo>
                  <a:pt x="1517" y="360"/>
                </a:lnTo>
                <a:lnTo>
                  <a:pt x="1532" y="345"/>
                </a:lnTo>
                <a:lnTo>
                  <a:pt x="1547" y="345"/>
                </a:lnTo>
                <a:lnTo>
                  <a:pt x="1562" y="345"/>
                </a:lnTo>
                <a:lnTo>
                  <a:pt x="1547" y="345"/>
                </a:lnTo>
                <a:lnTo>
                  <a:pt x="1562" y="345"/>
                </a:lnTo>
                <a:lnTo>
                  <a:pt x="1577" y="345"/>
                </a:lnTo>
                <a:lnTo>
                  <a:pt x="1577" y="330"/>
                </a:lnTo>
                <a:lnTo>
                  <a:pt x="1592" y="345"/>
                </a:lnTo>
                <a:lnTo>
                  <a:pt x="1607" y="345"/>
                </a:lnTo>
                <a:lnTo>
                  <a:pt x="1622" y="345"/>
                </a:lnTo>
                <a:lnTo>
                  <a:pt x="1637" y="345"/>
                </a:lnTo>
                <a:lnTo>
                  <a:pt x="1637" y="360"/>
                </a:lnTo>
                <a:lnTo>
                  <a:pt x="1637" y="375"/>
                </a:lnTo>
                <a:lnTo>
                  <a:pt x="1637" y="390"/>
                </a:lnTo>
                <a:lnTo>
                  <a:pt x="1637" y="405"/>
                </a:lnTo>
                <a:lnTo>
                  <a:pt x="1652" y="405"/>
                </a:lnTo>
                <a:lnTo>
                  <a:pt x="1652" y="420"/>
                </a:lnTo>
                <a:lnTo>
                  <a:pt x="1637" y="420"/>
                </a:lnTo>
                <a:lnTo>
                  <a:pt x="1637" y="435"/>
                </a:lnTo>
                <a:lnTo>
                  <a:pt x="1622" y="435"/>
                </a:lnTo>
                <a:lnTo>
                  <a:pt x="1622" y="450"/>
                </a:lnTo>
                <a:lnTo>
                  <a:pt x="1607" y="450"/>
                </a:lnTo>
                <a:lnTo>
                  <a:pt x="1607" y="465"/>
                </a:lnTo>
                <a:lnTo>
                  <a:pt x="1592" y="480"/>
                </a:lnTo>
                <a:lnTo>
                  <a:pt x="1592" y="495"/>
                </a:lnTo>
                <a:lnTo>
                  <a:pt x="1592" y="510"/>
                </a:lnTo>
                <a:lnTo>
                  <a:pt x="1592" y="525"/>
                </a:lnTo>
                <a:lnTo>
                  <a:pt x="1607" y="525"/>
                </a:lnTo>
                <a:lnTo>
                  <a:pt x="1607" y="540"/>
                </a:lnTo>
                <a:lnTo>
                  <a:pt x="1622" y="540"/>
                </a:lnTo>
                <a:lnTo>
                  <a:pt x="1622" y="555"/>
                </a:lnTo>
                <a:lnTo>
                  <a:pt x="1637" y="555"/>
                </a:lnTo>
                <a:lnTo>
                  <a:pt x="1637" y="570"/>
                </a:lnTo>
                <a:lnTo>
                  <a:pt x="1652" y="570"/>
                </a:lnTo>
                <a:lnTo>
                  <a:pt x="1667" y="570"/>
                </a:lnTo>
                <a:lnTo>
                  <a:pt x="1667" y="585"/>
                </a:lnTo>
                <a:lnTo>
                  <a:pt x="1682" y="585"/>
                </a:lnTo>
                <a:lnTo>
                  <a:pt x="1682" y="570"/>
                </a:lnTo>
                <a:lnTo>
                  <a:pt x="1697" y="570"/>
                </a:lnTo>
                <a:lnTo>
                  <a:pt x="1712" y="570"/>
                </a:lnTo>
                <a:lnTo>
                  <a:pt x="1712" y="585"/>
                </a:lnTo>
                <a:lnTo>
                  <a:pt x="1697" y="585"/>
                </a:lnTo>
                <a:lnTo>
                  <a:pt x="1697" y="600"/>
                </a:lnTo>
                <a:lnTo>
                  <a:pt x="1712" y="600"/>
                </a:lnTo>
                <a:lnTo>
                  <a:pt x="1727" y="600"/>
                </a:lnTo>
                <a:lnTo>
                  <a:pt x="1742" y="600"/>
                </a:lnTo>
                <a:lnTo>
                  <a:pt x="1757" y="600"/>
                </a:lnTo>
                <a:lnTo>
                  <a:pt x="1772" y="615"/>
                </a:lnTo>
                <a:lnTo>
                  <a:pt x="1787" y="615"/>
                </a:lnTo>
                <a:lnTo>
                  <a:pt x="1787" y="630"/>
                </a:lnTo>
                <a:lnTo>
                  <a:pt x="1787" y="645"/>
                </a:lnTo>
                <a:lnTo>
                  <a:pt x="1802" y="645"/>
                </a:lnTo>
                <a:lnTo>
                  <a:pt x="1787" y="645"/>
                </a:lnTo>
                <a:lnTo>
                  <a:pt x="1787" y="660"/>
                </a:lnTo>
                <a:lnTo>
                  <a:pt x="1787" y="675"/>
                </a:lnTo>
                <a:lnTo>
                  <a:pt x="1787" y="690"/>
                </a:lnTo>
                <a:lnTo>
                  <a:pt x="1802" y="705"/>
                </a:lnTo>
                <a:lnTo>
                  <a:pt x="1817" y="705"/>
                </a:lnTo>
                <a:lnTo>
                  <a:pt x="1817" y="720"/>
                </a:lnTo>
                <a:lnTo>
                  <a:pt x="1802" y="720"/>
                </a:lnTo>
                <a:lnTo>
                  <a:pt x="1817" y="720"/>
                </a:lnTo>
                <a:lnTo>
                  <a:pt x="1817" y="735"/>
                </a:lnTo>
                <a:lnTo>
                  <a:pt x="1802" y="735"/>
                </a:lnTo>
                <a:lnTo>
                  <a:pt x="1817" y="735"/>
                </a:lnTo>
                <a:lnTo>
                  <a:pt x="1817" y="750"/>
                </a:lnTo>
                <a:lnTo>
                  <a:pt x="1832" y="750"/>
                </a:lnTo>
                <a:lnTo>
                  <a:pt x="1847" y="750"/>
                </a:lnTo>
                <a:lnTo>
                  <a:pt x="1862" y="750"/>
                </a:lnTo>
                <a:lnTo>
                  <a:pt x="1862" y="765"/>
                </a:lnTo>
                <a:lnTo>
                  <a:pt x="1877" y="765"/>
                </a:lnTo>
                <a:lnTo>
                  <a:pt x="1892" y="765"/>
                </a:lnTo>
                <a:lnTo>
                  <a:pt x="1907" y="765"/>
                </a:lnTo>
                <a:lnTo>
                  <a:pt x="1922" y="765"/>
                </a:lnTo>
                <a:lnTo>
                  <a:pt x="1907" y="765"/>
                </a:lnTo>
                <a:lnTo>
                  <a:pt x="1907" y="780"/>
                </a:lnTo>
                <a:lnTo>
                  <a:pt x="1922" y="780"/>
                </a:lnTo>
                <a:lnTo>
                  <a:pt x="1922" y="795"/>
                </a:lnTo>
                <a:lnTo>
                  <a:pt x="1937" y="810"/>
                </a:lnTo>
                <a:lnTo>
                  <a:pt x="1937" y="825"/>
                </a:lnTo>
                <a:lnTo>
                  <a:pt x="1952" y="840"/>
                </a:lnTo>
                <a:lnTo>
                  <a:pt x="1937" y="85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13" name="Freeform 551"/>
          <p:cNvSpPr>
            <a:spLocks/>
          </p:cNvSpPr>
          <p:nvPr/>
        </p:nvSpPr>
        <p:spPr bwMode="auto">
          <a:xfrm>
            <a:off x="4845181" y="2220714"/>
            <a:ext cx="1638226" cy="1303681"/>
          </a:xfrm>
          <a:custGeom>
            <a:avLst/>
            <a:gdLst>
              <a:gd name="T0" fmla="*/ 1 w 1952"/>
              <a:gd name="T1" fmla="*/ 1 h 1575"/>
              <a:gd name="T2" fmla="*/ 1 w 1952"/>
              <a:gd name="T3" fmla="*/ 1 h 1575"/>
              <a:gd name="T4" fmla="*/ 1 w 1952"/>
              <a:gd name="T5" fmla="*/ 1 h 1575"/>
              <a:gd name="T6" fmla="*/ 1 w 1952"/>
              <a:gd name="T7" fmla="*/ 1 h 1575"/>
              <a:gd name="T8" fmla="*/ 1 w 1952"/>
              <a:gd name="T9" fmla="*/ 1 h 1575"/>
              <a:gd name="T10" fmla="*/ 1 w 1952"/>
              <a:gd name="T11" fmla="*/ 1 h 1575"/>
              <a:gd name="T12" fmla="*/ 1 w 1952"/>
              <a:gd name="T13" fmla="*/ 1 h 1575"/>
              <a:gd name="T14" fmla="*/ 1 w 1952"/>
              <a:gd name="T15" fmla="*/ 1 h 1575"/>
              <a:gd name="T16" fmla="*/ 1 w 1952"/>
              <a:gd name="T17" fmla="*/ 1 h 1575"/>
              <a:gd name="T18" fmla="*/ 1 w 1952"/>
              <a:gd name="T19" fmla="*/ 1 h 1575"/>
              <a:gd name="T20" fmla="*/ 1 w 1952"/>
              <a:gd name="T21" fmla="*/ 1 h 1575"/>
              <a:gd name="T22" fmla="*/ 1 w 1952"/>
              <a:gd name="T23" fmla="*/ 1 h 1575"/>
              <a:gd name="T24" fmla="*/ 1 w 1952"/>
              <a:gd name="T25" fmla="*/ 1 h 1575"/>
              <a:gd name="T26" fmla="*/ 1 w 1952"/>
              <a:gd name="T27" fmla="*/ 1 h 1575"/>
              <a:gd name="T28" fmla="*/ 1 w 1952"/>
              <a:gd name="T29" fmla="*/ 1 h 1575"/>
              <a:gd name="T30" fmla="*/ 1 w 1952"/>
              <a:gd name="T31" fmla="*/ 1 h 1575"/>
              <a:gd name="T32" fmla="*/ 1 w 1952"/>
              <a:gd name="T33" fmla="*/ 1 h 1575"/>
              <a:gd name="T34" fmla="*/ 1 w 1952"/>
              <a:gd name="T35" fmla="*/ 1 h 1575"/>
              <a:gd name="T36" fmla="*/ 1 w 1952"/>
              <a:gd name="T37" fmla="*/ 1 h 1575"/>
              <a:gd name="T38" fmla="*/ 1 w 1952"/>
              <a:gd name="T39" fmla="*/ 1 h 1575"/>
              <a:gd name="T40" fmla="*/ 1 w 1952"/>
              <a:gd name="T41" fmla="*/ 1 h 1575"/>
              <a:gd name="T42" fmla="*/ 1 w 1952"/>
              <a:gd name="T43" fmla="*/ 1 h 1575"/>
              <a:gd name="T44" fmla="*/ 1 w 1952"/>
              <a:gd name="T45" fmla="*/ 1 h 1575"/>
              <a:gd name="T46" fmla="*/ 1 w 1952"/>
              <a:gd name="T47" fmla="*/ 1 h 1575"/>
              <a:gd name="T48" fmla="*/ 1 w 1952"/>
              <a:gd name="T49" fmla="*/ 1 h 1575"/>
              <a:gd name="T50" fmla="*/ 1 w 1952"/>
              <a:gd name="T51" fmla="*/ 1 h 1575"/>
              <a:gd name="T52" fmla="*/ 1 w 1952"/>
              <a:gd name="T53" fmla="*/ 1 h 1575"/>
              <a:gd name="T54" fmla="*/ 1 w 1952"/>
              <a:gd name="T55" fmla="*/ 1 h 1575"/>
              <a:gd name="T56" fmla="*/ 1 w 1952"/>
              <a:gd name="T57" fmla="*/ 1 h 1575"/>
              <a:gd name="T58" fmla="*/ 1 w 1952"/>
              <a:gd name="T59" fmla="*/ 1 h 1575"/>
              <a:gd name="T60" fmla="*/ 1 w 1952"/>
              <a:gd name="T61" fmla="*/ 1 h 1575"/>
              <a:gd name="T62" fmla="*/ 1 w 1952"/>
              <a:gd name="T63" fmla="*/ 1 h 1575"/>
              <a:gd name="T64" fmla="*/ 1 w 1952"/>
              <a:gd name="T65" fmla="*/ 1 h 1575"/>
              <a:gd name="T66" fmla="*/ 1 w 1952"/>
              <a:gd name="T67" fmla="*/ 1 h 1575"/>
              <a:gd name="T68" fmla="*/ 1 w 1952"/>
              <a:gd name="T69" fmla="*/ 1 h 1575"/>
              <a:gd name="T70" fmla="*/ 1 w 1952"/>
              <a:gd name="T71" fmla="*/ 1 h 1575"/>
              <a:gd name="T72" fmla="*/ 1 w 1952"/>
              <a:gd name="T73" fmla="*/ 1 h 1575"/>
              <a:gd name="T74" fmla="*/ 1 w 1952"/>
              <a:gd name="T75" fmla="*/ 1 h 1575"/>
              <a:gd name="T76" fmla="*/ 1 w 1952"/>
              <a:gd name="T77" fmla="*/ 1 h 1575"/>
              <a:gd name="T78" fmla="*/ 1 w 1952"/>
              <a:gd name="T79" fmla="*/ 0 h 1575"/>
              <a:gd name="T80" fmla="*/ 1 w 1952"/>
              <a:gd name="T81" fmla="*/ 1 h 1575"/>
              <a:gd name="T82" fmla="*/ 1 w 1952"/>
              <a:gd name="T83" fmla="*/ 1 h 1575"/>
              <a:gd name="T84" fmla="*/ 1 w 1952"/>
              <a:gd name="T85" fmla="*/ 1 h 1575"/>
              <a:gd name="T86" fmla="*/ 1 w 1952"/>
              <a:gd name="T87" fmla="*/ 1 h 1575"/>
              <a:gd name="T88" fmla="*/ 1 w 1952"/>
              <a:gd name="T89" fmla="*/ 1 h 1575"/>
              <a:gd name="T90" fmla="*/ 1 w 1952"/>
              <a:gd name="T91" fmla="*/ 1 h 1575"/>
              <a:gd name="T92" fmla="*/ 1 w 1952"/>
              <a:gd name="T93" fmla="*/ 1 h 1575"/>
              <a:gd name="T94" fmla="*/ 1 w 1952"/>
              <a:gd name="T95" fmla="*/ 1 h 1575"/>
              <a:gd name="T96" fmla="*/ 1 w 1952"/>
              <a:gd name="T97" fmla="*/ 1 h 1575"/>
              <a:gd name="T98" fmla="*/ 1 w 1952"/>
              <a:gd name="T99" fmla="*/ 1 h 1575"/>
              <a:gd name="T100" fmla="*/ 1 w 1952"/>
              <a:gd name="T101" fmla="*/ 1 h 1575"/>
              <a:gd name="T102" fmla="*/ 1 w 1952"/>
              <a:gd name="T103" fmla="*/ 1 h 1575"/>
              <a:gd name="T104" fmla="*/ 1 w 1952"/>
              <a:gd name="T105" fmla="*/ 1 h 1575"/>
              <a:gd name="T106" fmla="*/ 1 w 1952"/>
              <a:gd name="T107" fmla="*/ 1 h 1575"/>
              <a:gd name="T108" fmla="*/ 1 w 1952"/>
              <a:gd name="T109" fmla="*/ 1 h 1575"/>
              <a:gd name="T110" fmla="*/ 1 w 1952"/>
              <a:gd name="T111" fmla="*/ 1 h 1575"/>
              <a:gd name="T112" fmla="*/ 1 w 1952"/>
              <a:gd name="T113" fmla="*/ 1 h 1575"/>
              <a:gd name="T114" fmla="*/ 1 w 1952"/>
              <a:gd name="T115" fmla="*/ 1 h 1575"/>
              <a:gd name="T116" fmla="*/ 1 w 1952"/>
              <a:gd name="T117" fmla="*/ 1 h 1575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952"/>
              <a:gd name="T178" fmla="*/ 0 h 1575"/>
              <a:gd name="T179" fmla="*/ 1952 w 1952"/>
              <a:gd name="T180" fmla="*/ 1575 h 1575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952" h="1575">
                <a:moveTo>
                  <a:pt x="1532" y="1200"/>
                </a:moveTo>
                <a:lnTo>
                  <a:pt x="1532" y="1215"/>
                </a:lnTo>
                <a:lnTo>
                  <a:pt x="1517" y="1215"/>
                </a:lnTo>
                <a:lnTo>
                  <a:pt x="1502" y="1215"/>
                </a:lnTo>
                <a:lnTo>
                  <a:pt x="1502" y="1230"/>
                </a:lnTo>
                <a:lnTo>
                  <a:pt x="1487" y="1215"/>
                </a:lnTo>
                <a:lnTo>
                  <a:pt x="1487" y="1230"/>
                </a:lnTo>
                <a:lnTo>
                  <a:pt x="1472" y="1230"/>
                </a:lnTo>
                <a:lnTo>
                  <a:pt x="1457" y="1230"/>
                </a:lnTo>
                <a:lnTo>
                  <a:pt x="1442" y="1245"/>
                </a:lnTo>
                <a:lnTo>
                  <a:pt x="1427" y="1245"/>
                </a:lnTo>
                <a:lnTo>
                  <a:pt x="1442" y="1245"/>
                </a:lnTo>
                <a:lnTo>
                  <a:pt x="1427" y="1245"/>
                </a:lnTo>
                <a:lnTo>
                  <a:pt x="1442" y="1260"/>
                </a:lnTo>
                <a:lnTo>
                  <a:pt x="1427" y="1260"/>
                </a:lnTo>
                <a:lnTo>
                  <a:pt x="1427" y="1275"/>
                </a:lnTo>
                <a:lnTo>
                  <a:pt x="1427" y="1290"/>
                </a:lnTo>
                <a:lnTo>
                  <a:pt x="1412" y="1290"/>
                </a:lnTo>
                <a:lnTo>
                  <a:pt x="1397" y="1275"/>
                </a:lnTo>
                <a:lnTo>
                  <a:pt x="1382" y="1275"/>
                </a:lnTo>
                <a:lnTo>
                  <a:pt x="1382" y="1290"/>
                </a:lnTo>
                <a:lnTo>
                  <a:pt x="1367" y="1275"/>
                </a:lnTo>
                <a:lnTo>
                  <a:pt x="1352" y="1275"/>
                </a:lnTo>
                <a:lnTo>
                  <a:pt x="1337" y="1260"/>
                </a:lnTo>
                <a:lnTo>
                  <a:pt x="1322" y="1260"/>
                </a:lnTo>
                <a:lnTo>
                  <a:pt x="1337" y="1275"/>
                </a:lnTo>
                <a:lnTo>
                  <a:pt x="1322" y="1275"/>
                </a:lnTo>
                <a:lnTo>
                  <a:pt x="1337" y="1275"/>
                </a:lnTo>
                <a:lnTo>
                  <a:pt x="1337" y="1290"/>
                </a:lnTo>
                <a:lnTo>
                  <a:pt x="1322" y="1290"/>
                </a:lnTo>
                <a:lnTo>
                  <a:pt x="1322" y="1305"/>
                </a:lnTo>
                <a:lnTo>
                  <a:pt x="1307" y="1305"/>
                </a:lnTo>
                <a:lnTo>
                  <a:pt x="1307" y="1320"/>
                </a:lnTo>
                <a:lnTo>
                  <a:pt x="1292" y="1320"/>
                </a:lnTo>
                <a:lnTo>
                  <a:pt x="1292" y="1335"/>
                </a:lnTo>
                <a:lnTo>
                  <a:pt x="1292" y="1350"/>
                </a:lnTo>
                <a:lnTo>
                  <a:pt x="1307" y="1350"/>
                </a:lnTo>
                <a:lnTo>
                  <a:pt x="1292" y="1365"/>
                </a:lnTo>
                <a:lnTo>
                  <a:pt x="1277" y="1380"/>
                </a:lnTo>
                <a:lnTo>
                  <a:pt x="1277" y="1410"/>
                </a:lnTo>
                <a:lnTo>
                  <a:pt x="1277" y="1425"/>
                </a:lnTo>
                <a:lnTo>
                  <a:pt x="1277" y="1440"/>
                </a:lnTo>
                <a:lnTo>
                  <a:pt x="1292" y="1440"/>
                </a:lnTo>
                <a:lnTo>
                  <a:pt x="1292" y="1455"/>
                </a:lnTo>
                <a:lnTo>
                  <a:pt x="1292" y="1470"/>
                </a:lnTo>
                <a:lnTo>
                  <a:pt x="1277" y="1470"/>
                </a:lnTo>
                <a:lnTo>
                  <a:pt x="1277" y="1485"/>
                </a:lnTo>
                <a:lnTo>
                  <a:pt x="1292" y="1485"/>
                </a:lnTo>
                <a:lnTo>
                  <a:pt x="1277" y="1485"/>
                </a:lnTo>
                <a:lnTo>
                  <a:pt x="1262" y="1485"/>
                </a:lnTo>
                <a:lnTo>
                  <a:pt x="1262" y="1515"/>
                </a:lnTo>
                <a:lnTo>
                  <a:pt x="1262" y="1530"/>
                </a:lnTo>
                <a:lnTo>
                  <a:pt x="1277" y="1530"/>
                </a:lnTo>
                <a:lnTo>
                  <a:pt x="1277" y="1515"/>
                </a:lnTo>
                <a:lnTo>
                  <a:pt x="1292" y="1515"/>
                </a:lnTo>
                <a:lnTo>
                  <a:pt x="1292" y="1530"/>
                </a:lnTo>
                <a:lnTo>
                  <a:pt x="1277" y="1530"/>
                </a:lnTo>
                <a:lnTo>
                  <a:pt x="1277" y="1545"/>
                </a:lnTo>
                <a:lnTo>
                  <a:pt x="1277" y="1560"/>
                </a:lnTo>
                <a:lnTo>
                  <a:pt x="1277" y="1575"/>
                </a:lnTo>
                <a:lnTo>
                  <a:pt x="1262" y="1575"/>
                </a:lnTo>
                <a:lnTo>
                  <a:pt x="1262" y="1560"/>
                </a:lnTo>
                <a:lnTo>
                  <a:pt x="1247" y="1560"/>
                </a:lnTo>
                <a:lnTo>
                  <a:pt x="1232" y="1560"/>
                </a:lnTo>
                <a:lnTo>
                  <a:pt x="1232" y="1545"/>
                </a:lnTo>
                <a:lnTo>
                  <a:pt x="1216" y="1545"/>
                </a:lnTo>
                <a:lnTo>
                  <a:pt x="1201" y="1545"/>
                </a:lnTo>
                <a:lnTo>
                  <a:pt x="1201" y="1530"/>
                </a:lnTo>
                <a:lnTo>
                  <a:pt x="1186" y="1530"/>
                </a:lnTo>
                <a:lnTo>
                  <a:pt x="1171" y="1530"/>
                </a:lnTo>
                <a:lnTo>
                  <a:pt x="1171" y="1515"/>
                </a:lnTo>
                <a:lnTo>
                  <a:pt x="1171" y="1500"/>
                </a:lnTo>
                <a:lnTo>
                  <a:pt x="1171" y="1485"/>
                </a:lnTo>
                <a:lnTo>
                  <a:pt x="1156" y="1485"/>
                </a:lnTo>
                <a:lnTo>
                  <a:pt x="1141" y="1485"/>
                </a:lnTo>
                <a:lnTo>
                  <a:pt x="1126" y="1485"/>
                </a:lnTo>
                <a:lnTo>
                  <a:pt x="1126" y="1470"/>
                </a:lnTo>
                <a:lnTo>
                  <a:pt x="1111" y="1470"/>
                </a:lnTo>
                <a:lnTo>
                  <a:pt x="1111" y="1455"/>
                </a:lnTo>
                <a:lnTo>
                  <a:pt x="1096" y="1455"/>
                </a:lnTo>
                <a:lnTo>
                  <a:pt x="1081" y="1455"/>
                </a:lnTo>
                <a:lnTo>
                  <a:pt x="1066" y="1440"/>
                </a:lnTo>
                <a:lnTo>
                  <a:pt x="1051" y="1440"/>
                </a:lnTo>
                <a:lnTo>
                  <a:pt x="1036" y="1425"/>
                </a:lnTo>
                <a:lnTo>
                  <a:pt x="1021" y="1425"/>
                </a:lnTo>
                <a:lnTo>
                  <a:pt x="1021" y="1410"/>
                </a:lnTo>
                <a:lnTo>
                  <a:pt x="1006" y="1395"/>
                </a:lnTo>
                <a:lnTo>
                  <a:pt x="991" y="1395"/>
                </a:lnTo>
                <a:lnTo>
                  <a:pt x="976" y="1395"/>
                </a:lnTo>
                <a:lnTo>
                  <a:pt x="961" y="1380"/>
                </a:lnTo>
                <a:lnTo>
                  <a:pt x="946" y="1395"/>
                </a:lnTo>
                <a:lnTo>
                  <a:pt x="931" y="1395"/>
                </a:lnTo>
                <a:lnTo>
                  <a:pt x="916" y="1380"/>
                </a:lnTo>
                <a:lnTo>
                  <a:pt x="901" y="1365"/>
                </a:lnTo>
                <a:lnTo>
                  <a:pt x="901" y="1350"/>
                </a:lnTo>
                <a:lnTo>
                  <a:pt x="886" y="1365"/>
                </a:lnTo>
                <a:lnTo>
                  <a:pt x="886" y="1380"/>
                </a:lnTo>
                <a:lnTo>
                  <a:pt x="871" y="1380"/>
                </a:lnTo>
                <a:lnTo>
                  <a:pt x="871" y="1395"/>
                </a:lnTo>
                <a:lnTo>
                  <a:pt x="871" y="1410"/>
                </a:lnTo>
                <a:lnTo>
                  <a:pt x="856" y="1410"/>
                </a:lnTo>
                <a:lnTo>
                  <a:pt x="841" y="1410"/>
                </a:lnTo>
                <a:lnTo>
                  <a:pt x="856" y="1410"/>
                </a:lnTo>
                <a:lnTo>
                  <a:pt x="841" y="1410"/>
                </a:lnTo>
                <a:lnTo>
                  <a:pt x="826" y="1395"/>
                </a:lnTo>
                <a:lnTo>
                  <a:pt x="811" y="1395"/>
                </a:lnTo>
                <a:lnTo>
                  <a:pt x="811" y="1410"/>
                </a:lnTo>
                <a:lnTo>
                  <a:pt x="796" y="1410"/>
                </a:lnTo>
                <a:lnTo>
                  <a:pt x="796" y="1395"/>
                </a:lnTo>
                <a:lnTo>
                  <a:pt x="796" y="1380"/>
                </a:lnTo>
                <a:lnTo>
                  <a:pt x="766" y="1380"/>
                </a:lnTo>
                <a:lnTo>
                  <a:pt x="751" y="1365"/>
                </a:lnTo>
                <a:lnTo>
                  <a:pt x="751" y="1380"/>
                </a:lnTo>
                <a:lnTo>
                  <a:pt x="751" y="1395"/>
                </a:lnTo>
                <a:lnTo>
                  <a:pt x="736" y="1395"/>
                </a:lnTo>
                <a:lnTo>
                  <a:pt x="721" y="1380"/>
                </a:lnTo>
                <a:lnTo>
                  <a:pt x="706" y="1380"/>
                </a:lnTo>
                <a:lnTo>
                  <a:pt x="706" y="1365"/>
                </a:lnTo>
                <a:lnTo>
                  <a:pt x="706" y="1350"/>
                </a:lnTo>
                <a:lnTo>
                  <a:pt x="691" y="1350"/>
                </a:lnTo>
                <a:lnTo>
                  <a:pt x="691" y="1335"/>
                </a:lnTo>
                <a:lnTo>
                  <a:pt x="706" y="1320"/>
                </a:lnTo>
                <a:lnTo>
                  <a:pt x="721" y="1320"/>
                </a:lnTo>
                <a:lnTo>
                  <a:pt x="706" y="1305"/>
                </a:lnTo>
                <a:lnTo>
                  <a:pt x="706" y="1290"/>
                </a:lnTo>
                <a:lnTo>
                  <a:pt x="691" y="1290"/>
                </a:lnTo>
                <a:lnTo>
                  <a:pt x="691" y="1275"/>
                </a:lnTo>
                <a:lnTo>
                  <a:pt x="706" y="1275"/>
                </a:lnTo>
                <a:lnTo>
                  <a:pt x="691" y="1260"/>
                </a:lnTo>
                <a:lnTo>
                  <a:pt x="676" y="1260"/>
                </a:lnTo>
                <a:lnTo>
                  <a:pt x="691" y="1260"/>
                </a:lnTo>
                <a:lnTo>
                  <a:pt x="691" y="1245"/>
                </a:lnTo>
                <a:lnTo>
                  <a:pt x="691" y="1230"/>
                </a:lnTo>
                <a:lnTo>
                  <a:pt x="676" y="1215"/>
                </a:lnTo>
                <a:lnTo>
                  <a:pt x="676" y="1230"/>
                </a:lnTo>
                <a:lnTo>
                  <a:pt x="676" y="1215"/>
                </a:lnTo>
                <a:lnTo>
                  <a:pt x="676" y="1200"/>
                </a:lnTo>
                <a:lnTo>
                  <a:pt x="661" y="1200"/>
                </a:lnTo>
                <a:lnTo>
                  <a:pt x="661" y="1215"/>
                </a:lnTo>
                <a:lnTo>
                  <a:pt x="661" y="1245"/>
                </a:lnTo>
                <a:lnTo>
                  <a:pt x="661" y="1260"/>
                </a:lnTo>
                <a:lnTo>
                  <a:pt x="661" y="1275"/>
                </a:lnTo>
                <a:lnTo>
                  <a:pt x="661" y="1260"/>
                </a:lnTo>
                <a:lnTo>
                  <a:pt x="646" y="1260"/>
                </a:lnTo>
                <a:lnTo>
                  <a:pt x="646" y="1275"/>
                </a:lnTo>
                <a:lnTo>
                  <a:pt x="631" y="1275"/>
                </a:lnTo>
                <a:lnTo>
                  <a:pt x="631" y="1260"/>
                </a:lnTo>
                <a:lnTo>
                  <a:pt x="616" y="1260"/>
                </a:lnTo>
                <a:lnTo>
                  <a:pt x="616" y="1245"/>
                </a:lnTo>
                <a:lnTo>
                  <a:pt x="616" y="1230"/>
                </a:lnTo>
                <a:lnTo>
                  <a:pt x="616" y="1215"/>
                </a:lnTo>
                <a:lnTo>
                  <a:pt x="601" y="1215"/>
                </a:lnTo>
                <a:lnTo>
                  <a:pt x="601" y="1200"/>
                </a:lnTo>
                <a:lnTo>
                  <a:pt x="586" y="1200"/>
                </a:lnTo>
                <a:lnTo>
                  <a:pt x="586" y="1185"/>
                </a:lnTo>
                <a:lnTo>
                  <a:pt x="571" y="1185"/>
                </a:lnTo>
                <a:lnTo>
                  <a:pt x="571" y="1170"/>
                </a:lnTo>
                <a:lnTo>
                  <a:pt x="556" y="1185"/>
                </a:lnTo>
                <a:lnTo>
                  <a:pt x="556" y="1170"/>
                </a:lnTo>
                <a:lnTo>
                  <a:pt x="541" y="1185"/>
                </a:lnTo>
                <a:lnTo>
                  <a:pt x="541" y="1170"/>
                </a:lnTo>
                <a:lnTo>
                  <a:pt x="526" y="1170"/>
                </a:lnTo>
                <a:lnTo>
                  <a:pt x="526" y="1155"/>
                </a:lnTo>
                <a:lnTo>
                  <a:pt x="511" y="1155"/>
                </a:lnTo>
                <a:lnTo>
                  <a:pt x="511" y="1140"/>
                </a:lnTo>
                <a:lnTo>
                  <a:pt x="511" y="1125"/>
                </a:lnTo>
                <a:lnTo>
                  <a:pt x="496" y="1125"/>
                </a:lnTo>
                <a:lnTo>
                  <a:pt x="496" y="1140"/>
                </a:lnTo>
                <a:lnTo>
                  <a:pt x="481" y="1140"/>
                </a:lnTo>
                <a:lnTo>
                  <a:pt x="466" y="1140"/>
                </a:lnTo>
                <a:lnTo>
                  <a:pt x="451" y="1125"/>
                </a:lnTo>
                <a:lnTo>
                  <a:pt x="436" y="1125"/>
                </a:lnTo>
                <a:lnTo>
                  <a:pt x="421" y="1125"/>
                </a:lnTo>
                <a:lnTo>
                  <a:pt x="406" y="1140"/>
                </a:lnTo>
                <a:lnTo>
                  <a:pt x="391" y="1140"/>
                </a:lnTo>
                <a:lnTo>
                  <a:pt x="391" y="1125"/>
                </a:lnTo>
                <a:lnTo>
                  <a:pt x="376" y="1125"/>
                </a:lnTo>
                <a:lnTo>
                  <a:pt x="361" y="1125"/>
                </a:lnTo>
                <a:lnTo>
                  <a:pt x="361" y="1110"/>
                </a:lnTo>
                <a:lnTo>
                  <a:pt x="346" y="1125"/>
                </a:lnTo>
                <a:lnTo>
                  <a:pt x="331" y="1125"/>
                </a:lnTo>
                <a:lnTo>
                  <a:pt x="316" y="1125"/>
                </a:lnTo>
                <a:lnTo>
                  <a:pt x="316" y="1110"/>
                </a:lnTo>
                <a:lnTo>
                  <a:pt x="301" y="1110"/>
                </a:lnTo>
                <a:lnTo>
                  <a:pt x="301" y="1125"/>
                </a:lnTo>
                <a:lnTo>
                  <a:pt x="301" y="1110"/>
                </a:lnTo>
                <a:lnTo>
                  <a:pt x="301" y="1095"/>
                </a:lnTo>
                <a:lnTo>
                  <a:pt x="286" y="1095"/>
                </a:lnTo>
                <a:lnTo>
                  <a:pt x="271" y="1095"/>
                </a:lnTo>
                <a:lnTo>
                  <a:pt x="271" y="1080"/>
                </a:lnTo>
                <a:lnTo>
                  <a:pt x="256" y="1080"/>
                </a:lnTo>
                <a:lnTo>
                  <a:pt x="241" y="1080"/>
                </a:lnTo>
                <a:lnTo>
                  <a:pt x="226" y="1065"/>
                </a:lnTo>
                <a:lnTo>
                  <a:pt x="226" y="1050"/>
                </a:lnTo>
                <a:lnTo>
                  <a:pt x="211" y="1050"/>
                </a:lnTo>
                <a:lnTo>
                  <a:pt x="211" y="1035"/>
                </a:lnTo>
                <a:lnTo>
                  <a:pt x="226" y="1035"/>
                </a:lnTo>
                <a:lnTo>
                  <a:pt x="226" y="1020"/>
                </a:lnTo>
                <a:lnTo>
                  <a:pt x="226" y="1005"/>
                </a:lnTo>
                <a:lnTo>
                  <a:pt x="241" y="1005"/>
                </a:lnTo>
                <a:lnTo>
                  <a:pt x="241" y="990"/>
                </a:lnTo>
                <a:lnTo>
                  <a:pt x="256" y="990"/>
                </a:lnTo>
                <a:lnTo>
                  <a:pt x="256" y="1005"/>
                </a:lnTo>
                <a:lnTo>
                  <a:pt x="271" y="1005"/>
                </a:lnTo>
                <a:lnTo>
                  <a:pt x="286" y="1005"/>
                </a:lnTo>
                <a:lnTo>
                  <a:pt x="286" y="1020"/>
                </a:lnTo>
                <a:lnTo>
                  <a:pt x="301" y="1020"/>
                </a:lnTo>
                <a:lnTo>
                  <a:pt x="316" y="1020"/>
                </a:lnTo>
                <a:lnTo>
                  <a:pt x="316" y="1035"/>
                </a:lnTo>
                <a:lnTo>
                  <a:pt x="331" y="1035"/>
                </a:lnTo>
                <a:lnTo>
                  <a:pt x="346" y="1035"/>
                </a:lnTo>
                <a:lnTo>
                  <a:pt x="361" y="1035"/>
                </a:lnTo>
                <a:lnTo>
                  <a:pt x="376" y="1035"/>
                </a:lnTo>
                <a:lnTo>
                  <a:pt x="376" y="1020"/>
                </a:lnTo>
                <a:lnTo>
                  <a:pt x="361" y="1020"/>
                </a:lnTo>
                <a:lnTo>
                  <a:pt x="361" y="1005"/>
                </a:lnTo>
                <a:lnTo>
                  <a:pt x="346" y="1005"/>
                </a:lnTo>
                <a:lnTo>
                  <a:pt x="346" y="990"/>
                </a:lnTo>
                <a:lnTo>
                  <a:pt x="346" y="975"/>
                </a:lnTo>
                <a:lnTo>
                  <a:pt x="331" y="975"/>
                </a:lnTo>
                <a:lnTo>
                  <a:pt x="331" y="960"/>
                </a:lnTo>
                <a:lnTo>
                  <a:pt x="331" y="945"/>
                </a:lnTo>
                <a:lnTo>
                  <a:pt x="331" y="930"/>
                </a:lnTo>
                <a:lnTo>
                  <a:pt x="331" y="915"/>
                </a:lnTo>
                <a:lnTo>
                  <a:pt x="346" y="915"/>
                </a:lnTo>
                <a:lnTo>
                  <a:pt x="346" y="900"/>
                </a:lnTo>
                <a:lnTo>
                  <a:pt x="346" y="915"/>
                </a:lnTo>
                <a:lnTo>
                  <a:pt x="361" y="915"/>
                </a:lnTo>
                <a:lnTo>
                  <a:pt x="376" y="900"/>
                </a:lnTo>
                <a:lnTo>
                  <a:pt x="376" y="885"/>
                </a:lnTo>
                <a:lnTo>
                  <a:pt x="376" y="870"/>
                </a:lnTo>
                <a:lnTo>
                  <a:pt x="376" y="855"/>
                </a:lnTo>
                <a:lnTo>
                  <a:pt x="376" y="840"/>
                </a:lnTo>
                <a:lnTo>
                  <a:pt x="391" y="840"/>
                </a:lnTo>
                <a:lnTo>
                  <a:pt x="376" y="840"/>
                </a:lnTo>
                <a:lnTo>
                  <a:pt x="361" y="825"/>
                </a:lnTo>
                <a:lnTo>
                  <a:pt x="346" y="825"/>
                </a:lnTo>
                <a:lnTo>
                  <a:pt x="361" y="825"/>
                </a:lnTo>
                <a:lnTo>
                  <a:pt x="361" y="810"/>
                </a:lnTo>
                <a:lnTo>
                  <a:pt x="361" y="795"/>
                </a:lnTo>
                <a:lnTo>
                  <a:pt x="361" y="780"/>
                </a:lnTo>
                <a:lnTo>
                  <a:pt x="346" y="780"/>
                </a:lnTo>
                <a:lnTo>
                  <a:pt x="361" y="780"/>
                </a:lnTo>
                <a:lnTo>
                  <a:pt x="346" y="780"/>
                </a:lnTo>
                <a:lnTo>
                  <a:pt x="361" y="780"/>
                </a:lnTo>
                <a:lnTo>
                  <a:pt x="346" y="780"/>
                </a:lnTo>
                <a:lnTo>
                  <a:pt x="361" y="765"/>
                </a:lnTo>
                <a:lnTo>
                  <a:pt x="346" y="765"/>
                </a:lnTo>
                <a:lnTo>
                  <a:pt x="331" y="765"/>
                </a:lnTo>
                <a:lnTo>
                  <a:pt x="346" y="765"/>
                </a:lnTo>
                <a:lnTo>
                  <a:pt x="331" y="750"/>
                </a:lnTo>
                <a:lnTo>
                  <a:pt x="286" y="735"/>
                </a:lnTo>
                <a:lnTo>
                  <a:pt x="271" y="690"/>
                </a:lnTo>
                <a:lnTo>
                  <a:pt x="286" y="690"/>
                </a:lnTo>
                <a:lnTo>
                  <a:pt x="271" y="675"/>
                </a:lnTo>
                <a:lnTo>
                  <a:pt x="241" y="675"/>
                </a:lnTo>
                <a:lnTo>
                  <a:pt x="241" y="645"/>
                </a:lnTo>
                <a:lnTo>
                  <a:pt x="211" y="660"/>
                </a:lnTo>
                <a:lnTo>
                  <a:pt x="211" y="645"/>
                </a:lnTo>
                <a:lnTo>
                  <a:pt x="196" y="630"/>
                </a:lnTo>
                <a:lnTo>
                  <a:pt x="196" y="615"/>
                </a:lnTo>
                <a:lnTo>
                  <a:pt x="181" y="615"/>
                </a:lnTo>
                <a:lnTo>
                  <a:pt x="181" y="600"/>
                </a:lnTo>
                <a:lnTo>
                  <a:pt x="166" y="600"/>
                </a:lnTo>
                <a:lnTo>
                  <a:pt x="166" y="585"/>
                </a:lnTo>
                <a:lnTo>
                  <a:pt x="181" y="570"/>
                </a:lnTo>
                <a:lnTo>
                  <a:pt x="181" y="585"/>
                </a:lnTo>
                <a:lnTo>
                  <a:pt x="196" y="570"/>
                </a:lnTo>
                <a:lnTo>
                  <a:pt x="196" y="555"/>
                </a:lnTo>
                <a:lnTo>
                  <a:pt x="196" y="540"/>
                </a:lnTo>
                <a:lnTo>
                  <a:pt x="196" y="525"/>
                </a:lnTo>
                <a:lnTo>
                  <a:pt x="196" y="510"/>
                </a:lnTo>
                <a:lnTo>
                  <a:pt x="181" y="510"/>
                </a:lnTo>
                <a:lnTo>
                  <a:pt x="166" y="495"/>
                </a:lnTo>
                <a:lnTo>
                  <a:pt x="166" y="480"/>
                </a:lnTo>
                <a:lnTo>
                  <a:pt x="166" y="465"/>
                </a:lnTo>
                <a:lnTo>
                  <a:pt x="166" y="450"/>
                </a:lnTo>
                <a:lnTo>
                  <a:pt x="150" y="450"/>
                </a:lnTo>
                <a:lnTo>
                  <a:pt x="150" y="435"/>
                </a:lnTo>
                <a:lnTo>
                  <a:pt x="135" y="420"/>
                </a:lnTo>
                <a:lnTo>
                  <a:pt x="135" y="435"/>
                </a:lnTo>
                <a:lnTo>
                  <a:pt x="135" y="450"/>
                </a:lnTo>
                <a:lnTo>
                  <a:pt x="120" y="435"/>
                </a:lnTo>
                <a:lnTo>
                  <a:pt x="120" y="420"/>
                </a:lnTo>
                <a:lnTo>
                  <a:pt x="105" y="420"/>
                </a:lnTo>
                <a:lnTo>
                  <a:pt x="105" y="405"/>
                </a:lnTo>
                <a:lnTo>
                  <a:pt x="105" y="390"/>
                </a:lnTo>
                <a:lnTo>
                  <a:pt x="90" y="390"/>
                </a:lnTo>
                <a:lnTo>
                  <a:pt x="90" y="375"/>
                </a:lnTo>
                <a:lnTo>
                  <a:pt x="105" y="375"/>
                </a:lnTo>
                <a:lnTo>
                  <a:pt x="120" y="375"/>
                </a:lnTo>
                <a:lnTo>
                  <a:pt x="120" y="360"/>
                </a:lnTo>
                <a:lnTo>
                  <a:pt x="75" y="345"/>
                </a:lnTo>
                <a:lnTo>
                  <a:pt x="60" y="330"/>
                </a:lnTo>
                <a:lnTo>
                  <a:pt x="45" y="330"/>
                </a:lnTo>
                <a:lnTo>
                  <a:pt x="45" y="315"/>
                </a:lnTo>
                <a:lnTo>
                  <a:pt x="30" y="315"/>
                </a:lnTo>
                <a:lnTo>
                  <a:pt x="15" y="300"/>
                </a:lnTo>
                <a:lnTo>
                  <a:pt x="30" y="285"/>
                </a:lnTo>
                <a:lnTo>
                  <a:pt x="15" y="285"/>
                </a:lnTo>
                <a:lnTo>
                  <a:pt x="15" y="270"/>
                </a:lnTo>
                <a:lnTo>
                  <a:pt x="0" y="270"/>
                </a:lnTo>
                <a:lnTo>
                  <a:pt x="15" y="270"/>
                </a:lnTo>
                <a:lnTo>
                  <a:pt x="0" y="270"/>
                </a:lnTo>
                <a:lnTo>
                  <a:pt x="15" y="240"/>
                </a:lnTo>
                <a:lnTo>
                  <a:pt x="0" y="240"/>
                </a:lnTo>
                <a:lnTo>
                  <a:pt x="15" y="240"/>
                </a:lnTo>
                <a:lnTo>
                  <a:pt x="0" y="240"/>
                </a:lnTo>
                <a:lnTo>
                  <a:pt x="0" y="225"/>
                </a:lnTo>
                <a:lnTo>
                  <a:pt x="15" y="225"/>
                </a:lnTo>
                <a:lnTo>
                  <a:pt x="30" y="225"/>
                </a:lnTo>
                <a:lnTo>
                  <a:pt x="30" y="210"/>
                </a:lnTo>
                <a:lnTo>
                  <a:pt x="30" y="195"/>
                </a:lnTo>
                <a:lnTo>
                  <a:pt x="45" y="195"/>
                </a:lnTo>
                <a:lnTo>
                  <a:pt x="30" y="180"/>
                </a:lnTo>
                <a:lnTo>
                  <a:pt x="45" y="180"/>
                </a:lnTo>
                <a:lnTo>
                  <a:pt x="60" y="165"/>
                </a:lnTo>
                <a:lnTo>
                  <a:pt x="75" y="165"/>
                </a:lnTo>
                <a:lnTo>
                  <a:pt x="75" y="180"/>
                </a:lnTo>
                <a:lnTo>
                  <a:pt x="90" y="180"/>
                </a:lnTo>
                <a:lnTo>
                  <a:pt x="90" y="165"/>
                </a:lnTo>
                <a:lnTo>
                  <a:pt x="90" y="180"/>
                </a:lnTo>
                <a:lnTo>
                  <a:pt x="105" y="180"/>
                </a:lnTo>
                <a:lnTo>
                  <a:pt x="105" y="165"/>
                </a:lnTo>
                <a:lnTo>
                  <a:pt x="105" y="180"/>
                </a:lnTo>
                <a:lnTo>
                  <a:pt x="90" y="180"/>
                </a:lnTo>
                <a:lnTo>
                  <a:pt x="105" y="165"/>
                </a:lnTo>
                <a:lnTo>
                  <a:pt x="90" y="150"/>
                </a:lnTo>
                <a:lnTo>
                  <a:pt x="105" y="150"/>
                </a:lnTo>
                <a:lnTo>
                  <a:pt x="120" y="150"/>
                </a:lnTo>
                <a:lnTo>
                  <a:pt x="120" y="135"/>
                </a:lnTo>
                <a:lnTo>
                  <a:pt x="135" y="135"/>
                </a:lnTo>
                <a:lnTo>
                  <a:pt x="135" y="120"/>
                </a:lnTo>
                <a:lnTo>
                  <a:pt x="135" y="105"/>
                </a:lnTo>
                <a:lnTo>
                  <a:pt x="166" y="105"/>
                </a:lnTo>
                <a:lnTo>
                  <a:pt x="166" y="120"/>
                </a:lnTo>
                <a:lnTo>
                  <a:pt x="181" y="135"/>
                </a:lnTo>
                <a:lnTo>
                  <a:pt x="181" y="120"/>
                </a:lnTo>
                <a:lnTo>
                  <a:pt x="196" y="120"/>
                </a:lnTo>
                <a:lnTo>
                  <a:pt x="211" y="135"/>
                </a:lnTo>
                <a:lnTo>
                  <a:pt x="226" y="135"/>
                </a:lnTo>
                <a:lnTo>
                  <a:pt x="241" y="135"/>
                </a:lnTo>
                <a:lnTo>
                  <a:pt x="226" y="135"/>
                </a:lnTo>
                <a:lnTo>
                  <a:pt x="241" y="135"/>
                </a:lnTo>
                <a:lnTo>
                  <a:pt x="226" y="135"/>
                </a:lnTo>
                <a:lnTo>
                  <a:pt x="241" y="150"/>
                </a:lnTo>
                <a:lnTo>
                  <a:pt x="226" y="150"/>
                </a:lnTo>
                <a:lnTo>
                  <a:pt x="226" y="165"/>
                </a:lnTo>
                <a:lnTo>
                  <a:pt x="241" y="165"/>
                </a:lnTo>
                <a:lnTo>
                  <a:pt x="256" y="180"/>
                </a:lnTo>
                <a:lnTo>
                  <a:pt x="271" y="180"/>
                </a:lnTo>
                <a:lnTo>
                  <a:pt x="271" y="165"/>
                </a:lnTo>
                <a:lnTo>
                  <a:pt x="286" y="165"/>
                </a:lnTo>
                <a:lnTo>
                  <a:pt x="316" y="165"/>
                </a:lnTo>
                <a:lnTo>
                  <a:pt x="331" y="165"/>
                </a:lnTo>
                <a:lnTo>
                  <a:pt x="346" y="165"/>
                </a:lnTo>
                <a:lnTo>
                  <a:pt x="361" y="165"/>
                </a:lnTo>
                <a:lnTo>
                  <a:pt x="376" y="165"/>
                </a:lnTo>
                <a:lnTo>
                  <a:pt x="376" y="180"/>
                </a:lnTo>
                <a:lnTo>
                  <a:pt x="376" y="165"/>
                </a:lnTo>
                <a:lnTo>
                  <a:pt x="391" y="165"/>
                </a:lnTo>
                <a:lnTo>
                  <a:pt x="391" y="180"/>
                </a:lnTo>
                <a:lnTo>
                  <a:pt x="406" y="180"/>
                </a:lnTo>
                <a:lnTo>
                  <a:pt x="406" y="165"/>
                </a:lnTo>
                <a:lnTo>
                  <a:pt x="406" y="150"/>
                </a:lnTo>
                <a:lnTo>
                  <a:pt x="421" y="150"/>
                </a:lnTo>
                <a:lnTo>
                  <a:pt x="436" y="150"/>
                </a:lnTo>
                <a:lnTo>
                  <a:pt x="451" y="150"/>
                </a:lnTo>
                <a:lnTo>
                  <a:pt x="466" y="135"/>
                </a:lnTo>
                <a:lnTo>
                  <a:pt x="481" y="120"/>
                </a:lnTo>
                <a:lnTo>
                  <a:pt x="481" y="105"/>
                </a:lnTo>
                <a:lnTo>
                  <a:pt x="496" y="105"/>
                </a:lnTo>
                <a:lnTo>
                  <a:pt x="481" y="105"/>
                </a:lnTo>
                <a:lnTo>
                  <a:pt x="496" y="90"/>
                </a:lnTo>
                <a:lnTo>
                  <a:pt x="511" y="90"/>
                </a:lnTo>
                <a:lnTo>
                  <a:pt x="511" y="75"/>
                </a:lnTo>
                <a:lnTo>
                  <a:pt x="526" y="60"/>
                </a:lnTo>
                <a:lnTo>
                  <a:pt x="526" y="75"/>
                </a:lnTo>
                <a:lnTo>
                  <a:pt x="526" y="60"/>
                </a:lnTo>
                <a:lnTo>
                  <a:pt x="541" y="60"/>
                </a:lnTo>
                <a:lnTo>
                  <a:pt x="541" y="45"/>
                </a:lnTo>
                <a:lnTo>
                  <a:pt x="556" y="45"/>
                </a:lnTo>
                <a:lnTo>
                  <a:pt x="556" y="30"/>
                </a:lnTo>
                <a:lnTo>
                  <a:pt x="571" y="30"/>
                </a:lnTo>
                <a:lnTo>
                  <a:pt x="586" y="30"/>
                </a:lnTo>
                <a:lnTo>
                  <a:pt x="586" y="45"/>
                </a:lnTo>
                <a:lnTo>
                  <a:pt x="601" y="45"/>
                </a:lnTo>
                <a:lnTo>
                  <a:pt x="601" y="30"/>
                </a:lnTo>
                <a:lnTo>
                  <a:pt x="601" y="45"/>
                </a:lnTo>
                <a:lnTo>
                  <a:pt x="601" y="30"/>
                </a:lnTo>
                <a:lnTo>
                  <a:pt x="616" y="30"/>
                </a:lnTo>
                <a:lnTo>
                  <a:pt x="631" y="30"/>
                </a:lnTo>
                <a:lnTo>
                  <a:pt x="631" y="45"/>
                </a:lnTo>
                <a:lnTo>
                  <a:pt x="646" y="45"/>
                </a:lnTo>
                <a:lnTo>
                  <a:pt x="661" y="45"/>
                </a:lnTo>
                <a:lnTo>
                  <a:pt x="661" y="30"/>
                </a:lnTo>
                <a:lnTo>
                  <a:pt x="661" y="15"/>
                </a:lnTo>
                <a:lnTo>
                  <a:pt x="676" y="15"/>
                </a:lnTo>
                <a:lnTo>
                  <a:pt x="676" y="0"/>
                </a:lnTo>
                <a:lnTo>
                  <a:pt x="691" y="0"/>
                </a:lnTo>
                <a:lnTo>
                  <a:pt x="691" y="15"/>
                </a:lnTo>
                <a:lnTo>
                  <a:pt x="706" y="15"/>
                </a:lnTo>
                <a:lnTo>
                  <a:pt x="706" y="30"/>
                </a:lnTo>
                <a:lnTo>
                  <a:pt x="721" y="30"/>
                </a:lnTo>
                <a:lnTo>
                  <a:pt x="736" y="30"/>
                </a:lnTo>
                <a:lnTo>
                  <a:pt x="736" y="45"/>
                </a:lnTo>
                <a:lnTo>
                  <a:pt x="751" y="45"/>
                </a:lnTo>
                <a:lnTo>
                  <a:pt x="766" y="45"/>
                </a:lnTo>
                <a:lnTo>
                  <a:pt x="766" y="60"/>
                </a:lnTo>
                <a:lnTo>
                  <a:pt x="766" y="75"/>
                </a:lnTo>
                <a:lnTo>
                  <a:pt x="781" y="60"/>
                </a:lnTo>
                <a:lnTo>
                  <a:pt x="766" y="60"/>
                </a:lnTo>
                <a:lnTo>
                  <a:pt x="781" y="60"/>
                </a:lnTo>
                <a:lnTo>
                  <a:pt x="796" y="60"/>
                </a:lnTo>
                <a:lnTo>
                  <a:pt x="811" y="60"/>
                </a:lnTo>
                <a:lnTo>
                  <a:pt x="811" y="45"/>
                </a:lnTo>
                <a:lnTo>
                  <a:pt x="811" y="60"/>
                </a:lnTo>
                <a:lnTo>
                  <a:pt x="826" y="60"/>
                </a:lnTo>
                <a:lnTo>
                  <a:pt x="841" y="60"/>
                </a:lnTo>
                <a:lnTo>
                  <a:pt x="856" y="45"/>
                </a:lnTo>
                <a:lnTo>
                  <a:pt x="856" y="60"/>
                </a:lnTo>
                <a:lnTo>
                  <a:pt x="871" y="60"/>
                </a:lnTo>
                <a:lnTo>
                  <a:pt x="886" y="60"/>
                </a:lnTo>
                <a:lnTo>
                  <a:pt x="901" y="75"/>
                </a:lnTo>
                <a:lnTo>
                  <a:pt x="916" y="75"/>
                </a:lnTo>
                <a:lnTo>
                  <a:pt x="931" y="75"/>
                </a:lnTo>
                <a:lnTo>
                  <a:pt x="946" y="75"/>
                </a:lnTo>
                <a:lnTo>
                  <a:pt x="946" y="90"/>
                </a:lnTo>
                <a:lnTo>
                  <a:pt x="961" y="75"/>
                </a:lnTo>
                <a:lnTo>
                  <a:pt x="976" y="75"/>
                </a:lnTo>
                <a:lnTo>
                  <a:pt x="976" y="60"/>
                </a:lnTo>
                <a:lnTo>
                  <a:pt x="991" y="60"/>
                </a:lnTo>
                <a:lnTo>
                  <a:pt x="1006" y="60"/>
                </a:lnTo>
                <a:lnTo>
                  <a:pt x="1006" y="45"/>
                </a:lnTo>
                <a:lnTo>
                  <a:pt x="991" y="45"/>
                </a:lnTo>
                <a:lnTo>
                  <a:pt x="991" y="30"/>
                </a:lnTo>
                <a:lnTo>
                  <a:pt x="1006" y="30"/>
                </a:lnTo>
                <a:lnTo>
                  <a:pt x="1021" y="15"/>
                </a:lnTo>
                <a:lnTo>
                  <a:pt x="1036" y="15"/>
                </a:lnTo>
                <a:lnTo>
                  <a:pt x="1036" y="30"/>
                </a:lnTo>
                <a:lnTo>
                  <a:pt x="1051" y="30"/>
                </a:lnTo>
                <a:lnTo>
                  <a:pt x="1066" y="15"/>
                </a:lnTo>
                <a:lnTo>
                  <a:pt x="1066" y="0"/>
                </a:lnTo>
                <a:lnTo>
                  <a:pt x="1081" y="15"/>
                </a:lnTo>
                <a:lnTo>
                  <a:pt x="1096" y="30"/>
                </a:lnTo>
                <a:lnTo>
                  <a:pt x="1111" y="30"/>
                </a:lnTo>
                <a:lnTo>
                  <a:pt x="1111" y="45"/>
                </a:lnTo>
                <a:lnTo>
                  <a:pt x="1126" y="45"/>
                </a:lnTo>
                <a:lnTo>
                  <a:pt x="1126" y="30"/>
                </a:lnTo>
                <a:lnTo>
                  <a:pt x="1141" y="30"/>
                </a:lnTo>
                <a:lnTo>
                  <a:pt x="1141" y="45"/>
                </a:lnTo>
                <a:lnTo>
                  <a:pt x="1156" y="45"/>
                </a:lnTo>
                <a:lnTo>
                  <a:pt x="1156" y="60"/>
                </a:lnTo>
                <a:lnTo>
                  <a:pt x="1141" y="60"/>
                </a:lnTo>
                <a:lnTo>
                  <a:pt x="1156" y="60"/>
                </a:lnTo>
                <a:lnTo>
                  <a:pt x="1171" y="60"/>
                </a:lnTo>
                <a:lnTo>
                  <a:pt x="1171" y="45"/>
                </a:lnTo>
                <a:lnTo>
                  <a:pt x="1171" y="30"/>
                </a:lnTo>
                <a:lnTo>
                  <a:pt x="1186" y="30"/>
                </a:lnTo>
                <a:lnTo>
                  <a:pt x="1201" y="30"/>
                </a:lnTo>
                <a:lnTo>
                  <a:pt x="1216" y="30"/>
                </a:lnTo>
                <a:lnTo>
                  <a:pt x="1216" y="15"/>
                </a:lnTo>
                <a:lnTo>
                  <a:pt x="1232" y="15"/>
                </a:lnTo>
                <a:lnTo>
                  <a:pt x="1232" y="30"/>
                </a:lnTo>
                <a:lnTo>
                  <a:pt x="1247" y="30"/>
                </a:lnTo>
                <a:lnTo>
                  <a:pt x="1247" y="45"/>
                </a:lnTo>
                <a:lnTo>
                  <a:pt x="1247" y="60"/>
                </a:lnTo>
                <a:lnTo>
                  <a:pt x="1247" y="75"/>
                </a:lnTo>
                <a:lnTo>
                  <a:pt x="1247" y="90"/>
                </a:lnTo>
                <a:lnTo>
                  <a:pt x="1247" y="105"/>
                </a:lnTo>
                <a:lnTo>
                  <a:pt x="1262" y="105"/>
                </a:lnTo>
                <a:lnTo>
                  <a:pt x="1262" y="120"/>
                </a:lnTo>
                <a:lnTo>
                  <a:pt x="1277" y="135"/>
                </a:lnTo>
                <a:lnTo>
                  <a:pt x="1292" y="135"/>
                </a:lnTo>
                <a:lnTo>
                  <a:pt x="1307" y="150"/>
                </a:lnTo>
                <a:lnTo>
                  <a:pt x="1307" y="165"/>
                </a:lnTo>
                <a:lnTo>
                  <a:pt x="1322" y="165"/>
                </a:lnTo>
                <a:lnTo>
                  <a:pt x="1307" y="165"/>
                </a:lnTo>
                <a:lnTo>
                  <a:pt x="1322" y="165"/>
                </a:lnTo>
                <a:lnTo>
                  <a:pt x="1322" y="180"/>
                </a:lnTo>
                <a:lnTo>
                  <a:pt x="1337" y="180"/>
                </a:lnTo>
                <a:lnTo>
                  <a:pt x="1337" y="195"/>
                </a:lnTo>
                <a:lnTo>
                  <a:pt x="1322" y="210"/>
                </a:lnTo>
                <a:lnTo>
                  <a:pt x="1352" y="225"/>
                </a:lnTo>
                <a:lnTo>
                  <a:pt x="1367" y="225"/>
                </a:lnTo>
                <a:lnTo>
                  <a:pt x="1382" y="225"/>
                </a:lnTo>
                <a:lnTo>
                  <a:pt x="1397" y="240"/>
                </a:lnTo>
                <a:lnTo>
                  <a:pt x="1397" y="255"/>
                </a:lnTo>
                <a:lnTo>
                  <a:pt x="1397" y="270"/>
                </a:lnTo>
                <a:lnTo>
                  <a:pt x="1412" y="270"/>
                </a:lnTo>
                <a:lnTo>
                  <a:pt x="1412" y="285"/>
                </a:lnTo>
                <a:lnTo>
                  <a:pt x="1412" y="270"/>
                </a:lnTo>
                <a:lnTo>
                  <a:pt x="1427" y="270"/>
                </a:lnTo>
                <a:lnTo>
                  <a:pt x="1427" y="285"/>
                </a:lnTo>
                <a:lnTo>
                  <a:pt x="1412" y="300"/>
                </a:lnTo>
                <a:lnTo>
                  <a:pt x="1412" y="315"/>
                </a:lnTo>
                <a:lnTo>
                  <a:pt x="1397" y="315"/>
                </a:lnTo>
                <a:lnTo>
                  <a:pt x="1397" y="330"/>
                </a:lnTo>
                <a:lnTo>
                  <a:pt x="1397" y="345"/>
                </a:lnTo>
                <a:lnTo>
                  <a:pt x="1412" y="345"/>
                </a:lnTo>
                <a:lnTo>
                  <a:pt x="1397" y="345"/>
                </a:lnTo>
                <a:lnTo>
                  <a:pt x="1412" y="360"/>
                </a:lnTo>
                <a:lnTo>
                  <a:pt x="1412" y="375"/>
                </a:lnTo>
                <a:lnTo>
                  <a:pt x="1427" y="375"/>
                </a:lnTo>
                <a:lnTo>
                  <a:pt x="1427" y="360"/>
                </a:lnTo>
                <a:lnTo>
                  <a:pt x="1442" y="375"/>
                </a:lnTo>
                <a:lnTo>
                  <a:pt x="1457" y="375"/>
                </a:lnTo>
                <a:lnTo>
                  <a:pt x="1472" y="375"/>
                </a:lnTo>
                <a:lnTo>
                  <a:pt x="1487" y="375"/>
                </a:lnTo>
                <a:lnTo>
                  <a:pt x="1487" y="360"/>
                </a:lnTo>
                <a:lnTo>
                  <a:pt x="1487" y="375"/>
                </a:lnTo>
                <a:lnTo>
                  <a:pt x="1502" y="375"/>
                </a:lnTo>
                <a:lnTo>
                  <a:pt x="1502" y="360"/>
                </a:lnTo>
                <a:lnTo>
                  <a:pt x="1502" y="345"/>
                </a:lnTo>
                <a:lnTo>
                  <a:pt x="1517" y="345"/>
                </a:lnTo>
                <a:lnTo>
                  <a:pt x="1532" y="345"/>
                </a:lnTo>
                <a:lnTo>
                  <a:pt x="1517" y="345"/>
                </a:lnTo>
                <a:lnTo>
                  <a:pt x="1517" y="360"/>
                </a:lnTo>
                <a:lnTo>
                  <a:pt x="1532" y="345"/>
                </a:lnTo>
                <a:lnTo>
                  <a:pt x="1547" y="345"/>
                </a:lnTo>
                <a:lnTo>
                  <a:pt x="1562" y="345"/>
                </a:lnTo>
                <a:lnTo>
                  <a:pt x="1547" y="345"/>
                </a:lnTo>
                <a:lnTo>
                  <a:pt x="1562" y="345"/>
                </a:lnTo>
                <a:lnTo>
                  <a:pt x="1577" y="345"/>
                </a:lnTo>
                <a:lnTo>
                  <a:pt x="1577" y="330"/>
                </a:lnTo>
                <a:lnTo>
                  <a:pt x="1592" y="345"/>
                </a:lnTo>
                <a:lnTo>
                  <a:pt x="1607" y="345"/>
                </a:lnTo>
                <a:lnTo>
                  <a:pt x="1622" y="345"/>
                </a:lnTo>
                <a:lnTo>
                  <a:pt x="1637" y="345"/>
                </a:lnTo>
                <a:lnTo>
                  <a:pt x="1637" y="360"/>
                </a:lnTo>
                <a:lnTo>
                  <a:pt x="1637" y="375"/>
                </a:lnTo>
                <a:lnTo>
                  <a:pt x="1637" y="390"/>
                </a:lnTo>
                <a:lnTo>
                  <a:pt x="1637" y="405"/>
                </a:lnTo>
                <a:lnTo>
                  <a:pt x="1652" y="405"/>
                </a:lnTo>
                <a:lnTo>
                  <a:pt x="1652" y="420"/>
                </a:lnTo>
                <a:lnTo>
                  <a:pt x="1637" y="420"/>
                </a:lnTo>
                <a:lnTo>
                  <a:pt x="1637" y="435"/>
                </a:lnTo>
                <a:lnTo>
                  <a:pt x="1622" y="435"/>
                </a:lnTo>
                <a:lnTo>
                  <a:pt x="1622" y="450"/>
                </a:lnTo>
                <a:lnTo>
                  <a:pt x="1607" y="450"/>
                </a:lnTo>
                <a:lnTo>
                  <a:pt x="1607" y="465"/>
                </a:lnTo>
                <a:lnTo>
                  <a:pt x="1592" y="480"/>
                </a:lnTo>
                <a:lnTo>
                  <a:pt x="1592" y="495"/>
                </a:lnTo>
                <a:lnTo>
                  <a:pt x="1592" y="510"/>
                </a:lnTo>
                <a:lnTo>
                  <a:pt x="1592" y="525"/>
                </a:lnTo>
                <a:lnTo>
                  <a:pt x="1607" y="525"/>
                </a:lnTo>
                <a:lnTo>
                  <a:pt x="1607" y="540"/>
                </a:lnTo>
                <a:lnTo>
                  <a:pt x="1622" y="540"/>
                </a:lnTo>
                <a:lnTo>
                  <a:pt x="1622" y="555"/>
                </a:lnTo>
                <a:lnTo>
                  <a:pt x="1637" y="555"/>
                </a:lnTo>
                <a:lnTo>
                  <a:pt x="1637" y="570"/>
                </a:lnTo>
                <a:lnTo>
                  <a:pt x="1652" y="570"/>
                </a:lnTo>
                <a:lnTo>
                  <a:pt x="1667" y="570"/>
                </a:lnTo>
                <a:lnTo>
                  <a:pt x="1667" y="585"/>
                </a:lnTo>
                <a:lnTo>
                  <a:pt x="1682" y="585"/>
                </a:lnTo>
                <a:lnTo>
                  <a:pt x="1682" y="570"/>
                </a:lnTo>
                <a:lnTo>
                  <a:pt x="1697" y="570"/>
                </a:lnTo>
                <a:lnTo>
                  <a:pt x="1712" y="570"/>
                </a:lnTo>
                <a:lnTo>
                  <a:pt x="1712" y="585"/>
                </a:lnTo>
                <a:lnTo>
                  <a:pt x="1697" y="585"/>
                </a:lnTo>
                <a:lnTo>
                  <a:pt x="1697" y="600"/>
                </a:lnTo>
                <a:lnTo>
                  <a:pt x="1712" y="600"/>
                </a:lnTo>
                <a:lnTo>
                  <a:pt x="1727" y="600"/>
                </a:lnTo>
                <a:lnTo>
                  <a:pt x="1742" y="600"/>
                </a:lnTo>
                <a:lnTo>
                  <a:pt x="1757" y="600"/>
                </a:lnTo>
                <a:lnTo>
                  <a:pt x="1772" y="615"/>
                </a:lnTo>
                <a:lnTo>
                  <a:pt x="1787" y="615"/>
                </a:lnTo>
                <a:lnTo>
                  <a:pt x="1787" y="630"/>
                </a:lnTo>
                <a:lnTo>
                  <a:pt x="1787" y="645"/>
                </a:lnTo>
                <a:lnTo>
                  <a:pt x="1802" y="645"/>
                </a:lnTo>
                <a:lnTo>
                  <a:pt x="1787" y="645"/>
                </a:lnTo>
                <a:lnTo>
                  <a:pt x="1787" y="660"/>
                </a:lnTo>
                <a:lnTo>
                  <a:pt x="1787" y="675"/>
                </a:lnTo>
                <a:lnTo>
                  <a:pt x="1787" y="690"/>
                </a:lnTo>
                <a:lnTo>
                  <a:pt x="1802" y="705"/>
                </a:lnTo>
                <a:lnTo>
                  <a:pt x="1817" y="705"/>
                </a:lnTo>
                <a:lnTo>
                  <a:pt x="1817" y="720"/>
                </a:lnTo>
                <a:lnTo>
                  <a:pt x="1802" y="720"/>
                </a:lnTo>
                <a:lnTo>
                  <a:pt x="1817" y="720"/>
                </a:lnTo>
                <a:lnTo>
                  <a:pt x="1817" y="735"/>
                </a:lnTo>
                <a:lnTo>
                  <a:pt x="1802" y="735"/>
                </a:lnTo>
                <a:lnTo>
                  <a:pt x="1817" y="735"/>
                </a:lnTo>
                <a:lnTo>
                  <a:pt x="1817" y="750"/>
                </a:lnTo>
                <a:lnTo>
                  <a:pt x="1832" y="750"/>
                </a:lnTo>
                <a:lnTo>
                  <a:pt x="1847" y="750"/>
                </a:lnTo>
                <a:lnTo>
                  <a:pt x="1862" y="750"/>
                </a:lnTo>
                <a:lnTo>
                  <a:pt x="1862" y="765"/>
                </a:lnTo>
                <a:lnTo>
                  <a:pt x="1877" y="765"/>
                </a:lnTo>
                <a:lnTo>
                  <a:pt x="1892" y="765"/>
                </a:lnTo>
                <a:lnTo>
                  <a:pt x="1907" y="765"/>
                </a:lnTo>
                <a:lnTo>
                  <a:pt x="1922" y="765"/>
                </a:lnTo>
                <a:lnTo>
                  <a:pt x="1907" y="765"/>
                </a:lnTo>
                <a:lnTo>
                  <a:pt x="1907" y="780"/>
                </a:lnTo>
                <a:lnTo>
                  <a:pt x="1922" y="780"/>
                </a:lnTo>
                <a:lnTo>
                  <a:pt x="1922" y="795"/>
                </a:lnTo>
                <a:lnTo>
                  <a:pt x="1937" y="810"/>
                </a:lnTo>
                <a:lnTo>
                  <a:pt x="1937" y="825"/>
                </a:lnTo>
                <a:lnTo>
                  <a:pt x="1952" y="840"/>
                </a:lnTo>
                <a:lnTo>
                  <a:pt x="1937" y="855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14" name="Freeform 552"/>
          <p:cNvSpPr>
            <a:spLocks/>
          </p:cNvSpPr>
          <p:nvPr/>
        </p:nvSpPr>
        <p:spPr bwMode="auto">
          <a:xfrm>
            <a:off x="6132040" y="2925487"/>
            <a:ext cx="351370" cy="297941"/>
          </a:xfrm>
          <a:custGeom>
            <a:avLst/>
            <a:gdLst>
              <a:gd name="T0" fmla="*/ 1 w 420"/>
              <a:gd name="T1" fmla="*/ 0 h 360"/>
              <a:gd name="T2" fmla="*/ 1 w 420"/>
              <a:gd name="T3" fmla="*/ 1 h 360"/>
              <a:gd name="T4" fmla="*/ 1 w 420"/>
              <a:gd name="T5" fmla="*/ 1 h 360"/>
              <a:gd name="T6" fmla="*/ 1 w 420"/>
              <a:gd name="T7" fmla="*/ 1 h 360"/>
              <a:gd name="T8" fmla="*/ 1 w 420"/>
              <a:gd name="T9" fmla="*/ 1 h 360"/>
              <a:gd name="T10" fmla="*/ 1 w 420"/>
              <a:gd name="T11" fmla="*/ 1 h 360"/>
              <a:gd name="T12" fmla="*/ 1 w 420"/>
              <a:gd name="T13" fmla="*/ 1 h 360"/>
              <a:gd name="T14" fmla="*/ 1 w 420"/>
              <a:gd name="T15" fmla="*/ 1 h 360"/>
              <a:gd name="T16" fmla="*/ 1 w 420"/>
              <a:gd name="T17" fmla="*/ 1 h 360"/>
              <a:gd name="T18" fmla="*/ 1 w 420"/>
              <a:gd name="T19" fmla="*/ 1 h 360"/>
              <a:gd name="T20" fmla="*/ 1 w 420"/>
              <a:gd name="T21" fmla="*/ 1 h 360"/>
              <a:gd name="T22" fmla="*/ 1 w 420"/>
              <a:gd name="T23" fmla="*/ 1 h 360"/>
              <a:gd name="T24" fmla="*/ 1 w 420"/>
              <a:gd name="T25" fmla="*/ 1 h 360"/>
              <a:gd name="T26" fmla="*/ 1 w 420"/>
              <a:gd name="T27" fmla="*/ 1 h 360"/>
              <a:gd name="T28" fmla="*/ 1 w 420"/>
              <a:gd name="T29" fmla="*/ 1 h 360"/>
              <a:gd name="T30" fmla="*/ 1 w 420"/>
              <a:gd name="T31" fmla="*/ 1 h 360"/>
              <a:gd name="T32" fmla="*/ 1 w 420"/>
              <a:gd name="T33" fmla="*/ 1 h 360"/>
              <a:gd name="T34" fmla="*/ 1 w 420"/>
              <a:gd name="T35" fmla="*/ 1 h 360"/>
              <a:gd name="T36" fmla="*/ 1 w 420"/>
              <a:gd name="T37" fmla="*/ 1 h 360"/>
              <a:gd name="T38" fmla="*/ 1 w 420"/>
              <a:gd name="T39" fmla="*/ 1 h 360"/>
              <a:gd name="T40" fmla="*/ 1 w 420"/>
              <a:gd name="T41" fmla="*/ 1 h 360"/>
              <a:gd name="T42" fmla="*/ 1 w 420"/>
              <a:gd name="T43" fmla="*/ 1 h 360"/>
              <a:gd name="T44" fmla="*/ 1 w 420"/>
              <a:gd name="T45" fmla="*/ 1 h 360"/>
              <a:gd name="T46" fmla="*/ 1 w 420"/>
              <a:gd name="T47" fmla="*/ 1 h 360"/>
              <a:gd name="T48" fmla="*/ 1 w 420"/>
              <a:gd name="T49" fmla="*/ 1 h 360"/>
              <a:gd name="T50" fmla="*/ 1 w 420"/>
              <a:gd name="T51" fmla="*/ 1 h 360"/>
              <a:gd name="T52" fmla="*/ 1 w 420"/>
              <a:gd name="T53" fmla="*/ 1 h 360"/>
              <a:gd name="T54" fmla="*/ 1 w 420"/>
              <a:gd name="T55" fmla="*/ 1 h 360"/>
              <a:gd name="T56" fmla="*/ 1 w 420"/>
              <a:gd name="T57" fmla="*/ 1 h 360"/>
              <a:gd name="T58" fmla="*/ 1 w 420"/>
              <a:gd name="T59" fmla="*/ 1 h 360"/>
              <a:gd name="T60" fmla="*/ 1 w 420"/>
              <a:gd name="T61" fmla="*/ 1 h 360"/>
              <a:gd name="T62" fmla="*/ 1 w 420"/>
              <a:gd name="T63" fmla="*/ 1 h 360"/>
              <a:gd name="T64" fmla="*/ 1 w 420"/>
              <a:gd name="T65" fmla="*/ 1 h 360"/>
              <a:gd name="T66" fmla="*/ 1 w 420"/>
              <a:gd name="T67" fmla="*/ 1 h 360"/>
              <a:gd name="T68" fmla="*/ 1 w 420"/>
              <a:gd name="T69" fmla="*/ 1 h 360"/>
              <a:gd name="T70" fmla="*/ 1 w 420"/>
              <a:gd name="T71" fmla="*/ 1 h 360"/>
              <a:gd name="T72" fmla="*/ 1 w 420"/>
              <a:gd name="T73" fmla="*/ 1 h 360"/>
              <a:gd name="T74" fmla="*/ 1 w 420"/>
              <a:gd name="T75" fmla="*/ 1 h 360"/>
              <a:gd name="T76" fmla="*/ 1 w 420"/>
              <a:gd name="T77" fmla="*/ 1 h 360"/>
              <a:gd name="T78" fmla="*/ 1 w 420"/>
              <a:gd name="T79" fmla="*/ 1 h 360"/>
              <a:gd name="T80" fmla="*/ 0 w 420"/>
              <a:gd name="T81" fmla="*/ 1 h 360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420"/>
              <a:gd name="T124" fmla="*/ 0 h 360"/>
              <a:gd name="T125" fmla="*/ 420 w 420"/>
              <a:gd name="T126" fmla="*/ 360 h 360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420" h="360">
                <a:moveTo>
                  <a:pt x="405" y="0"/>
                </a:moveTo>
                <a:lnTo>
                  <a:pt x="390" y="0"/>
                </a:lnTo>
                <a:lnTo>
                  <a:pt x="375" y="0"/>
                </a:lnTo>
                <a:lnTo>
                  <a:pt x="375" y="15"/>
                </a:lnTo>
                <a:lnTo>
                  <a:pt x="390" y="15"/>
                </a:lnTo>
                <a:lnTo>
                  <a:pt x="390" y="30"/>
                </a:lnTo>
                <a:lnTo>
                  <a:pt x="420" y="45"/>
                </a:lnTo>
                <a:lnTo>
                  <a:pt x="405" y="60"/>
                </a:lnTo>
                <a:lnTo>
                  <a:pt x="390" y="60"/>
                </a:lnTo>
                <a:lnTo>
                  <a:pt x="375" y="60"/>
                </a:lnTo>
                <a:lnTo>
                  <a:pt x="345" y="60"/>
                </a:lnTo>
                <a:lnTo>
                  <a:pt x="330" y="45"/>
                </a:lnTo>
                <a:lnTo>
                  <a:pt x="330" y="60"/>
                </a:lnTo>
                <a:lnTo>
                  <a:pt x="315" y="90"/>
                </a:lnTo>
                <a:lnTo>
                  <a:pt x="330" y="90"/>
                </a:lnTo>
                <a:lnTo>
                  <a:pt x="345" y="105"/>
                </a:lnTo>
                <a:lnTo>
                  <a:pt x="345" y="90"/>
                </a:lnTo>
                <a:lnTo>
                  <a:pt x="345" y="105"/>
                </a:lnTo>
                <a:lnTo>
                  <a:pt x="330" y="135"/>
                </a:lnTo>
                <a:lnTo>
                  <a:pt x="345" y="135"/>
                </a:lnTo>
                <a:lnTo>
                  <a:pt x="360" y="135"/>
                </a:lnTo>
                <a:lnTo>
                  <a:pt x="345" y="150"/>
                </a:lnTo>
                <a:lnTo>
                  <a:pt x="315" y="180"/>
                </a:lnTo>
                <a:lnTo>
                  <a:pt x="315" y="195"/>
                </a:lnTo>
                <a:lnTo>
                  <a:pt x="300" y="195"/>
                </a:lnTo>
                <a:lnTo>
                  <a:pt x="300" y="210"/>
                </a:lnTo>
                <a:lnTo>
                  <a:pt x="300" y="225"/>
                </a:lnTo>
                <a:lnTo>
                  <a:pt x="300" y="240"/>
                </a:lnTo>
                <a:lnTo>
                  <a:pt x="285" y="240"/>
                </a:lnTo>
                <a:lnTo>
                  <a:pt x="270" y="225"/>
                </a:lnTo>
                <a:lnTo>
                  <a:pt x="255" y="225"/>
                </a:lnTo>
                <a:lnTo>
                  <a:pt x="225" y="225"/>
                </a:lnTo>
                <a:lnTo>
                  <a:pt x="210" y="225"/>
                </a:lnTo>
                <a:lnTo>
                  <a:pt x="195" y="225"/>
                </a:lnTo>
                <a:lnTo>
                  <a:pt x="180" y="225"/>
                </a:lnTo>
                <a:lnTo>
                  <a:pt x="180" y="210"/>
                </a:lnTo>
                <a:lnTo>
                  <a:pt x="165" y="195"/>
                </a:lnTo>
                <a:lnTo>
                  <a:pt x="150" y="195"/>
                </a:lnTo>
                <a:lnTo>
                  <a:pt x="150" y="210"/>
                </a:lnTo>
                <a:lnTo>
                  <a:pt x="150" y="225"/>
                </a:lnTo>
                <a:lnTo>
                  <a:pt x="135" y="225"/>
                </a:lnTo>
                <a:lnTo>
                  <a:pt x="135" y="240"/>
                </a:lnTo>
                <a:lnTo>
                  <a:pt x="135" y="255"/>
                </a:lnTo>
                <a:lnTo>
                  <a:pt x="135" y="270"/>
                </a:lnTo>
                <a:lnTo>
                  <a:pt x="120" y="270"/>
                </a:lnTo>
                <a:lnTo>
                  <a:pt x="120" y="285"/>
                </a:lnTo>
                <a:lnTo>
                  <a:pt x="135" y="285"/>
                </a:lnTo>
                <a:lnTo>
                  <a:pt x="135" y="300"/>
                </a:lnTo>
                <a:lnTo>
                  <a:pt x="135" y="315"/>
                </a:lnTo>
                <a:lnTo>
                  <a:pt x="135" y="330"/>
                </a:lnTo>
                <a:lnTo>
                  <a:pt x="150" y="345"/>
                </a:lnTo>
                <a:lnTo>
                  <a:pt x="150" y="360"/>
                </a:lnTo>
                <a:lnTo>
                  <a:pt x="150" y="345"/>
                </a:lnTo>
                <a:lnTo>
                  <a:pt x="135" y="345"/>
                </a:lnTo>
                <a:lnTo>
                  <a:pt x="135" y="330"/>
                </a:lnTo>
                <a:lnTo>
                  <a:pt x="135" y="345"/>
                </a:lnTo>
                <a:lnTo>
                  <a:pt x="120" y="330"/>
                </a:lnTo>
                <a:lnTo>
                  <a:pt x="120" y="315"/>
                </a:lnTo>
                <a:lnTo>
                  <a:pt x="120" y="330"/>
                </a:lnTo>
                <a:lnTo>
                  <a:pt x="120" y="315"/>
                </a:lnTo>
                <a:lnTo>
                  <a:pt x="105" y="315"/>
                </a:lnTo>
                <a:lnTo>
                  <a:pt x="105" y="330"/>
                </a:lnTo>
                <a:lnTo>
                  <a:pt x="90" y="330"/>
                </a:lnTo>
                <a:lnTo>
                  <a:pt x="90" y="345"/>
                </a:lnTo>
                <a:lnTo>
                  <a:pt x="75" y="345"/>
                </a:lnTo>
                <a:lnTo>
                  <a:pt x="75" y="360"/>
                </a:lnTo>
                <a:lnTo>
                  <a:pt x="75" y="345"/>
                </a:lnTo>
                <a:lnTo>
                  <a:pt x="60" y="345"/>
                </a:lnTo>
                <a:lnTo>
                  <a:pt x="60" y="330"/>
                </a:lnTo>
                <a:lnTo>
                  <a:pt x="75" y="330"/>
                </a:lnTo>
                <a:lnTo>
                  <a:pt x="75" y="345"/>
                </a:lnTo>
                <a:lnTo>
                  <a:pt x="75" y="330"/>
                </a:lnTo>
                <a:lnTo>
                  <a:pt x="60" y="330"/>
                </a:lnTo>
                <a:lnTo>
                  <a:pt x="60" y="315"/>
                </a:lnTo>
                <a:lnTo>
                  <a:pt x="45" y="315"/>
                </a:lnTo>
                <a:lnTo>
                  <a:pt x="30" y="315"/>
                </a:lnTo>
                <a:lnTo>
                  <a:pt x="30" y="330"/>
                </a:lnTo>
                <a:lnTo>
                  <a:pt x="30" y="345"/>
                </a:lnTo>
                <a:lnTo>
                  <a:pt x="30" y="330"/>
                </a:lnTo>
                <a:lnTo>
                  <a:pt x="15" y="330"/>
                </a:lnTo>
                <a:lnTo>
                  <a:pt x="0" y="330"/>
                </a:lnTo>
                <a:lnTo>
                  <a:pt x="0" y="345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15" name="Freeform 553"/>
          <p:cNvSpPr>
            <a:spLocks/>
          </p:cNvSpPr>
          <p:nvPr/>
        </p:nvSpPr>
        <p:spPr bwMode="auto">
          <a:xfrm>
            <a:off x="4681509" y="4327474"/>
            <a:ext cx="1614201" cy="1164541"/>
          </a:xfrm>
          <a:custGeom>
            <a:avLst/>
            <a:gdLst>
              <a:gd name="T0" fmla="*/ 1 w 1922"/>
              <a:gd name="T1" fmla="*/ 1 h 1410"/>
              <a:gd name="T2" fmla="*/ 1 w 1922"/>
              <a:gd name="T3" fmla="*/ 1 h 1410"/>
              <a:gd name="T4" fmla="*/ 1 w 1922"/>
              <a:gd name="T5" fmla="*/ 1 h 1410"/>
              <a:gd name="T6" fmla="*/ 1 w 1922"/>
              <a:gd name="T7" fmla="*/ 1 h 1410"/>
              <a:gd name="T8" fmla="*/ 1 w 1922"/>
              <a:gd name="T9" fmla="*/ 1 h 1410"/>
              <a:gd name="T10" fmla="*/ 1 w 1922"/>
              <a:gd name="T11" fmla="*/ 1 h 1410"/>
              <a:gd name="T12" fmla="*/ 1 w 1922"/>
              <a:gd name="T13" fmla="*/ 1 h 1410"/>
              <a:gd name="T14" fmla="*/ 1 w 1922"/>
              <a:gd name="T15" fmla="*/ 1 h 1410"/>
              <a:gd name="T16" fmla="*/ 1 w 1922"/>
              <a:gd name="T17" fmla="*/ 1 h 1410"/>
              <a:gd name="T18" fmla="*/ 1 w 1922"/>
              <a:gd name="T19" fmla="*/ 1 h 1410"/>
              <a:gd name="T20" fmla="*/ 1 w 1922"/>
              <a:gd name="T21" fmla="*/ 1 h 1410"/>
              <a:gd name="T22" fmla="*/ 1 w 1922"/>
              <a:gd name="T23" fmla="*/ 1 h 1410"/>
              <a:gd name="T24" fmla="*/ 1 w 1922"/>
              <a:gd name="T25" fmla="*/ 1 h 1410"/>
              <a:gd name="T26" fmla="*/ 1 w 1922"/>
              <a:gd name="T27" fmla="*/ 1 h 1410"/>
              <a:gd name="T28" fmla="*/ 1 w 1922"/>
              <a:gd name="T29" fmla="*/ 1 h 1410"/>
              <a:gd name="T30" fmla="*/ 1 w 1922"/>
              <a:gd name="T31" fmla="*/ 1 h 1410"/>
              <a:gd name="T32" fmla="*/ 1 w 1922"/>
              <a:gd name="T33" fmla="*/ 1 h 1410"/>
              <a:gd name="T34" fmla="*/ 1 w 1922"/>
              <a:gd name="T35" fmla="*/ 1 h 1410"/>
              <a:gd name="T36" fmla="*/ 1 w 1922"/>
              <a:gd name="T37" fmla="*/ 1 h 1410"/>
              <a:gd name="T38" fmla="*/ 1 w 1922"/>
              <a:gd name="T39" fmla="*/ 1 h 1410"/>
              <a:gd name="T40" fmla="*/ 1 w 1922"/>
              <a:gd name="T41" fmla="*/ 1 h 1410"/>
              <a:gd name="T42" fmla="*/ 1 w 1922"/>
              <a:gd name="T43" fmla="*/ 1 h 1410"/>
              <a:gd name="T44" fmla="*/ 1 w 1922"/>
              <a:gd name="T45" fmla="*/ 1 h 1410"/>
              <a:gd name="T46" fmla="*/ 1 w 1922"/>
              <a:gd name="T47" fmla="*/ 1 h 1410"/>
              <a:gd name="T48" fmla="*/ 1 w 1922"/>
              <a:gd name="T49" fmla="*/ 1 h 1410"/>
              <a:gd name="T50" fmla="*/ 1 w 1922"/>
              <a:gd name="T51" fmla="*/ 1 h 1410"/>
              <a:gd name="T52" fmla="*/ 1 w 1922"/>
              <a:gd name="T53" fmla="*/ 1 h 1410"/>
              <a:gd name="T54" fmla="*/ 1 w 1922"/>
              <a:gd name="T55" fmla="*/ 1 h 1410"/>
              <a:gd name="T56" fmla="*/ 1 w 1922"/>
              <a:gd name="T57" fmla="*/ 1 h 1410"/>
              <a:gd name="T58" fmla="*/ 1 w 1922"/>
              <a:gd name="T59" fmla="*/ 1 h 1410"/>
              <a:gd name="T60" fmla="*/ 1 w 1922"/>
              <a:gd name="T61" fmla="*/ 1 h 1410"/>
              <a:gd name="T62" fmla="*/ 1 w 1922"/>
              <a:gd name="T63" fmla="*/ 1 h 1410"/>
              <a:gd name="T64" fmla="*/ 1 w 1922"/>
              <a:gd name="T65" fmla="*/ 1 h 1410"/>
              <a:gd name="T66" fmla="*/ 1 w 1922"/>
              <a:gd name="T67" fmla="*/ 1 h 1410"/>
              <a:gd name="T68" fmla="*/ 1 w 1922"/>
              <a:gd name="T69" fmla="*/ 1 h 1410"/>
              <a:gd name="T70" fmla="*/ 1 w 1922"/>
              <a:gd name="T71" fmla="*/ 1 h 1410"/>
              <a:gd name="T72" fmla="*/ 1 w 1922"/>
              <a:gd name="T73" fmla="*/ 1 h 1410"/>
              <a:gd name="T74" fmla="*/ 1 w 1922"/>
              <a:gd name="T75" fmla="*/ 1 h 1410"/>
              <a:gd name="T76" fmla="*/ 1 w 1922"/>
              <a:gd name="T77" fmla="*/ 1 h 1410"/>
              <a:gd name="T78" fmla="*/ 1 w 1922"/>
              <a:gd name="T79" fmla="*/ 1 h 1410"/>
              <a:gd name="T80" fmla="*/ 1 w 1922"/>
              <a:gd name="T81" fmla="*/ 1 h 1410"/>
              <a:gd name="T82" fmla="*/ 1 w 1922"/>
              <a:gd name="T83" fmla="*/ 1 h 1410"/>
              <a:gd name="T84" fmla="*/ 1 w 1922"/>
              <a:gd name="T85" fmla="*/ 1 h 1410"/>
              <a:gd name="T86" fmla="*/ 1 w 1922"/>
              <a:gd name="T87" fmla="*/ 1 h 1410"/>
              <a:gd name="T88" fmla="*/ 1 w 1922"/>
              <a:gd name="T89" fmla="*/ 1 h 1410"/>
              <a:gd name="T90" fmla="*/ 1 w 1922"/>
              <a:gd name="T91" fmla="*/ 1 h 1410"/>
              <a:gd name="T92" fmla="*/ 1 w 1922"/>
              <a:gd name="T93" fmla="*/ 1 h 1410"/>
              <a:gd name="T94" fmla="*/ 1 w 1922"/>
              <a:gd name="T95" fmla="*/ 1 h 1410"/>
              <a:gd name="T96" fmla="*/ 1 w 1922"/>
              <a:gd name="T97" fmla="*/ 1 h 1410"/>
              <a:gd name="T98" fmla="*/ 1 w 1922"/>
              <a:gd name="T99" fmla="*/ 1 h 1410"/>
              <a:gd name="T100" fmla="*/ 1 w 1922"/>
              <a:gd name="T101" fmla="*/ 1 h 1410"/>
              <a:gd name="T102" fmla="*/ 1 w 1922"/>
              <a:gd name="T103" fmla="*/ 1 h 1410"/>
              <a:gd name="T104" fmla="*/ 1 w 1922"/>
              <a:gd name="T105" fmla="*/ 1 h 1410"/>
              <a:gd name="T106" fmla="*/ 1 w 1922"/>
              <a:gd name="T107" fmla="*/ 1 h 1410"/>
              <a:gd name="T108" fmla="*/ 1 w 1922"/>
              <a:gd name="T109" fmla="*/ 1 h 1410"/>
              <a:gd name="T110" fmla="*/ 1 w 1922"/>
              <a:gd name="T111" fmla="*/ 1 h 1410"/>
              <a:gd name="T112" fmla="*/ 1 w 1922"/>
              <a:gd name="T113" fmla="*/ 1 h 1410"/>
              <a:gd name="T114" fmla="*/ 1 w 1922"/>
              <a:gd name="T115" fmla="*/ 1 h 1410"/>
              <a:gd name="T116" fmla="*/ 1 w 1922"/>
              <a:gd name="T117" fmla="*/ 1 h 1410"/>
              <a:gd name="T118" fmla="*/ 1 w 1922"/>
              <a:gd name="T119" fmla="*/ 1 h 1410"/>
              <a:gd name="T120" fmla="*/ 1 w 1922"/>
              <a:gd name="T121" fmla="*/ 1 h 1410"/>
              <a:gd name="T122" fmla="*/ 1 w 1922"/>
              <a:gd name="T123" fmla="*/ 1 h 1410"/>
              <a:gd name="T124" fmla="*/ 1 w 1922"/>
              <a:gd name="T125" fmla="*/ 1 h 1410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1922"/>
              <a:gd name="T190" fmla="*/ 0 h 1410"/>
              <a:gd name="T191" fmla="*/ 1922 w 1922"/>
              <a:gd name="T192" fmla="*/ 1410 h 1410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1922" h="1410">
                <a:moveTo>
                  <a:pt x="1081" y="1155"/>
                </a:moveTo>
                <a:lnTo>
                  <a:pt x="1081" y="1170"/>
                </a:lnTo>
                <a:lnTo>
                  <a:pt x="1066" y="1170"/>
                </a:lnTo>
                <a:lnTo>
                  <a:pt x="1066" y="1185"/>
                </a:lnTo>
                <a:lnTo>
                  <a:pt x="1081" y="1215"/>
                </a:lnTo>
                <a:lnTo>
                  <a:pt x="1081" y="1230"/>
                </a:lnTo>
                <a:lnTo>
                  <a:pt x="1081" y="1245"/>
                </a:lnTo>
                <a:lnTo>
                  <a:pt x="1066" y="1245"/>
                </a:lnTo>
                <a:lnTo>
                  <a:pt x="1066" y="1230"/>
                </a:lnTo>
                <a:lnTo>
                  <a:pt x="1051" y="1230"/>
                </a:lnTo>
                <a:lnTo>
                  <a:pt x="1051" y="1245"/>
                </a:lnTo>
                <a:lnTo>
                  <a:pt x="1036" y="1245"/>
                </a:lnTo>
                <a:lnTo>
                  <a:pt x="1051" y="1245"/>
                </a:lnTo>
                <a:lnTo>
                  <a:pt x="1036" y="1245"/>
                </a:lnTo>
                <a:lnTo>
                  <a:pt x="1036" y="1260"/>
                </a:lnTo>
                <a:lnTo>
                  <a:pt x="1021" y="1260"/>
                </a:lnTo>
                <a:lnTo>
                  <a:pt x="1036" y="1260"/>
                </a:lnTo>
                <a:lnTo>
                  <a:pt x="1021" y="1260"/>
                </a:lnTo>
                <a:lnTo>
                  <a:pt x="1021" y="1275"/>
                </a:lnTo>
                <a:lnTo>
                  <a:pt x="1021" y="1260"/>
                </a:lnTo>
                <a:lnTo>
                  <a:pt x="1006" y="1260"/>
                </a:lnTo>
                <a:lnTo>
                  <a:pt x="1006" y="1275"/>
                </a:lnTo>
                <a:lnTo>
                  <a:pt x="1021" y="1290"/>
                </a:lnTo>
                <a:lnTo>
                  <a:pt x="1036" y="1290"/>
                </a:lnTo>
                <a:lnTo>
                  <a:pt x="1036" y="1305"/>
                </a:lnTo>
                <a:lnTo>
                  <a:pt x="1051" y="1305"/>
                </a:lnTo>
                <a:lnTo>
                  <a:pt x="1036" y="1305"/>
                </a:lnTo>
                <a:lnTo>
                  <a:pt x="1021" y="1305"/>
                </a:lnTo>
                <a:lnTo>
                  <a:pt x="1006" y="1305"/>
                </a:lnTo>
                <a:lnTo>
                  <a:pt x="1006" y="1320"/>
                </a:lnTo>
                <a:lnTo>
                  <a:pt x="1006" y="1335"/>
                </a:lnTo>
                <a:lnTo>
                  <a:pt x="1006" y="1350"/>
                </a:lnTo>
                <a:lnTo>
                  <a:pt x="1006" y="1335"/>
                </a:lnTo>
                <a:lnTo>
                  <a:pt x="1021" y="1335"/>
                </a:lnTo>
                <a:lnTo>
                  <a:pt x="1021" y="1350"/>
                </a:lnTo>
                <a:lnTo>
                  <a:pt x="1006" y="1350"/>
                </a:lnTo>
                <a:lnTo>
                  <a:pt x="991" y="1335"/>
                </a:lnTo>
                <a:lnTo>
                  <a:pt x="991" y="1320"/>
                </a:lnTo>
                <a:lnTo>
                  <a:pt x="976" y="1320"/>
                </a:lnTo>
                <a:lnTo>
                  <a:pt x="976" y="1335"/>
                </a:lnTo>
                <a:lnTo>
                  <a:pt x="976" y="1320"/>
                </a:lnTo>
                <a:lnTo>
                  <a:pt x="976" y="1335"/>
                </a:lnTo>
                <a:lnTo>
                  <a:pt x="961" y="1335"/>
                </a:lnTo>
                <a:lnTo>
                  <a:pt x="961" y="1350"/>
                </a:lnTo>
                <a:lnTo>
                  <a:pt x="961" y="1335"/>
                </a:lnTo>
                <a:lnTo>
                  <a:pt x="946" y="1335"/>
                </a:lnTo>
                <a:lnTo>
                  <a:pt x="946" y="1320"/>
                </a:lnTo>
                <a:lnTo>
                  <a:pt x="931" y="1320"/>
                </a:lnTo>
                <a:lnTo>
                  <a:pt x="931" y="1305"/>
                </a:lnTo>
                <a:lnTo>
                  <a:pt x="931" y="1290"/>
                </a:lnTo>
                <a:lnTo>
                  <a:pt x="916" y="1290"/>
                </a:lnTo>
                <a:lnTo>
                  <a:pt x="916" y="1275"/>
                </a:lnTo>
                <a:lnTo>
                  <a:pt x="901" y="1275"/>
                </a:lnTo>
                <a:lnTo>
                  <a:pt x="901" y="1290"/>
                </a:lnTo>
                <a:lnTo>
                  <a:pt x="901" y="1305"/>
                </a:lnTo>
                <a:lnTo>
                  <a:pt x="886" y="1305"/>
                </a:lnTo>
                <a:lnTo>
                  <a:pt x="886" y="1290"/>
                </a:lnTo>
                <a:lnTo>
                  <a:pt x="901" y="1290"/>
                </a:lnTo>
                <a:lnTo>
                  <a:pt x="901" y="1275"/>
                </a:lnTo>
                <a:lnTo>
                  <a:pt x="901" y="1260"/>
                </a:lnTo>
                <a:lnTo>
                  <a:pt x="886" y="1260"/>
                </a:lnTo>
                <a:lnTo>
                  <a:pt x="871" y="1260"/>
                </a:lnTo>
                <a:lnTo>
                  <a:pt x="871" y="1245"/>
                </a:lnTo>
                <a:lnTo>
                  <a:pt x="856" y="1245"/>
                </a:lnTo>
                <a:lnTo>
                  <a:pt x="856" y="1260"/>
                </a:lnTo>
                <a:lnTo>
                  <a:pt x="841" y="1260"/>
                </a:lnTo>
                <a:lnTo>
                  <a:pt x="841" y="1275"/>
                </a:lnTo>
                <a:lnTo>
                  <a:pt x="826" y="1275"/>
                </a:lnTo>
                <a:lnTo>
                  <a:pt x="841" y="1260"/>
                </a:lnTo>
                <a:lnTo>
                  <a:pt x="841" y="1245"/>
                </a:lnTo>
                <a:lnTo>
                  <a:pt x="856" y="1230"/>
                </a:lnTo>
                <a:lnTo>
                  <a:pt x="841" y="1230"/>
                </a:lnTo>
                <a:lnTo>
                  <a:pt x="841" y="1215"/>
                </a:lnTo>
                <a:lnTo>
                  <a:pt x="841" y="1200"/>
                </a:lnTo>
                <a:lnTo>
                  <a:pt x="841" y="1185"/>
                </a:lnTo>
                <a:lnTo>
                  <a:pt x="841" y="1200"/>
                </a:lnTo>
                <a:lnTo>
                  <a:pt x="826" y="1200"/>
                </a:lnTo>
                <a:lnTo>
                  <a:pt x="826" y="1215"/>
                </a:lnTo>
                <a:lnTo>
                  <a:pt x="826" y="1230"/>
                </a:lnTo>
                <a:lnTo>
                  <a:pt x="826" y="1245"/>
                </a:lnTo>
                <a:lnTo>
                  <a:pt x="811" y="1245"/>
                </a:lnTo>
                <a:lnTo>
                  <a:pt x="796" y="1245"/>
                </a:lnTo>
                <a:lnTo>
                  <a:pt x="796" y="1260"/>
                </a:lnTo>
                <a:lnTo>
                  <a:pt x="781" y="1260"/>
                </a:lnTo>
                <a:lnTo>
                  <a:pt x="766" y="1260"/>
                </a:lnTo>
                <a:lnTo>
                  <a:pt x="766" y="1245"/>
                </a:lnTo>
                <a:lnTo>
                  <a:pt x="751" y="1230"/>
                </a:lnTo>
                <a:lnTo>
                  <a:pt x="736" y="1230"/>
                </a:lnTo>
                <a:lnTo>
                  <a:pt x="736" y="1245"/>
                </a:lnTo>
                <a:lnTo>
                  <a:pt x="736" y="1230"/>
                </a:lnTo>
                <a:lnTo>
                  <a:pt x="736" y="1245"/>
                </a:lnTo>
                <a:lnTo>
                  <a:pt x="736" y="1230"/>
                </a:lnTo>
                <a:lnTo>
                  <a:pt x="721" y="1230"/>
                </a:lnTo>
                <a:lnTo>
                  <a:pt x="721" y="1245"/>
                </a:lnTo>
                <a:lnTo>
                  <a:pt x="736" y="1245"/>
                </a:lnTo>
                <a:lnTo>
                  <a:pt x="736" y="1260"/>
                </a:lnTo>
                <a:lnTo>
                  <a:pt x="721" y="1260"/>
                </a:lnTo>
                <a:lnTo>
                  <a:pt x="721" y="1275"/>
                </a:lnTo>
                <a:lnTo>
                  <a:pt x="736" y="1275"/>
                </a:lnTo>
                <a:lnTo>
                  <a:pt x="736" y="1260"/>
                </a:lnTo>
                <a:lnTo>
                  <a:pt x="736" y="1275"/>
                </a:lnTo>
                <a:lnTo>
                  <a:pt x="721" y="1275"/>
                </a:lnTo>
                <a:lnTo>
                  <a:pt x="706" y="1275"/>
                </a:lnTo>
                <a:lnTo>
                  <a:pt x="691" y="1275"/>
                </a:lnTo>
                <a:lnTo>
                  <a:pt x="676" y="1275"/>
                </a:lnTo>
                <a:lnTo>
                  <a:pt x="661" y="1275"/>
                </a:lnTo>
                <a:lnTo>
                  <a:pt x="646" y="1275"/>
                </a:lnTo>
                <a:lnTo>
                  <a:pt x="646" y="1260"/>
                </a:lnTo>
                <a:lnTo>
                  <a:pt x="646" y="1275"/>
                </a:lnTo>
                <a:lnTo>
                  <a:pt x="631" y="1275"/>
                </a:lnTo>
                <a:lnTo>
                  <a:pt x="616" y="1275"/>
                </a:lnTo>
                <a:lnTo>
                  <a:pt x="616" y="1260"/>
                </a:lnTo>
                <a:lnTo>
                  <a:pt x="616" y="1275"/>
                </a:lnTo>
                <a:lnTo>
                  <a:pt x="601" y="1275"/>
                </a:lnTo>
                <a:lnTo>
                  <a:pt x="601" y="1260"/>
                </a:lnTo>
                <a:lnTo>
                  <a:pt x="586" y="1260"/>
                </a:lnTo>
                <a:lnTo>
                  <a:pt x="571" y="1260"/>
                </a:lnTo>
                <a:lnTo>
                  <a:pt x="571" y="1275"/>
                </a:lnTo>
                <a:lnTo>
                  <a:pt x="556" y="1275"/>
                </a:lnTo>
                <a:lnTo>
                  <a:pt x="541" y="1275"/>
                </a:lnTo>
                <a:lnTo>
                  <a:pt x="541" y="1290"/>
                </a:lnTo>
                <a:lnTo>
                  <a:pt x="526" y="1290"/>
                </a:lnTo>
                <a:lnTo>
                  <a:pt x="526" y="1275"/>
                </a:lnTo>
                <a:lnTo>
                  <a:pt x="511" y="1275"/>
                </a:lnTo>
                <a:lnTo>
                  <a:pt x="496" y="1275"/>
                </a:lnTo>
                <a:lnTo>
                  <a:pt x="496" y="1290"/>
                </a:lnTo>
                <a:lnTo>
                  <a:pt x="481" y="1290"/>
                </a:lnTo>
                <a:lnTo>
                  <a:pt x="466" y="1290"/>
                </a:lnTo>
                <a:lnTo>
                  <a:pt x="466" y="1305"/>
                </a:lnTo>
                <a:lnTo>
                  <a:pt x="451" y="1305"/>
                </a:lnTo>
                <a:lnTo>
                  <a:pt x="466" y="1305"/>
                </a:lnTo>
                <a:lnTo>
                  <a:pt x="466" y="1320"/>
                </a:lnTo>
                <a:lnTo>
                  <a:pt x="451" y="1320"/>
                </a:lnTo>
                <a:lnTo>
                  <a:pt x="451" y="1305"/>
                </a:lnTo>
                <a:lnTo>
                  <a:pt x="436" y="1305"/>
                </a:lnTo>
                <a:lnTo>
                  <a:pt x="421" y="1305"/>
                </a:lnTo>
                <a:lnTo>
                  <a:pt x="406" y="1305"/>
                </a:lnTo>
                <a:lnTo>
                  <a:pt x="406" y="1290"/>
                </a:lnTo>
                <a:lnTo>
                  <a:pt x="391" y="1290"/>
                </a:lnTo>
                <a:lnTo>
                  <a:pt x="376" y="1290"/>
                </a:lnTo>
                <a:lnTo>
                  <a:pt x="361" y="1290"/>
                </a:lnTo>
                <a:lnTo>
                  <a:pt x="361" y="1275"/>
                </a:lnTo>
                <a:lnTo>
                  <a:pt x="345" y="1275"/>
                </a:lnTo>
                <a:lnTo>
                  <a:pt x="330" y="1275"/>
                </a:lnTo>
                <a:lnTo>
                  <a:pt x="315" y="1275"/>
                </a:lnTo>
                <a:lnTo>
                  <a:pt x="315" y="1260"/>
                </a:lnTo>
                <a:lnTo>
                  <a:pt x="300" y="1260"/>
                </a:lnTo>
                <a:lnTo>
                  <a:pt x="285" y="1260"/>
                </a:lnTo>
                <a:lnTo>
                  <a:pt x="270" y="1260"/>
                </a:lnTo>
                <a:lnTo>
                  <a:pt x="270" y="1245"/>
                </a:lnTo>
                <a:lnTo>
                  <a:pt x="285" y="1245"/>
                </a:lnTo>
                <a:lnTo>
                  <a:pt x="285" y="1230"/>
                </a:lnTo>
                <a:lnTo>
                  <a:pt x="270" y="1230"/>
                </a:lnTo>
                <a:lnTo>
                  <a:pt x="285" y="1215"/>
                </a:lnTo>
                <a:lnTo>
                  <a:pt x="285" y="1230"/>
                </a:lnTo>
                <a:lnTo>
                  <a:pt x="285" y="1215"/>
                </a:lnTo>
                <a:lnTo>
                  <a:pt x="285" y="1230"/>
                </a:lnTo>
                <a:lnTo>
                  <a:pt x="285" y="1215"/>
                </a:lnTo>
                <a:lnTo>
                  <a:pt x="300" y="1215"/>
                </a:lnTo>
                <a:lnTo>
                  <a:pt x="300" y="1200"/>
                </a:lnTo>
                <a:lnTo>
                  <a:pt x="285" y="1200"/>
                </a:lnTo>
                <a:lnTo>
                  <a:pt x="285" y="1215"/>
                </a:lnTo>
                <a:lnTo>
                  <a:pt x="270" y="1215"/>
                </a:lnTo>
                <a:lnTo>
                  <a:pt x="270" y="1200"/>
                </a:lnTo>
                <a:lnTo>
                  <a:pt x="255" y="1200"/>
                </a:lnTo>
                <a:lnTo>
                  <a:pt x="255" y="1215"/>
                </a:lnTo>
                <a:lnTo>
                  <a:pt x="270" y="1215"/>
                </a:lnTo>
                <a:lnTo>
                  <a:pt x="255" y="1215"/>
                </a:lnTo>
                <a:lnTo>
                  <a:pt x="270" y="1215"/>
                </a:lnTo>
                <a:lnTo>
                  <a:pt x="255" y="1215"/>
                </a:lnTo>
                <a:lnTo>
                  <a:pt x="240" y="1200"/>
                </a:lnTo>
                <a:lnTo>
                  <a:pt x="255" y="1200"/>
                </a:lnTo>
                <a:lnTo>
                  <a:pt x="240" y="1200"/>
                </a:lnTo>
                <a:lnTo>
                  <a:pt x="240" y="1185"/>
                </a:lnTo>
                <a:lnTo>
                  <a:pt x="240" y="1200"/>
                </a:lnTo>
                <a:lnTo>
                  <a:pt x="225" y="1200"/>
                </a:lnTo>
                <a:lnTo>
                  <a:pt x="210" y="1185"/>
                </a:lnTo>
                <a:lnTo>
                  <a:pt x="195" y="1185"/>
                </a:lnTo>
                <a:lnTo>
                  <a:pt x="195" y="1170"/>
                </a:lnTo>
                <a:lnTo>
                  <a:pt x="195" y="1155"/>
                </a:lnTo>
                <a:lnTo>
                  <a:pt x="180" y="1155"/>
                </a:lnTo>
                <a:lnTo>
                  <a:pt x="195" y="1155"/>
                </a:lnTo>
                <a:lnTo>
                  <a:pt x="180" y="1155"/>
                </a:lnTo>
                <a:lnTo>
                  <a:pt x="180" y="1140"/>
                </a:lnTo>
                <a:lnTo>
                  <a:pt x="180" y="1155"/>
                </a:lnTo>
                <a:lnTo>
                  <a:pt x="180" y="1140"/>
                </a:lnTo>
                <a:lnTo>
                  <a:pt x="165" y="1140"/>
                </a:lnTo>
                <a:lnTo>
                  <a:pt x="165" y="1155"/>
                </a:lnTo>
                <a:lnTo>
                  <a:pt x="150" y="1155"/>
                </a:lnTo>
                <a:lnTo>
                  <a:pt x="150" y="1140"/>
                </a:lnTo>
                <a:lnTo>
                  <a:pt x="150" y="1155"/>
                </a:lnTo>
                <a:lnTo>
                  <a:pt x="150" y="1140"/>
                </a:lnTo>
                <a:lnTo>
                  <a:pt x="150" y="1155"/>
                </a:lnTo>
                <a:lnTo>
                  <a:pt x="135" y="1155"/>
                </a:lnTo>
                <a:lnTo>
                  <a:pt x="135" y="1140"/>
                </a:lnTo>
                <a:lnTo>
                  <a:pt x="135" y="1155"/>
                </a:lnTo>
                <a:lnTo>
                  <a:pt x="135" y="1140"/>
                </a:lnTo>
                <a:lnTo>
                  <a:pt x="120" y="1140"/>
                </a:lnTo>
                <a:lnTo>
                  <a:pt x="120" y="1125"/>
                </a:lnTo>
                <a:lnTo>
                  <a:pt x="105" y="1125"/>
                </a:lnTo>
                <a:lnTo>
                  <a:pt x="105" y="1110"/>
                </a:lnTo>
                <a:lnTo>
                  <a:pt x="90" y="1110"/>
                </a:lnTo>
                <a:lnTo>
                  <a:pt x="90" y="1095"/>
                </a:lnTo>
                <a:lnTo>
                  <a:pt x="75" y="1095"/>
                </a:lnTo>
                <a:lnTo>
                  <a:pt x="75" y="1110"/>
                </a:lnTo>
                <a:lnTo>
                  <a:pt x="90" y="1110"/>
                </a:lnTo>
                <a:lnTo>
                  <a:pt x="90" y="1125"/>
                </a:lnTo>
                <a:lnTo>
                  <a:pt x="90" y="1110"/>
                </a:lnTo>
                <a:lnTo>
                  <a:pt x="90" y="1125"/>
                </a:lnTo>
                <a:lnTo>
                  <a:pt x="75" y="1125"/>
                </a:lnTo>
                <a:lnTo>
                  <a:pt x="90" y="1125"/>
                </a:lnTo>
                <a:lnTo>
                  <a:pt x="75" y="1125"/>
                </a:lnTo>
                <a:lnTo>
                  <a:pt x="75" y="1140"/>
                </a:lnTo>
                <a:lnTo>
                  <a:pt x="60" y="1140"/>
                </a:lnTo>
                <a:lnTo>
                  <a:pt x="45" y="1140"/>
                </a:lnTo>
                <a:lnTo>
                  <a:pt x="45" y="1125"/>
                </a:lnTo>
                <a:lnTo>
                  <a:pt x="30" y="1125"/>
                </a:lnTo>
                <a:lnTo>
                  <a:pt x="45" y="1125"/>
                </a:lnTo>
                <a:lnTo>
                  <a:pt x="45" y="1140"/>
                </a:lnTo>
                <a:lnTo>
                  <a:pt x="30" y="1140"/>
                </a:lnTo>
                <a:lnTo>
                  <a:pt x="30" y="1125"/>
                </a:lnTo>
                <a:lnTo>
                  <a:pt x="30" y="1140"/>
                </a:lnTo>
                <a:lnTo>
                  <a:pt x="30" y="1125"/>
                </a:lnTo>
                <a:lnTo>
                  <a:pt x="30" y="1140"/>
                </a:lnTo>
                <a:lnTo>
                  <a:pt x="15" y="1140"/>
                </a:lnTo>
                <a:lnTo>
                  <a:pt x="30" y="1140"/>
                </a:lnTo>
                <a:lnTo>
                  <a:pt x="15" y="1140"/>
                </a:lnTo>
                <a:lnTo>
                  <a:pt x="15" y="1125"/>
                </a:lnTo>
                <a:lnTo>
                  <a:pt x="15" y="1110"/>
                </a:lnTo>
                <a:lnTo>
                  <a:pt x="0" y="1110"/>
                </a:lnTo>
                <a:lnTo>
                  <a:pt x="15" y="1110"/>
                </a:lnTo>
                <a:lnTo>
                  <a:pt x="15" y="1095"/>
                </a:lnTo>
                <a:lnTo>
                  <a:pt x="30" y="1095"/>
                </a:lnTo>
                <a:lnTo>
                  <a:pt x="15" y="1095"/>
                </a:lnTo>
                <a:lnTo>
                  <a:pt x="30" y="1095"/>
                </a:lnTo>
                <a:lnTo>
                  <a:pt x="15" y="1095"/>
                </a:lnTo>
                <a:lnTo>
                  <a:pt x="30" y="1095"/>
                </a:lnTo>
                <a:lnTo>
                  <a:pt x="30" y="1080"/>
                </a:lnTo>
                <a:lnTo>
                  <a:pt x="45" y="1080"/>
                </a:lnTo>
                <a:lnTo>
                  <a:pt x="60" y="1080"/>
                </a:lnTo>
                <a:lnTo>
                  <a:pt x="75" y="1080"/>
                </a:lnTo>
                <a:lnTo>
                  <a:pt x="90" y="1080"/>
                </a:lnTo>
                <a:lnTo>
                  <a:pt x="105" y="1080"/>
                </a:lnTo>
                <a:lnTo>
                  <a:pt x="120" y="1080"/>
                </a:lnTo>
                <a:lnTo>
                  <a:pt x="105" y="1080"/>
                </a:lnTo>
                <a:lnTo>
                  <a:pt x="120" y="1080"/>
                </a:lnTo>
                <a:lnTo>
                  <a:pt x="135" y="1065"/>
                </a:lnTo>
                <a:lnTo>
                  <a:pt x="150" y="1065"/>
                </a:lnTo>
                <a:lnTo>
                  <a:pt x="150" y="1050"/>
                </a:lnTo>
                <a:lnTo>
                  <a:pt x="165" y="1050"/>
                </a:lnTo>
                <a:lnTo>
                  <a:pt x="165" y="1035"/>
                </a:lnTo>
                <a:lnTo>
                  <a:pt x="165" y="1050"/>
                </a:lnTo>
                <a:lnTo>
                  <a:pt x="165" y="1035"/>
                </a:lnTo>
                <a:lnTo>
                  <a:pt x="165" y="1050"/>
                </a:lnTo>
                <a:lnTo>
                  <a:pt x="165" y="1035"/>
                </a:lnTo>
                <a:lnTo>
                  <a:pt x="180" y="1035"/>
                </a:lnTo>
                <a:lnTo>
                  <a:pt x="180" y="1020"/>
                </a:lnTo>
                <a:lnTo>
                  <a:pt x="165" y="1020"/>
                </a:lnTo>
                <a:lnTo>
                  <a:pt x="165" y="1005"/>
                </a:lnTo>
                <a:lnTo>
                  <a:pt x="165" y="990"/>
                </a:lnTo>
                <a:lnTo>
                  <a:pt x="150" y="975"/>
                </a:lnTo>
                <a:lnTo>
                  <a:pt x="135" y="975"/>
                </a:lnTo>
                <a:lnTo>
                  <a:pt x="135" y="990"/>
                </a:lnTo>
                <a:lnTo>
                  <a:pt x="135" y="975"/>
                </a:lnTo>
                <a:lnTo>
                  <a:pt x="135" y="990"/>
                </a:lnTo>
                <a:lnTo>
                  <a:pt x="135" y="975"/>
                </a:lnTo>
                <a:lnTo>
                  <a:pt x="135" y="990"/>
                </a:lnTo>
                <a:lnTo>
                  <a:pt x="120" y="990"/>
                </a:lnTo>
                <a:lnTo>
                  <a:pt x="135" y="990"/>
                </a:lnTo>
                <a:lnTo>
                  <a:pt x="120" y="990"/>
                </a:lnTo>
                <a:lnTo>
                  <a:pt x="120" y="975"/>
                </a:lnTo>
                <a:lnTo>
                  <a:pt x="120" y="990"/>
                </a:lnTo>
                <a:lnTo>
                  <a:pt x="105" y="990"/>
                </a:lnTo>
                <a:lnTo>
                  <a:pt x="105" y="975"/>
                </a:lnTo>
                <a:lnTo>
                  <a:pt x="105" y="990"/>
                </a:lnTo>
                <a:lnTo>
                  <a:pt x="120" y="990"/>
                </a:lnTo>
                <a:lnTo>
                  <a:pt x="105" y="990"/>
                </a:lnTo>
                <a:lnTo>
                  <a:pt x="105" y="975"/>
                </a:lnTo>
                <a:lnTo>
                  <a:pt x="90" y="975"/>
                </a:lnTo>
                <a:lnTo>
                  <a:pt x="75" y="975"/>
                </a:lnTo>
                <a:lnTo>
                  <a:pt x="60" y="960"/>
                </a:lnTo>
                <a:lnTo>
                  <a:pt x="45" y="960"/>
                </a:lnTo>
                <a:lnTo>
                  <a:pt x="30" y="960"/>
                </a:lnTo>
                <a:lnTo>
                  <a:pt x="30" y="945"/>
                </a:lnTo>
                <a:lnTo>
                  <a:pt x="45" y="945"/>
                </a:lnTo>
                <a:lnTo>
                  <a:pt x="60" y="945"/>
                </a:lnTo>
                <a:lnTo>
                  <a:pt x="60" y="930"/>
                </a:lnTo>
                <a:lnTo>
                  <a:pt x="75" y="930"/>
                </a:lnTo>
                <a:lnTo>
                  <a:pt x="90" y="930"/>
                </a:lnTo>
                <a:lnTo>
                  <a:pt x="105" y="930"/>
                </a:lnTo>
                <a:lnTo>
                  <a:pt x="120" y="930"/>
                </a:lnTo>
                <a:lnTo>
                  <a:pt x="120" y="945"/>
                </a:lnTo>
                <a:lnTo>
                  <a:pt x="135" y="945"/>
                </a:lnTo>
                <a:lnTo>
                  <a:pt x="150" y="945"/>
                </a:lnTo>
                <a:lnTo>
                  <a:pt x="165" y="945"/>
                </a:lnTo>
                <a:lnTo>
                  <a:pt x="180" y="945"/>
                </a:lnTo>
                <a:lnTo>
                  <a:pt x="195" y="945"/>
                </a:lnTo>
                <a:lnTo>
                  <a:pt x="210" y="945"/>
                </a:lnTo>
                <a:lnTo>
                  <a:pt x="225" y="945"/>
                </a:lnTo>
                <a:lnTo>
                  <a:pt x="240" y="945"/>
                </a:lnTo>
                <a:lnTo>
                  <a:pt x="255" y="945"/>
                </a:lnTo>
                <a:lnTo>
                  <a:pt x="255" y="960"/>
                </a:lnTo>
                <a:lnTo>
                  <a:pt x="270" y="960"/>
                </a:lnTo>
                <a:lnTo>
                  <a:pt x="285" y="960"/>
                </a:lnTo>
                <a:lnTo>
                  <a:pt x="300" y="960"/>
                </a:lnTo>
                <a:lnTo>
                  <a:pt x="315" y="960"/>
                </a:lnTo>
                <a:lnTo>
                  <a:pt x="315" y="975"/>
                </a:lnTo>
                <a:lnTo>
                  <a:pt x="330" y="975"/>
                </a:lnTo>
                <a:lnTo>
                  <a:pt x="345" y="975"/>
                </a:lnTo>
                <a:lnTo>
                  <a:pt x="361" y="975"/>
                </a:lnTo>
                <a:lnTo>
                  <a:pt x="361" y="960"/>
                </a:lnTo>
                <a:lnTo>
                  <a:pt x="376" y="960"/>
                </a:lnTo>
                <a:lnTo>
                  <a:pt x="391" y="960"/>
                </a:lnTo>
                <a:lnTo>
                  <a:pt x="391" y="945"/>
                </a:lnTo>
                <a:lnTo>
                  <a:pt x="391" y="960"/>
                </a:lnTo>
                <a:lnTo>
                  <a:pt x="391" y="945"/>
                </a:lnTo>
                <a:lnTo>
                  <a:pt x="376" y="945"/>
                </a:lnTo>
                <a:lnTo>
                  <a:pt x="361" y="945"/>
                </a:lnTo>
                <a:lnTo>
                  <a:pt x="345" y="945"/>
                </a:lnTo>
                <a:lnTo>
                  <a:pt x="345" y="960"/>
                </a:lnTo>
                <a:lnTo>
                  <a:pt x="330" y="960"/>
                </a:lnTo>
                <a:lnTo>
                  <a:pt x="315" y="960"/>
                </a:lnTo>
                <a:lnTo>
                  <a:pt x="315" y="945"/>
                </a:lnTo>
                <a:lnTo>
                  <a:pt x="330" y="945"/>
                </a:lnTo>
                <a:lnTo>
                  <a:pt x="315" y="945"/>
                </a:lnTo>
                <a:lnTo>
                  <a:pt x="330" y="945"/>
                </a:lnTo>
                <a:lnTo>
                  <a:pt x="315" y="945"/>
                </a:lnTo>
                <a:lnTo>
                  <a:pt x="315" y="930"/>
                </a:lnTo>
                <a:lnTo>
                  <a:pt x="300" y="930"/>
                </a:lnTo>
                <a:lnTo>
                  <a:pt x="315" y="930"/>
                </a:lnTo>
                <a:lnTo>
                  <a:pt x="330" y="930"/>
                </a:lnTo>
                <a:lnTo>
                  <a:pt x="315" y="930"/>
                </a:lnTo>
                <a:lnTo>
                  <a:pt x="315" y="915"/>
                </a:lnTo>
                <a:lnTo>
                  <a:pt x="315" y="930"/>
                </a:lnTo>
                <a:lnTo>
                  <a:pt x="315" y="915"/>
                </a:lnTo>
                <a:lnTo>
                  <a:pt x="315" y="900"/>
                </a:lnTo>
                <a:lnTo>
                  <a:pt x="315" y="885"/>
                </a:lnTo>
                <a:lnTo>
                  <a:pt x="315" y="870"/>
                </a:lnTo>
                <a:lnTo>
                  <a:pt x="300" y="870"/>
                </a:lnTo>
                <a:lnTo>
                  <a:pt x="300" y="855"/>
                </a:lnTo>
                <a:lnTo>
                  <a:pt x="285" y="855"/>
                </a:lnTo>
                <a:lnTo>
                  <a:pt x="285" y="870"/>
                </a:lnTo>
                <a:lnTo>
                  <a:pt x="270" y="870"/>
                </a:lnTo>
                <a:lnTo>
                  <a:pt x="255" y="870"/>
                </a:lnTo>
                <a:lnTo>
                  <a:pt x="240" y="870"/>
                </a:lnTo>
                <a:lnTo>
                  <a:pt x="240" y="885"/>
                </a:lnTo>
                <a:lnTo>
                  <a:pt x="225" y="885"/>
                </a:lnTo>
                <a:lnTo>
                  <a:pt x="225" y="870"/>
                </a:lnTo>
                <a:lnTo>
                  <a:pt x="210" y="870"/>
                </a:lnTo>
                <a:lnTo>
                  <a:pt x="210" y="855"/>
                </a:lnTo>
                <a:lnTo>
                  <a:pt x="210" y="840"/>
                </a:lnTo>
                <a:lnTo>
                  <a:pt x="195" y="840"/>
                </a:lnTo>
                <a:lnTo>
                  <a:pt x="180" y="840"/>
                </a:lnTo>
                <a:lnTo>
                  <a:pt x="165" y="840"/>
                </a:lnTo>
                <a:lnTo>
                  <a:pt x="165" y="825"/>
                </a:lnTo>
                <a:lnTo>
                  <a:pt x="150" y="825"/>
                </a:lnTo>
                <a:lnTo>
                  <a:pt x="150" y="810"/>
                </a:lnTo>
                <a:lnTo>
                  <a:pt x="135" y="810"/>
                </a:lnTo>
                <a:lnTo>
                  <a:pt x="135" y="795"/>
                </a:lnTo>
                <a:lnTo>
                  <a:pt x="150" y="795"/>
                </a:lnTo>
                <a:lnTo>
                  <a:pt x="165" y="795"/>
                </a:lnTo>
                <a:lnTo>
                  <a:pt x="150" y="780"/>
                </a:lnTo>
                <a:lnTo>
                  <a:pt x="180" y="780"/>
                </a:lnTo>
                <a:lnTo>
                  <a:pt x="195" y="780"/>
                </a:lnTo>
                <a:lnTo>
                  <a:pt x="195" y="765"/>
                </a:lnTo>
                <a:lnTo>
                  <a:pt x="195" y="735"/>
                </a:lnTo>
                <a:lnTo>
                  <a:pt x="180" y="735"/>
                </a:lnTo>
                <a:lnTo>
                  <a:pt x="195" y="720"/>
                </a:lnTo>
                <a:lnTo>
                  <a:pt x="210" y="720"/>
                </a:lnTo>
                <a:lnTo>
                  <a:pt x="240" y="720"/>
                </a:lnTo>
                <a:lnTo>
                  <a:pt x="240" y="705"/>
                </a:lnTo>
                <a:lnTo>
                  <a:pt x="270" y="705"/>
                </a:lnTo>
                <a:lnTo>
                  <a:pt x="270" y="675"/>
                </a:lnTo>
                <a:lnTo>
                  <a:pt x="285" y="675"/>
                </a:lnTo>
                <a:lnTo>
                  <a:pt x="285" y="660"/>
                </a:lnTo>
                <a:lnTo>
                  <a:pt x="285" y="645"/>
                </a:lnTo>
                <a:lnTo>
                  <a:pt x="270" y="645"/>
                </a:lnTo>
                <a:lnTo>
                  <a:pt x="300" y="660"/>
                </a:lnTo>
                <a:lnTo>
                  <a:pt x="315" y="675"/>
                </a:lnTo>
                <a:lnTo>
                  <a:pt x="315" y="660"/>
                </a:lnTo>
                <a:lnTo>
                  <a:pt x="330" y="675"/>
                </a:lnTo>
                <a:lnTo>
                  <a:pt x="345" y="675"/>
                </a:lnTo>
                <a:lnTo>
                  <a:pt x="345" y="690"/>
                </a:lnTo>
                <a:lnTo>
                  <a:pt x="361" y="690"/>
                </a:lnTo>
                <a:lnTo>
                  <a:pt x="361" y="660"/>
                </a:lnTo>
                <a:lnTo>
                  <a:pt x="376" y="645"/>
                </a:lnTo>
                <a:lnTo>
                  <a:pt x="391" y="645"/>
                </a:lnTo>
                <a:lnTo>
                  <a:pt x="406" y="645"/>
                </a:lnTo>
                <a:lnTo>
                  <a:pt x="421" y="660"/>
                </a:lnTo>
                <a:lnTo>
                  <a:pt x="436" y="660"/>
                </a:lnTo>
                <a:lnTo>
                  <a:pt x="451" y="660"/>
                </a:lnTo>
                <a:lnTo>
                  <a:pt x="451" y="645"/>
                </a:lnTo>
                <a:lnTo>
                  <a:pt x="451" y="630"/>
                </a:lnTo>
                <a:lnTo>
                  <a:pt x="451" y="615"/>
                </a:lnTo>
                <a:lnTo>
                  <a:pt x="466" y="615"/>
                </a:lnTo>
                <a:lnTo>
                  <a:pt x="481" y="615"/>
                </a:lnTo>
                <a:lnTo>
                  <a:pt x="481" y="630"/>
                </a:lnTo>
                <a:lnTo>
                  <a:pt x="496" y="630"/>
                </a:lnTo>
                <a:lnTo>
                  <a:pt x="511" y="630"/>
                </a:lnTo>
                <a:lnTo>
                  <a:pt x="526" y="630"/>
                </a:lnTo>
                <a:lnTo>
                  <a:pt x="541" y="630"/>
                </a:lnTo>
                <a:lnTo>
                  <a:pt x="541" y="660"/>
                </a:lnTo>
                <a:lnTo>
                  <a:pt x="556" y="660"/>
                </a:lnTo>
                <a:lnTo>
                  <a:pt x="571" y="660"/>
                </a:lnTo>
                <a:lnTo>
                  <a:pt x="586" y="660"/>
                </a:lnTo>
                <a:lnTo>
                  <a:pt x="601" y="660"/>
                </a:lnTo>
                <a:lnTo>
                  <a:pt x="601" y="645"/>
                </a:lnTo>
                <a:lnTo>
                  <a:pt x="616" y="645"/>
                </a:lnTo>
                <a:lnTo>
                  <a:pt x="631" y="645"/>
                </a:lnTo>
                <a:lnTo>
                  <a:pt x="661" y="630"/>
                </a:lnTo>
                <a:lnTo>
                  <a:pt x="676" y="630"/>
                </a:lnTo>
                <a:lnTo>
                  <a:pt x="691" y="630"/>
                </a:lnTo>
                <a:lnTo>
                  <a:pt x="691" y="615"/>
                </a:lnTo>
                <a:lnTo>
                  <a:pt x="676" y="630"/>
                </a:lnTo>
                <a:lnTo>
                  <a:pt x="676" y="615"/>
                </a:lnTo>
                <a:lnTo>
                  <a:pt x="646" y="615"/>
                </a:lnTo>
                <a:lnTo>
                  <a:pt x="631" y="615"/>
                </a:lnTo>
                <a:lnTo>
                  <a:pt x="631" y="600"/>
                </a:lnTo>
                <a:lnTo>
                  <a:pt x="646" y="600"/>
                </a:lnTo>
                <a:lnTo>
                  <a:pt x="676" y="585"/>
                </a:lnTo>
                <a:lnTo>
                  <a:pt x="676" y="570"/>
                </a:lnTo>
                <a:lnTo>
                  <a:pt x="706" y="570"/>
                </a:lnTo>
                <a:lnTo>
                  <a:pt x="706" y="555"/>
                </a:lnTo>
                <a:lnTo>
                  <a:pt x="691" y="555"/>
                </a:lnTo>
                <a:lnTo>
                  <a:pt x="691" y="540"/>
                </a:lnTo>
                <a:lnTo>
                  <a:pt x="676" y="525"/>
                </a:lnTo>
                <a:lnTo>
                  <a:pt x="691" y="510"/>
                </a:lnTo>
                <a:lnTo>
                  <a:pt x="721" y="525"/>
                </a:lnTo>
                <a:lnTo>
                  <a:pt x="736" y="540"/>
                </a:lnTo>
                <a:lnTo>
                  <a:pt x="751" y="510"/>
                </a:lnTo>
                <a:lnTo>
                  <a:pt x="766" y="495"/>
                </a:lnTo>
                <a:lnTo>
                  <a:pt x="736" y="480"/>
                </a:lnTo>
                <a:lnTo>
                  <a:pt x="721" y="465"/>
                </a:lnTo>
                <a:lnTo>
                  <a:pt x="691" y="450"/>
                </a:lnTo>
                <a:lnTo>
                  <a:pt x="676" y="435"/>
                </a:lnTo>
                <a:lnTo>
                  <a:pt x="661" y="435"/>
                </a:lnTo>
                <a:lnTo>
                  <a:pt x="661" y="420"/>
                </a:lnTo>
                <a:lnTo>
                  <a:pt x="676" y="420"/>
                </a:lnTo>
                <a:lnTo>
                  <a:pt x="676" y="405"/>
                </a:lnTo>
                <a:lnTo>
                  <a:pt x="661" y="405"/>
                </a:lnTo>
                <a:lnTo>
                  <a:pt x="676" y="405"/>
                </a:lnTo>
                <a:lnTo>
                  <a:pt x="676" y="390"/>
                </a:lnTo>
                <a:lnTo>
                  <a:pt x="676" y="375"/>
                </a:lnTo>
                <a:lnTo>
                  <a:pt x="691" y="375"/>
                </a:lnTo>
                <a:lnTo>
                  <a:pt x="691" y="360"/>
                </a:lnTo>
                <a:lnTo>
                  <a:pt x="691" y="345"/>
                </a:lnTo>
                <a:lnTo>
                  <a:pt x="706" y="345"/>
                </a:lnTo>
                <a:lnTo>
                  <a:pt x="721" y="345"/>
                </a:lnTo>
                <a:lnTo>
                  <a:pt x="736" y="360"/>
                </a:lnTo>
                <a:lnTo>
                  <a:pt x="736" y="345"/>
                </a:lnTo>
                <a:lnTo>
                  <a:pt x="751" y="345"/>
                </a:lnTo>
                <a:lnTo>
                  <a:pt x="751" y="330"/>
                </a:lnTo>
                <a:lnTo>
                  <a:pt x="751" y="315"/>
                </a:lnTo>
                <a:lnTo>
                  <a:pt x="766" y="315"/>
                </a:lnTo>
                <a:lnTo>
                  <a:pt x="781" y="315"/>
                </a:lnTo>
                <a:lnTo>
                  <a:pt x="781" y="330"/>
                </a:lnTo>
                <a:lnTo>
                  <a:pt x="796" y="330"/>
                </a:lnTo>
                <a:lnTo>
                  <a:pt x="796" y="315"/>
                </a:lnTo>
                <a:lnTo>
                  <a:pt x="811" y="315"/>
                </a:lnTo>
                <a:lnTo>
                  <a:pt x="811" y="300"/>
                </a:lnTo>
                <a:lnTo>
                  <a:pt x="811" y="315"/>
                </a:lnTo>
                <a:lnTo>
                  <a:pt x="811" y="300"/>
                </a:lnTo>
                <a:lnTo>
                  <a:pt x="826" y="300"/>
                </a:lnTo>
                <a:lnTo>
                  <a:pt x="796" y="285"/>
                </a:lnTo>
                <a:lnTo>
                  <a:pt x="796" y="270"/>
                </a:lnTo>
                <a:lnTo>
                  <a:pt x="781" y="270"/>
                </a:lnTo>
                <a:lnTo>
                  <a:pt x="781" y="255"/>
                </a:lnTo>
                <a:lnTo>
                  <a:pt x="781" y="240"/>
                </a:lnTo>
                <a:lnTo>
                  <a:pt x="781" y="225"/>
                </a:lnTo>
                <a:lnTo>
                  <a:pt x="796" y="225"/>
                </a:lnTo>
                <a:lnTo>
                  <a:pt x="796" y="210"/>
                </a:lnTo>
                <a:lnTo>
                  <a:pt x="796" y="195"/>
                </a:lnTo>
                <a:lnTo>
                  <a:pt x="796" y="180"/>
                </a:lnTo>
                <a:lnTo>
                  <a:pt x="796" y="165"/>
                </a:lnTo>
                <a:lnTo>
                  <a:pt x="781" y="180"/>
                </a:lnTo>
                <a:lnTo>
                  <a:pt x="751" y="180"/>
                </a:lnTo>
                <a:lnTo>
                  <a:pt x="736" y="180"/>
                </a:lnTo>
                <a:lnTo>
                  <a:pt x="736" y="165"/>
                </a:lnTo>
                <a:lnTo>
                  <a:pt x="736" y="150"/>
                </a:lnTo>
                <a:lnTo>
                  <a:pt x="736" y="135"/>
                </a:lnTo>
                <a:lnTo>
                  <a:pt x="751" y="120"/>
                </a:lnTo>
                <a:lnTo>
                  <a:pt x="751" y="105"/>
                </a:lnTo>
                <a:lnTo>
                  <a:pt x="766" y="105"/>
                </a:lnTo>
                <a:lnTo>
                  <a:pt x="766" y="120"/>
                </a:lnTo>
                <a:lnTo>
                  <a:pt x="766" y="150"/>
                </a:lnTo>
                <a:lnTo>
                  <a:pt x="781" y="150"/>
                </a:lnTo>
                <a:lnTo>
                  <a:pt x="796" y="150"/>
                </a:lnTo>
                <a:lnTo>
                  <a:pt x="796" y="105"/>
                </a:lnTo>
                <a:lnTo>
                  <a:pt x="796" y="90"/>
                </a:lnTo>
                <a:lnTo>
                  <a:pt x="796" y="75"/>
                </a:lnTo>
                <a:lnTo>
                  <a:pt x="811" y="60"/>
                </a:lnTo>
                <a:lnTo>
                  <a:pt x="796" y="45"/>
                </a:lnTo>
                <a:lnTo>
                  <a:pt x="781" y="45"/>
                </a:lnTo>
                <a:lnTo>
                  <a:pt x="781" y="60"/>
                </a:lnTo>
                <a:lnTo>
                  <a:pt x="766" y="30"/>
                </a:lnTo>
                <a:lnTo>
                  <a:pt x="766" y="15"/>
                </a:lnTo>
                <a:lnTo>
                  <a:pt x="811" y="15"/>
                </a:lnTo>
                <a:lnTo>
                  <a:pt x="826" y="15"/>
                </a:lnTo>
                <a:lnTo>
                  <a:pt x="841" y="15"/>
                </a:lnTo>
                <a:lnTo>
                  <a:pt x="856" y="15"/>
                </a:lnTo>
                <a:lnTo>
                  <a:pt x="856" y="30"/>
                </a:lnTo>
                <a:lnTo>
                  <a:pt x="841" y="30"/>
                </a:lnTo>
                <a:lnTo>
                  <a:pt x="841" y="45"/>
                </a:lnTo>
                <a:lnTo>
                  <a:pt x="856" y="45"/>
                </a:lnTo>
                <a:lnTo>
                  <a:pt x="856" y="60"/>
                </a:lnTo>
                <a:lnTo>
                  <a:pt x="856" y="45"/>
                </a:lnTo>
                <a:lnTo>
                  <a:pt x="871" y="45"/>
                </a:lnTo>
                <a:lnTo>
                  <a:pt x="886" y="45"/>
                </a:lnTo>
                <a:lnTo>
                  <a:pt x="886" y="60"/>
                </a:lnTo>
                <a:lnTo>
                  <a:pt x="886" y="75"/>
                </a:lnTo>
                <a:lnTo>
                  <a:pt x="901" y="75"/>
                </a:lnTo>
                <a:lnTo>
                  <a:pt x="901" y="90"/>
                </a:lnTo>
                <a:lnTo>
                  <a:pt x="916" y="90"/>
                </a:lnTo>
                <a:lnTo>
                  <a:pt x="916" y="75"/>
                </a:lnTo>
                <a:lnTo>
                  <a:pt x="901" y="75"/>
                </a:lnTo>
                <a:lnTo>
                  <a:pt x="901" y="60"/>
                </a:lnTo>
                <a:lnTo>
                  <a:pt x="916" y="60"/>
                </a:lnTo>
                <a:lnTo>
                  <a:pt x="976" y="45"/>
                </a:lnTo>
                <a:lnTo>
                  <a:pt x="991" y="45"/>
                </a:lnTo>
                <a:lnTo>
                  <a:pt x="991" y="30"/>
                </a:lnTo>
                <a:lnTo>
                  <a:pt x="991" y="0"/>
                </a:lnTo>
                <a:lnTo>
                  <a:pt x="1006" y="0"/>
                </a:lnTo>
                <a:lnTo>
                  <a:pt x="1021" y="0"/>
                </a:lnTo>
                <a:lnTo>
                  <a:pt x="1036" y="0"/>
                </a:lnTo>
                <a:lnTo>
                  <a:pt x="1051" y="0"/>
                </a:lnTo>
                <a:lnTo>
                  <a:pt x="1051" y="15"/>
                </a:lnTo>
                <a:lnTo>
                  <a:pt x="1066" y="15"/>
                </a:lnTo>
                <a:lnTo>
                  <a:pt x="1066" y="30"/>
                </a:lnTo>
                <a:lnTo>
                  <a:pt x="1051" y="30"/>
                </a:lnTo>
                <a:lnTo>
                  <a:pt x="1051" y="45"/>
                </a:lnTo>
                <a:lnTo>
                  <a:pt x="1051" y="75"/>
                </a:lnTo>
                <a:lnTo>
                  <a:pt x="1066" y="75"/>
                </a:lnTo>
                <a:lnTo>
                  <a:pt x="1081" y="75"/>
                </a:lnTo>
                <a:lnTo>
                  <a:pt x="1081" y="60"/>
                </a:lnTo>
                <a:lnTo>
                  <a:pt x="1081" y="90"/>
                </a:lnTo>
                <a:lnTo>
                  <a:pt x="1186" y="75"/>
                </a:lnTo>
                <a:lnTo>
                  <a:pt x="1201" y="75"/>
                </a:lnTo>
                <a:lnTo>
                  <a:pt x="1216" y="75"/>
                </a:lnTo>
                <a:lnTo>
                  <a:pt x="1246" y="60"/>
                </a:lnTo>
                <a:lnTo>
                  <a:pt x="1261" y="60"/>
                </a:lnTo>
                <a:lnTo>
                  <a:pt x="1261" y="75"/>
                </a:lnTo>
                <a:lnTo>
                  <a:pt x="1261" y="120"/>
                </a:lnTo>
                <a:lnTo>
                  <a:pt x="1276" y="120"/>
                </a:lnTo>
                <a:lnTo>
                  <a:pt x="1291" y="120"/>
                </a:lnTo>
                <a:lnTo>
                  <a:pt x="1306" y="120"/>
                </a:lnTo>
                <a:lnTo>
                  <a:pt x="1336" y="105"/>
                </a:lnTo>
                <a:lnTo>
                  <a:pt x="1366" y="105"/>
                </a:lnTo>
                <a:lnTo>
                  <a:pt x="1396" y="105"/>
                </a:lnTo>
                <a:lnTo>
                  <a:pt x="1411" y="120"/>
                </a:lnTo>
                <a:lnTo>
                  <a:pt x="1427" y="135"/>
                </a:lnTo>
                <a:lnTo>
                  <a:pt x="1442" y="165"/>
                </a:lnTo>
                <a:lnTo>
                  <a:pt x="1442" y="180"/>
                </a:lnTo>
                <a:lnTo>
                  <a:pt x="1442" y="195"/>
                </a:lnTo>
                <a:lnTo>
                  <a:pt x="1457" y="225"/>
                </a:lnTo>
                <a:lnTo>
                  <a:pt x="1457" y="255"/>
                </a:lnTo>
                <a:lnTo>
                  <a:pt x="1457" y="270"/>
                </a:lnTo>
                <a:lnTo>
                  <a:pt x="1472" y="270"/>
                </a:lnTo>
                <a:lnTo>
                  <a:pt x="1472" y="285"/>
                </a:lnTo>
                <a:lnTo>
                  <a:pt x="1472" y="270"/>
                </a:lnTo>
                <a:lnTo>
                  <a:pt x="1487" y="255"/>
                </a:lnTo>
                <a:lnTo>
                  <a:pt x="1502" y="255"/>
                </a:lnTo>
                <a:lnTo>
                  <a:pt x="1502" y="270"/>
                </a:lnTo>
                <a:lnTo>
                  <a:pt x="1517" y="255"/>
                </a:lnTo>
                <a:lnTo>
                  <a:pt x="1532" y="255"/>
                </a:lnTo>
                <a:lnTo>
                  <a:pt x="1532" y="225"/>
                </a:lnTo>
                <a:lnTo>
                  <a:pt x="1562" y="225"/>
                </a:lnTo>
                <a:lnTo>
                  <a:pt x="1577" y="225"/>
                </a:lnTo>
                <a:lnTo>
                  <a:pt x="1592" y="225"/>
                </a:lnTo>
                <a:lnTo>
                  <a:pt x="1577" y="225"/>
                </a:lnTo>
                <a:lnTo>
                  <a:pt x="1592" y="225"/>
                </a:lnTo>
                <a:lnTo>
                  <a:pt x="1592" y="240"/>
                </a:lnTo>
                <a:lnTo>
                  <a:pt x="1577" y="240"/>
                </a:lnTo>
                <a:lnTo>
                  <a:pt x="1562" y="240"/>
                </a:lnTo>
                <a:lnTo>
                  <a:pt x="1577" y="270"/>
                </a:lnTo>
                <a:lnTo>
                  <a:pt x="1592" y="270"/>
                </a:lnTo>
                <a:lnTo>
                  <a:pt x="1592" y="285"/>
                </a:lnTo>
                <a:lnTo>
                  <a:pt x="1592" y="300"/>
                </a:lnTo>
                <a:lnTo>
                  <a:pt x="1577" y="300"/>
                </a:lnTo>
                <a:lnTo>
                  <a:pt x="1577" y="330"/>
                </a:lnTo>
                <a:lnTo>
                  <a:pt x="1577" y="375"/>
                </a:lnTo>
                <a:lnTo>
                  <a:pt x="1592" y="390"/>
                </a:lnTo>
                <a:lnTo>
                  <a:pt x="1592" y="405"/>
                </a:lnTo>
                <a:lnTo>
                  <a:pt x="1592" y="420"/>
                </a:lnTo>
                <a:lnTo>
                  <a:pt x="1607" y="420"/>
                </a:lnTo>
                <a:lnTo>
                  <a:pt x="1607" y="450"/>
                </a:lnTo>
                <a:lnTo>
                  <a:pt x="1622" y="495"/>
                </a:lnTo>
                <a:lnTo>
                  <a:pt x="1637" y="480"/>
                </a:lnTo>
                <a:lnTo>
                  <a:pt x="1637" y="495"/>
                </a:lnTo>
                <a:lnTo>
                  <a:pt x="1637" y="510"/>
                </a:lnTo>
                <a:lnTo>
                  <a:pt x="1652" y="510"/>
                </a:lnTo>
                <a:lnTo>
                  <a:pt x="1652" y="525"/>
                </a:lnTo>
                <a:lnTo>
                  <a:pt x="1667" y="525"/>
                </a:lnTo>
                <a:lnTo>
                  <a:pt x="1682" y="525"/>
                </a:lnTo>
                <a:lnTo>
                  <a:pt x="1682" y="540"/>
                </a:lnTo>
                <a:lnTo>
                  <a:pt x="1712" y="540"/>
                </a:lnTo>
                <a:lnTo>
                  <a:pt x="1727" y="600"/>
                </a:lnTo>
                <a:lnTo>
                  <a:pt x="1727" y="615"/>
                </a:lnTo>
                <a:lnTo>
                  <a:pt x="1742" y="615"/>
                </a:lnTo>
                <a:lnTo>
                  <a:pt x="1757" y="615"/>
                </a:lnTo>
                <a:lnTo>
                  <a:pt x="1757" y="645"/>
                </a:lnTo>
                <a:lnTo>
                  <a:pt x="1757" y="660"/>
                </a:lnTo>
                <a:lnTo>
                  <a:pt x="1727" y="660"/>
                </a:lnTo>
                <a:lnTo>
                  <a:pt x="1727" y="690"/>
                </a:lnTo>
                <a:lnTo>
                  <a:pt x="1727" y="705"/>
                </a:lnTo>
                <a:lnTo>
                  <a:pt x="1727" y="720"/>
                </a:lnTo>
                <a:lnTo>
                  <a:pt x="1712" y="720"/>
                </a:lnTo>
                <a:lnTo>
                  <a:pt x="1667" y="735"/>
                </a:lnTo>
                <a:lnTo>
                  <a:pt x="1667" y="750"/>
                </a:lnTo>
                <a:lnTo>
                  <a:pt x="1652" y="750"/>
                </a:lnTo>
                <a:lnTo>
                  <a:pt x="1652" y="780"/>
                </a:lnTo>
                <a:lnTo>
                  <a:pt x="1682" y="780"/>
                </a:lnTo>
                <a:lnTo>
                  <a:pt x="1712" y="780"/>
                </a:lnTo>
                <a:lnTo>
                  <a:pt x="1727" y="795"/>
                </a:lnTo>
                <a:lnTo>
                  <a:pt x="1727" y="825"/>
                </a:lnTo>
                <a:lnTo>
                  <a:pt x="1712" y="825"/>
                </a:lnTo>
                <a:lnTo>
                  <a:pt x="1697" y="840"/>
                </a:lnTo>
                <a:lnTo>
                  <a:pt x="1712" y="870"/>
                </a:lnTo>
                <a:lnTo>
                  <a:pt x="1727" y="870"/>
                </a:lnTo>
                <a:lnTo>
                  <a:pt x="1727" y="900"/>
                </a:lnTo>
                <a:lnTo>
                  <a:pt x="1787" y="885"/>
                </a:lnTo>
                <a:lnTo>
                  <a:pt x="1802" y="885"/>
                </a:lnTo>
                <a:lnTo>
                  <a:pt x="1802" y="900"/>
                </a:lnTo>
                <a:lnTo>
                  <a:pt x="1802" y="930"/>
                </a:lnTo>
                <a:lnTo>
                  <a:pt x="1817" y="930"/>
                </a:lnTo>
                <a:lnTo>
                  <a:pt x="1832" y="930"/>
                </a:lnTo>
                <a:lnTo>
                  <a:pt x="1847" y="945"/>
                </a:lnTo>
                <a:lnTo>
                  <a:pt x="1862" y="945"/>
                </a:lnTo>
                <a:lnTo>
                  <a:pt x="1877" y="960"/>
                </a:lnTo>
                <a:lnTo>
                  <a:pt x="1892" y="960"/>
                </a:lnTo>
                <a:lnTo>
                  <a:pt x="1907" y="1005"/>
                </a:lnTo>
                <a:lnTo>
                  <a:pt x="1907" y="1035"/>
                </a:lnTo>
                <a:lnTo>
                  <a:pt x="1907" y="1050"/>
                </a:lnTo>
                <a:lnTo>
                  <a:pt x="1892" y="1050"/>
                </a:lnTo>
                <a:lnTo>
                  <a:pt x="1907" y="1065"/>
                </a:lnTo>
                <a:lnTo>
                  <a:pt x="1907" y="1080"/>
                </a:lnTo>
                <a:lnTo>
                  <a:pt x="1907" y="1110"/>
                </a:lnTo>
                <a:lnTo>
                  <a:pt x="1922" y="1110"/>
                </a:lnTo>
                <a:lnTo>
                  <a:pt x="1922" y="1125"/>
                </a:lnTo>
                <a:lnTo>
                  <a:pt x="1907" y="1125"/>
                </a:lnTo>
                <a:lnTo>
                  <a:pt x="1892" y="1140"/>
                </a:lnTo>
                <a:lnTo>
                  <a:pt x="1862" y="1155"/>
                </a:lnTo>
                <a:lnTo>
                  <a:pt x="1847" y="1155"/>
                </a:lnTo>
                <a:lnTo>
                  <a:pt x="1832" y="1155"/>
                </a:lnTo>
                <a:lnTo>
                  <a:pt x="1817" y="1155"/>
                </a:lnTo>
                <a:lnTo>
                  <a:pt x="1802" y="1155"/>
                </a:lnTo>
                <a:lnTo>
                  <a:pt x="1802" y="1170"/>
                </a:lnTo>
                <a:lnTo>
                  <a:pt x="1787" y="1170"/>
                </a:lnTo>
                <a:lnTo>
                  <a:pt x="1787" y="1185"/>
                </a:lnTo>
                <a:lnTo>
                  <a:pt x="1772" y="1185"/>
                </a:lnTo>
                <a:lnTo>
                  <a:pt x="1772" y="1200"/>
                </a:lnTo>
                <a:lnTo>
                  <a:pt x="1757" y="1200"/>
                </a:lnTo>
                <a:lnTo>
                  <a:pt x="1757" y="1215"/>
                </a:lnTo>
                <a:lnTo>
                  <a:pt x="1757" y="1230"/>
                </a:lnTo>
                <a:lnTo>
                  <a:pt x="1742" y="1230"/>
                </a:lnTo>
                <a:lnTo>
                  <a:pt x="1727" y="1230"/>
                </a:lnTo>
                <a:lnTo>
                  <a:pt x="1742" y="1230"/>
                </a:lnTo>
                <a:lnTo>
                  <a:pt x="1727" y="1230"/>
                </a:lnTo>
                <a:lnTo>
                  <a:pt x="1727" y="1215"/>
                </a:lnTo>
                <a:lnTo>
                  <a:pt x="1727" y="1230"/>
                </a:lnTo>
                <a:lnTo>
                  <a:pt x="1727" y="1215"/>
                </a:lnTo>
                <a:lnTo>
                  <a:pt x="1712" y="1215"/>
                </a:lnTo>
                <a:lnTo>
                  <a:pt x="1712" y="1230"/>
                </a:lnTo>
                <a:lnTo>
                  <a:pt x="1697" y="1215"/>
                </a:lnTo>
                <a:lnTo>
                  <a:pt x="1682" y="1215"/>
                </a:lnTo>
                <a:lnTo>
                  <a:pt x="1667" y="1215"/>
                </a:lnTo>
                <a:lnTo>
                  <a:pt x="1652" y="1215"/>
                </a:lnTo>
                <a:lnTo>
                  <a:pt x="1652" y="1230"/>
                </a:lnTo>
                <a:lnTo>
                  <a:pt x="1652" y="1245"/>
                </a:lnTo>
                <a:lnTo>
                  <a:pt x="1652" y="1260"/>
                </a:lnTo>
                <a:lnTo>
                  <a:pt x="1652" y="1275"/>
                </a:lnTo>
                <a:lnTo>
                  <a:pt x="1667" y="1290"/>
                </a:lnTo>
                <a:lnTo>
                  <a:pt x="1652" y="1290"/>
                </a:lnTo>
                <a:lnTo>
                  <a:pt x="1652" y="1305"/>
                </a:lnTo>
                <a:lnTo>
                  <a:pt x="1652" y="1320"/>
                </a:lnTo>
                <a:lnTo>
                  <a:pt x="1637" y="1335"/>
                </a:lnTo>
                <a:lnTo>
                  <a:pt x="1637" y="1350"/>
                </a:lnTo>
                <a:lnTo>
                  <a:pt x="1622" y="1365"/>
                </a:lnTo>
                <a:lnTo>
                  <a:pt x="1607" y="1365"/>
                </a:lnTo>
                <a:lnTo>
                  <a:pt x="1607" y="1380"/>
                </a:lnTo>
                <a:lnTo>
                  <a:pt x="1592" y="1380"/>
                </a:lnTo>
                <a:lnTo>
                  <a:pt x="1592" y="1365"/>
                </a:lnTo>
                <a:lnTo>
                  <a:pt x="1592" y="1380"/>
                </a:lnTo>
                <a:lnTo>
                  <a:pt x="1577" y="1380"/>
                </a:lnTo>
                <a:lnTo>
                  <a:pt x="1577" y="1395"/>
                </a:lnTo>
                <a:lnTo>
                  <a:pt x="1562" y="1395"/>
                </a:lnTo>
                <a:lnTo>
                  <a:pt x="1562" y="1410"/>
                </a:lnTo>
                <a:lnTo>
                  <a:pt x="1562" y="1395"/>
                </a:lnTo>
                <a:lnTo>
                  <a:pt x="1562" y="1380"/>
                </a:lnTo>
                <a:lnTo>
                  <a:pt x="1562" y="1365"/>
                </a:lnTo>
                <a:lnTo>
                  <a:pt x="1547" y="1365"/>
                </a:lnTo>
                <a:lnTo>
                  <a:pt x="1547" y="1350"/>
                </a:lnTo>
                <a:lnTo>
                  <a:pt x="1532" y="1350"/>
                </a:lnTo>
                <a:lnTo>
                  <a:pt x="1532" y="1365"/>
                </a:lnTo>
                <a:lnTo>
                  <a:pt x="1532" y="1350"/>
                </a:lnTo>
                <a:lnTo>
                  <a:pt x="1532" y="1335"/>
                </a:lnTo>
                <a:lnTo>
                  <a:pt x="1547" y="1335"/>
                </a:lnTo>
                <a:lnTo>
                  <a:pt x="1562" y="1335"/>
                </a:lnTo>
                <a:lnTo>
                  <a:pt x="1547" y="1335"/>
                </a:lnTo>
                <a:lnTo>
                  <a:pt x="1562" y="1335"/>
                </a:lnTo>
                <a:lnTo>
                  <a:pt x="1547" y="1335"/>
                </a:lnTo>
                <a:lnTo>
                  <a:pt x="1547" y="1350"/>
                </a:lnTo>
                <a:lnTo>
                  <a:pt x="1547" y="1335"/>
                </a:lnTo>
                <a:lnTo>
                  <a:pt x="1547" y="1350"/>
                </a:lnTo>
                <a:lnTo>
                  <a:pt x="1562" y="1350"/>
                </a:lnTo>
                <a:lnTo>
                  <a:pt x="1562" y="1335"/>
                </a:lnTo>
                <a:lnTo>
                  <a:pt x="1562" y="1320"/>
                </a:lnTo>
                <a:lnTo>
                  <a:pt x="1547" y="1320"/>
                </a:lnTo>
                <a:lnTo>
                  <a:pt x="1547" y="1335"/>
                </a:lnTo>
                <a:lnTo>
                  <a:pt x="1547" y="1320"/>
                </a:lnTo>
                <a:lnTo>
                  <a:pt x="1547" y="1305"/>
                </a:lnTo>
                <a:lnTo>
                  <a:pt x="1547" y="1290"/>
                </a:lnTo>
                <a:lnTo>
                  <a:pt x="1562" y="1290"/>
                </a:lnTo>
                <a:lnTo>
                  <a:pt x="1562" y="1275"/>
                </a:lnTo>
                <a:lnTo>
                  <a:pt x="1562" y="1260"/>
                </a:lnTo>
                <a:lnTo>
                  <a:pt x="1577" y="1260"/>
                </a:lnTo>
                <a:lnTo>
                  <a:pt x="1562" y="1260"/>
                </a:lnTo>
                <a:lnTo>
                  <a:pt x="1577" y="1275"/>
                </a:lnTo>
                <a:lnTo>
                  <a:pt x="1577" y="1290"/>
                </a:lnTo>
                <a:lnTo>
                  <a:pt x="1577" y="1275"/>
                </a:lnTo>
                <a:lnTo>
                  <a:pt x="1577" y="1260"/>
                </a:lnTo>
                <a:lnTo>
                  <a:pt x="1592" y="1260"/>
                </a:lnTo>
                <a:lnTo>
                  <a:pt x="1607" y="1260"/>
                </a:lnTo>
                <a:lnTo>
                  <a:pt x="1607" y="1275"/>
                </a:lnTo>
                <a:lnTo>
                  <a:pt x="1622" y="1275"/>
                </a:lnTo>
                <a:lnTo>
                  <a:pt x="1622" y="1290"/>
                </a:lnTo>
                <a:lnTo>
                  <a:pt x="1607" y="1290"/>
                </a:lnTo>
                <a:lnTo>
                  <a:pt x="1622" y="1290"/>
                </a:lnTo>
                <a:lnTo>
                  <a:pt x="1622" y="1275"/>
                </a:lnTo>
                <a:lnTo>
                  <a:pt x="1622" y="1260"/>
                </a:lnTo>
                <a:lnTo>
                  <a:pt x="1622" y="1245"/>
                </a:lnTo>
                <a:lnTo>
                  <a:pt x="1637" y="1245"/>
                </a:lnTo>
                <a:lnTo>
                  <a:pt x="1637" y="1230"/>
                </a:lnTo>
                <a:lnTo>
                  <a:pt x="1622" y="1230"/>
                </a:lnTo>
                <a:lnTo>
                  <a:pt x="1622" y="1215"/>
                </a:lnTo>
                <a:lnTo>
                  <a:pt x="1607" y="1215"/>
                </a:lnTo>
                <a:lnTo>
                  <a:pt x="1607" y="1200"/>
                </a:lnTo>
                <a:lnTo>
                  <a:pt x="1592" y="1200"/>
                </a:lnTo>
                <a:lnTo>
                  <a:pt x="1592" y="1215"/>
                </a:lnTo>
                <a:lnTo>
                  <a:pt x="1592" y="1230"/>
                </a:lnTo>
                <a:lnTo>
                  <a:pt x="1592" y="1245"/>
                </a:lnTo>
                <a:lnTo>
                  <a:pt x="1577" y="1245"/>
                </a:lnTo>
                <a:lnTo>
                  <a:pt x="1592" y="1245"/>
                </a:lnTo>
                <a:lnTo>
                  <a:pt x="1577" y="1245"/>
                </a:lnTo>
                <a:lnTo>
                  <a:pt x="1562" y="1245"/>
                </a:lnTo>
                <a:lnTo>
                  <a:pt x="1547" y="1230"/>
                </a:lnTo>
                <a:lnTo>
                  <a:pt x="1547" y="1245"/>
                </a:lnTo>
                <a:lnTo>
                  <a:pt x="1547" y="1230"/>
                </a:lnTo>
                <a:lnTo>
                  <a:pt x="1532" y="1230"/>
                </a:lnTo>
                <a:lnTo>
                  <a:pt x="1532" y="1215"/>
                </a:lnTo>
                <a:lnTo>
                  <a:pt x="1517" y="1215"/>
                </a:lnTo>
                <a:lnTo>
                  <a:pt x="1517" y="1200"/>
                </a:lnTo>
                <a:lnTo>
                  <a:pt x="1502" y="1200"/>
                </a:lnTo>
                <a:lnTo>
                  <a:pt x="1502" y="1215"/>
                </a:lnTo>
                <a:lnTo>
                  <a:pt x="1487" y="1215"/>
                </a:lnTo>
                <a:lnTo>
                  <a:pt x="1487" y="1200"/>
                </a:lnTo>
                <a:lnTo>
                  <a:pt x="1487" y="1185"/>
                </a:lnTo>
                <a:lnTo>
                  <a:pt x="1487" y="1170"/>
                </a:lnTo>
                <a:lnTo>
                  <a:pt x="1472" y="1170"/>
                </a:lnTo>
                <a:lnTo>
                  <a:pt x="1472" y="1185"/>
                </a:lnTo>
                <a:lnTo>
                  <a:pt x="1472" y="1200"/>
                </a:lnTo>
                <a:lnTo>
                  <a:pt x="1472" y="1215"/>
                </a:lnTo>
                <a:lnTo>
                  <a:pt x="1472" y="1230"/>
                </a:lnTo>
                <a:lnTo>
                  <a:pt x="1472" y="1215"/>
                </a:lnTo>
                <a:lnTo>
                  <a:pt x="1487" y="1215"/>
                </a:lnTo>
                <a:lnTo>
                  <a:pt x="1472" y="1215"/>
                </a:lnTo>
                <a:lnTo>
                  <a:pt x="1487" y="1215"/>
                </a:lnTo>
                <a:lnTo>
                  <a:pt x="1487" y="1230"/>
                </a:lnTo>
                <a:lnTo>
                  <a:pt x="1487" y="1245"/>
                </a:lnTo>
                <a:lnTo>
                  <a:pt x="1472" y="1245"/>
                </a:lnTo>
                <a:lnTo>
                  <a:pt x="1472" y="1260"/>
                </a:lnTo>
                <a:lnTo>
                  <a:pt x="1472" y="1275"/>
                </a:lnTo>
                <a:lnTo>
                  <a:pt x="1457" y="1275"/>
                </a:lnTo>
                <a:lnTo>
                  <a:pt x="1472" y="1275"/>
                </a:lnTo>
                <a:lnTo>
                  <a:pt x="1457" y="1275"/>
                </a:lnTo>
                <a:lnTo>
                  <a:pt x="1472" y="1275"/>
                </a:lnTo>
                <a:lnTo>
                  <a:pt x="1472" y="1260"/>
                </a:lnTo>
                <a:lnTo>
                  <a:pt x="1457" y="1260"/>
                </a:lnTo>
                <a:lnTo>
                  <a:pt x="1457" y="1245"/>
                </a:lnTo>
                <a:lnTo>
                  <a:pt x="1457" y="1230"/>
                </a:lnTo>
                <a:lnTo>
                  <a:pt x="1457" y="1215"/>
                </a:lnTo>
                <a:lnTo>
                  <a:pt x="1442" y="1215"/>
                </a:lnTo>
                <a:lnTo>
                  <a:pt x="1442" y="1200"/>
                </a:lnTo>
                <a:lnTo>
                  <a:pt x="1442" y="1185"/>
                </a:lnTo>
                <a:lnTo>
                  <a:pt x="1427" y="1185"/>
                </a:lnTo>
                <a:lnTo>
                  <a:pt x="1427" y="1170"/>
                </a:lnTo>
                <a:lnTo>
                  <a:pt x="1427" y="1155"/>
                </a:lnTo>
                <a:lnTo>
                  <a:pt x="1411" y="1155"/>
                </a:lnTo>
                <a:lnTo>
                  <a:pt x="1411" y="1140"/>
                </a:lnTo>
                <a:lnTo>
                  <a:pt x="1396" y="1125"/>
                </a:lnTo>
                <a:lnTo>
                  <a:pt x="1381" y="1125"/>
                </a:lnTo>
                <a:lnTo>
                  <a:pt x="1381" y="1140"/>
                </a:lnTo>
                <a:lnTo>
                  <a:pt x="1366" y="1140"/>
                </a:lnTo>
                <a:lnTo>
                  <a:pt x="1381" y="1140"/>
                </a:lnTo>
                <a:lnTo>
                  <a:pt x="1381" y="1155"/>
                </a:lnTo>
                <a:lnTo>
                  <a:pt x="1381" y="1170"/>
                </a:lnTo>
                <a:lnTo>
                  <a:pt x="1381" y="1185"/>
                </a:lnTo>
                <a:lnTo>
                  <a:pt x="1396" y="1185"/>
                </a:lnTo>
                <a:lnTo>
                  <a:pt x="1396" y="1200"/>
                </a:lnTo>
                <a:lnTo>
                  <a:pt x="1411" y="1200"/>
                </a:lnTo>
                <a:lnTo>
                  <a:pt x="1411" y="1215"/>
                </a:lnTo>
                <a:lnTo>
                  <a:pt x="1411" y="1230"/>
                </a:lnTo>
                <a:lnTo>
                  <a:pt x="1396" y="1230"/>
                </a:lnTo>
                <a:lnTo>
                  <a:pt x="1411" y="1230"/>
                </a:lnTo>
                <a:lnTo>
                  <a:pt x="1396" y="1230"/>
                </a:lnTo>
                <a:lnTo>
                  <a:pt x="1396" y="1245"/>
                </a:lnTo>
                <a:lnTo>
                  <a:pt x="1381" y="1245"/>
                </a:lnTo>
                <a:lnTo>
                  <a:pt x="1381" y="1230"/>
                </a:lnTo>
                <a:lnTo>
                  <a:pt x="1381" y="1215"/>
                </a:lnTo>
                <a:lnTo>
                  <a:pt x="1396" y="1215"/>
                </a:lnTo>
                <a:lnTo>
                  <a:pt x="1381" y="1215"/>
                </a:lnTo>
                <a:lnTo>
                  <a:pt x="1381" y="1200"/>
                </a:lnTo>
                <a:lnTo>
                  <a:pt x="1381" y="1185"/>
                </a:lnTo>
                <a:lnTo>
                  <a:pt x="1366" y="1185"/>
                </a:lnTo>
                <a:lnTo>
                  <a:pt x="1366" y="1200"/>
                </a:lnTo>
                <a:lnTo>
                  <a:pt x="1366" y="1215"/>
                </a:lnTo>
                <a:lnTo>
                  <a:pt x="1351" y="1215"/>
                </a:lnTo>
                <a:lnTo>
                  <a:pt x="1366" y="1215"/>
                </a:lnTo>
                <a:lnTo>
                  <a:pt x="1366" y="1230"/>
                </a:lnTo>
                <a:lnTo>
                  <a:pt x="1381" y="1230"/>
                </a:lnTo>
                <a:lnTo>
                  <a:pt x="1366" y="1230"/>
                </a:lnTo>
                <a:lnTo>
                  <a:pt x="1366" y="1245"/>
                </a:lnTo>
                <a:lnTo>
                  <a:pt x="1381" y="1245"/>
                </a:lnTo>
                <a:lnTo>
                  <a:pt x="1381" y="1260"/>
                </a:lnTo>
                <a:lnTo>
                  <a:pt x="1381" y="1275"/>
                </a:lnTo>
                <a:lnTo>
                  <a:pt x="1381" y="1260"/>
                </a:lnTo>
                <a:lnTo>
                  <a:pt x="1366" y="1260"/>
                </a:lnTo>
                <a:lnTo>
                  <a:pt x="1366" y="1245"/>
                </a:lnTo>
                <a:lnTo>
                  <a:pt x="1351" y="1245"/>
                </a:lnTo>
                <a:lnTo>
                  <a:pt x="1351" y="1260"/>
                </a:lnTo>
                <a:lnTo>
                  <a:pt x="1336" y="1260"/>
                </a:lnTo>
                <a:lnTo>
                  <a:pt x="1336" y="1245"/>
                </a:lnTo>
                <a:lnTo>
                  <a:pt x="1336" y="1230"/>
                </a:lnTo>
                <a:lnTo>
                  <a:pt x="1321" y="1230"/>
                </a:lnTo>
                <a:lnTo>
                  <a:pt x="1321" y="1245"/>
                </a:lnTo>
                <a:lnTo>
                  <a:pt x="1321" y="1260"/>
                </a:lnTo>
                <a:lnTo>
                  <a:pt x="1306" y="1260"/>
                </a:lnTo>
                <a:lnTo>
                  <a:pt x="1306" y="1245"/>
                </a:lnTo>
                <a:lnTo>
                  <a:pt x="1291" y="1230"/>
                </a:lnTo>
                <a:lnTo>
                  <a:pt x="1291" y="1215"/>
                </a:lnTo>
                <a:lnTo>
                  <a:pt x="1291" y="1200"/>
                </a:lnTo>
                <a:lnTo>
                  <a:pt x="1276" y="1200"/>
                </a:lnTo>
                <a:lnTo>
                  <a:pt x="1276" y="1185"/>
                </a:lnTo>
                <a:lnTo>
                  <a:pt x="1261" y="1185"/>
                </a:lnTo>
                <a:lnTo>
                  <a:pt x="1261" y="1170"/>
                </a:lnTo>
                <a:lnTo>
                  <a:pt x="1246" y="1170"/>
                </a:lnTo>
                <a:lnTo>
                  <a:pt x="1246" y="1185"/>
                </a:lnTo>
                <a:lnTo>
                  <a:pt x="1246" y="1170"/>
                </a:lnTo>
                <a:lnTo>
                  <a:pt x="1231" y="1170"/>
                </a:lnTo>
                <a:lnTo>
                  <a:pt x="1231" y="1185"/>
                </a:lnTo>
                <a:lnTo>
                  <a:pt x="1231" y="1170"/>
                </a:lnTo>
                <a:lnTo>
                  <a:pt x="1216" y="1170"/>
                </a:lnTo>
                <a:lnTo>
                  <a:pt x="1216" y="1155"/>
                </a:lnTo>
                <a:lnTo>
                  <a:pt x="1216" y="1170"/>
                </a:lnTo>
                <a:lnTo>
                  <a:pt x="1201" y="1170"/>
                </a:lnTo>
                <a:lnTo>
                  <a:pt x="1186" y="1170"/>
                </a:lnTo>
                <a:lnTo>
                  <a:pt x="1186" y="1155"/>
                </a:lnTo>
                <a:lnTo>
                  <a:pt x="1186" y="1170"/>
                </a:lnTo>
                <a:lnTo>
                  <a:pt x="1171" y="1155"/>
                </a:lnTo>
                <a:lnTo>
                  <a:pt x="1156" y="1155"/>
                </a:lnTo>
                <a:lnTo>
                  <a:pt x="1171" y="1155"/>
                </a:lnTo>
                <a:lnTo>
                  <a:pt x="1156" y="1155"/>
                </a:lnTo>
                <a:lnTo>
                  <a:pt x="1156" y="1170"/>
                </a:lnTo>
                <a:lnTo>
                  <a:pt x="1141" y="1170"/>
                </a:lnTo>
                <a:lnTo>
                  <a:pt x="1156" y="1170"/>
                </a:lnTo>
                <a:lnTo>
                  <a:pt x="1156" y="1155"/>
                </a:lnTo>
                <a:lnTo>
                  <a:pt x="1141" y="1155"/>
                </a:lnTo>
                <a:lnTo>
                  <a:pt x="1126" y="1155"/>
                </a:lnTo>
                <a:lnTo>
                  <a:pt x="1126" y="1170"/>
                </a:lnTo>
                <a:lnTo>
                  <a:pt x="1126" y="1185"/>
                </a:lnTo>
                <a:lnTo>
                  <a:pt x="1111" y="1185"/>
                </a:lnTo>
                <a:lnTo>
                  <a:pt x="1126" y="1185"/>
                </a:lnTo>
                <a:lnTo>
                  <a:pt x="1126" y="1170"/>
                </a:lnTo>
                <a:lnTo>
                  <a:pt x="1111" y="1170"/>
                </a:lnTo>
                <a:lnTo>
                  <a:pt x="1111" y="1185"/>
                </a:lnTo>
                <a:lnTo>
                  <a:pt x="1126" y="1185"/>
                </a:lnTo>
                <a:lnTo>
                  <a:pt x="1126" y="1170"/>
                </a:lnTo>
                <a:lnTo>
                  <a:pt x="1141" y="1170"/>
                </a:lnTo>
                <a:lnTo>
                  <a:pt x="1141" y="1185"/>
                </a:lnTo>
                <a:lnTo>
                  <a:pt x="1141" y="1200"/>
                </a:lnTo>
                <a:lnTo>
                  <a:pt x="1126" y="1200"/>
                </a:lnTo>
                <a:lnTo>
                  <a:pt x="1126" y="1185"/>
                </a:lnTo>
                <a:lnTo>
                  <a:pt x="1111" y="1185"/>
                </a:lnTo>
                <a:lnTo>
                  <a:pt x="1111" y="1170"/>
                </a:lnTo>
                <a:lnTo>
                  <a:pt x="1096" y="1170"/>
                </a:lnTo>
                <a:lnTo>
                  <a:pt x="1111" y="1170"/>
                </a:lnTo>
                <a:lnTo>
                  <a:pt x="1096" y="1170"/>
                </a:lnTo>
                <a:lnTo>
                  <a:pt x="1096" y="1155"/>
                </a:lnTo>
                <a:lnTo>
                  <a:pt x="1096" y="1170"/>
                </a:lnTo>
                <a:lnTo>
                  <a:pt x="1081" y="1170"/>
                </a:lnTo>
                <a:lnTo>
                  <a:pt x="1081" y="1155"/>
                </a:lnTo>
                <a:lnTo>
                  <a:pt x="1081" y="1170"/>
                </a:lnTo>
                <a:lnTo>
                  <a:pt x="1081" y="115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16" name="Freeform 554"/>
          <p:cNvSpPr>
            <a:spLocks/>
          </p:cNvSpPr>
          <p:nvPr/>
        </p:nvSpPr>
        <p:spPr bwMode="auto">
          <a:xfrm>
            <a:off x="4794130" y="4327474"/>
            <a:ext cx="1501582" cy="1164541"/>
          </a:xfrm>
          <a:custGeom>
            <a:avLst/>
            <a:gdLst>
              <a:gd name="T0" fmla="*/ 1 w 1787"/>
              <a:gd name="T1" fmla="*/ 1 h 1410"/>
              <a:gd name="T2" fmla="*/ 1 w 1787"/>
              <a:gd name="T3" fmla="*/ 1 h 1410"/>
              <a:gd name="T4" fmla="*/ 1 w 1787"/>
              <a:gd name="T5" fmla="*/ 1 h 1410"/>
              <a:gd name="T6" fmla="*/ 1 w 1787"/>
              <a:gd name="T7" fmla="*/ 1 h 1410"/>
              <a:gd name="T8" fmla="*/ 1 w 1787"/>
              <a:gd name="T9" fmla="*/ 1 h 1410"/>
              <a:gd name="T10" fmla="*/ 1 w 1787"/>
              <a:gd name="T11" fmla="*/ 1 h 1410"/>
              <a:gd name="T12" fmla="*/ 1 w 1787"/>
              <a:gd name="T13" fmla="*/ 1 h 1410"/>
              <a:gd name="T14" fmla="*/ 1 w 1787"/>
              <a:gd name="T15" fmla="*/ 1 h 1410"/>
              <a:gd name="T16" fmla="*/ 1 w 1787"/>
              <a:gd name="T17" fmla="*/ 1 h 1410"/>
              <a:gd name="T18" fmla="*/ 1 w 1787"/>
              <a:gd name="T19" fmla="*/ 1 h 1410"/>
              <a:gd name="T20" fmla="*/ 1 w 1787"/>
              <a:gd name="T21" fmla="*/ 1 h 1410"/>
              <a:gd name="T22" fmla="*/ 1 w 1787"/>
              <a:gd name="T23" fmla="*/ 1 h 1410"/>
              <a:gd name="T24" fmla="*/ 1 w 1787"/>
              <a:gd name="T25" fmla="*/ 1 h 1410"/>
              <a:gd name="T26" fmla="*/ 1 w 1787"/>
              <a:gd name="T27" fmla="*/ 1 h 1410"/>
              <a:gd name="T28" fmla="*/ 1 w 1787"/>
              <a:gd name="T29" fmla="*/ 1 h 1410"/>
              <a:gd name="T30" fmla="*/ 1 w 1787"/>
              <a:gd name="T31" fmla="*/ 1 h 1410"/>
              <a:gd name="T32" fmla="*/ 1 w 1787"/>
              <a:gd name="T33" fmla="*/ 1 h 1410"/>
              <a:gd name="T34" fmla="*/ 1 w 1787"/>
              <a:gd name="T35" fmla="*/ 1 h 1410"/>
              <a:gd name="T36" fmla="*/ 1 w 1787"/>
              <a:gd name="T37" fmla="*/ 1 h 1410"/>
              <a:gd name="T38" fmla="*/ 1 w 1787"/>
              <a:gd name="T39" fmla="*/ 1 h 1410"/>
              <a:gd name="T40" fmla="*/ 1 w 1787"/>
              <a:gd name="T41" fmla="*/ 1 h 1410"/>
              <a:gd name="T42" fmla="*/ 1 w 1787"/>
              <a:gd name="T43" fmla="*/ 1 h 1410"/>
              <a:gd name="T44" fmla="*/ 1 w 1787"/>
              <a:gd name="T45" fmla="*/ 0 h 1410"/>
              <a:gd name="T46" fmla="*/ 1 w 1787"/>
              <a:gd name="T47" fmla="*/ 1 h 1410"/>
              <a:gd name="T48" fmla="*/ 1 w 1787"/>
              <a:gd name="T49" fmla="*/ 1 h 1410"/>
              <a:gd name="T50" fmla="*/ 1 w 1787"/>
              <a:gd name="T51" fmla="*/ 1 h 1410"/>
              <a:gd name="T52" fmla="*/ 1 w 1787"/>
              <a:gd name="T53" fmla="*/ 1 h 1410"/>
              <a:gd name="T54" fmla="*/ 1 w 1787"/>
              <a:gd name="T55" fmla="*/ 1 h 1410"/>
              <a:gd name="T56" fmla="*/ 1 w 1787"/>
              <a:gd name="T57" fmla="*/ 1 h 1410"/>
              <a:gd name="T58" fmla="*/ 1 w 1787"/>
              <a:gd name="T59" fmla="*/ 1 h 1410"/>
              <a:gd name="T60" fmla="*/ 1 w 1787"/>
              <a:gd name="T61" fmla="*/ 1 h 1410"/>
              <a:gd name="T62" fmla="*/ 1 w 1787"/>
              <a:gd name="T63" fmla="*/ 1 h 1410"/>
              <a:gd name="T64" fmla="*/ 1 w 1787"/>
              <a:gd name="T65" fmla="*/ 1 h 1410"/>
              <a:gd name="T66" fmla="*/ 1 w 1787"/>
              <a:gd name="T67" fmla="*/ 1 h 1410"/>
              <a:gd name="T68" fmla="*/ 1 w 1787"/>
              <a:gd name="T69" fmla="*/ 1 h 1410"/>
              <a:gd name="T70" fmla="*/ 1 w 1787"/>
              <a:gd name="T71" fmla="*/ 1 h 1410"/>
              <a:gd name="T72" fmla="*/ 1 w 1787"/>
              <a:gd name="T73" fmla="*/ 1 h 1410"/>
              <a:gd name="T74" fmla="*/ 1 w 1787"/>
              <a:gd name="T75" fmla="*/ 1 h 1410"/>
              <a:gd name="T76" fmla="*/ 1 w 1787"/>
              <a:gd name="T77" fmla="*/ 1 h 1410"/>
              <a:gd name="T78" fmla="*/ 1 w 1787"/>
              <a:gd name="T79" fmla="*/ 1 h 1410"/>
              <a:gd name="T80" fmla="*/ 1 w 1787"/>
              <a:gd name="T81" fmla="*/ 1 h 1410"/>
              <a:gd name="T82" fmla="*/ 1 w 1787"/>
              <a:gd name="T83" fmla="*/ 1 h 1410"/>
              <a:gd name="T84" fmla="*/ 1 w 1787"/>
              <a:gd name="T85" fmla="*/ 1 h 1410"/>
              <a:gd name="T86" fmla="*/ 1 w 1787"/>
              <a:gd name="T87" fmla="*/ 1 h 1410"/>
              <a:gd name="T88" fmla="*/ 1 w 1787"/>
              <a:gd name="T89" fmla="*/ 1 h 1410"/>
              <a:gd name="T90" fmla="*/ 1 w 1787"/>
              <a:gd name="T91" fmla="*/ 1 h 1410"/>
              <a:gd name="T92" fmla="*/ 1 w 1787"/>
              <a:gd name="T93" fmla="*/ 1 h 1410"/>
              <a:gd name="T94" fmla="*/ 1 w 1787"/>
              <a:gd name="T95" fmla="*/ 1 h 1410"/>
              <a:gd name="T96" fmla="*/ 1 w 1787"/>
              <a:gd name="T97" fmla="*/ 1 h 1410"/>
              <a:gd name="T98" fmla="*/ 1 w 1787"/>
              <a:gd name="T99" fmla="*/ 1 h 1410"/>
              <a:gd name="T100" fmla="*/ 1 w 1787"/>
              <a:gd name="T101" fmla="*/ 1 h 1410"/>
              <a:gd name="T102" fmla="*/ 1 w 1787"/>
              <a:gd name="T103" fmla="*/ 1 h 1410"/>
              <a:gd name="T104" fmla="*/ 1 w 1787"/>
              <a:gd name="T105" fmla="*/ 1 h 1410"/>
              <a:gd name="T106" fmla="*/ 1 w 1787"/>
              <a:gd name="T107" fmla="*/ 1 h 1410"/>
              <a:gd name="T108" fmla="*/ 1 w 1787"/>
              <a:gd name="T109" fmla="*/ 1 h 1410"/>
              <a:gd name="T110" fmla="*/ 1 w 1787"/>
              <a:gd name="T111" fmla="*/ 1 h 1410"/>
              <a:gd name="T112" fmla="*/ 1 w 1787"/>
              <a:gd name="T113" fmla="*/ 1 h 1410"/>
              <a:gd name="T114" fmla="*/ 1 w 1787"/>
              <a:gd name="T115" fmla="*/ 1 h 1410"/>
              <a:gd name="T116" fmla="*/ 1 w 1787"/>
              <a:gd name="T117" fmla="*/ 1 h 1410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787"/>
              <a:gd name="T178" fmla="*/ 0 h 1410"/>
              <a:gd name="T179" fmla="*/ 1787 w 1787"/>
              <a:gd name="T180" fmla="*/ 1410 h 1410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787" h="1410">
                <a:moveTo>
                  <a:pt x="15" y="945"/>
                </a:moveTo>
                <a:lnTo>
                  <a:pt x="30" y="945"/>
                </a:lnTo>
                <a:lnTo>
                  <a:pt x="45" y="945"/>
                </a:lnTo>
                <a:lnTo>
                  <a:pt x="60" y="945"/>
                </a:lnTo>
                <a:lnTo>
                  <a:pt x="75" y="945"/>
                </a:lnTo>
                <a:lnTo>
                  <a:pt x="90" y="945"/>
                </a:lnTo>
                <a:lnTo>
                  <a:pt x="105" y="945"/>
                </a:lnTo>
                <a:lnTo>
                  <a:pt x="120" y="945"/>
                </a:lnTo>
                <a:lnTo>
                  <a:pt x="120" y="960"/>
                </a:lnTo>
                <a:lnTo>
                  <a:pt x="135" y="960"/>
                </a:lnTo>
                <a:lnTo>
                  <a:pt x="150" y="960"/>
                </a:lnTo>
                <a:lnTo>
                  <a:pt x="165" y="960"/>
                </a:lnTo>
                <a:lnTo>
                  <a:pt x="180" y="960"/>
                </a:lnTo>
                <a:lnTo>
                  <a:pt x="180" y="975"/>
                </a:lnTo>
                <a:lnTo>
                  <a:pt x="195" y="975"/>
                </a:lnTo>
                <a:lnTo>
                  <a:pt x="210" y="975"/>
                </a:lnTo>
                <a:lnTo>
                  <a:pt x="226" y="975"/>
                </a:lnTo>
                <a:lnTo>
                  <a:pt x="226" y="960"/>
                </a:lnTo>
                <a:lnTo>
                  <a:pt x="241" y="960"/>
                </a:lnTo>
                <a:lnTo>
                  <a:pt x="256" y="960"/>
                </a:lnTo>
                <a:lnTo>
                  <a:pt x="256" y="945"/>
                </a:lnTo>
                <a:lnTo>
                  <a:pt x="256" y="960"/>
                </a:lnTo>
                <a:lnTo>
                  <a:pt x="256" y="945"/>
                </a:lnTo>
                <a:lnTo>
                  <a:pt x="241" y="945"/>
                </a:lnTo>
                <a:lnTo>
                  <a:pt x="226" y="945"/>
                </a:lnTo>
                <a:lnTo>
                  <a:pt x="210" y="945"/>
                </a:lnTo>
                <a:lnTo>
                  <a:pt x="210" y="960"/>
                </a:lnTo>
                <a:lnTo>
                  <a:pt x="195" y="960"/>
                </a:lnTo>
                <a:lnTo>
                  <a:pt x="180" y="960"/>
                </a:lnTo>
                <a:lnTo>
                  <a:pt x="180" y="945"/>
                </a:lnTo>
                <a:lnTo>
                  <a:pt x="195" y="945"/>
                </a:lnTo>
                <a:lnTo>
                  <a:pt x="180" y="945"/>
                </a:lnTo>
                <a:lnTo>
                  <a:pt x="195" y="945"/>
                </a:lnTo>
                <a:lnTo>
                  <a:pt x="180" y="945"/>
                </a:lnTo>
                <a:lnTo>
                  <a:pt x="180" y="930"/>
                </a:lnTo>
                <a:lnTo>
                  <a:pt x="165" y="930"/>
                </a:lnTo>
                <a:lnTo>
                  <a:pt x="180" y="930"/>
                </a:lnTo>
                <a:lnTo>
                  <a:pt x="195" y="930"/>
                </a:lnTo>
                <a:lnTo>
                  <a:pt x="180" y="930"/>
                </a:lnTo>
                <a:lnTo>
                  <a:pt x="180" y="915"/>
                </a:lnTo>
                <a:lnTo>
                  <a:pt x="180" y="930"/>
                </a:lnTo>
                <a:lnTo>
                  <a:pt x="180" y="915"/>
                </a:lnTo>
                <a:lnTo>
                  <a:pt x="180" y="900"/>
                </a:lnTo>
                <a:lnTo>
                  <a:pt x="180" y="885"/>
                </a:lnTo>
                <a:lnTo>
                  <a:pt x="180" y="870"/>
                </a:lnTo>
                <a:lnTo>
                  <a:pt x="165" y="870"/>
                </a:lnTo>
                <a:lnTo>
                  <a:pt x="165" y="855"/>
                </a:lnTo>
                <a:lnTo>
                  <a:pt x="150" y="855"/>
                </a:lnTo>
                <a:lnTo>
                  <a:pt x="150" y="870"/>
                </a:lnTo>
                <a:lnTo>
                  <a:pt x="135" y="870"/>
                </a:lnTo>
                <a:lnTo>
                  <a:pt x="120" y="870"/>
                </a:lnTo>
                <a:lnTo>
                  <a:pt x="105" y="870"/>
                </a:lnTo>
                <a:lnTo>
                  <a:pt x="105" y="885"/>
                </a:lnTo>
                <a:lnTo>
                  <a:pt x="90" y="885"/>
                </a:lnTo>
                <a:lnTo>
                  <a:pt x="90" y="870"/>
                </a:lnTo>
                <a:lnTo>
                  <a:pt x="75" y="870"/>
                </a:lnTo>
                <a:lnTo>
                  <a:pt x="75" y="855"/>
                </a:lnTo>
                <a:lnTo>
                  <a:pt x="75" y="840"/>
                </a:lnTo>
                <a:lnTo>
                  <a:pt x="60" y="840"/>
                </a:lnTo>
                <a:lnTo>
                  <a:pt x="45" y="840"/>
                </a:lnTo>
                <a:lnTo>
                  <a:pt x="30" y="840"/>
                </a:lnTo>
                <a:lnTo>
                  <a:pt x="30" y="825"/>
                </a:lnTo>
                <a:lnTo>
                  <a:pt x="15" y="825"/>
                </a:lnTo>
                <a:lnTo>
                  <a:pt x="15" y="810"/>
                </a:lnTo>
                <a:lnTo>
                  <a:pt x="0" y="810"/>
                </a:lnTo>
                <a:lnTo>
                  <a:pt x="0" y="795"/>
                </a:lnTo>
                <a:lnTo>
                  <a:pt x="15" y="795"/>
                </a:lnTo>
                <a:lnTo>
                  <a:pt x="30" y="795"/>
                </a:lnTo>
                <a:lnTo>
                  <a:pt x="15" y="780"/>
                </a:lnTo>
                <a:lnTo>
                  <a:pt x="45" y="780"/>
                </a:lnTo>
                <a:lnTo>
                  <a:pt x="60" y="780"/>
                </a:lnTo>
                <a:lnTo>
                  <a:pt x="60" y="765"/>
                </a:lnTo>
                <a:lnTo>
                  <a:pt x="60" y="735"/>
                </a:lnTo>
                <a:lnTo>
                  <a:pt x="45" y="735"/>
                </a:lnTo>
                <a:lnTo>
                  <a:pt x="60" y="720"/>
                </a:lnTo>
                <a:lnTo>
                  <a:pt x="75" y="720"/>
                </a:lnTo>
                <a:lnTo>
                  <a:pt x="105" y="720"/>
                </a:lnTo>
                <a:lnTo>
                  <a:pt x="105" y="705"/>
                </a:lnTo>
                <a:lnTo>
                  <a:pt x="135" y="705"/>
                </a:lnTo>
                <a:lnTo>
                  <a:pt x="135" y="675"/>
                </a:lnTo>
                <a:lnTo>
                  <a:pt x="150" y="675"/>
                </a:lnTo>
                <a:lnTo>
                  <a:pt x="150" y="660"/>
                </a:lnTo>
                <a:lnTo>
                  <a:pt x="150" y="645"/>
                </a:lnTo>
                <a:lnTo>
                  <a:pt x="135" y="645"/>
                </a:lnTo>
                <a:lnTo>
                  <a:pt x="165" y="660"/>
                </a:lnTo>
                <a:lnTo>
                  <a:pt x="180" y="675"/>
                </a:lnTo>
                <a:lnTo>
                  <a:pt x="180" y="660"/>
                </a:lnTo>
                <a:lnTo>
                  <a:pt x="195" y="675"/>
                </a:lnTo>
                <a:lnTo>
                  <a:pt x="210" y="675"/>
                </a:lnTo>
                <a:lnTo>
                  <a:pt x="210" y="690"/>
                </a:lnTo>
                <a:lnTo>
                  <a:pt x="226" y="690"/>
                </a:lnTo>
                <a:lnTo>
                  <a:pt x="226" y="660"/>
                </a:lnTo>
                <a:lnTo>
                  <a:pt x="241" y="645"/>
                </a:lnTo>
                <a:lnTo>
                  <a:pt x="256" y="645"/>
                </a:lnTo>
                <a:lnTo>
                  <a:pt x="271" y="645"/>
                </a:lnTo>
                <a:lnTo>
                  <a:pt x="286" y="660"/>
                </a:lnTo>
                <a:lnTo>
                  <a:pt x="301" y="660"/>
                </a:lnTo>
                <a:lnTo>
                  <a:pt x="316" y="660"/>
                </a:lnTo>
                <a:lnTo>
                  <a:pt x="316" y="645"/>
                </a:lnTo>
                <a:lnTo>
                  <a:pt x="316" y="630"/>
                </a:lnTo>
                <a:lnTo>
                  <a:pt x="316" y="615"/>
                </a:lnTo>
                <a:lnTo>
                  <a:pt x="331" y="615"/>
                </a:lnTo>
                <a:lnTo>
                  <a:pt x="346" y="615"/>
                </a:lnTo>
                <a:lnTo>
                  <a:pt x="346" y="630"/>
                </a:lnTo>
                <a:lnTo>
                  <a:pt x="361" y="630"/>
                </a:lnTo>
                <a:lnTo>
                  <a:pt x="376" y="630"/>
                </a:lnTo>
                <a:lnTo>
                  <a:pt x="391" y="630"/>
                </a:lnTo>
                <a:lnTo>
                  <a:pt x="406" y="630"/>
                </a:lnTo>
                <a:lnTo>
                  <a:pt x="406" y="660"/>
                </a:lnTo>
                <a:lnTo>
                  <a:pt x="421" y="660"/>
                </a:lnTo>
                <a:lnTo>
                  <a:pt x="436" y="660"/>
                </a:lnTo>
                <a:lnTo>
                  <a:pt x="451" y="660"/>
                </a:lnTo>
                <a:lnTo>
                  <a:pt x="466" y="660"/>
                </a:lnTo>
                <a:lnTo>
                  <a:pt x="466" y="645"/>
                </a:lnTo>
                <a:lnTo>
                  <a:pt x="481" y="645"/>
                </a:lnTo>
                <a:lnTo>
                  <a:pt x="496" y="645"/>
                </a:lnTo>
                <a:lnTo>
                  <a:pt x="526" y="630"/>
                </a:lnTo>
                <a:lnTo>
                  <a:pt x="541" y="630"/>
                </a:lnTo>
                <a:lnTo>
                  <a:pt x="556" y="630"/>
                </a:lnTo>
                <a:lnTo>
                  <a:pt x="556" y="615"/>
                </a:lnTo>
                <a:lnTo>
                  <a:pt x="541" y="630"/>
                </a:lnTo>
                <a:lnTo>
                  <a:pt x="541" y="615"/>
                </a:lnTo>
                <a:lnTo>
                  <a:pt x="511" y="615"/>
                </a:lnTo>
                <a:lnTo>
                  <a:pt x="496" y="615"/>
                </a:lnTo>
                <a:lnTo>
                  <a:pt x="496" y="600"/>
                </a:lnTo>
                <a:lnTo>
                  <a:pt x="511" y="600"/>
                </a:lnTo>
                <a:lnTo>
                  <a:pt x="541" y="585"/>
                </a:lnTo>
                <a:lnTo>
                  <a:pt x="541" y="570"/>
                </a:lnTo>
                <a:lnTo>
                  <a:pt x="571" y="570"/>
                </a:lnTo>
                <a:lnTo>
                  <a:pt x="571" y="555"/>
                </a:lnTo>
                <a:lnTo>
                  <a:pt x="556" y="555"/>
                </a:lnTo>
                <a:lnTo>
                  <a:pt x="556" y="540"/>
                </a:lnTo>
                <a:lnTo>
                  <a:pt x="541" y="525"/>
                </a:lnTo>
                <a:lnTo>
                  <a:pt x="556" y="510"/>
                </a:lnTo>
                <a:lnTo>
                  <a:pt x="586" y="525"/>
                </a:lnTo>
                <a:lnTo>
                  <a:pt x="601" y="540"/>
                </a:lnTo>
                <a:lnTo>
                  <a:pt x="616" y="510"/>
                </a:lnTo>
                <a:lnTo>
                  <a:pt x="631" y="495"/>
                </a:lnTo>
                <a:lnTo>
                  <a:pt x="601" y="480"/>
                </a:lnTo>
                <a:lnTo>
                  <a:pt x="586" y="465"/>
                </a:lnTo>
                <a:lnTo>
                  <a:pt x="556" y="450"/>
                </a:lnTo>
                <a:lnTo>
                  <a:pt x="541" y="435"/>
                </a:lnTo>
                <a:lnTo>
                  <a:pt x="526" y="435"/>
                </a:lnTo>
                <a:lnTo>
                  <a:pt x="526" y="420"/>
                </a:lnTo>
                <a:lnTo>
                  <a:pt x="541" y="420"/>
                </a:lnTo>
                <a:lnTo>
                  <a:pt x="541" y="405"/>
                </a:lnTo>
                <a:lnTo>
                  <a:pt x="526" y="405"/>
                </a:lnTo>
                <a:lnTo>
                  <a:pt x="541" y="405"/>
                </a:lnTo>
                <a:lnTo>
                  <a:pt x="541" y="390"/>
                </a:lnTo>
                <a:lnTo>
                  <a:pt x="541" y="375"/>
                </a:lnTo>
                <a:lnTo>
                  <a:pt x="556" y="375"/>
                </a:lnTo>
                <a:lnTo>
                  <a:pt x="556" y="360"/>
                </a:lnTo>
                <a:lnTo>
                  <a:pt x="556" y="345"/>
                </a:lnTo>
                <a:lnTo>
                  <a:pt x="571" y="345"/>
                </a:lnTo>
                <a:lnTo>
                  <a:pt x="586" y="345"/>
                </a:lnTo>
                <a:lnTo>
                  <a:pt x="601" y="360"/>
                </a:lnTo>
                <a:lnTo>
                  <a:pt x="601" y="345"/>
                </a:lnTo>
                <a:lnTo>
                  <a:pt x="616" y="345"/>
                </a:lnTo>
                <a:lnTo>
                  <a:pt x="616" y="330"/>
                </a:lnTo>
                <a:lnTo>
                  <a:pt x="616" y="315"/>
                </a:lnTo>
                <a:lnTo>
                  <a:pt x="631" y="315"/>
                </a:lnTo>
                <a:lnTo>
                  <a:pt x="646" y="315"/>
                </a:lnTo>
                <a:lnTo>
                  <a:pt x="646" y="330"/>
                </a:lnTo>
                <a:lnTo>
                  <a:pt x="661" y="330"/>
                </a:lnTo>
                <a:lnTo>
                  <a:pt x="661" y="315"/>
                </a:lnTo>
                <a:lnTo>
                  <a:pt x="676" y="315"/>
                </a:lnTo>
                <a:lnTo>
                  <a:pt x="676" y="300"/>
                </a:lnTo>
                <a:lnTo>
                  <a:pt x="676" y="315"/>
                </a:lnTo>
                <a:lnTo>
                  <a:pt x="676" y="300"/>
                </a:lnTo>
                <a:lnTo>
                  <a:pt x="691" y="300"/>
                </a:lnTo>
                <a:lnTo>
                  <a:pt x="661" y="285"/>
                </a:lnTo>
                <a:lnTo>
                  <a:pt x="661" y="270"/>
                </a:lnTo>
                <a:lnTo>
                  <a:pt x="646" y="270"/>
                </a:lnTo>
                <a:lnTo>
                  <a:pt x="646" y="255"/>
                </a:lnTo>
                <a:lnTo>
                  <a:pt x="646" y="240"/>
                </a:lnTo>
                <a:lnTo>
                  <a:pt x="646" y="225"/>
                </a:lnTo>
                <a:lnTo>
                  <a:pt x="661" y="225"/>
                </a:lnTo>
                <a:lnTo>
                  <a:pt x="661" y="210"/>
                </a:lnTo>
                <a:lnTo>
                  <a:pt x="661" y="195"/>
                </a:lnTo>
                <a:lnTo>
                  <a:pt x="661" y="180"/>
                </a:lnTo>
                <a:lnTo>
                  <a:pt x="661" y="165"/>
                </a:lnTo>
                <a:lnTo>
                  <a:pt x="646" y="180"/>
                </a:lnTo>
                <a:lnTo>
                  <a:pt x="616" y="180"/>
                </a:lnTo>
                <a:lnTo>
                  <a:pt x="601" y="180"/>
                </a:lnTo>
                <a:lnTo>
                  <a:pt x="601" y="165"/>
                </a:lnTo>
                <a:lnTo>
                  <a:pt x="601" y="150"/>
                </a:lnTo>
                <a:lnTo>
                  <a:pt x="601" y="135"/>
                </a:lnTo>
                <a:lnTo>
                  <a:pt x="616" y="120"/>
                </a:lnTo>
                <a:lnTo>
                  <a:pt x="616" y="105"/>
                </a:lnTo>
                <a:lnTo>
                  <a:pt x="631" y="105"/>
                </a:lnTo>
                <a:lnTo>
                  <a:pt x="631" y="120"/>
                </a:lnTo>
                <a:lnTo>
                  <a:pt x="631" y="150"/>
                </a:lnTo>
                <a:lnTo>
                  <a:pt x="646" y="150"/>
                </a:lnTo>
                <a:lnTo>
                  <a:pt x="661" y="150"/>
                </a:lnTo>
                <a:lnTo>
                  <a:pt x="661" y="105"/>
                </a:lnTo>
                <a:lnTo>
                  <a:pt x="661" y="90"/>
                </a:lnTo>
                <a:lnTo>
                  <a:pt x="661" y="75"/>
                </a:lnTo>
                <a:lnTo>
                  <a:pt x="676" y="60"/>
                </a:lnTo>
                <a:lnTo>
                  <a:pt x="661" y="45"/>
                </a:lnTo>
                <a:lnTo>
                  <a:pt x="646" y="45"/>
                </a:lnTo>
                <a:lnTo>
                  <a:pt x="646" y="60"/>
                </a:lnTo>
                <a:lnTo>
                  <a:pt x="631" y="30"/>
                </a:lnTo>
                <a:lnTo>
                  <a:pt x="631" y="15"/>
                </a:lnTo>
                <a:lnTo>
                  <a:pt x="676" y="15"/>
                </a:lnTo>
                <a:lnTo>
                  <a:pt x="691" y="15"/>
                </a:lnTo>
                <a:lnTo>
                  <a:pt x="706" y="15"/>
                </a:lnTo>
                <a:lnTo>
                  <a:pt x="721" y="15"/>
                </a:lnTo>
                <a:lnTo>
                  <a:pt x="721" y="30"/>
                </a:lnTo>
                <a:lnTo>
                  <a:pt x="706" y="30"/>
                </a:lnTo>
                <a:lnTo>
                  <a:pt x="706" y="45"/>
                </a:lnTo>
                <a:lnTo>
                  <a:pt x="721" y="45"/>
                </a:lnTo>
                <a:lnTo>
                  <a:pt x="721" y="60"/>
                </a:lnTo>
                <a:lnTo>
                  <a:pt x="721" y="45"/>
                </a:lnTo>
                <a:lnTo>
                  <a:pt x="736" y="45"/>
                </a:lnTo>
                <a:lnTo>
                  <a:pt x="751" y="45"/>
                </a:lnTo>
                <a:lnTo>
                  <a:pt x="751" y="60"/>
                </a:lnTo>
                <a:lnTo>
                  <a:pt x="751" y="75"/>
                </a:lnTo>
                <a:lnTo>
                  <a:pt x="766" y="75"/>
                </a:lnTo>
                <a:lnTo>
                  <a:pt x="766" y="90"/>
                </a:lnTo>
                <a:lnTo>
                  <a:pt x="781" y="90"/>
                </a:lnTo>
                <a:lnTo>
                  <a:pt x="781" y="75"/>
                </a:lnTo>
                <a:lnTo>
                  <a:pt x="766" y="75"/>
                </a:lnTo>
                <a:lnTo>
                  <a:pt x="766" y="60"/>
                </a:lnTo>
                <a:lnTo>
                  <a:pt x="781" y="60"/>
                </a:lnTo>
                <a:lnTo>
                  <a:pt x="841" y="45"/>
                </a:lnTo>
                <a:lnTo>
                  <a:pt x="856" y="45"/>
                </a:lnTo>
                <a:lnTo>
                  <a:pt x="856" y="30"/>
                </a:lnTo>
                <a:lnTo>
                  <a:pt x="856" y="0"/>
                </a:lnTo>
                <a:lnTo>
                  <a:pt x="871" y="0"/>
                </a:lnTo>
                <a:lnTo>
                  <a:pt x="886" y="0"/>
                </a:lnTo>
                <a:lnTo>
                  <a:pt x="901" y="0"/>
                </a:lnTo>
                <a:lnTo>
                  <a:pt x="916" y="0"/>
                </a:lnTo>
                <a:lnTo>
                  <a:pt x="916" y="15"/>
                </a:lnTo>
                <a:lnTo>
                  <a:pt x="931" y="15"/>
                </a:lnTo>
                <a:lnTo>
                  <a:pt x="931" y="30"/>
                </a:lnTo>
                <a:lnTo>
                  <a:pt x="916" y="30"/>
                </a:lnTo>
                <a:lnTo>
                  <a:pt x="916" y="45"/>
                </a:lnTo>
                <a:lnTo>
                  <a:pt x="916" y="75"/>
                </a:lnTo>
                <a:lnTo>
                  <a:pt x="931" y="75"/>
                </a:lnTo>
                <a:lnTo>
                  <a:pt x="946" y="75"/>
                </a:lnTo>
                <a:lnTo>
                  <a:pt x="946" y="60"/>
                </a:lnTo>
                <a:lnTo>
                  <a:pt x="946" y="90"/>
                </a:lnTo>
                <a:lnTo>
                  <a:pt x="1051" y="75"/>
                </a:lnTo>
                <a:lnTo>
                  <a:pt x="1066" y="75"/>
                </a:lnTo>
                <a:lnTo>
                  <a:pt x="1081" y="75"/>
                </a:lnTo>
                <a:lnTo>
                  <a:pt x="1111" y="60"/>
                </a:lnTo>
                <a:lnTo>
                  <a:pt x="1126" y="60"/>
                </a:lnTo>
                <a:lnTo>
                  <a:pt x="1126" y="75"/>
                </a:lnTo>
                <a:lnTo>
                  <a:pt x="1126" y="120"/>
                </a:lnTo>
                <a:lnTo>
                  <a:pt x="1141" y="120"/>
                </a:lnTo>
                <a:lnTo>
                  <a:pt x="1156" y="120"/>
                </a:lnTo>
                <a:lnTo>
                  <a:pt x="1171" y="120"/>
                </a:lnTo>
                <a:lnTo>
                  <a:pt x="1201" y="105"/>
                </a:lnTo>
                <a:lnTo>
                  <a:pt x="1231" y="105"/>
                </a:lnTo>
                <a:lnTo>
                  <a:pt x="1261" y="105"/>
                </a:lnTo>
                <a:lnTo>
                  <a:pt x="1276" y="120"/>
                </a:lnTo>
                <a:lnTo>
                  <a:pt x="1292" y="135"/>
                </a:lnTo>
                <a:lnTo>
                  <a:pt x="1307" y="165"/>
                </a:lnTo>
                <a:lnTo>
                  <a:pt x="1307" y="180"/>
                </a:lnTo>
                <a:lnTo>
                  <a:pt x="1307" y="195"/>
                </a:lnTo>
                <a:lnTo>
                  <a:pt x="1322" y="225"/>
                </a:lnTo>
                <a:lnTo>
                  <a:pt x="1322" y="255"/>
                </a:lnTo>
                <a:lnTo>
                  <a:pt x="1322" y="270"/>
                </a:lnTo>
                <a:lnTo>
                  <a:pt x="1337" y="270"/>
                </a:lnTo>
                <a:lnTo>
                  <a:pt x="1337" y="285"/>
                </a:lnTo>
                <a:lnTo>
                  <a:pt x="1337" y="270"/>
                </a:lnTo>
                <a:lnTo>
                  <a:pt x="1352" y="255"/>
                </a:lnTo>
                <a:lnTo>
                  <a:pt x="1367" y="255"/>
                </a:lnTo>
                <a:lnTo>
                  <a:pt x="1367" y="270"/>
                </a:lnTo>
                <a:lnTo>
                  <a:pt x="1382" y="255"/>
                </a:lnTo>
                <a:lnTo>
                  <a:pt x="1397" y="255"/>
                </a:lnTo>
                <a:lnTo>
                  <a:pt x="1397" y="225"/>
                </a:lnTo>
                <a:lnTo>
                  <a:pt x="1427" y="225"/>
                </a:lnTo>
                <a:lnTo>
                  <a:pt x="1442" y="225"/>
                </a:lnTo>
                <a:lnTo>
                  <a:pt x="1457" y="225"/>
                </a:lnTo>
                <a:lnTo>
                  <a:pt x="1442" y="225"/>
                </a:lnTo>
                <a:lnTo>
                  <a:pt x="1457" y="225"/>
                </a:lnTo>
                <a:lnTo>
                  <a:pt x="1457" y="240"/>
                </a:lnTo>
                <a:lnTo>
                  <a:pt x="1442" y="240"/>
                </a:lnTo>
                <a:lnTo>
                  <a:pt x="1427" y="240"/>
                </a:lnTo>
                <a:lnTo>
                  <a:pt x="1442" y="270"/>
                </a:lnTo>
                <a:lnTo>
                  <a:pt x="1457" y="270"/>
                </a:lnTo>
                <a:lnTo>
                  <a:pt x="1457" y="285"/>
                </a:lnTo>
                <a:lnTo>
                  <a:pt x="1457" y="300"/>
                </a:lnTo>
                <a:lnTo>
                  <a:pt x="1442" y="300"/>
                </a:lnTo>
                <a:lnTo>
                  <a:pt x="1442" y="330"/>
                </a:lnTo>
                <a:lnTo>
                  <a:pt x="1442" y="375"/>
                </a:lnTo>
                <a:lnTo>
                  <a:pt x="1457" y="390"/>
                </a:lnTo>
                <a:lnTo>
                  <a:pt x="1457" y="405"/>
                </a:lnTo>
                <a:lnTo>
                  <a:pt x="1457" y="420"/>
                </a:lnTo>
                <a:lnTo>
                  <a:pt x="1472" y="420"/>
                </a:lnTo>
                <a:lnTo>
                  <a:pt x="1472" y="450"/>
                </a:lnTo>
                <a:lnTo>
                  <a:pt x="1487" y="495"/>
                </a:lnTo>
                <a:lnTo>
                  <a:pt x="1502" y="480"/>
                </a:lnTo>
                <a:lnTo>
                  <a:pt x="1502" y="495"/>
                </a:lnTo>
                <a:lnTo>
                  <a:pt x="1502" y="510"/>
                </a:lnTo>
                <a:lnTo>
                  <a:pt x="1517" y="510"/>
                </a:lnTo>
                <a:lnTo>
                  <a:pt x="1517" y="525"/>
                </a:lnTo>
                <a:lnTo>
                  <a:pt x="1532" y="525"/>
                </a:lnTo>
                <a:lnTo>
                  <a:pt x="1547" y="525"/>
                </a:lnTo>
                <a:lnTo>
                  <a:pt x="1547" y="540"/>
                </a:lnTo>
                <a:lnTo>
                  <a:pt x="1577" y="540"/>
                </a:lnTo>
                <a:lnTo>
                  <a:pt x="1592" y="600"/>
                </a:lnTo>
                <a:lnTo>
                  <a:pt x="1592" y="615"/>
                </a:lnTo>
                <a:lnTo>
                  <a:pt x="1607" y="615"/>
                </a:lnTo>
                <a:lnTo>
                  <a:pt x="1622" y="615"/>
                </a:lnTo>
                <a:lnTo>
                  <a:pt x="1622" y="645"/>
                </a:lnTo>
                <a:lnTo>
                  <a:pt x="1622" y="660"/>
                </a:lnTo>
                <a:lnTo>
                  <a:pt x="1592" y="660"/>
                </a:lnTo>
                <a:lnTo>
                  <a:pt x="1592" y="690"/>
                </a:lnTo>
                <a:lnTo>
                  <a:pt x="1592" y="705"/>
                </a:lnTo>
                <a:lnTo>
                  <a:pt x="1592" y="720"/>
                </a:lnTo>
                <a:lnTo>
                  <a:pt x="1577" y="720"/>
                </a:lnTo>
                <a:lnTo>
                  <a:pt x="1532" y="735"/>
                </a:lnTo>
                <a:lnTo>
                  <a:pt x="1532" y="750"/>
                </a:lnTo>
                <a:lnTo>
                  <a:pt x="1517" y="750"/>
                </a:lnTo>
                <a:lnTo>
                  <a:pt x="1517" y="780"/>
                </a:lnTo>
                <a:lnTo>
                  <a:pt x="1547" y="780"/>
                </a:lnTo>
                <a:lnTo>
                  <a:pt x="1577" y="780"/>
                </a:lnTo>
                <a:lnTo>
                  <a:pt x="1592" y="795"/>
                </a:lnTo>
                <a:lnTo>
                  <a:pt x="1592" y="825"/>
                </a:lnTo>
                <a:lnTo>
                  <a:pt x="1577" y="825"/>
                </a:lnTo>
                <a:lnTo>
                  <a:pt x="1562" y="840"/>
                </a:lnTo>
                <a:lnTo>
                  <a:pt x="1577" y="870"/>
                </a:lnTo>
                <a:lnTo>
                  <a:pt x="1592" y="870"/>
                </a:lnTo>
                <a:lnTo>
                  <a:pt x="1592" y="900"/>
                </a:lnTo>
                <a:lnTo>
                  <a:pt x="1652" y="885"/>
                </a:lnTo>
                <a:lnTo>
                  <a:pt x="1667" y="885"/>
                </a:lnTo>
                <a:lnTo>
                  <a:pt x="1667" y="900"/>
                </a:lnTo>
                <a:lnTo>
                  <a:pt x="1667" y="930"/>
                </a:lnTo>
                <a:lnTo>
                  <a:pt x="1682" y="930"/>
                </a:lnTo>
                <a:lnTo>
                  <a:pt x="1697" y="930"/>
                </a:lnTo>
                <a:lnTo>
                  <a:pt x="1712" y="945"/>
                </a:lnTo>
                <a:lnTo>
                  <a:pt x="1727" y="945"/>
                </a:lnTo>
                <a:lnTo>
                  <a:pt x="1742" y="960"/>
                </a:lnTo>
                <a:lnTo>
                  <a:pt x="1757" y="960"/>
                </a:lnTo>
                <a:lnTo>
                  <a:pt x="1772" y="1005"/>
                </a:lnTo>
                <a:lnTo>
                  <a:pt x="1772" y="1035"/>
                </a:lnTo>
                <a:lnTo>
                  <a:pt x="1772" y="1050"/>
                </a:lnTo>
                <a:lnTo>
                  <a:pt x="1757" y="1050"/>
                </a:lnTo>
                <a:lnTo>
                  <a:pt x="1772" y="1065"/>
                </a:lnTo>
                <a:lnTo>
                  <a:pt x="1772" y="1080"/>
                </a:lnTo>
                <a:lnTo>
                  <a:pt x="1772" y="1110"/>
                </a:lnTo>
                <a:lnTo>
                  <a:pt x="1787" y="1110"/>
                </a:lnTo>
                <a:lnTo>
                  <a:pt x="1787" y="1125"/>
                </a:lnTo>
                <a:lnTo>
                  <a:pt x="1772" y="1125"/>
                </a:lnTo>
                <a:lnTo>
                  <a:pt x="1757" y="1140"/>
                </a:lnTo>
                <a:lnTo>
                  <a:pt x="1727" y="1155"/>
                </a:lnTo>
                <a:lnTo>
                  <a:pt x="1712" y="1155"/>
                </a:lnTo>
                <a:lnTo>
                  <a:pt x="1697" y="1155"/>
                </a:lnTo>
                <a:lnTo>
                  <a:pt x="1682" y="1155"/>
                </a:lnTo>
                <a:lnTo>
                  <a:pt x="1667" y="1155"/>
                </a:lnTo>
                <a:lnTo>
                  <a:pt x="1667" y="1170"/>
                </a:lnTo>
                <a:lnTo>
                  <a:pt x="1652" y="1170"/>
                </a:lnTo>
                <a:lnTo>
                  <a:pt x="1652" y="1185"/>
                </a:lnTo>
                <a:lnTo>
                  <a:pt x="1637" y="1185"/>
                </a:lnTo>
                <a:lnTo>
                  <a:pt x="1637" y="1200"/>
                </a:lnTo>
                <a:lnTo>
                  <a:pt x="1622" y="1200"/>
                </a:lnTo>
                <a:lnTo>
                  <a:pt x="1622" y="1215"/>
                </a:lnTo>
                <a:lnTo>
                  <a:pt x="1622" y="1230"/>
                </a:lnTo>
                <a:lnTo>
                  <a:pt x="1607" y="1230"/>
                </a:lnTo>
                <a:lnTo>
                  <a:pt x="1592" y="1230"/>
                </a:lnTo>
                <a:lnTo>
                  <a:pt x="1607" y="1230"/>
                </a:lnTo>
                <a:lnTo>
                  <a:pt x="1592" y="1230"/>
                </a:lnTo>
                <a:lnTo>
                  <a:pt x="1592" y="1215"/>
                </a:lnTo>
                <a:lnTo>
                  <a:pt x="1592" y="1230"/>
                </a:lnTo>
                <a:lnTo>
                  <a:pt x="1592" y="1215"/>
                </a:lnTo>
                <a:lnTo>
                  <a:pt x="1577" y="1215"/>
                </a:lnTo>
                <a:lnTo>
                  <a:pt x="1577" y="1230"/>
                </a:lnTo>
                <a:lnTo>
                  <a:pt x="1562" y="1215"/>
                </a:lnTo>
                <a:lnTo>
                  <a:pt x="1547" y="1215"/>
                </a:lnTo>
                <a:lnTo>
                  <a:pt x="1532" y="1215"/>
                </a:lnTo>
                <a:lnTo>
                  <a:pt x="1517" y="1215"/>
                </a:lnTo>
                <a:lnTo>
                  <a:pt x="1517" y="1230"/>
                </a:lnTo>
                <a:lnTo>
                  <a:pt x="1517" y="1245"/>
                </a:lnTo>
                <a:lnTo>
                  <a:pt x="1517" y="1260"/>
                </a:lnTo>
                <a:lnTo>
                  <a:pt x="1517" y="1275"/>
                </a:lnTo>
                <a:lnTo>
                  <a:pt x="1532" y="1290"/>
                </a:lnTo>
                <a:lnTo>
                  <a:pt x="1517" y="1290"/>
                </a:lnTo>
                <a:lnTo>
                  <a:pt x="1517" y="1305"/>
                </a:lnTo>
                <a:lnTo>
                  <a:pt x="1517" y="1320"/>
                </a:lnTo>
                <a:lnTo>
                  <a:pt x="1502" y="1335"/>
                </a:lnTo>
                <a:lnTo>
                  <a:pt x="1502" y="1350"/>
                </a:lnTo>
                <a:lnTo>
                  <a:pt x="1487" y="1365"/>
                </a:lnTo>
                <a:lnTo>
                  <a:pt x="1472" y="1365"/>
                </a:lnTo>
                <a:lnTo>
                  <a:pt x="1472" y="1380"/>
                </a:lnTo>
                <a:lnTo>
                  <a:pt x="1457" y="1380"/>
                </a:lnTo>
                <a:lnTo>
                  <a:pt x="1457" y="1365"/>
                </a:lnTo>
                <a:lnTo>
                  <a:pt x="1457" y="1380"/>
                </a:lnTo>
                <a:lnTo>
                  <a:pt x="1442" y="1380"/>
                </a:lnTo>
                <a:lnTo>
                  <a:pt x="1442" y="1395"/>
                </a:lnTo>
                <a:lnTo>
                  <a:pt x="1427" y="1395"/>
                </a:lnTo>
                <a:lnTo>
                  <a:pt x="1427" y="1410"/>
                </a:lnTo>
                <a:lnTo>
                  <a:pt x="1427" y="1395"/>
                </a:lnTo>
                <a:lnTo>
                  <a:pt x="1427" y="1380"/>
                </a:lnTo>
                <a:lnTo>
                  <a:pt x="1427" y="1365"/>
                </a:lnTo>
                <a:lnTo>
                  <a:pt x="1412" y="1365"/>
                </a:lnTo>
                <a:lnTo>
                  <a:pt x="1412" y="1350"/>
                </a:lnTo>
                <a:lnTo>
                  <a:pt x="1397" y="1350"/>
                </a:lnTo>
                <a:lnTo>
                  <a:pt x="1397" y="1365"/>
                </a:lnTo>
                <a:lnTo>
                  <a:pt x="1397" y="1350"/>
                </a:lnTo>
                <a:lnTo>
                  <a:pt x="1397" y="1335"/>
                </a:lnTo>
                <a:lnTo>
                  <a:pt x="1412" y="1335"/>
                </a:lnTo>
                <a:lnTo>
                  <a:pt x="1427" y="1335"/>
                </a:lnTo>
                <a:lnTo>
                  <a:pt x="1412" y="1335"/>
                </a:lnTo>
                <a:lnTo>
                  <a:pt x="1427" y="1335"/>
                </a:lnTo>
                <a:lnTo>
                  <a:pt x="1412" y="1335"/>
                </a:lnTo>
                <a:lnTo>
                  <a:pt x="1412" y="1350"/>
                </a:lnTo>
                <a:lnTo>
                  <a:pt x="1412" y="1335"/>
                </a:lnTo>
                <a:lnTo>
                  <a:pt x="1412" y="1350"/>
                </a:lnTo>
                <a:lnTo>
                  <a:pt x="1427" y="1350"/>
                </a:lnTo>
                <a:lnTo>
                  <a:pt x="1427" y="1335"/>
                </a:lnTo>
                <a:lnTo>
                  <a:pt x="1427" y="1320"/>
                </a:lnTo>
                <a:lnTo>
                  <a:pt x="1412" y="1320"/>
                </a:lnTo>
                <a:lnTo>
                  <a:pt x="1412" y="1335"/>
                </a:lnTo>
                <a:lnTo>
                  <a:pt x="1412" y="1320"/>
                </a:lnTo>
                <a:lnTo>
                  <a:pt x="1412" y="1305"/>
                </a:lnTo>
                <a:lnTo>
                  <a:pt x="1412" y="1290"/>
                </a:lnTo>
                <a:lnTo>
                  <a:pt x="1427" y="1290"/>
                </a:lnTo>
                <a:lnTo>
                  <a:pt x="1427" y="1275"/>
                </a:lnTo>
                <a:lnTo>
                  <a:pt x="1427" y="1260"/>
                </a:lnTo>
                <a:lnTo>
                  <a:pt x="1442" y="1260"/>
                </a:lnTo>
                <a:lnTo>
                  <a:pt x="1427" y="1260"/>
                </a:lnTo>
                <a:lnTo>
                  <a:pt x="1442" y="1275"/>
                </a:lnTo>
                <a:lnTo>
                  <a:pt x="1442" y="1290"/>
                </a:lnTo>
                <a:lnTo>
                  <a:pt x="1442" y="1275"/>
                </a:lnTo>
                <a:lnTo>
                  <a:pt x="1442" y="1260"/>
                </a:lnTo>
                <a:lnTo>
                  <a:pt x="1457" y="1260"/>
                </a:lnTo>
                <a:lnTo>
                  <a:pt x="1472" y="1260"/>
                </a:lnTo>
                <a:lnTo>
                  <a:pt x="1472" y="1275"/>
                </a:lnTo>
                <a:lnTo>
                  <a:pt x="1487" y="1275"/>
                </a:lnTo>
                <a:lnTo>
                  <a:pt x="1487" y="1290"/>
                </a:lnTo>
                <a:lnTo>
                  <a:pt x="1472" y="1290"/>
                </a:lnTo>
                <a:lnTo>
                  <a:pt x="1487" y="1290"/>
                </a:lnTo>
                <a:lnTo>
                  <a:pt x="1487" y="1275"/>
                </a:lnTo>
                <a:lnTo>
                  <a:pt x="1487" y="1260"/>
                </a:lnTo>
                <a:lnTo>
                  <a:pt x="1487" y="1245"/>
                </a:lnTo>
                <a:lnTo>
                  <a:pt x="1502" y="1245"/>
                </a:lnTo>
                <a:lnTo>
                  <a:pt x="1502" y="1230"/>
                </a:lnTo>
                <a:lnTo>
                  <a:pt x="1487" y="1230"/>
                </a:lnTo>
                <a:lnTo>
                  <a:pt x="1487" y="1215"/>
                </a:lnTo>
                <a:lnTo>
                  <a:pt x="1472" y="1215"/>
                </a:lnTo>
                <a:lnTo>
                  <a:pt x="1472" y="1200"/>
                </a:lnTo>
                <a:lnTo>
                  <a:pt x="1457" y="1200"/>
                </a:lnTo>
                <a:lnTo>
                  <a:pt x="1457" y="1215"/>
                </a:lnTo>
                <a:lnTo>
                  <a:pt x="1457" y="1230"/>
                </a:lnTo>
                <a:lnTo>
                  <a:pt x="1457" y="1245"/>
                </a:lnTo>
                <a:lnTo>
                  <a:pt x="1442" y="1245"/>
                </a:lnTo>
                <a:lnTo>
                  <a:pt x="1457" y="1245"/>
                </a:lnTo>
                <a:lnTo>
                  <a:pt x="1442" y="1245"/>
                </a:lnTo>
                <a:lnTo>
                  <a:pt x="1427" y="1245"/>
                </a:lnTo>
                <a:lnTo>
                  <a:pt x="1412" y="1230"/>
                </a:lnTo>
                <a:lnTo>
                  <a:pt x="1412" y="1245"/>
                </a:lnTo>
                <a:lnTo>
                  <a:pt x="1412" y="1230"/>
                </a:lnTo>
                <a:lnTo>
                  <a:pt x="1397" y="1230"/>
                </a:lnTo>
                <a:lnTo>
                  <a:pt x="1397" y="1215"/>
                </a:lnTo>
                <a:lnTo>
                  <a:pt x="1382" y="1215"/>
                </a:lnTo>
                <a:lnTo>
                  <a:pt x="1382" y="1200"/>
                </a:lnTo>
                <a:lnTo>
                  <a:pt x="1367" y="1200"/>
                </a:lnTo>
                <a:lnTo>
                  <a:pt x="1367" y="1215"/>
                </a:lnTo>
                <a:lnTo>
                  <a:pt x="1352" y="1215"/>
                </a:lnTo>
                <a:lnTo>
                  <a:pt x="1352" y="1200"/>
                </a:lnTo>
                <a:lnTo>
                  <a:pt x="1352" y="1185"/>
                </a:lnTo>
                <a:lnTo>
                  <a:pt x="1352" y="1170"/>
                </a:lnTo>
                <a:lnTo>
                  <a:pt x="1337" y="1170"/>
                </a:lnTo>
                <a:lnTo>
                  <a:pt x="1337" y="1185"/>
                </a:lnTo>
                <a:lnTo>
                  <a:pt x="1337" y="1200"/>
                </a:lnTo>
                <a:lnTo>
                  <a:pt x="1337" y="1215"/>
                </a:lnTo>
                <a:lnTo>
                  <a:pt x="1337" y="1230"/>
                </a:lnTo>
                <a:lnTo>
                  <a:pt x="1337" y="1215"/>
                </a:lnTo>
                <a:lnTo>
                  <a:pt x="1352" y="1215"/>
                </a:lnTo>
                <a:lnTo>
                  <a:pt x="1337" y="1215"/>
                </a:lnTo>
                <a:lnTo>
                  <a:pt x="1352" y="1215"/>
                </a:lnTo>
                <a:lnTo>
                  <a:pt x="1352" y="1230"/>
                </a:lnTo>
                <a:lnTo>
                  <a:pt x="1352" y="1245"/>
                </a:lnTo>
                <a:lnTo>
                  <a:pt x="1337" y="1245"/>
                </a:lnTo>
                <a:lnTo>
                  <a:pt x="1337" y="1260"/>
                </a:lnTo>
                <a:lnTo>
                  <a:pt x="1337" y="1275"/>
                </a:lnTo>
                <a:lnTo>
                  <a:pt x="1322" y="1275"/>
                </a:lnTo>
                <a:lnTo>
                  <a:pt x="1337" y="1275"/>
                </a:lnTo>
                <a:lnTo>
                  <a:pt x="1322" y="1275"/>
                </a:lnTo>
                <a:lnTo>
                  <a:pt x="1337" y="1275"/>
                </a:lnTo>
                <a:lnTo>
                  <a:pt x="1337" y="1260"/>
                </a:lnTo>
                <a:lnTo>
                  <a:pt x="1322" y="1260"/>
                </a:lnTo>
                <a:lnTo>
                  <a:pt x="1322" y="1245"/>
                </a:lnTo>
                <a:lnTo>
                  <a:pt x="1322" y="1230"/>
                </a:lnTo>
                <a:lnTo>
                  <a:pt x="1322" y="1215"/>
                </a:lnTo>
                <a:lnTo>
                  <a:pt x="1307" y="1215"/>
                </a:lnTo>
                <a:lnTo>
                  <a:pt x="1307" y="1200"/>
                </a:lnTo>
                <a:lnTo>
                  <a:pt x="1307" y="1185"/>
                </a:lnTo>
                <a:lnTo>
                  <a:pt x="1292" y="1185"/>
                </a:lnTo>
                <a:lnTo>
                  <a:pt x="1292" y="1170"/>
                </a:lnTo>
                <a:lnTo>
                  <a:pt x="1292" y="1155"/>
                </a:lnTo>
                <a:lnTo>
                  <a:pt x="1276" y="1155"/>
                </a:lnTo>
                <a:lnTo>
                  <a:pt x="1276" y="1140"/>
                </a:lnTo>
                <a:lnTo>
                  <a:pt x="1261" y="1125"/>
                </a:lnTo>
                <a:lnTo>
                  <a:pt x="1246" y="1125"/>
                </a:lnTo>
                <a:lnTo>
                  <a:pt x="1246" y="1140"/>
                </a:lnTo>
                <a:lnTo>
                  <a:pt x="1231" y="1140"/>
                </a:lnTo>
                <a:lnTo>
                  <a:pt x="1246" y="1140"/>
                </a:lnTo>
                <a:lnTo>
                  <a:pt x="1246" y="1155"/>
                </a:lnTo>
                <a:lnTo>
                  <a:pt x="1246" y="1170"/>
                </a:lnTo>
                <a:lnTo>
                  <a:pt x="1246" y="1185"/>
                </a:lnTo>
                <a:lnTo>
                  <a:pt x="1261" y="1185"/>
                </a:lnTo>
                <a:lnTo>
                  <a:pt x="1261" y="1200"/>
                </a:lnTo>
                <a:lnTo>
                  <a:pt x="1276" y="1200"/>
                </a:lnTo>
                <a:lnTo>
                  <a:pt x="1276" y="1215"/>
                </a:lnTo>
                <a:lnTo>
                  <a:pt x="1276" y="1230"/>
                </a:lnTo>
                <a:lnTo>
                  <a:pt x="1261" y="1230"/>
                </a:lnTo>
                <a:lnTo>
                  <a:pt x="1276" y="1230"/>
                </a:lnTo>
                <a:lnTo>
                  <a:pt x="1261" y="1230"/>
                </a:lnTo>
                <a:lnTo>
                  <a:pt x="1261" y="1245"/>
                </a:lnTo>
                <a:lnTo>
                  <a:pt x="1246" y="1245"/>
                </a:lnTo>
                <a:lnTo>
                  <a:pt x="1246" y="1230"/>
                </a:lnTo>
                <a:lnTo>
                  <a:pt x="1246" y="1215"/>
                </a:lnTo>
                <a:lnTo>
                  <a:pt x="1261" y="1215"/>
                </a:lnTo>
                <a:lnTo>
                  <a:pt x="1246" y="1215"/>
                </a:lnTo>
                <a:lnTo>
                  <a:pt x="1246" y="1200"/>
                </a:lnTo>
                <a:lnTo>
                  <a:pt x="1246" y="1185"/>
                </a:lnTo>
                <a:lnTo>
                  <a:pt x="1231" y="1185"/>
                </a:lnTo>
                <a:lnTo>
                  <a:pt x="1231" y="1200"/>
                </a:lnTo>
                <a:lnTo>
                  <a:pt x="1231" y="1215"/>
                </a:lnTo>
                <a:lnTo>
                  <a:pt x="1216" y="1215"/>
                </a:lnTo>
                <a:lnTo>
                  <a:pt x="1231" y="1215"/>
                </a:lnTo>
                <a:lnTo>
                  <a:pt x="1231" y="1230"/>
                </a:lnTo>
                <a:lnTo>
                  <a:pt x="1246" y="1230"/>
                </a:lnTo>
                <a:lnTo>
                  <a:pt x="1231" y="1230"/>
                </a:lnTo>
                <a:lnTo>
                  <a:pt x="1231" y="1245"/>
                </a:lnTo>
                <a:lnTo>
                  <a:pt x="1246" y="1245"/>
                </a:lnTo>
                <a:lnTo>
                  <a:pt x="1246" y="1260"/>
                </a:lnTo>
                <a:lnTo>
                  <a:pt x="1246" y="1275"/>
                </a:lnTo>
                <a:lnTo>
                  <a:pt x="1246" y="1260"/>
                </a:lnTo>
                <a:lnTo>
                  <a:pt x="1231" y="1260"/>
                </a:lnTo>
                <a:lnTo>
                  <a:pt x="1231" y="1245"/>
                </a:lnTo>
                <a:lnTo>
                  <a:pt x="1216" y="1245"/>
                </a:lnTo>
                <a:lnTo>
                  <a:pt x="1216" y="1260"/>
                </a:lnTo>
                <a:lnTo>
                  <a:pt x="1201" y="1260"/>
                </a:lnTo>
                <a:lnTo>
                  <a:pt x="1201" y="1245"/>
                </a:lnTo>
                <a:lnTo>
                  <a:pt x="1201" y="1230"/>
                </a:lnTo>
                <a:lnTo>
                  <a:pt x="1186" y="1230"/>
                </a:lnTo>
                <a:lnTo>
                  <a:pt x="1186" y="1245"/>
                </a:lnTo>
                <a:lnTo>
                  <a:pt x="1186" y="1260"/>
                </a:lnTo>
                <a:lnTo>
                  <a:pt x="1171" y="1260"/>
                </a:lnTo>
                <a:lnTo>
                  <a:pt x="1171" y="1245"/>
                </a:lnTo>
                <a:lnTo>
                  <a:pt x="1156" y="1230"/>
                </a:lnTo>
                <a:lnTo>
                  <a:pt x="1156" y="1215"/>
                </a:lnTo>
                <a:lnTo>
                  <a:pt x="1156" y="1200"/>
                </a:lnTo>
                <a:lnTo>
                  <a:pt x="1141" y="1200"/>
                </a:lnTo>
                <a:lnTo>
                  <a:pt x="1141" y="1185"/>
                </a:lnTo>
                <a:lnTo>
                  <a:pt x="1126" y="1185"/>
                </a:lnTo>
                <a:lnTo>
                  <a:pt x="1126" y="1170"/>
                </a:lnTo>
                <a:lnTo>
                  <a:pt x="1111" y="1170"/>
                </a:lnTo>
                <a:lnTo>
                  <a:pt x="1111" y="1185"/>
                </a:lnTo>
                <a:lnTo>
                  <a:pt x="1111" y="1170"/>
                </a:lnTo>
                <a:lnTo>
                  <a:pt x="1096" y="1170"/>
                </a:lnTo>
                <a:lnTo>
                  <a:pt x="1096" y="1185"/>
                </a:lnTo>
                <a:lnTo>
                  <a:pt x="1096" y="1170"/>
                </a:lnTo>
                <a:lnTo>
                  <a:pt x="1081" y="1170"/>
                </a:lnTo>
                <a:lnTo>
                  <a:pt x="1081" y="1155"/>
                </a:lnTo>
                <a:lnTo>
                  <a:pt x="1081" y="1170"/>
                </a:lnTo>
                <a:lnTo>
                  <a:pt x="1066" y="1170"/>
                </a:lnTo>
                <a:lnTo>
                  <a:pt x="1051" y="1170"/>
                </a:lnTo>
                <a:lnTo>
                  <a:pt x="1051" y="1155"/>
                </a:lnTo>
                <a:lnTo>
                  <a:pt x="1051" y="1170"/>
                </a:lnTo>
                <a:lnTo>
                  <a:pt x="1036" y="1155"/>
                </a:lnTo>
                <a:lnTo>
                  <a:pt x="1021" y="1155"/>
                </a:lnTo>
                <a:lnTo>
                  <a:pt x="1036" y="1155"/>
                </a:lnTo>
                <a:lnTo>
                  <a:pt x="1021" y="1155"/>
                </a:lnTo>
                <a:lnTo>
                  <a:pt x="1021" y="1170"/>
                </a:lnTo>
                <a:lnTo>
                  <a:pt x="1006" y="1170"/>
                </a:lnTo>
                <a:lnTo>
                  <a:pt x="1021" y="1170"/>
                </a:lnTo>
                <a:lnTo>
                  <a:pt x="1021" y="1155"/>
                </a:lnTo>
                <a:lnTo>
                  <a:pt x="1006" y="1155"/>
                </a:lnTo>
                <a:lnTo>
                  <a:pt x="991" y="1155"/>
                </a:lnTo>
                <a:lnTo>
                  <a:pt x="991" y="1170"/>
                </a:lnTo>
                <a:lnTo>
                  <a:pt x="991" y="1185"/>
                </a:lnTo>
                <a:lnTo>
                  <a:pt x="976" y="1185"/>
                </a:lnTo>
                <a:lnTo>
                  <a:pt x="991" y="1185"/>
                </a:lnTo>
                <a:lnTo>
                  <a:pt x="991" y="1170"/>
                </a:lnTo>
                <a:lnTo>
                  <a:pt x="976" y="1170"/>
                </a:lnTo>
                <a:lnTo>
                  <a:pt x="976" y="1185"/>
                </a:lnTo>
                <a:lnTo>
                  <a:pt x="991" y="1185"/>
                </a:lnTo>
                <a:lnTo>
                  <a:pt x="991" y="1170"/>
                </a:lnTo>
                <a:lnTo>
                  <a:pt x="1006" y="1170"/>
                </a:lnTo>
                <a:lnTo>
                  <a:pt x="1006" y="1185"/>
                </a:lnTo>
                <a:lnTo>
                  <a:pt x="1006" y="1200"/>
                </a:lnTo>
                <a:lnTo>
                  <a:pt x="991" y="1200"/>
                </a:lnTo>
                <a:lnTo>
                  <a:pt x="991" y="1185"/>
                </a:lnTo>
                <a:lnTo>
                  <a:pt x="976" y="1185"/>
                </a:lnTo>
                <a:lnTo>
                  <a:pt x="976" y="1170"/>
                </a:lnTo>
                <a:lnTo>
                  <a:pt x="961" y="1170"/>
                </a:lnTo>
                <a:lnTo>
                  <a:pt x="976" y="1170"/>
                </a:lnTo>
                <a:lnTo>
                  <a:pt x="961" y="1170"/>
                </a:lnTo>
                <a:lnTo>
                  <a:pt x="961" y="1155"/>
                </a:lnTo>
                <a:lnTo>
                  <a:pt x="961" y="1170"/>
                </a:lnTo>
                <a:lnTo>
                  <a:pt x="946" y="1170"/>
                </a:lnTo>
                <a:lnTo>
                  <a:pt x="946" y="1155"/>
                </a:lnTo>
                <a:lnTo>
                  <a:pt x="946" y="1170"/>
                </a:lnTo>
                <a:lnTo>
                  <a:pt x="946" y="1155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17" name="Freeform 555"/>
          <p:cNvSpPr>
            <a:spLocks/>
          </p:cNvSpPr>
          <p:nvPr/>
        </p:nvSpPr>
        <p:spPr bwMode="auto">
          <a:xfrm>
            <a:off x="4678508" y="5092745"/>
            <a:ext cx="908458" cy="347851"/>
          </a:xfrm>
          <a:custGeom>
            <a:avLst/>
            <a:gdLst>
              <a:gd name="T0" fmla="*/ 1 w 1081"/>
              <a:gd name="T1" fmla="*/ 1 h 420"/>
              <a:gd name="T2" fmla="*/ 1 w 1081"/>
              <a:gd name="T3" fmla="*/ 1 h 420"/>
              <a:gd name="T4" fmla="*/ 1 w 1081"/>
              <a:gd name="T5" fmla="*/ 1 h 420"/>
              <a:gd name="T6" fmla="*/ 1 w 1081"/>
              <a:gd name="T7" fmla="*/ 1 h 420"/>
              <a:gd name="T8" fmla="*/ 1 w 1081"/>
              <a:gd name="T9" fmla="*/ 1 h 420"/>
              <a:gd name="T10" fmla="*/ 1 w 1081"/>
              <a:gd name="T11" fmla="*/ 1 h 420"/>
              <a:gd name="T12" fmla="*/ 1 w 1081"/>
              <a:gd name="T13" fmla="*/ 1 h 420"/>
              <a:gd name="T14" fmla="*/ 1 w 1081"/>
              <a:gd name="T15" fmla="*/ 1 h 420"/>
              <a:gd name="T16" fmla="*/ 1 w 1081"/>
              <a:gd name="T17" fmla="*/ 1 h 420"/>
              <a:gd name="T18" fmla="*/ 1 w 1081"/>
              <a:gd name="T19" fmla="*/ 1 h 420"/>
              <a:gd name="T20" fmla="*/ 1 w 1081"/>
              <a:gd name="T21" fmla="*/ 1 h 420"/>
              <a:gd name="T22" fmla="*/ 1 w 1081"/>
              <a:gd name="T23" fmla="*/ 1 h 420"/>
              <a:gd name="T24" fmla="*/ 1 w 1081"/>
              <a:gd name="T25" fmla="*/ 1 h 420"/>
              <a:gd name="T26" fmla="*/ 1 w 1081"/>
              <a:gd name="T27" fmla="*/ 1 h 420"/>
              <a:gd name="T28" fmla="*/ 1 w 1081"/>
              <a:gd name="T29" fmla="*/ 1 h 420"/>
              <a:gd name="T30" fmla="*/ 1 w 1081"/>
              <a:gd name="T31" fmla="*/ 1 h 420"/>
              <a:gd name="T32" fmla="*/ 1 w 1081"/>
              <a:gd name="T33" fmla="*/ 1 h 420"/>
              <a:gd name="T34" fmla="*/ 1 w 1081"/>
              <a:gd name="T35" fmla="*/ 1 h 420"/>
              <a:gd name="T36" fmla="*/ 1 w 1081"/>
              <a:gd name="T37" fmla="*/ 1 h 420"/>
              <a:gd name="T38" fmla="*/ 1 w 1081"/>
              <a:gd name="T39" fmla="*/ 1 h 420"/>
              <a:gd name="T40" fmla="*/ 1 w 1081"/>
              <a:gd name="T41" fmla="*/ 1 h 420"/>
              <a:gd name="T42" fmla="*/ 1 w 1081"/>
              <a:gd name="T43" fmla="*/ 1 h 420"/>
              <a:gd name="T44" fmla="*/ 1 w 1081"/>
              <a:gd name="T45" fmla="*/ 1 h 420"/>
              <a:gd name="T46" fmla="*/ 1 w 1081"/>
              <a:gd name="T47" fmla="*/ 1 h 420"/>
              <a:gd name="T48" fmla="*/ 1 w 1081"/>
              <a:gd name="T49" fmla="*/ 1 h 420"/>
              <a:gd name="T50" fmla="*/ 1 w 1081"/>
              <a:gd name="T51" fmla="*/ 1 h 420"/>
              <a:gd name="T52" fmla="*/ 1 w 1081"/>
              <a:gd name="T53" fmla="*/ 1 h 420"/>
              <a:gd name="T54" fmla="*/ 1 w 1081"/>
              <a:gd name="T55" fmla="*/ 1 h 420"/>
              <a:gd name="T56" fmla="*/ 1 w 1081"/>
              <a:gd name="T57" fmla="*/ 1 h 420"/>
              <a:gd name="T58" fmla="*/ 1 w 1081"/>
              <a:gd name="T59" fmla="*/ 1 h 420"/>
              <a:gd name="T60" fmla="*/ 1 w 1081"/>
              <a:gd name="T61" fmla="*/ 1 h 420"/>
              <a:gd name="T62" fmla="*/ 1 w 1081"/>
              <a:gd name="T63" fmla="*/ 1 h 420"/>
              <a:gd name="T64" fmla="*/ 1 w 1081"/>
              <a:gd name="T65" fmla="*/ 1 h 420"/>
              <a:gd name="T66" fmla="*/ 1 w 1081"/>
              <a:gd name="T67" fmla="*/ 1 h 420"/>
              <a:gd name="T68" fmla="*/ 1 w 1081"/>
              <a:gd name="T69" fmla="*/ 1 h 420"/>
              <a:gd name="T70" fmla="*/ 1 w 1081"/>
              <a:gd name="T71" fmla="*/ 1 h 420"/>
              <a:gd name="T72" fmla="*/ 1 w 1081"/>
              <a:gd name="T73" fmla="*/ 1 h 420"/>
              <a:gd name="T74" fmla="*/ 1 w 1081"/>
              <a:gd name="T75" fmla="*/ 1 h 420"/>
              <a:gd name="T76" fmla="*/ 1 w 1081"/>
              <a:gd name="T77" fmla="*/ 1 h 420"/>
              <a:gd name="T78" fmla="*/ 1 w 1081"/>
              <a:gd name="T79" fmla="*/ 1 h 420"/>
              <a:gd name="T80" fmla="*/ 1 w 1081"/>
              <a:gd name="T81" fmla="*/ 1 h 420"/>
              <a:gd name="T82" fmla="*/ 1 w 1081"/>
              <a:gd name="T83" fmla="*/ 1 h 420"/>
              <a:gd name="T84" fmla="*/ 1 w 1081"/>
              <a:gd name="T85" fmla="*/ 1 h 420"/>
              <a:gd name="T86" fmla="*/ 1 w 1081"/>
              <a:gd name="T87" fmla="*/ 1 h 420"/>
              <a:gd name="T88" fmla="*/ 1 w 1081"/>
              <a:gd name="T89" fmla="*/ 1 h 420"/>
              <a:gd name="T90" fmla="*/ 0 w 1081"/>
              <a:gd name="T91" fmla="*/ 1 h 420"/>
              <a:gd name="T92" fmla="*/ 1 w 1081"/>
              <a:gd name="T93" fmla="*/ 1 h 420"/>
              <a:gd name="T94" fmla="*/ 1 w 1081"/>
              <a:gd name="T95" fmla="*/ 1 h 420"/>
              <a:gd name="T96" fmla="*/ 1 w 1081"/>
              <a:gd name="T97" fmla="*/ 1 h 420"/>
              <a:gd name="T98" fmla="*/ 1 w 1081"/>
              <a:gd name="T99" fmla="*/ 1 h 420"/>
              <a:gd name="T100" fmla="*/ 1 w 1081"/>
              <a:gd name="T101" fmla="*/ 1 h 420"/>
              <a:gd name="T102" fmla="*/ 1 w 1081"/>
              <a:gd name="T103" fmla="*/ 1 h 420"/>
              <a:gd name="T104" fmla="*/ 1 w 1081"/>
              <a:gd name="T105" fmla="*/ 1 h 420"/>
              <a:gd name="T106" fmla="*/ 1 w 1081"/>
              <a:gd name="T107" fmla="*/ 1 h 420"/>
              <a:gd name="T108" fmla="*/ 1 w 1081"/>
              <a:gd name="T109" fmla="*/ 1 h 420"/>
              <a:gd name="T110" fmla="*/ 1 w 1081"/>
              <a:gd name="T111" fmla="*/ 1 h 420"/>
              <a:gd name="T112" fmla="*/ 1 w 1081"/>
              <a:gd name="T113" fmla="*/ 1 h 420"/>
              <a:gd name="T114" fmla="*/ 1 w 1081"/>
              <a:gd name="T115" fmla="*/ 0 h 420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081"/>
              <a:gd name="T175" fmla="*/ 0 h 420"/>
              <a:gd name="T176" fmla="*/ 1081 w 1081"/>
              <a:gd name="T177" fmla="*/ 420 h 420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081" h="420">
                <a:moveTo>
                  <a:pt x="1081" y="225"/>
                </a:moveTo>
                <a:lnTo>
                  <a:pt x="1081" y="240"/>
                </a:lnTo>
                <a:lnTo>
                  <a:pt x="1066" y="240"/>
                </a:lnTo>
                <a:lnTo>
                  <a:pt x="1066" y="255"/>
                </a:lnTo>
                <a:lnTo>
                  <a:pt x="1081" y="285"/>
                </a:lnTo>
                <a:lnTo>
                  <a:pt x="1081" y="300"/>
                </a:lnTo>
                <a:lnTo>
                  <a:pt x="1081" y="315"/>
                </a:lnTo>
                <a:lnTo>
                  <a:pt x="1066" y="315"/>
                </a:lnTo>
                <a:lnTo>
                  <a:pt x="1066" y="300"/>
                </a:lnTo>
                <a:lnTo>
                  <a:pt x="1051" y="300"/>
                </a:lnTo>
                <a:lnTo>
                  <a:pt x="1051" y="315"/>
                </a:lnTo>
                <a:lnTo>
                  <a:pt x="1036" y="315"/>
                </a:lnTo>
                <a:lnTo>
                  <a:pt x="1051" y="315"/>
                </a:lnTo>
                <a:lnTo>
                  <a:pt x="1036" y="315"/>
                </a:lnTo>
                <a:lnTo>
                  <a:pt x="1036" y="330"/>
                </a:lnTo>
                <a:lnTo>
                  <a:pt x="1021" y="330"/>
                </a:lnTo>
                <a:lnTo>
                  <a:pt x="1036" y="330"/>
                </a:lnTo>
                <a:lnTo>
                  <a:pt x="1021" y="330"/>
                </a:lnTo>
                <a:lnTo>
                  <a:pt x="1021" y="345"/>
                </a:lnTo>
                <a:lnTo>
                  <a:pt x="1021" y="330"/>
                </a:lnTo>
                <a:lnTo>
                  <a:pt x="1006" y="330"/>
                </a:lnTo>
                <a:lnTo>
                  <a:pt x="1006" y="345"/>
                </a:lnTo>
                <a:lnTo>
                  <a:pt x="1021" y="360"/>
                </a:lnTo>
                <a:lnTo>
                  <a:pt x="1036" y="360"/>
                </a:lnTo>
                <a:lnTo>
                  <a:pt x="1036" y="375"/>
                </a:lnTo>
                <a:lnTo>
                  <a:pt x="1051" y="375"/>
                </a:lnTo>
                <a:lnTo>
                  <a:pt x="1036" y="375"/>
                </a:lnTo>
                <a:lnTo>
                  <a:pt x="1021" y="375"/>
                </a:lnTo>
                <a:lnTo>
                  <a:pt x="1006" y="375"/>
                </a:lnTo>
                <a:lnTo>
                  <a:pt x="1006" y="390"/>
                </a:lnTo>
                <a:lnTo>
                  <a:pt x="1006" y="405"/>
                </a:lnTo>
                <a:lnTo>
                  <a:pt x="1006" y="420"/>
                </a:lnTo>
                <a:lnTo>
                  <a:pt x="1006" y="405"/>
                </a:lnTo>
                <a:lnTo>
                  <a:pt x="1021" y="405"/>
                </a:lnTo>
                <a:lnTo>
                  <a:pt x="1021" y="420"/>
                </a:lnTo>
                <a:lnTo>
                  <a:pt x="1006" y="420"/>
                </a:lnTo>
                <a:lnTo>
                  <a:pt x="991" y="405"/>
                </a:lnTo>
                <a:lnTo>
                  <a:pt x="991" y="390"/>
                </a:lnTo>
                <a:lnTo>
                  <a:pt x="976" y="390"/>
                </a:lnTo>
                <a:lnTo>
                  <a:pt x="976" y="405"/>
                </a:lnTo>
                <a:lnTo>
                  <a:pt x="976" y="390"/>
                </a:lnTo>
                <a:lnTo>
                  <a:pt x="976" y="405"/>
                </a:lnTo>
                <a:lnTo>
                  <a:pt x="961" y="405"/>
                </a:lnTo>
                <a:lnTo>
                  <a:pt x="961" y="420"/>
                </a:lnTo>
                <a:lnTo>
                  <a:pt x="961" y="405"/>
                </a:lnTo>
                <a:lnTo>
                  <a:pt x="946" y="405"/>
                </a:lnTo>
                <a:lnTo>
                  <a:pt x="946" y="390"/>
                </a:lnTo>
                <a:lnTo>
                  <a:pt x="931" y="390"/>
                </a:lnTo>
                <a:lnTo>
                  <a:pt x="931" y="375"/>
                </a:lnTo>
                <a:lnTo>
                  <a:pt x="931" y="360"/>
                </a:lnTo>
                <a:lnTo>
                  <a:pt x="916" y="360"/>
                </a:lnTo>
                <a:lnTo>
                  <a:pt x="916" y="345"/>
                </a:lnTo>
                <a:lnTo>
                  <a:pt x="901" y="345"/>
                </a:lnTo>
                <a:lnTo>
                  <a:pt x="901" y="360"/>
                </a:lnTo>
                <a:lnTo>
                  <a:pt x="901" y="375"/>
                </a:lnTo>
                <a:lnTo>
                  <a:pt x="886" y="375"/>
                </a:lnTo>
                <a:lnTo>
                  <a:pt x="886" y="360"/>
                </a:lnTo>
                <a:lnTo>
                  <a:pt x="901" y="360"/>
                </a:lnTo>
                <a:lnTo>
                  <a:pt x="901" y="345"/>
                </a:lnTo>
                <a:lnTo>
                  <a:pt x="901" y="330"/>
                </a:lnTo>
                <a:lnTo>
                  <a:pt x="886" y="330"/>
                </a:lnTo>
                <a:lnTo>
                  <a:pt x="871" y="330"/>
                </a:lnTo>
                <a:lnTo>
                  <a:pt x="871" y="315"/>
                </a:lnTo>
                <a:lnTo>
                  <a:pt x="856" y="315"/>
                </a:lnTo>
                <a:lnTo>
                  <a:pt x="856" y="330"/>
                </a:lnTo>
                <a:lnTo>
                  <a:pt x="841" y="330"/>
                </a:lnTo>
                <a:lnTo>
                  <a:pt x="841" y="345"/>
                </a:lnTo>
                <a:lnTo>
                  <a:pt x="826" y="345"/>
                </a:lnTo>
                <a:lnTo>
                  <a:pt x="841" y="330"/>
                </a:lnTo>
                <a:lnTo>
                  <a:pt x="841" y="315"/>
                </a:lnTo>
                <a:lnTo>
                  <a:pt x="856" y="300"/>
                </a:lnTo>
                <a:lnTo>
                  <a:pt x="841" y="300"/>
                </a:lnTo>
                <a:lnTo>
                  <a:pt x="841" y="285"/>
                </a:lnTo>
                <a:lnTo>
                  <a:pt x="841" y="270"/>
                </a:lnTo>
                <a:lnTo>
                  <a:pt x="841" y="255"/>
                </a:lnTo>
                <a:lnTo>
                  <a:pt x="841" y="270"/>
                </a:lnTo>
                <a:lnTo>
                  <a:pt x="826" y="270"/>
                </a:lnTo>
                <a:lnTo>
                  <a:pt x="826" y="285"/>
                </a:lnTo>
                <a:lnTo>
                  <a:pt x="826" y="300"/>
                </a:lnTo>
                <a:lnTo>
                  <a:pt x="826" y="315"/>
                </a:lnTo>
                <a:lnTo>
                  <a:pt x="811" y="315"/>
                </a:lnTo>
                <a:lnTo>
                  <a:pt x="796" y="315"/>
                </a:lnTo>
                <a:lnTo>
                  <a:pt x="796" y="330"/>
                </a:lnTo>
                <a:lnTo>
                  <a:pt x="781" y="330"/>
                </a:lnTo>
                <a:lnTo>
                  <a:pt x="766" y="330"/>
                </a:lnTo>
                <a:lnTo>
                  <a:pt x="766" y="315"/>
                </a:lnTo>
                <a:lnTo>
                  <a:pt x="751" y="300"/>
                </a:lnTo>
                <a:lnTo>
                  <a:pt x="736" y="300"/>
                </a:lnTo>
                <a:lnTo>
                  <a:pt x="736" y="315"/>
                </a:lnTo>
                <a:lnTo>
                  <a:pt x="736" y="300"/>
                </a:lnTo>
                <a:lnTo>
                  <a:pt x="736" y="315"/>
                </a:lnTo>
                <a:lnTo>
                  <a:pt x="736" y="300"/>
                </a:lnTo>
                <a:lnTo>
                  <a:pt x="721" y="300"/>
                </a:lnTo>
                <a:lnTo>
                  <a:pt x="721" y="315"/>
                </a:lnTo>
                <a:lnTo>
                  <a:pt x="736" y="315"/>
                </a:lnTo>
                <a:lnTo>
                  <a:pt x="736" y="330"/>
                </a:lnTo>
                <a:lnTo>
                  <a:pt x="721" y="330"/>
                </a:lnTo>
                <a:lnTo>
                  <a:pt x="721" y="345"/>
                </a:lnTo>
                <a:lnTo>
                  <a:pt x="736" y="345"/>
                </a:lnTo>
                <a:lnTo>
                  <a:pt x="736" y="330"/>
                </a:lnTo>
                <a:lnTo>
                  <a:pt x="736" y="345"/>
                </a:lnTo>
                <a:lnTo>
                  <a:pt x="721" y="345"/>
                </a:lnTo>
                <a:lnTo>
                  <a:pt x="706" y="345"/>
                </a:lnTo>
                <a:lnTo>
                  <a:pt x="691" y="345"/>
                </a:lnTo>
                <a:lnTo>
                  <a:pt x="676" y="345"/>
                </a:lnTo>
                <a:lnTo>
                  <a:pt x="661" y="345"/>
                </a:lnTo>
                <a:lnTo>
                  <a:pt x="646" y="345"/>
                </a:lnTo>
                <a:lnTo>
                  <a:pt x="646" y="330"/>
                </a:lnTo>
                <a:lnTo>
                  <a:pt x="646" y="345"/>
                </a:lnTo>
                <a:lnTo>
                  <a:pt x="631" y="345"/>
                </a:lnTo>
                <a:lnTo>
                  <a:pt x="616" y="345"/>
                </a:lnTo>
                <a:lnTo>
                  <a:pt x="616" y="330"/>
                </a:lnTo>
                <a:lnTo>
                  <a:pt x="616" y="345"/>
                </a:lnTo>
                <a:lnTo>
                  <a:pt x="601" y="345"/>
                </a:lnTo>
                <a:lnTo>
                  <a:pt x="601" y="330"/>
                </a:lnTo>
                <a:lnTo>
                  <a:pt x="586" y="330"/>
                </a:lnTo>
                <a:lnTo>
                  <a:pt x="571" y="330"/>
                </a:lnTo>
                <a:lnTo>
                  <a:pt x="571" y="345"/>
                </a:lnTo>
                <a:lnTo>
                  <a:pt x="556" y="345"/>
                </a:lnTo>
                <a:lnTo>
                  <a:pt x="541" y="345"/>
                </a:lnTo>
                <a:lnTo>
                  <a:pt x="541" y="360"/>
                </a:lnTo>
                <a:lnTo>
                  <a:pt x="526" y="360"/>
                </a:lnTo>
                <a:lnTo>
                  <a:pt x="526" y="345"/>
                </a:lnTo>
                <a:lnTo>
                  <a:pt x="511" y="345"/>
                </a:lnTo>
                <a:lnTo>
                  <a:pt x="496" y="345"/>
                </a:lnTo>
                <a:lnTo>
                  <a:pt x="496" y="360"/>
                </a:lnTo>
                <a:lnTo>
                  <a:pt x="481" y="360"/>
                </a:lnTo>
                <a:lnTo>
                  <a:pt x="466" y="360"/>
                </a:lnTo>
                <a:lnTo>
                  <a:pt x="466" y="375"/>
                </a:lnTo>
                <a:lnTo>
                  <a:pt x="451" y="375"/>
                </a:lnTo>
                <a:lnTo>
                  <a:pt x="466" y="375"/>
                </a:lnTo>
                <a:lnTo>
                  <a:pt x="466" y="390"/>
                </a:lnTo>
                <a:lnTo>
                  <a:pt x="451" y="390"/>
                </a:lnTo>
                <a:lnTo>
                  <a:pt x="451" y="375"/>
                </a:lnTo>
                <a:lnTo>
                  <a:pt x="436" y="375"/>
                </a:lnTo>
                <a:lnTo>
                  <a:pt x="421" y="375"/>
                </a:lnTo>
                <a:lnTo>
                  <a:pt x="406" y="375"/>
                </a:lnTo>
                <a:lnTo>
                  <a:pt x="406" y="360"/>
                </a:lnTo>
                <a:lnTo>
                  <a:pt x="391" y="360"/>
                </a:lnTo>
                <a:lnTo>
                  <a:pt x="376" y="360"/>
                </a:lnTo>
                <a:lnTo>
                  <a:pt x="361" y="360"/>
                </a:lnTo>
                <a:lnTo>
                  <a:pt x="361" y="345"/>
                </a:lnTo>
                <a:lnTo>
                  <a:pt x="345" y="345"/>
                </a:lnTo>
                <a:lnTo>
                  <a:pt x="330" y="345"/>
                </a:lnTo>
                <a:lnTo>
                  <a:pt x="315" y="345"/>
                </a:lnTo>
                <a:lnTo>
                  <a:pt x="315" y="330"/>
                </a:lnTo>
                <a:lnTo>
                  <a:pt x="300" y="330"/>
                </a:lnTo>
                <a:lnTo>
                  <a:pt x="285" y="330"/>
                </a:lnTo>
                <a:lnTo>
                  <a:pt x="270" y="330"/>
                </a:lnTo>
                <a:lnTo>
                  <a:pt x="270" y="315"/>
                </a:lnTo>
                <a:lnTo>
                  <a:pt x="285" y="315"/>
                </a:lnTo>
                <a:lnTo>
                  <a:pt x="285" y="300"/>
                </a:lnTo>
                <a:lnTo>
                  <a:pt x="270" y="300"/>
                </a:lnTo>
                <a:lnTo>
                  <a:pt x="285" y="285"/>
                </a:lnTo>
                <a:lnTo>
                  <a:pt x="285" y="300"/>
                </a:lnTo>
                <a:lnTo>
                  <a:pt x="285" y="285"/>
                </a:lnTo>
                <a:lnTo>
                  <a:pt x="285" y="300"/>
                </a:lnTo>
                <a:lnTo>
                  <a:pt x="285" y="285"/>
                </a:lnTo>
                <a:lnTo>
                  <a:pt x="300" y="285"/>
                </a:lnTo>
                <a:lnTo>
                  <a:pt x="300" y="270"/>
                </a:lnTo>
                <a:lnTo>
                  <a:pt x="285" y="270"/>
                </a:lnTo>
                <a:lnTo>
                  <a:pt x="285" y="285"/>
                </a:lnTo>
                <a:lnTo>
                  <a:pt x="270" y="285"/>
                </a:lnTo>
                <a:lnTo>
                  <a:pt x="270" y="270"/>
                </a:lnTo>
                <a:lnTo>
                  <a:pt x="255" y="270"/>
                </a:lnTo>
                <a:lnTo>
                  <a:pt x="255" y="285"/>
                </a:lnTo>
                <a:lnTo>
                  <a:pt x="270" y="285"/>
                </a:lnTo>
                <a:lnTo>
                  <a:pt x="255" y="285"/>
                </a:lnTo>
                <a:lnTo>
                  <a:pt x="270" y="285"/>
                </a:lnTo>
                <a:lnTo>
                  <a:pt x="255" y="285"/>
                </a:lnTo>
                <a:lnTo>
                  <a:pt x="240" y="270"/>
                </a:lnTo>
                <a:lnTo>
                  <a:pt x="255" y="270"/>
                </a:lnTo>
                <a:lnTo>
                  <a:pt x="240" y="270"/>
                </a:lnTo>
                <a:lnTo>
                  <a:pt x="240" y="255"/>
                </a:lnTo>
                <a:lnTo>
                  <a:pt x="240" y="270"/>
                </a:lnTo>
                <a:lnTo>
                  <a:pt x="225" y="270"/>
                </a:lnTo>
                <a:lnTo>
                  <a:pt x="210" y="255"/>
                </a:lnTo>
                <a:lnTo>
                  <a:pt x="195" y="255"/>
                </a:lnTo>
                <a:lnTo>
                  <a:pt x="195" y="240"/>
                </a:lnTo>
                <a:lnTo>
                  <a:pt x="195" y="225"/>
                </a:lnTo>
                <a:lnTo>
                  <a:pt x="180" y="225"/>
                </a:lnTo>
                <a:lnTo>
                  <a:pt x="195" y="225"/>
                </a:lnTo>
                <a:lnTo>
                  <a:pt x="180" y="225"/>
                </a:lnTo>
                <a:lnTo>
                  <a:pt x="180" y="210"/>
                </a:lnTo>
                <a:lnTo>
                  <a:pt x="180" y="225"/>
                </a:lnTo>
                <a:lnTo>
                  <a:pt x="180" y="210"/>
                </a:lnTo>
                <a:lnTo>
                  <a:pt x="165" y="210"/>
                </a:lnTo>
                <a:lnTo>
                  <a:pt x="165" y="225"/>
                </a:lnTo>
                <a:lnTo>
                  <a:pt x="150" y="225"/>
                </a:lnTo>
                <a:lnTo>
                  <a:pt x="150" y="210"/>
                </a:lnTo>
                <a:lnTo>
                  <a:pt x="150" y="225"/>
                </a:lnTo>
                <a:lnTo>
                  <a:pt x="150" y="210"/>
                </a:lnTo>
                <a:lnTo>
                  <a:pt x="150" y="225"/>
                </a:lnTo>
                <a:lnTo>
                  <a:pt x="135" y="225"/>
                </a:lnTo>
                <a:lnTo>
                  <a:pt x="135" y="210"/>
                </a:lnTo>
                <a:lnTo>
                  <a:pt x="135" y="225"/>
                </a:lnTo>
                <a:lnTo>
                  <a:pt x="135" y="210"/>
                </a:lnTo>
                <a:lnTo>
                  <a:pt x="120" y="210"/>
                </a:lnTo>
                <a:lnTo>
                  <a:pt x="120" y="195"/>
                </a:lnTo>
                <a:lnTo>
                  <a:pt x="105" y="195"/>
                </a:lnTo>
                <a:lnTo>
                  <a:pt x="105" y="180"/>
                </a:lnTo>
                <a:lnTo>
                  <a:pt x="90" y="180"/>
                </a:lnTo>
                <a:lnTo>
                  <a:pt x="90" y="165"/>
                </a:lnTo>
                <a:lnTo>
                  <a:pt x="75" y="165"/>
                </a:lnTo>
                <a:lnTo>
                  <a:pt x="75" y="180"/>
                </a:lnTo>
                <a:lnTo>
                  <a:pt x="90" y="180"/>
                </a:lnTo>
                <a:lnTo>
                  <a:pt x="90" y="195"/>
                </a:lnTo>
                <a:lnTo>
                  <a:pt x="90" y="180"/>
                </a:lnTo>
                <a:lnTo>
                  <a:pt x="90" y="195"/>
                </a:lnTo>
                <a:lnTo>
                  <a:pt x="75" y="195"/>
                </a:lnTo>
                <a:lnTo>
                  <a:pt x="90" y="195"/>
                </a:lnTo>
                <a:lnTo>
                  <a:pt x="75" y="195"/>
                </a:lnTo>
                <a:lnTo>
                  <a:pt x="75" y="210"/>
                </a:lnTo>
                <a:lnTo>
                  <a:pt x="60" y="210"/>
                </a:lnTo>
                <a:lnTo>
                  <a:pt x="45" y="210"/>
                </a:lnTo>
                <a:lnTo>
                  <a:pt x="45" y="195"/>
                </a:lnTo>
                <a:lnTo>
                  <a:pt x="30" y="195"/>
                </a:lnTo>
                <a:lnTo>
                  <a:pt x="45" y="195"/>
                </a:lnTo>
                <a:lnTo>
                  <a:pt x="45" y="210"/>
                </a:lnTo>
                <a:lnTo>
                  <a:pt x="30" y="210"/>
                </a:lnTo>
                <a:lnTo>
                  <a:pt x="30" y="195"/>
                </a:lnTo>
                <a:lnTo>
                  <a:pt x="30" y="210"/>
                </a:lnTo>
                <a:lnTo>
                  <a:pt x="30" y="195"/>
                </a:lnTo>
                <a:lnTo>
                  <a:pt x="30" y="210"/>
                </a:lnTo>
                <a:lnTo>
                  <a:pt x="15" y="210"/>
                </a:lnTo>
                <a:lnTo>
                  <a:pt x="30" y="210"/>
                </a:lnTo>
                <a:lnTo>
                  <a:pt x="15" y="210"/>
                </a:lnTo>
                <a:lnTo>
                  <a:pt x="15" y="195"/>
                </a:lnTo>
                <a:lnTo>
                  <a:pt x="15" y="180"/>
                </a:lnTo>
                <a:lnTo>
                  <a:pt x="0" y="180"/>
                </a:lnTo>
                <a:lnTo>
                  <a:pt x="15" y="180"/>
                </a:lnTo>
                <a:lnTo>
                  <a:pt x="15" y="165"/>
                </a:lnTo>
                <a:lnTo>
                  <a:pt x="30" y="165"/>
                </a:lnTo>
                <a:lnTo>
                  <a:pt x="15" y="165"/>
                </a:lnTo>
                <a:lnTo>
                  <a:pt x="30" y="165"/>
                </a:lnTo>
                <a:lnTo>
                  <a:pt x="15" y="165"/>
                </a:lnTo>
                <a:lnTo>
                  <a:pt x="30" y="165"/>
                </a:lnTo>
                <a:lnTo>
                  <a:pt x="30" y="150"/>
                </a:lnTo>
                <a:lnTo>
                  <a:pt x="45" y="150"/>
                </a:lnTo>
                <a:lnTo>
                  <a:pt x="60" y="150"/>
                </a:lnTo>
                <a:lnTo>
                  <a:pt x="75" y="150"/>
                </a:lnTo>
                <a:lnTo>
                  <a:pt x="90" y="150"/>
                </a:lnTo>
                <a:lnTo>
                  <a:pt x="105" y="150"/>
                </a:lnTo>
                <a:lnTo>
                  <a:pt x="120" y="150"/>
                </a:lnTo>
                <a:lnTo>
                  <a:pt x="105" y="150"/>
                </a:lnTo>
                <a:lnTo>
                  <a:pt x="120" y="150"/>
                </a:lnTo>
                <a:lnTo>
                  <a:pt x="135" y="135"/>
                </a:lnTo>
                <a:lnTo>
                  <a:pt x="150" y="135"/>
                </a:lnTo>
                <a:lnTo>
                  <a:pt x="150" y="120"/>
                </a:lnTo>
                <a:lnTo>
                  <a:pt x="165" y="120"/>
                </a:lnTo>
                <a:lnTo>
                  <a:pt x="165" y="105"/>
                </a:lnTo>
                <a:lnTo>
                  <a:pt x="165" y="120"/>
                </a:lnTo>
                <a:lnTo>
                  <a:pt x="165" y="105"/>
                </a:lnTo>
                <a:lnTo>
                  <a:pt x="165" y="120"/>
                </a:lnTo>
                <a:lnTo>
                  <a:pt x="165" y="105"/>
                </a:lnTo>
                <a:lnTo>
                  <a:pt x="180" y="105"/>
                </a:lnTo>
                <a:lnTo>
                  <a:pt x="180" y="90"/>
                </a:lnTo>
                <a:lnTo>
                  <a:pt x="165" y="90"/>
                </a:lnTo>
                <a:lnTo>
                  <a:pt x="165" y="75"/>
                </a:lnTo>
                <a:lnTo>
                  <a:pt x="165" y="60"/>
                </a:lnTo>
                <a:lnTo>
                  <a:pt x="150" y="45"/>
                </a:lnTo>
                <a:lnTo>
                  <a:pt x="135" y="45"/>
                </a:lnTo>
                <a:lnTo>
                  <a:pt x="135" y="60"/>
                </a:lnTo>
                <a:lnTo>
                  <a:pt x="135" y="45"/>
                </a:lnTo>
                <a:lnTo>
                  <a:pt x="135" y="60"/>
                </a:lnTo>
                <a:lnTo>
                  <a:pt x="135" y="45"/>
                </a:lnTo>
                <a:lnTo>
                  <a:pt x="135" y="60"/>
                </a:lnTo>
                <a:lnTo>
                  <a:pt x="120" y="60"/>
                </a:lnTo>
                <a:lnTo>
                  <a:pt x="135" y="60"/>
                </a:lnTo>
                <a:lnTo>
                  <a:pt x="120" y="60"/>
                </a:lnTo>
                <a:lnTo>
                  <a:pt x="120" y="45"/>
                </a:lnTo>
                <a:lnTo>
                  <a:pt x="120" y="60"/>
                </a:lnTo>
                <a:lnTo>
                  <a:pt x="105" y="60"/>
                </a:lnTo>
                <a:lnTo>
                  <a:pt x="105" y="45"/>
                </a:lnTo>
                <a:lnTo>
                  <a:pt x="105" y="60"/>
                </a:lnTo>
                <a:lnTo>
                  <a:pt x="120" y="60"/>
                </a:lnTo>
                <a:lnTo>
                  <a:pt x="105" y="60"/>
                </a:lnTo>
                <a:lnTo>
                  <a:pt x="105" y="45"/>
                </a:lnTo>
                <a:lnTo>
                  <a:pt x="90" y="45"/>
                </a:lnTo>
                <a:lnTo>
                  <a:pt x="75" y="45"/>
                </a:lnTo>
                <a:lnTo>
                  <a:pt x="60" y="30"/>
                </a:lnTo>
                <a:lnTo>
                  <a:pt x="45" y="30"/>
                </a:lnTo>
                <a:lnTo>
                  <a:pt x="30" y="30"/>
                </a:lnTo>
                <a:lnTo>
                  <a:pt x="30" y="15"/>
                </a:lnTo>
                <a:lnTo>
                  <a:pt x="45" y="15"/>
                </a:lnTo>
                <a:lnTo>
                  <a:pt x="60" y="15"/>
                </a:lnTo>
                <a:lnTo>
                  <a:pt x="60" y="0"/>
                </a:lnTo>
                <a:lnTo>
                  <a:pt x="75" y="0"/>
                </a:lnTo>
                <a:lnTo>
                  <a:pt x="90" y="0"/>
                </a:lnTo>
                <a:lnTo>
                  <a:pt x="105" y="0"/>
                </a:lnTo>
                <a:lnTo>
                  <a:pt x="120" y="0"/>
                </a:lnTo>
                <a:lnTo>
                  <a:pt x="120" y="15"/>
                </a:lnTo>
                <a:lnTo>
                  <a:pt x="135" y="15"/>
                </a:lnTo>
                <a:lnTo>
                  <a:pt x="150" y="15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18" name="Freeform 556"/>
          <p:cNvSpPr>
            <a:spLocks/>
          </p:cNvSpPr>
          <p:nvPr/>
        </p:nvSpPr>
        <p:spPr bwMode="auto">
          <a:xfrm>
            <a:off x="6094500" y="5357413"/>
            <a:ext cx="138146" cy="272230"/>
          </a:xfrm>
          <a:custGeom>
            <a:avLst/>
            <a:gdLst>
              <a:gd name="T0" fmla="*/ 1 w 165"/>
              <a:gd name="T1" fmla="*/ 1 h 330"/>
              <a:gd name="T2" fmla="*/ 1 w 165"/>
              <a:gd name="T3" fmla="*/ 1 h 330"/>
              <a:gd name="T4" fmla="*/ 1 w 165"/>
              <a:gd name="T5" fmla="*/ 1 h 330"/>
              <a:gd name="T6" fmla="*/ 1 w 165"/>
              <a:gd name="T7" fmla="*/ 1 h 330"/>
              <a:gd name="T8" fmla="*/ 1 w 165"/>
              <a:gd name="T9" fmla="*/ 1 h 330"/>
              <a:gd name="T10" fmla="*/ 1 w 165"/>
              <a:gd name="T11" fmla="*/ 1 h 330"/>
              <a:gd name="T12" fmla="*/ 1 w 165"/>
              <a:gd name="T13" fmla="*/ 1 h 330"/>
              <a:gd name="T14" fmla="*/ 1 w 165"/>
              <a:gd name="T15" fmla="*/ 1 h 330"/>
              <a:gd name="T16" fmla="*/ 1 w 165"/>
              <a:gd name="T17" fmla="*/ 1 h 330"/>
              <a:gd name="T18" fmla="*/ 1 w 165"/>
              <a:gd name="T19" fmla="*/ 1 h 330"/>
              <a:gd name="T20" fmla="*/ 1 w 165"/>
              <a:gd name="T21" fmla="*/ 1 h 330"/>
              <a:gd name="T22" fmla="*/ 1 w 165"/>
              <a:gd name="T23" fmla="*/ 1 h 330"/>
              <a:gd name="T24" fmla="*/ 1 w 165"/>
              <a:gd name="T25" fmla="*/ 1 h 330"/>
              <a:gd name="T26" fmla="*/ 1 w 165"/>
              <a:gd name="T27" fmla="*/ 1 h 330"/>
              <a:gd name="T28" fmla="*/ 1 w 165"/>
              <a:gd name="T29" fmla="*/ 1 h 330"/>
              <a:gd name="T30" fmla="*/ 1 w 165"/>
              <a:gd name="T31" fmla="*/ 1 h 330"/>
              <a:gd name="T32" fmla="*/ 1 w 165"/>
              <a:gd name="T33" fmla="*/ 1 h 330"/>
              <a:gd name="T34" fmla="*/ 1 w 165"/>
              <a:gd name="T35" fmla="*/ 1 h 330"/>
              <a:gd name="T36" fmla="*/ 1 w 165"/>
              <a:gd name="T37" fmla="*/ 1 h 330"/>
              <a:gd name="T38" fmla="*/ 1 w 165"/>
              <a:gd name="T39" fmla="*/ 1 h 330"/>
              <a:gd name="T40" fmla="*/ 1 w 165"/>
              <a:gd name="T41" fmla="*/ 1 h 330"/>
              <a:gd name="T42" fmla="*/ 1 w 165"/>
              <a:gd name="T43" fmla="*/ 1 h 330"/>
              <a:gd name="T44" fmla="*/ 1 w 165"/>
              <a:gd name="T45" fmla="*/ 1 h 330"/>
              <a:gd name="T46" fmla="*/ 1 w 165"/>
              <a:gd name="T47" fmla="*/ 1 h 330"/>
              <a:gd name="T48" fmla="*/ 1 w 165"/>
              <a:gd name="T49" fmla="*/ 1 h 330"/>
              <a:gd name="T50" fmla="*/ 1 w 165"/>
              <a:gd name="T51" fmla="*/ 1 h 330"/>
              <a:gd name="T52" fmla="*/ 1 w 165"/>
              <a:gd name="T53" fmla="*/ 1 h 330"/>
              <a:gd name="T54" fmla="*/ 1 w 165"/>
              <a:gd name="T55" fmla="*/ 1 h 330"/>
              <a:gd name="T56" fmla="*/ 1 w 165"/>
              <a:gd name="T57" fmla="*/ 1 h 330"/>
              <a:gd name="T58" fmla="*/ 1 w 165"/>
              <a:gd name="T59" fmla="*/ 1 h 330"/>
              <a:gd name="T60" fmla="*/ 1 w 165"/>
              <a:gd name="T61" fmla="*/ 1 h 330"/>
              <a:gd name="T62" fmla="*/ 1 w 165"/>
              <a:gd name="T63" fmla="*/ 1 h 330"/>
              <a:gd name="T64" fmla="*/ 0 w 165"/>
              <a:gd name="T65" fmla="*/ 1 h 330"/>
              <a:gd name="T66" fmla="*/ 0 w 165"/>
              <a:gd name="T67" fmla="*/ 1 h 330"/>
              <a:gd name="T68" fmla="*/ 0 w 165"/>
              <a:gd name="T69" fmla="*/ 1 h 330"/>
              <a:gd name="T70" fmla="*/ 1 w 165"/>
              <a:gd name="T71" fmla="*/ 1 h 330"/>
              <a:gd name="T72" fmla="*/ 1 w 165"/>
              <a:gd name="T73" fmla="*/ 1 h 330"/>
              <a:gd name="T74" fmla="*/ 1 w 165"/>
              <a:gd name="T75" fmla="*/ 1 h 330"/>
              <a:gd name="T76" fmla="*/ 1 w 165"/>
              <a:gd name="T77" fmla="*/ 1 h 330"/>
              <a:gd name="T78" fmla="*/ 1 w 165"/>
              <a:gd name="T79" fmla="*/ 1 h 330"/>
              <a:gd name="T80" fmla="*/ 1 w 165"/>
              <a:gd name="T81" fmla="*/ 1 h 330"/>
              <a:gd name="T82" fmla="*/ 1 w 165"/>
              <a:gd name="T83" fmla="*/ 0 h 330"/>
              <a:gd name="T84" fmla="*/ 1 w 165"/>
              <a:gd name="T85" fmla="*/ 0 h 330"/>
              <a:gd name="T86" fmla="*/ 1 w 165"/>
              <a:gd name="T87" fmla="*/ 1 h 330"/>
              <a:gd name="T88" fmla="*/ 1 w 165"/>
              <a:gd name="T89" fmla="*/ 1 h 330"/>
              <a:gd name="T90" fmla="*/ 1 w 165"/>
              <a:gd name="T91" fmla="*/ 1 h 330"/>
              <a:gd name="T92" fmla="*/ 1 w 165"/>
              <a:gd name="T93" fmla="*/ 1 h 330"/>
              <a:gd name="T94" fmla="*/ 1 w 165"/>
              <a:gd name="T95" fmla="*/ 1 h 330"/>
              <a:gd name="T96" fmla="*/ 1 w 165"/>
              <a:gd name="T97" fmla="*/ 1 h 330"/>
              <a:gd name="T98" fmla="*/ 1 w 165"/>
              <a:gd name="T99" fmla="*/ 1 h 330"/>
              <a:gd name="T100" fmla="*/ 1 w 165"/>
              <a:gd name="T101" fmla="*/ 1 h 330"/>
              <a:gd name="T102" fmla="*/ 1 w 165"/>
              <a:gd name="T103" fmla="*/ 1 h 330"/>
              <a:gd name="T104" fmla="*/ 1 w 165"/>
              <a:gd name="T105" fmla="*/ 1 h 330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165"/>
              <a:gd name="T160" fmla="*/ 0 h 330"/>
              <a:gd name="T161" fmla="*/ 165 w 165"/>
              <a:gd name="T162" fmla="*/ 330 h 330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165" h="330">
                <a:moveTo>
                  <a:pt x="165" y="330"/>
                </a:moveTo>
                <a:lnTo>
                  <a:pt x="150" y="330"/>
                </a:lnTo>
                <a:lnTo>
                  <a:pt x="150" y="315"/>
                </a:lnTo>
                <a:lnTo>
                  <a:pt x="150" y="300"/>
                </a:lnTo>
                <a:lnTo>
                  <a:pt x="150" y="285"/>
                </a:lnTo>
                <a:lnTo>
                  <a:pt x="135" y="285"/>
                </a:lnTo>
                <a:lnTo>
                  <a:pt x="135" y="270"/>
                </a:lnTo>
                <a:lnTo>
                  <a:pt x="135" y="255"/>
                </a:lnTo>
                <a:lnTo>
                  <a:pt x="120" y="255"/>
                </a:lnTo>
                <a:lnTo>
                  <a:pt x="120" y="240"/>
                </a:lnTo>
                <a:lnTo>
                  <a:pt x="105" y="240"/>
                </a:lnTo>
                <a:lnTo>
                  <a:pt x="105" y="255"/>
                </a:lnTo>
                <a:lnTo>
                  <a:pt x="105" y="270"/>
                </a:lnTo>
                <a:lnTo>
                  <a:pt x="90" y="270"/>
                </a:lnTo>
                <a:lnTo>
                  <a:pt x="90" y="285"/>
                </a:lnTo>
                <a:lnTo>
                  <a:pt x="75" y="285"/>
                </a:lnTo>
                <a:lnTo>
                  <a:pt x="90" y="285"/>
                </a:lnTo>
                <a:lnTo>
                  <a:pt x="75" y="285"/>
                </a:lnTo>
                <a:lnTo>
                  <a:pt x="75" y="270"/>
                </a:lnTo>
                <a:lnTo>
                  <a:pt x="75" y="285"/>
                </a:lnTo>
                <a:lnTo>
                  <a:pt x="75" y="270"/>
                </a:lnTo>
                <a:lnTo>
                  <a:pt x="75" y="255"/>
                </a:lnTo>
                <a:lnTo>
                  <a:pt x="90" y="255"/>
                </a:lnTo>
                <a:lnTo>
                  <a:pt x="90" y="240"/>
                </a:lnTo>
                <a:lnTo>
                  <a:pt x="90" y="225"/>
                </a:lnTo>
                <a:lnTo>
                  <a:pt x="90" y="210"/>
                </a:lnTo>
                <a:lnTo>
                  <a:pt x="90" y="195"/>
                </a:lnTo>
                <a:lnTo>
                  <a:pt x="105" y="195"/>
                </a:lnTo>
                <a:lnTo>
                  <a:pt x="90" y="195"/>
                </a:lnTo>
                <a:lnTo>
                  <a:pt x="90" y="180"/>
                </a:lnTo>
                <a:lnTo>
                  <a:pt x="90" y="165"/>
                </a:lnTo>
                <a:lnTo>
                  <a:pt x="90" y="180"/>
                </a:lnTo>
                <a:lnTo>
                  <a:pt x="105" y="165"/>
                </a:lnTo>
                <a:lnTo>
                  <a:pt x="105" y="180"/>
                </a:lnTo>
                <a:lnTo>
                  <a:pt x="105" y="165"/>
                </a:lnTo>
                <a:lnTo>
                  <a:pt x="105" y="150"/>
                </a:lnTo>
                <a:lnTo>
                  <a:pt x="90" y="150"/>
                </a:lnTo>
                <a:lnTo>
                  <a:pt x="90" y="135"/>
                </a:lnTo>
                <a:lnTo>
                  <a:pt x="90" y="150"/>
                </a:lnTo>
                <a:lnTo>
                  <a:pt x="90" y="135"/>
                </a:lnTo>
                <a:lnTo>
                  <a:pt x="90" y="150"/>
                </a:lnTo>
                <a:lnTo>
                  <a:pt x="90" y="135"/>
                </a:lnTo>
                <a:lnTo>
                  <a:pt x="90" y="150"/>
                </a:lnTo>
                <a:lnTo>
                  <a:pt x="90" y="135"/>
                </a:lnTo>
                <a:lnTo>
                  <a:pt x="75" y="135"/>
                </a:lnTo>
                <a:lnTo>
                  <a:pt x="90" y="135"/>
                </a:lnTo>
                <a:lnTo>
                  <a:pt x="90" y="120"/>
                </a:lnTo>
                <a:lnTo>
                  <a:pt x="90" y="105"/>
                </a:lnTo>
                <a:lnTo>
                  <a:pt x="90" y="120"/>
                </a:lnTo>
                <a:lnTo>
                  <a:pt x="75" y="120"/>
                </a:lnTo>
                <a:lnTo>
                  <a:pt x="75" y="105"/>
                </a:lnTo>
                <a:lnTo>
                  <a:pt x="75" y="90"/>
                </a:lnTo>
                <a:lnTo>
                  <a:pt x="60" y="75"/>
                </a:lnTo>
                <a:lnTo>
                  <a:pt x="45" y="75"/>
                </a:lnTo>
                <a:lnTo>
                  <a:pt x="45" y="90"/>
                </a:lnTo>
                <a:lnTo>
                  <a:pt x="45" y="105"/>
                </a:lnTo>
                <a:lnTo>
                  <a:pt x="45" y="120"/>
                </a:lnTo>
                <a:lnTo>
                  <a:pt x="45" y="105"/>
                </a:lnTo>
                <a:lnTo>
                  <a:pt x="30" y="105"/>
                </a:lnTo>
                <a:lnTo>
                  <a:pt x="30" y="90"/>
                </a:lnTo>
                <a:lnTo>
                  <a:pt x="15" y="75"/>
                </a:lnTo>
                <a:lnTo>
                  <a:pt x="15" y="90"/>
                </a:lnTo>
                <a:lnTo>
                  <a:pt x="15" y="75"/>
                </a:lnTo>
                <a:lnTo>
                  <a:pt x="15" y="60"/>
                </a:lnTo>
                <a:lnTo>
                  <a:pt x="15" y="45"/>
                </a:lnTo>
                <a:lnTo>
                  <a:pt x="0" y="45"/>
                </a:lnTo>
                <a:lnTo>
                  <a:pt x="0" y="30"/>
                </a:lnTo>
                <a:lnTo>
                  <a:pt x="0" y="45"/>
                </a:lnTo>
                <a:lnTo>
                  <a:pt x="0" y="30"/>
                </a:lnTo>
                <a:lnTo>
                  <a:pt x="0" y="45"/>
                </a:lnTo>
                <a:lnTo>
                  <a:pt x="15" y="45"/>
                </a:lnTo>
                <a:lnTo>
                  <a:pt x="30" y="45"/>
                </a:lnTo>
                <a:lnTo>
                  <a:pt x="45" y="30"/>
                </a:lnTo>
                <a:lnTo>
                  <a:pt x="45" y="45"/>
                </a:lnTo>
                <a:lnTo>
                  <a:pt x="45" y="60"/>
                </a:lnTo>
                <a:lnTo>
                  <a:pt x="60" y="60"/>
                </a:lnTo>
                <a:lnTo>
                  <a:pt x="75" y="60"/>
                </a:lnTo>
                <a:lnTo>
                  <a:pt x="75" y="45"/>
                </a:lnTo>
                <a:lnTo>
                  <a:pt x="75" y="30"/>
                </a:lnTo>
                <a:lnTo>
                  <a:pt x="75" y="15"/>
                </a:lnTo>
                <a:lnTo>
                  <a:pt x="60" y="15"/>
                </a:lnTo>
                <a:lnTo>
                  <a:pt x="75" y="15"/>
                </a:lnTo>
                <a:lnTo>
                  <a:pt x="60" y="15"/>
                </a:lnTo>
                <a:lnTo>
                  <a:pt x="60" y="0"/>
                </a:lnTo>
                <a:lnTo>
                  <a:pt x="75" y="0"/>
                </a:lnTo>
                <a:lnTo>
                  <a:pt x="90" y="0"/>
                </a:lnTo>
                <a:lnTo>
                  <a:pt x="90" y="15"/>
                </a:lnTo>
                <a:lnTo>
                  <a:pt x="90" y="30"/>
                </a:lnTo>
                <a:lnTo>
                  <a:pt x="90" y="45"/>
                </a:lnTo>
                <a:lnTo>
                  <a:pt x="90" y="60"/>
                </a:lnTo>
                <a:lnTo>
                  <a:pt x="90" y="75"/>
                </a:lnTo>
                <a:lnTo>
                  <a:pt x="90" y="90"/>
                </a:lnTo>
                <a:lnTo>
                  <a:pt x="90" y="105"/>
                </a:lnTo>
                <a:lnTo>
                  <a:pt x="105" y="120"/>
                </a:lnTo>
                <a:lnTo>
                  <a:pt x="105" y="150"/>
                </a:lnTo>
                <a:lnTo>
                  <a:pt x="105" y="165"/>
                </a:lnTo>
                <a:lnTo>
                  <a:pt x="120" y="210"/>
                </a:lnTo>
                <a:lnTo>
                  <a:pt x="120" y="225"/>
                </a:lnTo>
                <a:lnTo>
                  <a:pt x="135" y="225"/>
                </a:lnTo>
                <a:lnTo>
                  <a:pt x="135" y="240"/>
                </a:lnTo>
                <a:lnTo>
                  <a:pt x="135" y="255"/>
                </a:lnTo>
                <a:lnTo>
                  <a:pt x="135" y="270"/>
                </a:lnTo>
                <a:lnTo>
                  <a:pt x="150" y="285"/>
                </a:lnTo>
                <a:lnTo>
                  <a:pt x="150" y="300"/>
                </a:lnTo>
                <a:lnTo>
                  <a:pt x="165" y="315"/>
                </a:lnTo>
                <a:lnTo>
                  <a:pt x="165" y="33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19" name="Freeform 557"/>
          <p:cNvSpPr>
            <a:spLocks/>
          </p:cNvSpPr>
          <p:nvPr/>
        </p:nvSpPr>
        <p:spPr bwMode="auto">
          <a:xfrm>
            <a:off x="6246158" y="5281795"/>
            <a:ext cx="126133" cy="124016"/>
          </a:xfrm>
          <a:custGeom>
            <a:avLst/>
            <a:gdLst>
              <a:gd name="T0" fmla="*/ 1 w 150"/>
              <a:gd name="T1" fmla="*/ 0 h 150"/>
              <a:gd name="T2" fmla="*/ 1 w 150"/>
              <a:gd name="T3" fmla="*/ 1 h 150"/>
              <a:gd name="T4" fmla="*/ 1 w 150"/>
              <a:gd name="T5" fmla="*/ 1 h 150"/>
              <a:gd name="T6" fmla="*/ 1 w 150"/>
              <a:gd name="T7" fmla="*/ 1 h 150"/>
              <a:gd name="T8" fmla="*/ 1 w 150"/>
              <a:gd name="T9" fmla="*/ 1 h 150"/>
              <a:gd name="T10" fmla="*/ 1 w 150"/>
              <a:gd name="T11" fmla="*/ 1 h 150"/>
              <a:gd name="T12" fmla="*/ 1 w 150"/>
              <a:gd name="T13" fmla="*/ 1 h 150"/>
              <a:gd name="T14" fmla="*/ 1 w 150"/>
              <a:gd name="T15" fmla="*/ 1 h 150"/>
              <a:gd name="T16" fmla="*/ 1 w 150"/>
              <a:gd name="T17" fmla="*/ 1 h 150"/>
              <a:gd name="T18" fmla="*/ 1 w 150"/>
              <a:gd name="T19" fmla="*/ 1 h 150"/>
              <a:gd name="T20" fmla="*/ 1 w 150"/>
              <a:gd name="T21" fmla="*/ 1 h 150"/>
              <a:gd name="T22" fmla="*/ 1 w 150"/>
              <a:gd name="T23" fmla="*/ 1 h 150"/>
              <a:gd name="T24" fmla="*/ 1 w 150"/>
              <a:gd name="T25" fmla="*/ 1 h 150"/>
              <a:gd name="T26" fmla="*/ 1 w 150"/>
              <a:gd name="T27" fmla="*/ 1 h 150"/>
              <a:gd name="T28" fmla="*/ 0 w 150"/>
              <a:gd name="T29" fmla="*/ 1 h 150"/>
              <a:gd name="T30" fmla="*/ 0 w 150"/>
              <a:gd name="T31" fmla="*/ 1 h 150"/>
              <a:gd name="T32" fmla="*/ 0 w 150"/>
              <a:gd name="T33" fmla="*/ 1 h 150"/>
              <a:gd name="T34" fmla="*/ 1 w 150"/>
              <a:gd name="T35" fmla="*/ 1 h 150"/>
              <a:gd name="T36" fmla="*/ 1 w 150"/>
              <a:gd name="T37" fmla="*/ 1 h 150"/>
              <a:gd name="T38" fmla="*/ 1 w 150"/>
              <a:gd name="T39" fmla="*/ 1 h 150"/>
              <a:gd name="T40" fmla="*/ 1 w 150"/>
              <a:gd name="T41" fmla="*/ 1 h 150"/>
              <a:gd name="T42" fmla="*/ 1 w 150"/>
              <a:gd name="T43" fmla="*/ 1 h 150"/>
              <a:gd name="T44" fmla="*/ 1 w 150"/>
              <a:gd name="T45" fmla="*/ 1 h 150"/>
              <a:gd name="T46" fmla="*/ 1 w 150"/>
              <a:gd name="T47" fmla="*/ 1 h 150"/>
              <a:gd name="T48" fmla="*/ 1 w 150"/>
              <a:gd name="T49" fmla="*/ 1 h 150"/>
              <a:gd name="T50" fmla="*/ 1 w 150"/>
              <a:gd name="T51" fmla="*/ 1 h 150"/>
              <a:gd name="T52" fmla="*/ 1 w 150"/>
              <a:gd name="T53" fmla="*/ 1 h 150"/>
              <a:gd name="T54" fmla="*/ 1 w 150"/>
              <a:gd name="T55" fmla="*/ 1 h 150"/>
              <a:gd name="T56" fmla="*/ 1 w 150"/>
              <a:gd name="T57" fmla="*/ 1 h 150"/>
              <a:gd name="T58" fmla="*/ 1 w 150"/>
              <a:gd name="T59" fmla="*/ 1 h 150"/>
              <a:gd name="T60" fmla="*/ 1 w 150"/>
              <a:gd name="T61" fmla="*/ 1 h 150"/>
              <a:gd name="T62" fmla="*/ 1 w 150"/>
              <a:gd name="T63" fmla="*/ 1 h 150"/>
              <a:gd name="T64" fmla="*/ 1 w 150"/>
              <a:gd name="T65" fmla="*/ 1 h 150"/>
              <a:gd name="T66" fmla="*/ 1 w 150"/>
              <a:gd name="T67" fmla="*/ 1 h 150"/>
              <a:gd name="T68" fmla="*/ 1 w 150"/>
              <a:gd name="T69" fmla="*/ 1 h 150"/>
              <a:gd name="T70" fmla="*/ 1 w 150"/>
              <a:gd name="T71" fmla="*/ 1 h 150"/>
              <a:gd name="T72" fmla="*/ 1 w 150"/>
              <a:gd name="T73" fmla="*/ 1 h 150"/>
              <a:gd name="T74" fmla="*/ 1 w 150"/>
              <a:gd name="T75" fmla="*/ 1 h 150"/>
              <a:gd name="T76" fmla="*/ 1 w 150"/>
              <a:gd name="T77" fmla="*/ 1 h 150"/>
              <a:gd name="T78" fmla="*/ 1 w 150"/>
              <a:gd name="T79" fmla="*/ 1 h 150"/>
              <a:gd name="T80" fmla="*/ 1 w 150"/>
              <a:gd name="T81" fmla="*/ 1 h 150"/>
              <a:gd name="T82" fmla="*/ 1 w 150"/>
              <a:gd name="T83" fmla="*/ 1 h 150"/>
              <a:gd name="T84" fmla="*/ 1 w 150"/>
              <a:gd name="T85" fmla="*/ 1 h 150"/>
              <a:gd name="T86" fmla="*/ 1 w 150"/>
              <a:gd name="T87" fmla="*/ 1 h 150"/>
              <a:gd name="T88" fmla="*/ 1 w 150"/>
              <a:gd name="T89" fmla="*/ 0 h 150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50"/>
              <a:gd name="T136" fmla="*/ 0 h 150"/>
              <a:gd name="T137" fmla="*/ 150 w 150"/>
              <a:gd name="T138" fmla="*/ 150 h 150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50" h="150">
                <a:moveTo>
                  <a:pt x="150" y="0"/>
                </a:moveTo>
                <a:lnTo>
                  <a:pt x="150" y="15"/>
                </a:lnTo>
                <a:lnTo>
                  <a:pt x="135" y="30"/>
                </a:lnTo>
                <a:lnTo>
                  <a:pt x="135" y="45"/>
                </a:lnTo>
                <a:lnTo>
                  <a:pt x="120" y="60"/>
                </a:lnTo>
                <a:lnTo>
                  <a:pt x="120" y="75"/>
                </a:lnTo>
                <a:lnTo>
                  <a:pt x="105" y="90"/>
                </a:lnTo>
                <a:lnTo>
                  <a:pt x="90" y="105"/>
                </a:lnTo>
                <a:lnTo>
                  <a:pt x="75" y="120"/>
                </a:lnTo>
                <a:lnTo>
                  <a:pt x="60" y="120"/>
                </a:lnTo>
                <a:lnTo>
                  <a:pt x="45" y="120"/>
                </a:lnTo>
                <a:lnTo>
                  <a:pt x="45" y="135"/>
                </a:lnTo>
                <a:lnTo>
                  <a:pt x="30" y="135"/>
                </a:lnTo>
                <a:lnTo>
                  <a:pt x="15" y="150"/>
                </a:lnTo>
                <a:lnTo>
                  <a:pt x="0" y="150"/>
                </a:lnTo>
                <a:lnTo>
                  <a:pt x="0" y="135"/>
                </a:lnTo>
                <a:lnTo>
                  <a:pt x="0" y="120"/>
                </a:lnTo>
                <a:lnTo>
                  <a:pt x="15" y="120"/>
                </a:lnTo>
                <a:lnTo>
                  <a:pt x="15" y="105"/>
                </a:lnTo>
                <a:lnTo>
                  <a:pt x="30" y="105"/>
                </a:lnTo>
                <a:lnTo>
                  <a:pt x="15" y="105"/>
                </a:lnTo>
                <a:lnTo>
                  <a:pt x="15" y="90"/>
                </a:lnTo>
                <a:lnTo>
                  <a:pt x="15" y="105"/>
                </a:lnTo>
                <a:lnTo>
                  <a:pt x="30" y="105"/>
                </a:lnTo>
                <a:lnTo>
                  <a:pt x="30" y="90"/>
                </a:lnTo>
                <a:lnTo>
                  <a:pt x="30" y="105"/>
                </a:lnTo>
                <a:lnTo>
                  <a:pt x="45" y="105"/>
                </a:lnTo>
                <a:lnTo>
                  <a:pt x="45" y="90"/>
                </a:lnTo>
                <a:lnTo>
                  <a:pt x="30" y="90"/>
                </a:lnTo>
                <a:lnTo>
                  <a:pt x="45" y="90"/>
                </a:lnTo>
                <a:lnTo>
                  <a:pt x="30" y="90"/>
                </a:lnTo>
                <a:lnTo>
                  <a:pt x="45" y="90"/>
                </a:lnTo>
                <a:lnTo>
                  <a:pt x="45" y="75"/>
                </a:lnTo>
                <a:lnTo>
                  <a:pt x="60" y="90"/>
                </a:lnTo>
                <a:lnTo>
                  <a:pt x="75" y="75"/>
                </a:lnTo>
                <a:lnTo>
                  <a:pt x="90" y="75"/>
                </a:lnTo>
                <a:lnTo>
                  <a:pt x="90" y="60"/>
                </a:lnTo>
                <a:lnTo>
                  <a:pt x="105" y="60"/>
                </a:lnTo>
                <a:lnTo>
                  <a:pt x="120" y="60"/>
                </a:lnTo>
                <a:lnTo>
                  <a:pt x="120" y="45"/>
                </a:lnTo>
                <a:lnTo>
                  <a:pt x="135" y="45"/>
                </a:lnTo>
                <a:lnTo>
                  <a:pt x="135" y="30"/>
                </a:lnTo>
                <a:lnTo>
                  <a:pt x="135" y="15"/>
                </a:lnTo>
                <a:lnTo>
                  <a:pt x="150" y="15"/>
                </a:lnTo>
                <a:lnTo>
                  <a:pt x="15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20" name="Freeform 558"/>
          <p:cNvSpPr>
            <a:spLocks/>
          </p:cNvSpPr>
          <p:nvPr/>
        </p:nvSpPr>
        <p:spPr bwMode="auto">
          <a:xfrm>
            <a:off x="5073423" y="5405810"/>
            <a:ext cx="250764" cy="49909"/>
          </a:xfrm>
          <a:custGeom>
            <a:avLst/>
            <a:gdLst>
              <a:gd name="T0" fmla="*/ 1 w 300"/>
              <a:gd name="T1" fmla="*/ 1 h 60"/>
              <a:gd name="T2" fmla="*/ 1 w 300"/>
              <a:gd name="T3" fmla="*/ 1 h 60"/>
              <a:gd name="T4" fmla="*/ 1 w 300"/>
              <a:gd name="T5" fmla="*/ 1 h 60"/>
              <a:gd name="T6" fmla="*/ 1 w 300"/>
              <a:gd name="T7" fmla="*/ 1 h 60"/>
              <a:gd name="T8" fmla="*/ 1 w 300"/>
              <a:gd name="T9" fmla="*/ 1 h 60"/>
              <a:gd name="T10" fmla="*/ 1 w 300"/>
              <a:gd name="T11" fmla="*/ 1 h 60"/>
              <a:gd name="T12" fmla="*/ 1 w 300"/>
              <a:gd name="T13" fmla="*/ 1 h 60"/>
              <a:gd name="T14" fmla="*/ 1 w 300"/>
              <a:gd name="T15" fmla="*/ 1 h 60"/>
              <a:gd name="T16" fmla="*/ 1 w 300"/>
              <a:gd name="T17" fmla="*/ 1 h 60"/>
              <a:gd name="T18" fmla="*/ 1 w 300"/>
              <a:gd name="T19" fmla="*/ 1 h 60"/>
              <a:gd name="T20" fmla="*/ 1 w 300"/>
              <a:gd name="T21" fmla="*/ 1 h 60"/>
              <a:gd name="T22" fmla="*/ 1 w 300"/>
              <a:gd name="T23" fmla="*/ 1 h 60"/>
              <a:gd name="T24" fmla="*/ 1 w 300"/>
              <a:gd name="T25" fmla="*/ 1 h 60"/>
              <a:gd name="T26" fmla="*/ 1 w 300"/>
              <a:gd name="T27" fmla="*/ 1 h 60"/>
              <a:gd name="T28" fmla="*/ 1 w 300"/>
              <a:gd name="T29" fmla="*/ 1 h 60"/>
              <a:gd name="T30" fmla="*/ 1 w 300"/>
              <a:gd name="T31" fmla="*/ 1 h 60"/>
              <a:gd name="T32" fmla="*/ 1 w 300"/>
              <a:gd name="T33" fmla="*/ 1 h 60"/>
              <a:gd name="T34" fmla="*/ 1 w 300"/>
              <a:gd name="T35" fmla="*/ 1 h 60"/>
              <a:gd name="T36" fmla="*/ 1 w 300"/>
              <a:gd name="T37" fmla="*/ 1 h 60"/>
              <a:gd name="T38" fmla="*/ 1 w 300"/>
              <a:gd name="T39" fmla="*/ 1 h 60"/>
              <a:gd name="T40" fmla="*/ 1 w 300"/>
              <a:gd name="T41" fmla="*/ 1 h 60"/>
              <a:gd name="T42" fmla="*/ 1 w 300"/>
              <a:gd name="T43" fmla="*/ 1 h 60"/>
              <a:gd name="T44" fmla="*/ 1 w 300"/>
              <a:gd name="T45" fmla="*/ 1 h 60"/>
              <a:gd name="T46" fmla="*/ 1 w 300"/>
              <a:gd name="T47" fmla="*/ 1 h 60"/>
              <a:gd name="T48" fmla="*/ 0 w 300"/>
              <a:gd name="T49" fmla="*/ 0 h 60"/>
              <a:gd name="T50" fmla="*/ 1 w 300"/>
              <a:gd name="T51" fmla="*/ 1 h 60"/>
              <a:gd name="T52" fmla="*/ 1 w 300"/>
              <a:gd name="T53" fmla="*/ 1 h 60"/>
              <a:gd name="T54" fmla="*/ 1 w 300"/>
              <a:gd name="T55" fmla="*/ 1 h 60"/>
              <a:gd name="T56" fmla="*/ 1 w 300"/>
              <a:gd name="T57" fmla="*/ 1 h 60"/>
              <a:gd name="T58" fmla="*/ 1 w 300"/>
              <a:gd name="T59" fmla="*/ 1 h 60"/>
              <a:gd name="T60" fmla="*/ 1 w 300"/>
              <a:gd name="T61" fmla="*/ 1 h 60"/>
              <a:gd name="T62" fmla="*/ 1 w 300"/>
              <a:gd name="T63" fmla="*/ 1 h 60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300"/>
              <a:gd name="T97" fmla="*/ 0 h 60"/>
              <a:gd name="T98" fmla="*/ 300 w 300"/>
              <a:gd name="T99" fmla="*/ 60 h 60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300" h="60">
                <a:moveTo>
                  <a:pt x="135" y="45"/>
                </a:moveTo>
                <a:lnTo>
                  <a:pt x="135" y="30"/>
                </a:lnTo>
                <a:lnTo>
                  <a:pt x="135" y="45"/>
                </a:lnTo>
                <a:lnTo>
                  <a:pt x="135" y="30"/>
                </a:lnTo>
                <a:lnTo>
                  <a:pt x="135" y="45"/>
                </a:lnTo>
                <a:lnTo>
                  <a:pt x="135" y="30"/>
                </a:lnTo>
                <a:lnTo>
                  <a:pt x="150" y="30"/>
                </a:lnTo>
                <a:lnTo>
                  <a:pt x="165" y="30"/>
                </a:lnTo>
                <a:lnTo>
                  <a:pt x="165" y="15"/>
                </a:lnTo>
                <a:lnTo>
                  <a:pt x="180" y="15"/>
                </a:lnTo>
                <a:lnTo>
                  <a:pt x="165" y="15"/>
                </a:lnTo>
                <a:lnTo>
                  <a:pt x="180" y="15"/>
                </a:lnTo>
                <a:lnTo>
                  <a:pt x="195" y="30"/>
                </a:lnTo>
                <a:lnTo>
                  <a:pt x="210" y="30"/>
                </a:lnTo>
                <a:lnTo>
                  <a:pt x="225" y="30"/>
                </a:lnTo>
                <a:lnTo>
                  <a:pt x="240" y="30"/>
                </a:lnTo>
                <a:lnTo>
                  <a:pt x="240" y="45"/>
                </a:lnTo>
                <a:lnTo>
                  <a:pt x="255" y="30"/>
                </a:lnTo>
                <a:lnTo>
                  <a:pt x="255" y="45"/>
                </a:lnTo>
                <a:lnTo>
                  <a:pt x="270" y="45"/>
                </a:lnTo>
                <a:lnTo>
                  <a:pt x="285" y="45"/>
                </a:lnTo>
                <a:lnTo>
                  <a:pt x="285" y="60"/>
                </a:lnTo>
                <a:lnTo>
                  <a:pt x="300" y="60"/>
                </a:lnTo>
                <a:lnTo>
                  <a:pt x="300" y="45"/>
                </a:lnTo>
                <a:lnTo>
                  <a:pt x="300" y="60"/>
                </a:lnTo>
                <a:lnTo>
                  <a:pt x="285" y="60"/>
                </a:lnTo>
                <a:lnTo>
                  <a:pt x="270" y="60"/>
                </a:lnTo>
                <a:lnTo>
                  <a:pt x="255" y="60"/>
                </a:lnTo>
                <a:lnTo>
                  <a:pt x="240" y="60"/>
                </a:lnTo>
                <a:lnTo>
                  <a:pt x="225" y="60"/>
                </a:lnTo>
                <a:lnTo>
                  <a:pt x="225" y="45"/>
                </a:lnTo>
                <a:lnTo>
                  <a:pt x="225" y="60"/>
                </a:lnTo>
                <a:lnTo>
                  <a:pt x="210" y="60"/>
                </a:lnTo>
                <a:lnTo>
                  <a:pt x="195" y="45"/>
                </a:lnTo>
                <a:lnTo>
                  <a:pt x="180" y="45"/>
                </a:lnTo>
                <a:lnTo>
                  <a:pt x="165" y="45"/>
                </a:lnTo>
                <a:lnTo>
                  <a:pt x="150" y="45"/>
                </a:lnTo>
                <a:lnTo>
                  <a:pt x="135" y="45"/>
                </a:lnTo>
                <a:lnTo>
                  <a:pt x="120" y="45"/>
                </a:lnTo>
                <a:lnTo>
                  <a:pt x="120" y="30"/>
                </a:lnTo>
                <a:lnTo>
                  <a:pt x="105" y="30"/>
                </a:lnTo>
                <a:lnTo>
                  <a:pt x="90" y="30"/>
                </a:lnTo>
                <a:lnTo>
                  <a:pt x="75" y="30"/>
                </a:lnTo>
                <a:lnTo>
                  <a:pt x="60" y="30"/>
                </a:lnTo>
                <a:lnTo>
                  <a:pt x="60" y="15"/>
                </a:lnTo>
                <a:lnTo>
                  <a:pt x="45" y="15"/>
                </a:lnTo>
                <a:lnTo>
                  <a:pt x="30" y="15"/>
                </a:lnTo>
                <a:lnTo>
                  <a:pt x="15" y="15"/>
                </a:lnTo>
                <a:lnTo>
                  <a:pt x="0" y="15"/>
                </a:lnTo>
                <a:lnTo>
                  <a:pt x="0" y="0"/>
                </a:lnTo>
                <a:lnTo>
                  <a:pt x="15" y="0"/>
                </a:lnTo>
                <a:lnTo>
                  <a:pt x="15" y="15"/>
                </a:lnTo>
                <a:lnTo>
                  <a:pt x="30" y="15"/>
                </a:lnTo>
                <a:lnTo>
                  <a:pt x="45" y="15"/>
                </a:lnTo>
                <a:lnTo>
                  <a:pt x="60" y="15"/>
                </a:lnTo>
                <a:lnTo>
                  <a:pt x="75" y="15"/>
                </a:lnTo>
                <a:lnTo>
                  <a:pt x="75" y="30"/>
                </a:lnTo>
                <a:lnTo>
                  <a:pt x="90" y="30"/>
                </a:lnTo>
                <a:lnTo>
                  <a:pt x="105" y="30"/>
                </a:lnTo>
                <a:lnTo>
                  <a:pt x="120" y="30"/>
                </a:lnTo>
                <a:lnTo>
                  <a:pt x="120" y="45"/>
                </a:lnTo>
                <a:lnTo>
                  <a:pt x="120" y="30"/>
                </a:lnTo>
                <a:lnTo>
                  <a:pt x="135" y="30"/>
                </a:lnTo>
                <a:lnTo>
                  <a:pt x="135" y="4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21" name="Freeform 559"/>
          <p:cNvSpPr>
            <a:spLocks/>
          </p:cNvSpPr>
          <p:nvPr/>
        </p:nvSpPr>
        <p:spPr bwMode="auto">
          <a:xfrm>
            <a:off x="5854246" y="5319603"/>
            <a:ext cx="52555" cy="99818"/>
          </a:xfrm>
          <a:custGeom>
            <a:avLst/>
            <a:gdLst>
              <a:gd name="T0" fmla="*/ 1 w 61"/>
              <a:gd name="T1" fmla="*/ 1 h 120"/>
              <a:gd name="T2" fmla="*/ 1 w 61"/>
              <a:gd name="T3" fmla="*/ 1 h 120"/>
              <a:gd name="T4" fmla="*/ 1 w 61"/>
              <a:gd name="T5" fmla="*/ 1 h 120"/>
              <a:gd name="T6" fmla="*/ 1 w 61"/>
              <a:gd name="T7" fmla="*/ 1 h 120"/>
              <a:gd name="T8" fmla="*/ 1 w 61"/>
              <a:gd name="T9" fmla="*/ 1 h 120"/>
              <a:gd name="T10" fmla="*/ 1 w 61"/>
              <a:gd name="T11" fmla="*/ 1 h 120"/>
              <a:gd name="T12" fmla="*/ 1 w 61"/>
              <a:gd name="T13" fmla="*/ 1 h 120"/>
              <a:gd name="T14" fmla="*/ 0 w 61"/>
              <a:gd name="T15" fmla="*/ 1 h 120"/>
              <a:gd name="T16" fmla="*/ 1 w 61"/>
              <a:gd name="T17" fmla="*/ 1 h 120"/>
              <a:gd name="T18" fmla="*/ 1 w 61"/>
              <a:gd name="T19" fmla="*/ 1 h 120"/>
              <a:gd name="T20" fmla="*/ 1 w 61"/>
              <a:gd name="T21" fmla="*/ 1 h 120"/>
              <a:gd name="T22" fmla="*/ 1 w 61"/>
              <a:gd name="T23" fmla="*/ 1 h 120"/>
              <a:gd name="T24" fmla="*/ 1 w 61"/>
              <a:gd name="T25" fmla="*/ 1 h 120"/>
              <a:gd name="T26" fmla="*/ 1 w 61"/>
              <a:gd name="T27" fmla="*/ 1 h 120"/>
              <a:gd name="T28" fmla="*/ 1 w 61"/>
              <a:gd name="T29" fmla="*/ 1 h 120"/>
              <a:gd name="T30" fmla="*/ 1 w 61"/>
              <a:gd name="T31" fmla="*/ 0 h 120"/>
              <a:gd name="T32" fmla="*/ 1 w 61"/>
              <a:gd name="T33" fmla="*/ 1 h 120"/>
              <a:gd name="T34" fmla="*/ 1 w 61"/>
              <a:gd name="T35" fmla="*/ 1 h 120"/>
              <a:gd name="T36" fmla="*/ 1 w 61"/>
              <a:gd name="T37" fmla="*/ 1 h 120"/>
              <a:gd name="T38" fmla="*/ 1 w 61"/>
              <a:gd name="T39" fmla="*/ 1 h 120"/>
              <a:gd name="T40" fmla="*/ 1 w 61"/>
              <a:gd name="T41" fmla="*/ 1 h 120"/>
              <a:gd name="T42" fmla="*/ 1 w 61"/>
              <a:gd name="T43" fmla="*/ 1 h 120"/>
              <a:gd name="T44" fmla="*/ 1 w 61"/>
              <a:gd name="T45" fmla="*/ 1 h 120"/>
              <a:gd name="T46" fmla="*/ 1 w 61"/>
              <a:gd name="T47" fmla="*/ 1 h 120"/>
              <a:gd name="T48" fmla="*/ 1 w 61"/>
              <a:gd name="T49" fmla="*/ 1 h 120"/>
              <a:gd name="T50" fmla="*/ 1 w 61"/>
              <a:gd name="T51" fmla="*/ 1 h 120"/>
              <a:gd name="T52" fmla="*/ 1 w 61"/>
              <a:gd name="T53" fmla="*/ 1 h 120"/>
              <a:gd name="T54" fmla="*/ 1 w 61"/>
              <a:gd name="T55" fmla="*/ 1 h 120"/>
              <a:gd name="T56" fmla="*/ 1 w 61"/>
              <a:gd name="T57" fmla="*/ 1 h 120"/>
              <a:gd name="T58" fmla="*/ 1 w 61"/>
              <a:gd name="T59" fmla="*/ 1 h 120"/>
              <a:gd name="T60" fmla="*/ 1 w 61"/>
              <a:gd name="T61" fmla="*/ 1 h 120"/>
              <a:gd name="T62" fmla="*/ 1 w 61"/>
              <a:gd name="T63" fmla="*/ 1 h 120"/>
              <a:gd name="T64" fmla="*/ 1 w 61"/>
              <a:gd name="T65" fmla="*/ 1 h 120"/>
              <a:gd name="T66" fmla="*/ 1 w 61"/>
              <a:gd name="T67" fmla="*/ 1 h 120"/>
              <a:gd name="T68" fmla="*/ 1 w 61"/>
              <a:gd name="T69" fmla="*/ 1 h 120"/>
              <a:gd name="T70" fmla="*/ 1 w 61"/>
              <a:gd name="T71" fmla="*/ 1 h 120"/>
              <a:gd name="T72" fmla="*/ 1 w 61"/>
              <a:gd name="T73" fmla="*/ 1 h 120"/>
              <a:gd name="T74" fmla="*/ 1 w 61"/>
              <a:gd name="T75" fmla="*/ 1 h 120"/>
              <a:gd name="T76" fmla="*/ 1 w 61"/>
              <a:gd name="T77" fmla="*/ 1 h 120"/>
              <a:gd name="T78" fmla="*/ 1 w 61"/>
              <a:gd name="T79" fmla="*/ 1 h 120"/>
              <a:gd name="T80" fmla="*/ 1 w 61"/>
              <a:gd name="T81" fmla="*/ 1 h 120"/>
              <a:gd name="T82" fmla="*/ 1 w 61"/>
              <a:gd name="T83" fmla="*/ 1 h 120"/>
              <a:gd name="T84" fmla="*/ 1 w 61"/>
              <a:gd name="T85" fmla="*/ 1 h 120"/>
              <a:gd name="T86" fmla="*/ 1 w 61"/>
              <a:gd name="T87" fmla="*/ 1 h 12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61"/>
              <a:gd name="T133" fmla="*/ 0 h 120"/>
              <a:gd name="T134" fmla="*/ 61 w 61"/>
              <a:gd name="T135" fmla="*/ 120 h 120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61" h="120">
                <a:moveTo>
                  <a:pt x="31" y="120"/>
                </a:moveTo>
                <a:lnTo>
                  <a:pt x="31" y="105"/>
                </a:lnTo>
                <a:lnTo>
                  <a:pt x="31" y="90"/>
                </a:lnTo>
                <a:lnTo>
                  <a:pt x="31" y="75"/>
                </a:lnTo>
                <a:lnTo>
                  <a:pt x="15" y="75"/>
                </a:lnTo>
                <a:lnTo>
                  <a:pt x="15" y="60"/>
                </a:lnTo>
                <a:lnTo>
                  <a:pt x="15" y="45"/>
                </a:lnTo>
                <a:lnTo>
                  <a:pt x="0" y="45"/>
                </a:lnTo>
                <a:lnTo>
                  <a:pt x="15" y="30"/>
                </a:lnTo>
                <a:lnTo>
                  <a:pt x="31" y="30"/>
                </a:lnTo>
                <a:lnTo>
                  <a:pt x="15" y="30"/>
                </a:lnTo>
                <a:lnTo>
                  <a:pt x="15" y="15"/>
                </a:lnTo>
                <a:lnTo>
                  <a:pt x="31" y="15"/>
                </a:lnTo>
                <a:lnTo>
                  <a:pt x="15" y="15"/>
                </a:lnTo>
                <a:lnTo>
                  <a:pt x="31" y="15"/>
                </a:lnTo>
                <a:lnTo>
                  <a:pt x="31" y="0"/>
                </a:lnTo>
                <a:lnTo>
                  <a:pt x="31" y="15"/>
                </a:lnTo>
                <a:lnTo>
                  <a:pt x="31" y="30"/>
                </a:lnTo>
                <a:lnTo>
                  <a:pt x="46" y="30"/>
                </a:lnTo>
                <a:lnTo>
                  <a:pt x="31" y="30"/>
                </a:lnTo>
                <a:lnTo>
                  <a:pt x="31" y="45"/>
                </a:lnTo>
                <a:lnTo>
                  <a:pt x="31" y="60"/>
                </a:lnTo>
                <a:lnTo>
                  <a:pt x="31" y="75"/>
                </a:lnTo>
                <a:lnTo>
                  <a:pt x="46" y="75"/>
                </a:lnTo>
                <a:lnTo>
                  <a:pt x="46" y="60"/>
                </a:lnTo>
                <a:lnTo>
                  <a:pt x="46" y="45"/>
                </a:lnTo>
                <a:lnTo>
                  <a:pt x="46" y="60"/>
                </a:lnTo>
                <a:lnTo>
                  <a:pt x="61" y="60"/>
                </a:lnTo>
                <a:lnTo>
                  <a:pt x="46" y="60"/>
                </a:lnTo>
                <a:lnTo>
                  <a:pt x="46" y="75"/>
                </a:lnTo>
                <a:lnTo>
                  <a:pt x="46" y="90"/>
                </a:lnTo>
                <a:lnTo>
                  <a:pt x="46" y="75"/>
                </a:lnTo>
                <a:lnTo>
                  <a:pt x="46" y="90"/>
                </a:lnTo>
                <a:lnTo>
                  <a:pt x="46" y="75"/>
                </a:lnTo>
                <a:lnTo>
                  <a:pt x="46" y="90"/>
                </a:lnTo>
                <a:lnTo>
                  <a:pt x="61" y="90"/>
                </a:lnTo>
                <a:lnTo>
                  <a:pt x="46" y="90"/>
                </a:lnTo>
                <a:lnTo>
                  <a:pt x="46" y="105"/>
                </a:lnTo>
                <a:lnTo>
                  <a:pt x="31" y="105"/>
                </a:lnTo>
                <a:lnTo>
                  <a:pt x="46" y="105"/>
                </a:lnTo>
                <a:lnTo>
                  <a:pt x="46" y="120"/>
                </a:lnTo>
                <a:lnTo>
                  <a:pt x="31" y="120"/>
                </a:lnTo>
                <a:lnTo>
                  <a:pt x="31" y="105"/>
                </a:lnTo>
                <a:lnTo>
                  <a:pt x="31" y="12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22" name="Freeform 560"/>
          <p:cNvSpPr>
            <a:spLocks/>
          </p:cNvSpPr>
          <p:nvPr/>
        </p:nvSpPr>
        <p:spPr bwMode="auto">
          <a:xfrm>
            <a:off x="4567391" y="5195586"/>
            <a:ext cx="252266" cy="136115"/>
          </a:xfrm>
          <a:custGeom>
            <a:avLst/>
            <a:gdLst>
              <a:gd name="T0" fmla="*/ 1 w 300"/>
              <a:gd name="T1" fmla="*/ 1 h 165"/>
              <a:gd name="T2" fmla="*/ 1 w 300"/>
              <a:gd name="T3" fmla="*/ 1 h 165"/>
              <a:gd name="T4" fmla="*/ 1 w 300"/>
              <a:gd name="T5" fmla="*/ 1 h 165"/>
              <a:gd name="T6" fmla="*/ 1 w 300"/>
              <a:gd name="T7" fmla="*/ 1 h 165"/>
              <a:gd name="T8" fmla="*/ 1 w 300"/>
              <a:gd name="T9" fmla="*/ 1 h 165"/>
              <a:gd name="T10" fmla="*/ 1 w 300"/>
              <a:gd name="T11" fmla="*/ 1 h 165"/>
              <a:gd name="T12" fmla="*/ 1 w 300"/>
              <a:gd name="T13" fmla="*/ 1 h 165"/>
              <a:gd name="T14" fmla="*/ 1 w 300"/>
              <a:gd name="T15" fmla="*/ 1 h 165"/>
              <a:gd name="T16" fmla="*/ 1 w 300"/>
              <a:gd name="T17" fmla="*/ 1 h 165"/>
              <a:gd name="T18" fmla="*/ 1 w 300"/>
              <a:gd name="T19" fmla="*/ 1 h 165"/>
              <a:gd name="T20" fmla="*/ 1 w 300"/>
              <a:gd name="T21" fmla="*/ 1 h 165"/>
              <a:gd name="T22" fmla="*/ 1 w 300"/>
              <a:gd name="T23" fmla="*/ 1 h 165"/>
              <a:gd name="T24" fmla="*/ 0 w 300"/>
              <a:gd name="T25" fmla="*/ 1 h 165"/>
              <a:gd name="T26" fmla="*/ 0 w 300"/>
              <a:gd name="T27" fmla="*/ 1 h 165"/>
              <a:gd name="T28" fmla="*/ 1 w 300"/>
              <a:gd name="T29" fmla="*/ 0 h 165"/>
              <a:gd name="T30" fmla="*/ 1 w 300"/>
              <a:gd name="T31" fmla="*/ 1 h 165"/>
              <a:gd name="T32" fmla="*/ 1 w 300"/>
              <a:gd name="T33" fmla="*/ 1 h 165"/>
              <a:gd name="T34" fmla="*/ 1 w 300"/>
              <a:gd name="T35" fmla="*/ 1 h 165"/>
              <a:gd name="T36" fmla="*/ 1 w 300"/>
              <a:gd name="T37" fmla="*/ 1 h 165"/>
              <a:gd name="T38" fmla="*/ 1 w 300"/>
              <a:gd name="T39" fmla="*/ 1 h 165"/>
              <a:gd name="T40" fmla="*/ 1 w 300"/>
              <a:gd name="T41" fmla="*/ 1 h 165"/>
              <a:gd name="T42" fmla="*/ 1 w 300"/>
              <a:gd name="T43" fmla="*/ 1 h 165"/>
              <a:gd name="T44" fmla="*/ 1 w 300"/>
              <a:gd name="T45" fmla="*/ 1 h 165"/>
              <a:gd name="T46" fmla="*/ 1 w 300"/>
              <a:gd name="T47" fmla="*/ 1 h 165"/>
              <a:gd name="T48" fmla="*/ 1 w 300"/>
              <a:gd name="T49" fmla="*/ 1 h 165"/>
              <a:gd name="T50" fmla="*/ 1 w 300"/>
              <a:gd name="T51" fmla="*/ 1 h 165"/>
              <a:gd name="T52" fmla="*/ 1 w 300"/>
              <a:gd name="T53" fmla="*/ 1 h 165"/>
              <a:gd name="T54" fmla="*/ 1 w 300"/>
              <a:gd name="T55" fmla="*/ 1 h 165"/>
              <a:gd name="T56" fmla="*/ 1 w 300"/>
              <a:gd name="T57" fmla="*/ 1 h 165"/>
              <a:gd name="T58" fmla="*/ 1 w 300"/>
              <a:gd name="T59" fmla="*/ 1 h 165"/>
              <a:gd name="T60" fmla="*/ 1 w 300"/>
              <a:gd name="T61" fmla="*/ 1 h 165"/>
              <a:gd name="T62" fmla="*/ 1 w 300"/>
              <a:gd name="T63" fmla="*/ 1 h 165"/>
              <a:gd name="T64" fmla="*/ 1 w 300"/>
              <a:gd name="T65" fmla="*/ 1 h 165"/>
              <a:gd name="T66" fmla="*/ 1 w 300"/>
              <a:gd name="T67" fmla="*/ 1 h 165"/>
              <a:gd name="T68" fmla="*/ 1 w 300"/>
              <a:gd name="T69" fmla="*/ 1 h 16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300"/>
              <a:gd name="T106" fmla="*/ 0 h 165"/>
              <a:gd name="T107" fmla="*/ 300 w 300"/>
              <a:gd name="T108" fmla="*/ 165 h 165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300" h="165">
                <a:moveTo>
                  <a:pt x="285" y="165"/>
                </a:moveTo>
                <a:lnTo>
                  <a:pt x="270" y="165"/>
                </a:lnTo>
                <a:lnTo>
                  <a:pt x="255" y="165"/>
                </a:lnTo>
                <a:lnTo>
                  <a:pt x="240" y="165"/>
                </a:lnTo>
                <a:lnTo>
                  <a:pt x="225" y="165"/>
                </a:lnTo>
                <a:lnTo>
                  <a:pt x="225" y="150"/>
                </a:lnTo>
                <a:lnTo>
                  <a:pt x="210" y="150"/>
                </a:lnTo>
                <a:lnTo>
                  <a:pt x="195" y="150"/>
                </a:lnTo>
                <a:lnTo>
                  <a:pt x="180" y="150"/>
                </a:lnTo>
                <a:lnTo>
                  <a:pt x="165" y="150"/>
                </a:lnTo>
                <a:lnTo>
                  <a:pt x="165" y="135"/>
                </a:lnTo>
                <a:lnTo>
                  <a:pt x="150" y="135"/>
                </a:lnTo>
                <a:lnTo>
                  <a:pt x="135" y="135"/>
                </a:lnTo>
                <a:lnTo>
                  <a:pt x="120" y="135"/>
                </a:lnTo>
                <a:lnTo>
                  <a:pt x="105" y="135"/>
                </a:lnTo>
                <a:lnTo>
                  <a:pt x="105" y="120"/>
                </a:lnTo>
                <a:lnTo>
                  <a:pt x="90" y="120"/>
                </a:lnTo>
                <a:lnTo>
                  <a:pt x="75" y="120"/>
                </a:lnTo>
                <a:lnTo>
                  <a:pt x="60" y="105"/>
                </a:lnTo>
                <a:lnTo>
                  <a:pt x="45" y="105"/>
                </a:lnTo>
                <a:lnTo>
                  <a:pt x="45" y="90"/>
                </a:lnTo>
                <a:lnTo>
                  <a:pt x="30" y="90"/>
                </a:lnTo>
                <a:lnTo>
                  <a:pt x="15" y="75"/>
                </a:lnTo>
                <a:lnTo>
                  <a:pt x="15" y="60"/>
                </a:lnTo>
                <a:lnTo>
                  <a:pt x="0" y="60"/>
                </a:lnTo>
                <a:lnTo>
                  <a:pt x="0" y="45"/>
                </a:lnTo>
                <a:lnTo>
                  <a:pt x="0" y="30"/>
                </a:lnTo>
                <a:lnTo>
                  <a:pt x="0" y="15"/>
                </a:lnTo>
                <a:lnTo>
                  <a:pt x="0" y="0"/>
                </a:lnTo>
                <a:lnTo>
                  <a:pt x="15" y="0"/>
                </a:lnTo>
                <a:lnTo>
                  <a:pt x="15" y="15"/>
                </a:lnTo>
                <a:lnTo>
                  <a:pt x="15" y="30"/>
                </a:lnTo>
                <a:lnTo>
                  <a:pt x="15" y="45"/>
                </a:lnTo>
                <a:lnTo>
                  <a:pt x="15" y="60"/>
                </a:lnTo>
                <a:lnTo>
                  <a:pt x="15" y="75"/>
                </a:lnTo>
                <a:lnTo>
                  <a:pt x="30" y="75"/>
                </a:lnTo>
                <a:lnTo>
                  <a:pt x="30" y="90"/>
                </a:lnTo>
                <a:lnTo>
                  <a:pt x="45" y="90"/>
                </a:lnTo>
                <a:lnTo>
                  <a:pt x="45" y="105"/>
                </a:lnTo>
                <a:lnTo>
                  <a:pt x="60" y="105"/>
                </a:lnTo>
                <a:lnTo>
                  <a:pt x="75" y="105"/>
                </a:lnTo>
                <a:lnTo>
                  <a:pt x="90" y="105"/>
                </a:lnTo>
                <a:lnTo>
                  <a:pt x="105" y="105"/>
                </a:lnTo>
                <a:lnTo>
                  <a:pt x="90" y="105"/>
                </a:lnTo>
                <a:lnTo>
                  <a:pt x="105" y="105"/>
                </a:lnTo>
                <a:lnTo>
                  <a:pt x="90" y="105"/>
                </a:lnTo>
                <a:lnTo>
                  <a:pt x="90" y="120"/>
                </a:lnTo>
                <a:lnTo>
                  <a:pt x="90" y="105"/>
                </a:lnTo>
                <a:lnTo>
                  <a:pt x="90" y="120"/>
                </a:lnTo>
                <a:lnTo>
                  <a:pt x="75" y="120"/>
                </a:lnTo>
                <a:lnTo>
                  <a:pt x="90" y="120"/>
                </a:lnTo>
                <a:lnTo>
                  <a:pt x="75" y="120"/>
                </a:lnTo>
                <a:lnTo>
                  <a:pt x="90" y="120"/>
                </a:lnTo>
                <a:lnTo>
                  <a:pt x="105" y="120"/>
                </a:lnTo>
                <a:lnTo>
                  <a:pt x="120" y="135"/>
                </a:lnTo>
                <a:lnTo>
                  <a:pt x="135" y="135"/>
                </a:lnTo>
                <a:lnTo>
                  <a:pt x="150" y="135"/>
                </a:lnTo>
                <a:lnTo>
                  <a:pt x="165" y="135"/>
                </a:lnTo>
                <a:lnTo>
                  <a:pt x="165" y="150"/>
                </a:lnTo>
                <a:lnTo>
                  <a:pt x="180" y="150"/>
                </a:lnTo>
                <a:lnTo>
                  <a:pt x="195" y="150"/>
                </a:lnTo>
                <a:lnTo>
                  <a:pt x="210" y="150"/>
                </a:lnTo>
                <a:lnTo>
                  <a:pt x="225" y="150"/>
                </a:lnTo>
                <a:lnTo>
                  <a:pt x="240" y="165"/>
                </a:lnTo>
                <a:lnTo>
                  <a:pt x="255" y="165"/>
                </a:lnTo>
                <a:lnTo>
                  <a:pt x="270" y="165"/>
                </a:lnTo>
                <a:lnTo>
                  <a:pt x="285" y="165"/>
                </a:lnTo>
                <a:lnTo>
                  <a:pt x="300" y="165"/>
                </a:lnTo>
                <a:lnTo>
                  <a:pt x="285" y="165"/>
                </a:lnTo>
                <a:lnTo>
                  <a:pt x="300" y="165"/>
                </a:lnTo>
                <a:lnTo>
                  <a:pt x="285" y="16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23" name="Freeform 561"/>
          <p:cNvSpPr>
            <a:spLocks/>
          </p:cNvSpPr>
          <p:nvPr/>
        </p:nvSpPr>
        <p:spPr bwMode="auto">
          <a:xfrm>
            <a:off x="5842233" y="5357412"/>
            <a:ext cx="24025" cy="48397"/>
          </a:xfrm>
          <a:custGeom>
            <a:avLst/>
            <a:gdLst>
              <a:gd name="T0" fmla="*/ 1 w 30"/>
              <a:gd name="T1" fmla="*/ 1 h 60"/>
              <a:gd name="T2" fmla="*/ 1 w 30"/>
              <a:gd name="T3" fmla="*/ 1 h 60"/>
              <a:gd name="T4" fmla="*/ 1 w 30"/>
              <a:gd name="T5" fmla="*/ 1 h 60"/>
              <a:gd name="T6" fmla="*/ 0 w 30"/>
              <a:gd name="T7" fmla="*/ 1 h 60"/>
              <a:gd name="T8" fmla="*/ 0 w 30"/>
              <a:gd name="T9" fmla="*/ 1 h 60"/>
              <a:gd name="T10" fmla="*/ 1 w 30"/>
              <a:gd name="T11" fmla="*/ 1 h 60"/>
              <a:gd name="T12" fmla="*/ 1 w 30"/>
              <a:gd name="T13" fmla="*/ 1 h 60"/>
              <a:gd name="T14" fmla="*/ 1 w 30"/>
              <a:gd name="T15" fmla="*/ 1 h 60"/>
              <a:gd name="T16" fmla="*/ 1 w 30"/>
              <a:gd name="T17" fmla="*/ 1 h 60"/>
              <a:gd name="T18" fmla="*/ 1 w 30"/>
              <a:gd name="T19" fmla="*/ 0 h 60"/>
              <a:gd name="T20" fmla="*/ 1 w 30"/>
              <a:gd name="T21" fmla="*/ 1 h 60"/>
              <a:gd name="T22" fmla="*/ 1 w 30"/>
              <a:gd name="T23" fmla="*/ 1 h 60"/>
              <a:gd name="T24" fmla="*/ 1 w 30"/>
              <a:gd name="T25" fmla="*/ 1 h 60"/>
              <a:gd name="T26" fmla="*/ 1 w 30"/>
              <a:gd name="T27" fmla="*/ 1 h 60"/>
              <a:gd name="T28" fmla="*/ 1 w 30"/>
              <a:gd name="T29" fmla="*/ 1 h 60"/>
              <a:gd name="T30" fmla="*/ 1 w 30"/>
              <a:gd name="T31" fmla="*/ 1 h 60"/>
              <a:gd name="T32" fmla="*/ 1 w 30"/>
              <a:gd name="T33" fmla="*/ 1 h 60"/>
              <a:gd name="T34" fmla="*/ 1 w 30"/>
              <a:gd name="T35" fmla="*/ 1 h 60"/>
              <a:gd name="T36" fmla="*/ 1 w 30"/>
              <a:gd name="T37" fmla="*/ 1 h 60"/>
              <a:gd name="T38" fmla="*/ 1 w 30"/>
              <a:gd name="T39" fmla="*/ 1 h 60"/>
              <a:gd name="T40" fmla="*/ 1 w 30"/>
              <a:gd name="T41" fmla="*/ 1 h 60"/>
              <a:gd name="T42" fmla="*/ 1 w 30"/>
              <a:gd name="T43" fmla="*/ 1 h 6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30"/>
              <a:gd name="T67" fmla="*/ 0 h 60"/>
              <a:gd name="T68" fmla="*/ 30 w 30"/>
              <a:gd name="T69" fmla="*/ 60 h 6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30" h="60">
                <a:moveTo>
                  <a:pt x="30" y="60"/>
                </a:moveTo>
                <a:lnTo>
                  <a:pt x="15" y="60"/>
                </a:lnTo>
                <a:lnTo>
                  <a:pt x="15" y="45"/>
                </a:lnTo>
                <a:lnTo>
                  <a:pt x="0" y="45"/>
                </a:lnTo>
                <a:lnTo>
                  <a:pt x="0" y="30"/>
                </a:lnTo>
                <a:lnTo>
                  <a:pt x="15" y="30"/>
                </a:lnTo>
                <a:lnTo>
                  <a:pt x="15" y="15"/>
                </a:lnTo>
                <a:lnTo>
                  <a:pt x="15" y="30"/>
                </a:lnTo>
                <a:lnTo>
                  <a:pt x="15" y="15"/>
                </a:lnTo>
                <a:lnTo>
                  <a:pt x="15" y="0"/>
                </a:lnTo>
                <a:lnTo>
                  <a:pt x="15" y="15"/>
                </a:lnTo>
                <a:lnTo>
                  <a:pt x="30" y="15"/>
                </a:lnTo>
                <a:lnTo>
                  <a:pt x="15" y="30"/>
                </a:lnTo>
                <a:lnTo>
                  <a:pt x="30" y="30"/>
                </a:lnTo>
                <a:lnTo>
                  <a:pt x="15" y="30"/>
                </a:lnTo>
                <a:lnTo>
                  <a:pt x="30" y="30"/>
                </a:lnTo>
                <a:lnTo>
                  <a:pt x="30" y="45"/>
                </a:lnTo>
                <a:lnTo>
                  <a:pt x="30" y="60"/>
                </a:lnTo>
                <a:lnTo>
                  <a:pt x="30" y="45"/>
                </a:lnTo>
                <a:lnTo>
                  <a:pt x="15" y="45"/>
                </a:lnTo>
                <a:lnTo>
                  <a:pt x="15" y="60"/>
                </a:lnTo>
                <a:lnTo>
                  <a:pt x="30" y="6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24" name="Freeform 562"/>
          <p:cNvSpPr>
            <a:spLocks/>
          </p:cNvSpPr>
          <p:nvPr/>
        </p:nvSpPr>
        <p:spPr bwMode="auto">
          <a:xfrm>
            <a:off x="5956353" y="5369513"/>
            <a:ext cx="37540" cy="49909"/>
          </a:xfrm>
          <a:custGeom>
            <a:avLst/>
            <a:gdLst>
              <a:gd name="T0" fmla="*/ 1 w 45"/>
              <a:gd name="T1" fmla="*/ 1 h 60"/>
              <a:gd name="T2" fmla="*/ 0 w 45"/>
              <a:gd name="T3" fmla="*/ 1 h 60"/>
              <a:gd name="T4" fmla="*/ 0 w 45"/>
              <a:gd name="T5" fmla="*/ 1 h 60"/>
              <a:gd name="T6" fmla="*/ 0 w 45"/>
              <a:gd name="T7" fmla="*/ 1 h 60"/>
              <a:gd name="T8" fmla="*/ 1 w 45"/>
              <a:gd name="T9" fmla="*/ 1 h 60"/>
              <a:gd name="T10" fmla="*/ 1 w 45"/>
              <a:gd name="T11" fmla="*/ 0 h 60"/>
              <a:gd name="T12" fmla="*/ 1 w 45"/>
              <a:gd name="T13" fmla="*/ 0 h 60"/>
              <a:gd name="T14" fmla="*/ 1 w 45"/>
              <a:gd name="T15" fmla="*/ 0 h 60"/>
              <a:gd name="T16" fmla="*/ 1 w 45"/>
              <a:gd name="T17" fmla="*/ 1 h 60"/>
              <a:gd name="T18" fmla="*/ 1 w 45"/>
              <a:gd name="T19" fmla="*/ 1 h 60"/>
              <a:gd name="T20" fmla="*/ 1 w 45"/>
              <a:gd name="T21" fmla="*/ 1 h 60"/>
              <a:gd name="T22" fmla="*/ 1 w 45"/>
              <a:gd name="T23" fmla="*/ 1 h 60"/>
              <a:gd name="T24" fmla="*/ 1 w 45"/>
              <a:gd name="T25" fmla="*/ 1 h 60"/>
              <a:gd name="T26" fmla="*/ 1 w 45"/>
              <a:gd name="T27" fmla="*/ 1 h 60"/>
              <a:gd name="T28" fmla="*/ 1 w 45"/>
              <a:gd name="T29" fmla="*/ 1 h 6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45"/>
              <a:gd name="T46" fmla="*/ 0 h 60"/>
              <a:gd name="T47" fmla="*/ 45 w 45"/>
              <a:gd name="T48" fmla="*/ 60 h 60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45" h="60">
                <a:moveTo>
                  <a:pt x="15" y="60"/>
                </a:moveTo>
                <a:lnTo>
                  <a:pt x="0" y="60"/>
                </a:lnTo>
                <a:lnTo>
                  <a:pt x="0" y="45"/>
                </a:lnTo>
                <a:lnTo>
                  <a:pt x="0" y="30"/>
                </a:lnTo>
                <a:lnTo>
                  <a:pt x="15" y="15"/>
                </a:lnTo>
                <a:lnTo>
                  <a:pt x="15" y="0"/>
                </a:lnTo>
                <a:lnTo>
                  <a:pt x="30" y="0"/>
                </a:lnTo>
                <a:lnTo>
                  <a:pt x="45" y="0"/>
                </a:lnTo>
                <a:lnTo>
                  <a:pt x="30" y="15"/>
                </a:lnTo>
                <a:lnTo>
                  <a:pt x="30" y="30"/>
                </a:lnTo>
                <a:lnTo>
                  <a:pt x="30" y="15"/>
                </a:lnTo>
                <a:lnTo>
                  <a:pt x="30" y="30"/>
                </a:lnTo>
                <a:lnTo>
                  <a:pt x="15" y="30"/>
                </a:lnTo>
                <a:lnTo>
                  <a:pt x="15" y="45"/>
                </a:lnTo>
                <a:lnTo>
                  <a:pt x="15" y="6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25" name="Freeform 563"/>
          <p:cNvSpPr>
            <a:spLocks/>
          </p:cNvSpPr>
          <p:nvPr/>
        </p:nvSpPr>
        <p:spPr bwMode="auto">
          <a:xfrm>
            <a:off x="6094500" y="5455718"/>
            <a:ext cx="37540" cy="25711"/>
          </a:xfrm>
          <a:custGeom>
            <a:avLst/>
            <a:gdLst>
              <a:gd name="T0" fmla="*/ 1 w 45"/>
              <a:gd name="T1" fmla="*/ 1 h 30"/>
              <a:gd name="T2" fmla="*/ 1 w 45"/>
              <a:gd name="T3" fmla="*/ 1 h 30"/>
              <a:gd name="T4" fmla="*/ 1 w 45"/>
              <a:gd name="T5" fmla="*/ 1 h 30"/>
              <a:gd name="T6" fmla="*/ 1 w 45"/>
              <a:gd name="T7" fmla="*/ 1 h 30"/>
              <a:gd name="T8" fmla="*/ 1 w 45"/>
              <a:gd name="T9" fmla="*/ 1 h 30"/>
              <a:gd name="T10" fmla="*/ 1 w 45"/>
              <a:gd name="T11" fmla="*/ 0 h 30"/>
              <a:gd name="T12" fmla="*/ 0 w 45"/>
              <a:gd name="T13" fmla="*/ 0 h 30"/>
              <a:gd name="T14" fmla="*/ 1 w 45"/>
              <a:gd name="T15" fmla="*/ 0 h 30"/>
              <a:gd name="T16" fmla="*/ 1 w 45"/>
              <a:gd name="T17" fmla="*/ 0 h 30"/>
              <a:gd name="T18" fmla="*/ 1 w 45"/>
              <a:gd name="T19" fmla="*/ 1 h 30"/>
              <a:gd name="T20" fmla="*/ 1 w 45"/>
              <a:gd name="T21" fmla="*/ 0 h 30"/>
              <a:gd name="T22" fmla="*/ 1 w 45"/>
              <a:gd name="T23" fmla="*/ 0 h 30"/>
              <a:gd name="T24" fmla="*/ 1 w 45"/>
              <a:gd name="T25" fmla="*/ 1 h 30"/>
              <a:gd name="T26" fmla="*/ 1 w 45"/>
              <a:gd name="T27" fmla="*/ 1 h 30"/>
              <a:gd name="T28" fmla="*/ 1 w 45"/>
              <a:gd name="T29" fmla="*/ 1 h 30"/>
              <a:gd name="T30" fmla="*/ 1 w 45"/>
              <a:gd name="T31" fmla="*/ 1 h 30"/>
              <a:gd name="T32" fmla="*/ 1 w 45"/>
              <a:gd name="T33" fmla="*/ 1 h 30"/>
              <a:gd name="T34" fmla="*/ 1 w 45"/>
              <a:gd name="T35" fmla="*/ 1 h 30"/>
              <a:gd name="T36" fmla="*/ 1 w 45"/>
              <a:gd name="T37" fmla="*/ 1 h 3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45"/>
              <a:gd name="T58" fmla="*/ 0 h 30"/>
              <a:gd name="T59" fmla="*/ 45 w 45"/>
              <a:gd name="T60" fmla="*/ 30 h 30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45" h="30">
                <a:moveTo>
                  <a:pt x="30" y="30"/>
                </a:moveTo>
                <a:lnTo>
                  <a:pt x="30" y="15"/>
                </a:lnTo>
                <a:lnTo>
                  <a:pt x="30" y="30"/>
                </a:lnTo>
                <a:lnTo>
                  <a:pt x="30" y="15"/>
                </a:lnTo>
                <a:lnTo>
                  <a:pt x="15" y="15"/>
                </a:lnTo>
                <a:lnTo>
                  <a:pt x="15" y="0"/>
                </a:lnTo>
                <a:lnTo>
                  <a:pt x="0" y="0"/>
                </a:lnTo>
                <a:lnTo>
                  <a:pt x="15" y="0"/>
                </a:lnTo>
                <a:lnTo>
                  <a:pt x="30" y="0"/>
                </a:lnTo>
                <a:lnTo>
                  <a:pt x="30" y="15"/>
                </a:lnTo>
                <a:lnTo>
                  <a:pt x="30" y="0"/>
                </a:lnTo>
                <a:lnTo>
                  <a:pt x="45" y="0"/>
                </a:lnTo>
                <a:lnTo>
                  <a:pt x="45" y="15"/>
                </a:lnTo>
                <a:lnTo>
                  <a:pt x="45" y="30"/>
                </a:lnTo>
                <a:lnTo>
                  <a:pt x="45" y="15"/>
                </a:lnTo>
                <a:lnTo>
                  <a:pt x="45" y="30"/>
                </a:lnTo>
                <a:lnTo>
                  <a:pt x="30" y="30"/>
                </a:lnTo>
                <a:lnTo>
                  <a:pt x="30" y="15"/>
                </a:lnTo>
                <a:lnTo>
                  <a:pt x="30" y="3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26" name="Freeform 564"/>
          <p:cNvSpPr>
            <a:spLocks/>
          </p:cNvSpPr>
          <p:nvPr/>
        </p:nvSpPr>
        <p:spPr bwMode="auto">
          <a:xfrm>
            <a:off x="4819655" y="5331701"/>
            <a:ext cx="75079" cy="25711"/>
          </a:xfrm>
          <a:custGeom>
            <a:avLst/>
            <a:gdLst>
              <a:gd name="T0" fmla="*/ 1 w 90"/>
              <a:gd name="T1" fmla="*/ 1 h 30"/>
              <a:gd name="T2" fmla="*/ 1 w 90"/>
              <a:gd name="T3" fmla="*/ 1 h 30"/>
              <a:gd name="T4" fmla="*/ 1 w 90"/>
              <a:gd name="T5" fmla="*/ 1 h 30"/>
              <a:gd name="T6" fmla="*/ 1 w 90"/>
              <a:gd name="T7" fmla="*/ 1 h 30"/>
              <a:gd name="T8" fmla="*/ 1 w 90"/>
              <a:gd name="T9" fmla="*/ 1 h 30"/>
              <a:gd name="T10" fmla="*/ 1 w 90"/>
              <a:gd name="T11" fmla="*/ 1 h 30"/>
              <a:gd name="T12" fmla="*/ 1 w 90"/>
              <a:gd name="T13" fmla="*/ 1 h 30"/>
              <a:gd name="T14" fmla="*/ 0 w 90"/>
              <a:gd name="T15" fmla="*/ 1 h 30"/>
              <a:gd name="T16" fmla="*/ 0 w 90"/>
              <a:gd name="T17" fmla="*/ 0 h 30"/>
              <a:gd name="T18" fmla="*/ 1 w 90"/>
              <a:gd name="T19" fmla="*/ 0 h 30"/>
              <a:gd name="T20" fmla="*/ 1 w 90"/>
              <a:gd name="T21" fmla="*/ 1 h 30"/>
              <a:gd name="T22" fmla="*/ 1 w 90"/>
              <a:gd name="T23" fmla="*/ 1 h 30"/>
              <a:gd name="T24" fmla="*/ 1 w 90"/>
              <a:gd name="T25" fmla="*/ 1 h 30"/>
              <a:gd name="T26" fmla="*/ 1 w 90"/>
              <a:gd name="T27" fmla="*/ 1 h 30"/>
              <a:gd name="T28" fmla="*/ 1 w 90"/>
              <a:gd name="T29" fmla="*/ 1 h 30"/>
              <a:gd name="T30" fmla="*/ 1 w 90"/>
              <a:gd name="T31" fmla="*/ 1 h 30"/>
              <a:gd name="T32" fmla="*/ 1 w 90"/>
              <a:gd name="T33" fmla="*/ 1 h 3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90"/>
              <a:gd name="T52" fmla="*/ 0 h 30"/>
              <a:gd name="T53" fmla="*/ 90 w 90"/>
              <a:gd name="T54" fmla="*/ 30 h 30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90" h="30">
                <a:moveTo>
                  <a:pt x="90" y="30"/>
                </a:moveTo>
                <a:lnTo>
                  <a:pt x="75" y="30"/>
                </a:lnTo>
                <a:lnTo>
                  <a:pt x="60" y="30"/>
                </a:lnTo>
                <a:lnTo>
                  <a:pt x="60" y="15"/>
                </a:lnTo>
                <a:lnTo>
                  <a:pt x="45" y="15"/>
                </a:lnTo>
                <a:lnTo>
                  <a:pt x="30" y="15"/>
                </a:lnTo>
                <a:lnTo>
                  <a:pt x="15" y="15"/>
                </a:lnTo>
                <a:lnTo>
                  <a:pt x="0" y="15"/>
                </a:lnTo>
                <a:lnTo>
                  <a:pt x="0" y="0"/>
                </a:lnTo>
                <a:lnTo>
                  <a:pt x="15" y="0"/>
                </a:lnTo>
                <a:lnTo>
                  <a:pt x="15" y="15"/>
                </a:lnTo>
                <a:lnTo>
                  <a:pt x="30" y="15"/>
                </a:lnTo>
                <a:lnTo>
                  <a:pt x="45" y="15"/>
                </a:lnTo>
                <a:lnTo>
                  <a:pt x="60" y="15"/>
                </a:lnTo>
                <a:lnTo>
                  <a:pt x="60" y="30"/>
                </a:lnTo>
                <a:lnTo>
                  <a:pt x="75" y="30"/>
                </a:lnTo>
                <a:lnTo>
                  <a:pt x="90" y="3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27" name="Freeform 565"/>
          <p:cNvSpPr>
            <a:spLocks/>
          </p:cNvSpPr>
          <p:nvPr/>
        </p:nvSpPr>
        <p:spPr bwMode="auto">
          <a:xfrm>
            <a:off x="6144052" y="5343801"/>
            <a:ext cx="12013" cy="25711"/>
          </a:xfrm>
          <a:custGeom>
            <a:avLst/>
            <a:gdLst>
              <a:gd name="T0" fmla="*/ 0 w 15"/>
              <a:gd name="T1" fmla="*/ 1 h 30"/>
              <a:gd name="T2" fmla="*/ 0 w 15"/>
              <a:gd name="T3" fmla="*/ 1 h 30"/>
              <a:gd name="T4" fmla="*/ 0 w 15"/>
              <a:gd name="T5" fmla="*/ 0 h 30"/>
              <a:gd name="T6" fmla="*/ 0 w 15"/>
              <a:gd name="T7" fmla="*/ 1 h 30"/>
              <a:gd name="T8" fmla="*/ 0 w 15"/>
              <a:gd name="T9" fmla="*/ 0 h 30"/>
              <a:gd name="T10" fmla="*/ 1 w 15"/>
              <a:gd name="T11" fmla="*/ 0 h 30"/>
              <a:gd name="T12" fmla="*/ 1 w 15"/>
              <a:gd name="T13" fmla="*/ 1 h 30"/>
              <a:gd name="T14" fmla="*/ 1 w 15"/>
              <a:gd name="T15" fmla="*/ 0 h 30"/>
              <a:gd name="T16" fmla="*/ 1 w 15"/>
              <a:gd name="T17" fmla="*/ 1 h 30"/>
              <a:gd name="T18" fmla="*/ 0 w 15"/>
              <a:gd name="T19" fmla="*/ 1 h 30"/>
              <a:gd name="T20" fmla="*/ 0 w 15"/>
              <a:gd name="T21" fmla="*/ 1 h 3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5"/>
              <a:gd name="T34" fmla="*/ 0 h 30"/>
              <a:gd name="T35" fmla="*/ 15 w 15"/>
              <a:gd name="T36" fmla="*/ 30 h 3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5" h="30">
                <a:moveTo>
                  <a:pt x="0" y="30"/>
                </a:moveTo>
                <a:lnTo>
                  <a:pt x="0" y="15"/>
                </a:lnTo>
                <a:lnTo>
                  <a:pt x="0" y="0"/>
                </a:lnTo>
                <a:lnTo>
                  <a:pt x="0" y="15"/>
                </a:lnTo>
                <a:lnTo>
                  <a:pt x="0" y="0"/>
                </a:lnTo>
                <a:lnTo>
                  <a:pt x="15" y="0"/>
                </a:lnTo>
                <a:lnTo>
                  <a:pt x="15" y="15"/>
                </a:lnTo>
                <a:lnTo>
                  <a:pt x="15" y="0"/>
                </a:lnTo>
                <a:lnTo>
                  <a:pt x="15" y="15"/>
                </a:lnTo>
                <a:lnTo>
                  <a:pt x="0" y="15"/>
                </a:lnTo>
                <a:lnTo>
                  <a:pt x="0" y="3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28" name="Freeform 566"/>
          <p:cNvSpPr>
            <a:spLocks/>
          </p:cNvSpPr>
          <p:nvPr/>
        </p:nvSpPr>
        <p:spPr bwMode="auto">
          <a:xfrm>
            <a:off x="4935277" y="5107868"/>
            <a:ext cx="24025" cy="13611"/>
          </a:xfrm>
          <a:custGeom>
            <a:avLst/>
            <a:gdLst>
              <a:gd name="T0" fmla="*/ 1 w 30"/>
              <a:gd name="T1" fmla="*/ 1 h 15"/>
              <a:gd name="T2" fmla="*/ 0 w 30"/>
              <a:gd name="T3" fmla="*/ 1 h 15"/>
              <a:gd name="T4" fmla="*/ 1 w 30"/>
              <a:gd name="T5" fmla="*/ 1 h 15"/>
              <a:gd name="T6" fmla="*/ 0 w 30"/>
              <a:gd name="T7" fmla="*/ 1 h 15"/>
              <a:gd name="T8" fmla="*/ 0 w 30"/>
              <a:gd name="T9" fmla="*/ 0 h 15"/>
              <a:gd name="T10" fmla="*/ 1 w 30"/>
              <a:gd name="T11" fmla="*/ 0 h 15"/>
              <a:gd name="T12" fmla="*/ 1 w 30"/>
              <a:gd name="T13" fmla="*/ 1 h 15"/>
              <a:gd name="T14" fmla="*/ 1 w 30"/>
              <a:gd name="T15" fmla="*/ 1 h 15"/>
              <a:gd name="T16" fmla="*/ 1 w 30"/>
              <a:gd name="T17" fmla="*/ 1 h 1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0"/>
              <a:gd name="T28" fmla="*/ 0 h 15"/>
              <a:gd name="T29" fmla="*/ 30 w 30"/>
              <a:gd name="T30" fmla="*/ 15 h 1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0" h="15">
                <a:moveTo>
                  <a:pt x="15" y="15"/>
                </a:moveTo>
                <a:lnTo>
                  <a:pt x="0" y="15"/>
                </a:lnTo>
                <a:lnTo>
                  <a:pt x="15" y="15"/>
                </a:lnTo>
                <a:lnTo>
                  <a:pt x="0" y="15"/>
                </a:lnTo>
                <a:lnTo>
                  <a:pt x="0" y="0"/>
                </a:lnTo>
                <a:lnTo>
                  <a:pt x="15" y="0"/>
                </a:lnTo>
                <a:lnTo>
                  <a:pt x="15" y="15"/>
                </a:lnTo>
                <a:lnTo>
                  <a:pt x="30" y="15"/>
                </a:lnTo>
                <a:lnTo>
                  <a:pt x="15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29" name="Freeform 567"/>
          <p:cNvSpPr>
            <a:spLocks/>
          </p:cNvSpPr>
          <p:nvPr/>
        </p:nvSpPr>
        <p:spPr bwMode="auto">
          <a:xfrm>
            <a:off x="5828720" y="5319605"/>
            <a:ext cx="13514" cy="24198"/>
          </a:xfrm>
          <a:custGeom>
            <a:avLst/>
            <a:gdLst>
              <a:gd name="T0" fmla="*/ 1 w 15"/>
              <a:gd name="T1" fmla="*/ 1 h 30"/>
              <a:gd name="T2" fmla="*/ 0 w 15"/>
              <a:gd name="T3" fmla="*/ 1 h 30"/>
              <a:gd name="T4" fmla="*/ 0 w 15"/>
              <a:gd name="T5" fmla="*/ 1 h 30"/>
              <a:gd name="T6" fmla="*/ 0 w 15"/>
              <a:gd name="T7" fmla="*/ 0 h 30"/>
              <a:gd name="T8" fmla="*/ 0 w 15"/>
              <a:gd name="T9" fmla="*/ 1 h 30"/>
              <a:gd name="T10" fmla="*/ 1 w 15"/>
              <a:gd name="T11" fmla="*/ 1 h 30"/>
              <a:gd name="T12" fmla="*/ 1 w 15"/>
              <a:gd name="T13" fmla="*/ 1 h 3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5"/>
              <a:gd name="T22" fmla="*/ 0 h 30"/>
              <a:gd name="T23" fmla="*/ 15 w 15"/>
              <a:gd name="T24" fmla="*/ 30 h 3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5" h="30">
                <a:moveTo>
                  <a:pt x="15" y="30"/>
                </a:moveTo>
                <a:lnTo>
                  <a:pt x="0" y="30"/>
                </a:lnTo>
                <a:lnTo>
                  <a:pt x="0" y="15"/>
                </a:lnTo>
                <a:lnTo>
                  <a:pt x="0" y="0"/>
                </a:lnTo>
                <a:lnTo>
                  <a:pt x="0" y="15"/>
                </a:lnTo>
                <a:lnTo>
                  <a:pt x="15" y="15"/>
                </a:lnTo>
                <a:lnTo>
                  <a:pt x="15" y="3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30" name="Freeform 568"/>
          <p:cNvSpPr>
            <a:spLocks/>
          </p:cNvSpPr>
          <p:nvPr/>
        </p:nvSpPr>
        <p:spPr bwMode="auto">
          <a:xfrm>
            <a:off x="5968366" y="5455718"/>
            <a:ext cx="13514" cy="25711"/>
          </a:xfrm>
          <a:custGeom>
            <a:avLst/>
            <a:gdLst>
              <a:gd name="T0" fmla="*/ 1 w 15"/>
              <a:gd name="T1" fmla="*/ 1 h 30"/>
              <a:gd name="T2" fmla="*/ 1 w 15"/>
              <a:gd name="T3" fmla="*/ 1 h 30"/>
              <a:gd name="T4" fmla="*/ 0 w 15"/>
              <a:gd name="T5" fmla="*/ 0 h 30"/>
              <a:gd name="T6" fmla="*/ 1 w 15"/>
              <a:gd name="T7" fmla="*/ 0 h 30"/>
              <a:gd name="T8" fmla="*/ 1 w 15"/>
              <a:gd name="T9" fmla="*/ 1 h 30"/>
              <a:gd name="T10" fmla="*/ 1 w 15"/>
              <a:gd name="T11" fmla="*/ 0 h 30"/>
              <a:gd name="T12" fmla="*/ 1 w 15"/>
              <a:gd name="T13" fmla="*/ 1 h 30"/>
              <a:gd name="T14" fmla="*/ 1 w 15"/>
              <a:gd name="T15" fmla="*/ 1 h 3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5"/>
              <a:gd name="T25" fmla="*/ 0 h 30"/>
              <a:gd name="T26" fmla="*/ 15 w 15"/>
              <a:gd name="T27" fmla="*/ 30 h 3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5" h="30">
                <a:moveTo>
                  <a:pt x="15" y="30"/>
                </a:moveTo>
                <a:lnTo>
                  <a:pt x="15" y="15"/>
                </a:lnTo>
                <a:lnTo>
                  <a:pt x="0" y="0"/>
                </a:lnTo>
                <a:lnTo>
                  <a:pt x="15" y="0"/>
                </a:lnTo>
                <a:lnTo>
                  <a:pt x="15" y="15"/>
                </a:lnTo>
                <a:lnTo>
                  <a:pt x="15" y="0"/>
                </a:lnTo>
                <a:lnTo>
                  <a:pt x="15" y="15"/>
                </a:lnTo>
                <a:lnTo>
                  <a:pt x="15" y="3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31" name="Freeform 569"/>
          <p:cNvSpPr>
            <a:spLocks/>
          </p:cNvSpPr>
          <p:nvPr/>
        </p:nvSpPr>
        <p:spPr bwMode="auto">
          <a:xfrm>
            <a:off x="4870708" y="5095769"/>
            <a:ext cx="24025" cy="12099"/>
          </a:xfrm>
          <a:custGeom>
            <a:avLst/>
            <a:gdLst>
              <a:gd name="T0" fmla="*/ 1 w 30"/>
              <a:gd name="T1" fmla="*/ 1 h 15"/>
              <a:gd name="T2" fmla="*/ 1 w 30"/>
              <a:gd name="T3" fmla="*/ 1 h 15"/>
              <a:gd name="T4" fmla="*/ 1 w 30"/>
              <a:gd name="T5" fmla="*/ 0 h 15"/>
              <a:gd name="T6" fmla="*/ 0 w 30"/>
              <a:gd name="T7" fmla="*/ 0 h 15"/>
              <a:gd name="T8" fmla="*/ 1 w 30"/>
              <a:gd name="T9" fmla="*/ 0 h 15"/>
              <a:gd name="T10" fmla="*/ 1 w 30"/>
              <a:gd name="T11" fmla="*/ 1 h 15"/>
              <a:gd name="T12" fmla="*/ 1 w 30"/>
              <a:gd name="T13" fmla="*/ 1 h 1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0"/>
              <a:gd name="T22" fmla="*/ 0 h 15"/>
              <a:gd name="T23" fmla="*/ 30 w 30"/>
              <a:gd name="T24" fmla="*/ 15 h 1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0" h="15">
                <a:moveTo>
                  <a:pt x="30" y="15"/>
                </a:moveTo>
                <a:lnTo>
                  <a:pt x="15" y="15"/>
                </a:lnTo>
                <a:lnTo>
                  <a:pt x="15" y="0"/>
                </a:lnTo>
                <a:lnTo>
                  <a:pt x="0" y="0"/>
                </a:lnTo>
                <a:lnTo>
                  <a:pt x="15" y="0"/>
                </a:lnTo>
                <a:lnTo>
                  <a:pt x="15" y="15"/>
                </a:lnTo>
                <a:lnTo>
                  <a:pt x="3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32" name="Freeform 570"/>
          <p:cNvSpPr>
            <a:spLocks/>
          </p:cNvSpPr>
          <p:nvPr/>
        </p:nvSpPr>
        <p:spPr bwMode="auto">
          <a:xfrm>
            <a:off x="6132040" y="5343802"/>
            <a:ext cx="12013" cy="13611"/>
          </a:xfrm>
          <a:custGeom>
            <a:avLst/>
            <a:gdLst>
              <a:gd name="T0" fmla="*/ 1 w 15"/>
              <a:gd name="T1" fmla="*/ 1 h 15"/>
              <a:gd name="T2" fmla="*/ 0 w 15"/>
              <a:gd name="T3" fmla="*/ 1 h 15"/>
              <a:gd name="T4" fmla="*/ 1 w 15"/>
              <a:gd name="T5" fmla="*/ 1 h 15"/>
              <a:gd name="T6" fmla="*/ 0 w 15"/>
              <a:gd name="T7" fmla="*/ 1 h 15"/>
              <a:gd name="T8" fmla="*/ 0 w 15"/>
              <a:gd name="T9" fmla="*/ 0 h 15"/>
              <a:gd name="T10" fmla="*/ 0 w 15"/>
              <a:gd name="T11" fmla="*/ 1 h 15"/>
              <a:gd name="T12" fmla="*/ 1 w 15"/>
              <a:gd name="T13" fmla="*/ 0 h 15"/>
              <a:gd name="T14" fmla="*/ 1 w 15"/>
              <a:gd name="T15" fmla="*/ 1 h 1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5"/>
              <a:gd name="T25" fmla="*/ 0 h 15"/>
              <a:gd name="T26" fmla="*/ 15 w 15"/>
              <a:gd name="T27" fmla="*/ 15 h 1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5" h="15">
                <a:moveTo>
                  <a:pt x="15" y="15"/>
                </a:moveTo>
                <a:lnTo>
                  <a:pt x="0" y="15"/>
                </a:lnTo>
                <a:lnTo>
                  <a:pt x="15" y="15"/>
                </a:lnTo>
                <a:lnTo>
                  <a:pt x="0" y="15"/>
                </a:lnTo>
                <a:lnTo>
                  <a:pt x="0" y="0"/>
                </a:lnTo>
                <a:lnTo>
                  <a:pt x="0" y="15"/>
                </a:lnTo>
                <a:lnTo>
                  <a:pt x="15" y="0"/>
                </a:lnTo>
                <a:lnTo>
                  <a:pt x="15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33" name="Freeform 571"/>
          <p:cNvSpPr>
            <a:spLocks/>
          </p:cNvSpPr>
          <p:nvPr/>
        </p:nvSpPr>
        <p:spPr bwMode="auto">
          <a:xfrm>
            <a:off x="4845183" y="5095769"/>
            <a:ext cx="12013" cy="12099"/>
          </a:xfrm>
          <a:custGeom>
            <a:avLst/>
            <a:gdLst>
              <a:gd name="T0" fmla="*/ 0 w 15"/>
              <a:gd name="T1" fmla="*/ 1 h 15"/>
              <a:gd name="T2" fmla="*/ 0 w 15"/>
              <a:gd name="T3" fmla="*/ 0 h 15"/>
              <a:gd name="T4" fmla="*/ 1 w 15"/>
              <a:gd name="T5" fmla="*/ 0 h 15"/>
              <a:gd name="T6" fmla="*/ 0 w 15"/>
              <a:gd name="T7" fmla="*/ 0 h 15"/>
              <a:gd name="T8" fmla="*/ 0 w 15"/>
              <a:gd name="T9" fmla="*/ 1 h 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"/>
              <a:gd name="T16" fmla="*/ 0 h 15"/>
              <a:gd name="T17" fmla="*/ 15 w 15"/>
              <a:gd name="T18" fmla="*/ 15 h 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" h="15">
                <a:moveTo>
                  <a:pt x="0" y="15"/>
                </a:moveTo>
                <a:lnTo>
                  <a:pt x="0" y="0"/>
                </a:lnTo>
                <a:lnTo>
                  <a:pt x="15" y="0"/>
                </a:lnTo>
                <a:lnTo>
                  <a:pt x="0" y="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34" name="Freeform 572"/>
          <p:cNvSpPr>
            <a:spLocks/>
          </p:cNvSpPr>
          <p:nvPr/>
        </p:nvSpPr>
        <p:spPr bwMode="auto">
          <a:xfrm>
            <a:off x="6132040" y="5369511"/>
            <a:ext cx="12013" cy="0"/>
          </a:xfrm>
          <a:custGeom>
            <a:avLst/>
            <a:gdLst>
              <a:gd name="T0" fmla="*/ 1 w 15"/>
              <a:gd name="T1" fmla="*/ 0 w 15"/>
              <a:gd name="T2" fmla="*/ 1 w 15"/>
              <a:gd name="T3" fmla="*/ 0 60000 65536"/>
              <a:gd name="T4" fmla="*/ 0 60000 65536"/>
              <a:gd name="T5" fmla="*/ 0 60000 65536"/>
              <a:gd name="T6" fmla="*/ 0 w 15"/>
              <a:gd name="T7" fmla="*/ 15 w 15"/>
            </a:gdLst>
            <a:ahLst/>
            <a:cxnLst>
              <a:cxn ang="T3">
                <a:pos x="T0" y="0"/>
              </a:cxn>
              <a:cxn ang="T4">
                <a:pos x="T1" y="0"/>
              </a:cxn>
              <a:cxn ang="T5">
                <a:pos x="T2" y="0"/>
              </a:cxn>
            </a:cxnLst>
            <a:rect l="T6" t="0" r="T7" b="0"/>
            <a:pathLst>
              <a:path w="15">
                <a:moveTo>
                  <a:pt x="15" y="0"/>
                </a:moveTo>
                <a:lnTo>
                  <a:pt x="0" y="0"/>
                </a:lnTo>
                <a:lnTo>
                  <a:pt x="1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35" name="Freeform 573"/>
          <p:cNvSpPr>
            <a:spLocks/>
          </p:cNvSpPr>
          <p:nvPr/>
        </p:nvSpPr>
        <p:spPr bwMode="auto">
          <a:xfrm>
            <a:off x="6132040" y="5505627"/>
            <a:ext cx="12013" cy="12099"/>
          </a:xfrm>
          <a:custGeom>
            <a:avLst/>
            <a:gdLst>
              <a:gd name="T0" fmla="*/ 1 w 15"/>
              <a:gd name="T1" fmla="*/ 1 h 15"/>
              <a:gd name="T2" fmla="*/ 0 w 15"/>
              <a:gd name="T3" fmla="*/ 1 h 15"/>
              <a:gd name="T4" fmla="*/ 0 w 15"/>
              <a:gd name="T5" fmla="*/ 0 h 15"/>
              <a:gd name="T6" fmla="*/ 0 w 15"/>
              <a:gd name="T7" fmla="*/ 1 h 15"/>
              <a:gd name="T8" fmla="*/ 1 w 15"/>
              <a:gd name="T9" fmla="*/ 1 h 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"/>
              <a:gd name="T16" fmla="*/ 0 h 15"/>
              <a:gd name="T17" fmla="*/ 15 w 15"/>
              <a:gd name="T18" fmla="*/ 15 h 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" h="15">
                <a:moveTo>
                  <a:pt x="15" y="15"/>
                </a:moveTo>
                <a:lnTo>
                  <a:pt x="0" y="15"/>
                </a:lnTo>
                <a:lnTo>
                  <a:pt x="0" y="0"/>
                </a:lnTo>
                <a:lnTo>
                  <a:pt x="0" y="15"/>
                </a:lnTo>
                <a:lnTo>
                  <a:pt x="15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36" name="Freeform 574"/>
          <p:cNvSpPr>
            <a:spLocks/>
          </p:cNvSpPr>
          <p:nvPr/>
        </p:nvSpPr>
        <p:spPr bwMode="auto">
          <a:xfrm>
            <a:off x="6118525" y="5492016"/>
            <a:ext cx="13514" cy="13611"/>
          </a:xfrm>
          <a:custGeom>
            <a:avLst/>
            <a:gdLst>
              <a:gd name="T0" fmla="*/ 1 w 15"/>
              <a:gd name="T1" fmla="*/ 1 h 15"/>
              <a:gd name="T2" fmla="*/ 1 w 15"/>
              <a:gd name="T3" fmla="*/ 0 h 15"/>
              <a:gd name="T4" fmla="*/ 0 w 15"/>
              <a:gd name="T5" fmla="*/ 0 h 15"/>
              <a:gd name="T6" fmla="*/ 1 w 15"/>
              <a:gd name="T7" fmla="*/ 0 h 15"/>
              <a:gd name="T8" fmla="*/ 1 w 15"/>
              <a:gd name="T9" fmla="*/ 1 h 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"/>
              <a:gd name="T16" fmla="*/ 0 h 15"/>
              <a:gd name="T17" fmla="*/ 15 w 15"/>
              <a:gd name="T18" fmla="*/ 15 h 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" h="15">
                <a:moveTo>
                  <a:pt x="15" y="15"/>
                </a:moveTo>
                <a:lnTo>
                  <a:pt x="15" y="0"/>
                </a:lnTo>
                <a:lnTo>
                  <a:pt x="0" y="0"/>
                </a:lnTo>
                <a:lnTo>
                  <a:pt x="15" y="0"/>
                </a:lnTo>
                <a:lnTo>
                  <a:pt x="15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37" name="Freeform 575"/>
          <p:cNvSpPr>
            <a:spLocks/>
          </p:cNvSpPr>
          <p:nvPr/>
        </p:nvSpPr>
        <p:spPr bwMode="auto">
          <a:xfrm>
            <a:off x="4783618" y="5145677"/>
            <a:ext cx="10511" cy="0"/>
          </a:xfrm>
          <a:custGeom>
            <a:avLst/>
            <a:gdLst>
              <a:gd name="T0" fmla="*/ 0 w 15"/>
              <a:gd name="T1" fmla="*/ 0 w 15"/>
              <a:gd name="T2" fmla="*/ 0 w 15"/>
              <a:gd name="T3" fmla="*/ 0 60000 65536"/>
              <a:gd name="T4" fmla="*/ 0 60000 65536"/>
              <a:gd name="T5" fmla="*/ 0 60000 65536"/>
              <a:gd name="T6" fmla="*/ 0 w 15"/>
              <a:gd name="T7" fmla="*/ 15 w 15"/>
            </a:gdLst>
            <a:ahLst/>
            <a:cxnLst>
              <a:cxn ang="T3">
                <a:pos x="T0" y="0"/>
              </a:cxn>
              <a:cxn ang="T4">
                <a:pos x="T1" y="0"/>
              </a:cxn>
              <a:cxn ang="T5">
                <a:pos x="T2" y="0"/>
              </a:cxn>
            </a:cxnLst>
            <a:rect l="T6" t="0" r="T7" b="0"/>
            <a:pathLst>
              <a:path w="15">
                <a:moveTo>
                  <a:pt x="15" y="0"/>
                </a:moveTo>
                <a:lnTo>
                  <a:pt x="0" y="0"/>
                </a:lnTo>
                <a:lnTo>
                  <a:pt x="1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38" name="Freeform 576"/>
          <p:cNvSpPr>
            <a:spLocks/>
          </p:cNvSpPr>
          <p:nvPr/>
        </p:nvSpPr>
        <p:spPr bwMode="auto">
          <a:xfrm>
            <a:off x="6132040" y="5343802"/>
            <a:ext cx="12013" cy="13611"/>
          </a:xfrm>
          <a:custGeom>
            <a:avLst/>
            <a:gdLst>
              <a:gd name="T0" fmla="*/ 0 w 15"/>
              <a:gd name="T1" fmla="*/ 1 h 15"/>
              <a:gd name="T2" fmla="*/ 0 w 15"/>
              <a:gd name="T3" fmla="*/ 0 h 15"/>
              <a:gd name="T4" fmla="*/ 1 w 15"/>
              <a:gd name="T5" fmla="*/ 0 h 15"/>
              <a:gd name="T6" fmla="*/ 0 w 15"/>
              <a:gd name="T7" fmla="*/ 0 h 15"/>
              <a:gd name="T8" fmla="*/ 0 w 15"/>
              <a:gd name="T9" fmla="*/ 1 h 15"/>
              <a:gd name="T10" fmla="*/ 0 w 15"/>
              <a:gd name="T11" fmla="*/ 0 h 15"/>
              <a:gd name="T12" fmla="*/ 0 w 15"/>
              <a:gd name="T13" fmla="*/ 1 h 1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5"/>
              <a:gd name="T22" fmla="*/ 0 h 15"/>
              <a:gd name="T23" fmla="*/ 15 w 15"/>
              <a:gd name="T24" fmla="*/ 15 h 1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5" h="15">
                <a:moveTo>
                  <a:pt x="0" y="15"/>
                </a:moveTo>
                <a:lnTo>
                  <a:pt x="0" y="0"/>
                </a:lnTo>
                <a:lnTo>
                  <a:pt x="15" y="0"/>
                </a:lnTo>
                <a:lnTo>
                  <a:pt x="0" y="0"/>
                </a:lnTo>
                <a:lnTo>
                  <a:pt x="0" y="15"/>
                </a:lnTo>
                <a:lnTo>
                  <a:pt x="0" y="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39" name="Rectangle 577"/>
          <p:cNvSpPr>
            <a:spLocks noChangeArrowheads="1"/>
          </p:cNvSpPr>
          <p:nvPr/>
        </p:nvSpPr>
        <p:spPr bwMode="auto">
          <a:xfrm>
            <a:off x="6156065" y="5455718"/>
            <a:ext cx="13514" cy="1209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40" name="Freeform 578"/>
          <p:cNvSpPr>
            <a:spLocks/>
          </p:cNvSpPr>
          <p:nvPr/>
        </p:nvSpPr>
        <p:spPr bwMode="auto">
          <a:xfrm>
            <a:off x="5917312" y="5381611"/>
            <a:ext cx="0" cy="12099"/>
          </a:xfrm>
          <a:custGeom>
            <a:avLst/>
            <a:gdLst>
              <a:gd name="T0" fmla="*/ 1 h 15"/>
              <a:gd name="T1" fmla="*/ 0 h 15"/>
              <a:gd name="T2" fmla="*/ 1 h 15"/>
              <a:gd name="T3" fmla="*/ 0 60000 65536"/>
              <a:gd name="T4" fmla="*/ 0 60000 65536"/>
              <a:gd name="T5" fmla="*/ 0 60000 65536"/>
              <a:gd name="T6" fmla="*/ 0 h 15"/>
              <a:gd name="T7" fmla="*/ 15 h 15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15">
                <a:moveTo>
                  <a:pt x="0" y="15"/>
                </a:moveTo>
                <a:lnTo>
                  <a:pt x="0" y="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41" name="Freeform 579"/>
          <p:cNvSpPr>
            <a:spLocks/>
          </p:cNvSpPr>
          <p:nvPr/>
        </p:nvSpPr>
        <p:spPr bwMode="auto">
          <a:xfrm>
            <a:off x="4756589" y="5083670"/>
            <a:ext cx="0" cy="12099"/>
          </a:xfrm>
          <a:custGeom>
            <a:avLst/>
            <a:gdLst>
              <a:gd name="T0" fmla="*/ 1 h 15"/>
              <a:gd name="T1" fmla="*/ 0 h 15"/>
              <a:gd name="T2" fmla="*/ 1 h 15"/>
              <a:gd name="T3" fmla="*/ 0 60000 65536"/>
              <a:gd name="T4" fmla="*/ 0 60000 65536"/>
              <a:gd name="T5" fmla="*/ 0 60000 65536"/>
              <a:gd name="T6" fmla="*/ 0 h 15"/>
              <a:gd name="T7" fmla="*/ 15 h 15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15">
                <a:moveTo>
                  <a:pt x="0" y="15"/>
                </a:moveTo>
                <a:lnTo>
                  <a:pt x="0" y="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42" name="Freeform 580"/>
          <p:cNvSpPr>
            <a:spLocks/>
          </p:cNvSpPr>
          <p:nvPr/>
        </p:nvSpPr>
        <p:spPr bwMode="auto">
          <a:xfrm>
            <a:off x="6132038" y="5492015"/>
            <a:ext cx="0" cy="25711"/>
          </a:xfrm>
          <a:custGeom>
            <a:avLst/>
            <a:gdLst>
              <a:gd name="T0" fmla="*/ 1 h 30"/>
              <a:gd name="T1" fmla="*/ 1 h 30"/>
              <a:gd name="T2" fmla="*/ 0 h 30"/>
              <a:gd name="T3" fmla="*/ 1 h 30"/>
              <a:gd name="T4" fmla="*/ 1 h 30"/>
              <a:gd name="T5" fmla="*/ 0 60000 65536"/>
              <a:gd name="T6" fmla="*/ 0 60000 65536"/>
              <a:gd name="T7" fmla="*/ 0 60000 65536"/>
              <a:gd name="T8" fmla="*/ 0 60000 65536"/>
              <a:gd name="T9" fmla="*/ 0 60000 65536"/>
              <a:gd name="T10" fmla="*/ 0 h 30"/>
              <a:gd name="T11" fmla="*/ 30 h 30"/>
            </a:gdLst>
            <a:ahLst/>
            <a:cxnLst>
              <a:cxn ang="T5">
                <a:pos x="0" y="T0"/>
              </a:cxn>
              <a:cxn ang="T6">
                <a:pos x="0" y="T1"/>
              </a:cxn>
              <a:cxn ang="T7">
                <a:pos x="0" y="T2"/>
              </a:cxn>
              <a:cxn ang="T8">
                <a:pos x="0" y="T3"/>
              </a:cxn>
              <a:cxn ang="T9">
                <a:pos x="0" y="T4"/>
              </a:cxn>
            </a:cxnLst>
            <a:rect l="0" t="T10" r="0" b="T11"/>
            <a:pathLst>
              <a:path h="30">
                <a:moveTo>
                  <a:pt x="0" y="30"/>
                </a:moveTo>
                <a:lnTo>
                  <a:pt x="0" y="15"/>
                </a:lnTo>
                <a:lnTo>
                  <a:pt x="0" y="0"/>
                </a:lnTo>
                <a:lnTo>
                  <a:pt x="0" y="15"/>
                </a:lnTo>
                <a:lnTo>
                  <a:pt x="0" y="3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43" name="Freeform 581"/>
          <p:cNvSpPr>
            <a:spLocks/>
          </p:cNvSpPr>
          <p:nvPr/>
        </p:nvSpPr>
        <p:spPr bwMode="auto">
          <a:xfrm>
            <a:off x="6132038" y="5343802"/>
            <a:ext cx="0" cy="13611"/>
          </a:xfrm>
          <a:custGeom>
            <a:avLst/>
            <a:gdLst>
              <a:gd name="T0" fmla="*/ 1 h 15"/>
              <a:gd name="T1" fmla="*/ 0 h 15"/>
              <a:gd name="T2" fmla="*/ 1 h 15"/>
              <a:gd name="T3" fmla="*/ 0 h 15"/>
              <a:gd name="T4" fmla="*/ 1 h 15"/>
              <a:gd name="T5" fmla="*/ 0 60000 65536"/>
              <a:gd name="T6" fmla="*/ 0 60000 65536"/>
              <a:gd name="T7" fmla="*/ 0 60000 65536"/>
              <a:gd name="T8" fmla="*/ 0 60000 65536"/>
              <a:gd name="T9" fmla="*/ 0 60000 65536"/>
              <a:gd name="T10" fmla="*/ 0 h 15"/>
              <a:gd name="T11" fmla="*/ 15 h 15"/>
            </a:gdLst>
            <a:ahLst/>
            <a:cxnLst>
              <a:cxn ang="T5">
                <a:pos x="0" y="T0"/>
              </a:cxn>
              <a:cxn ang="T6">
                <a:pos x="0" y="T1"/>
              </a:cxn>
              <a:cxn ang="T7">
                <a:pos x="0" y="T2"/>
              </a:cxn>
              <a:cxn ang="T8">
                <a:pos x="0" y="T3"/>
              </a:cxn>
              <a:cxn ang="T9">
                <a:pos x="0" y="T4"/>
              </a:cxn>
            </a:cxnLst>
            <a:rect l="0" t="T10" r="0" b="T11"/>
            <a:pathLst>
              <a:path h="15">
                <a:moveTo>
                  <a:pt x="0" y="15"/>
                </a:moveTo>
                <a:lnTo>
                  <a:pt x="0" y="0"/>
                </a:lnTo>
                <a:lnTo>
                  <a:pt x="0" y="15"/>
                </a:lnTo>
                <a:lnTo>
                  <a:pt x="0" y="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44" name="Freeform 582"/>
          <p:cNvSpPr>
            <a:spLocks/>
          </p:cNvSpPr>
          <p:nvPr/>
        </p:nvSpPr>
        <p:spPr bwMode="auto">
          <a:xfrm>
            <a:off x="4744577" y="5083669"/>
            <a:ext cx="12013" cy="0"/>
          </a:xfrm>
          <a:custGeom>
            <a:avLst/>
            <a:gdLst>
              <a:gd name="T0" fmla="*/ 1 w 15"/>
              <a:gd name="T1" fmla="*/ 0 w 15"/>
              <a:gd name="T2" fmla="*/ 1 w 15"/>
              <a:gd name="T3" fmla="*/ 0 60000 65536"/>
              <a:gd name="T4" fmla="*/ 0 60000 65536"/>
              <a:gd name="T5" fmla="*/ 0 60000 65536"/>
              <a:gd name="T6" fmla="*/ 0 w 15"/>
              <a:gd name="T7" fmla="*/ 15 w 15"/>
            </a:gdLst>
            <a:ahLst/>
            <a:cxnLst>
              <a:cxn ang="T3">
                <a:pos x="T0" y="0"/>
              </a:cxn>
              <a:cxn ang="T4">
                <a:pos x="T1" y="0"/>
              </a:cxn>
              <a:cxn ang="T5">
                <a:pos x="T2" y="0"/>
              </a:cxn>
            </a:cxnLst>
            <a:rect l="T6" t="0" r="T7" b="0"/>
            <a:pathLst>
              <a:path w="15">
                <a:moveTo>
                  <a:pt x="15" y="0"/>
                </a:moveTo>
                <a:lnTo>
                  <a:pt x="0" y="0"/>
                </a:lnTo>
                <a:lnTo>
                  <a:pt x="1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45" name="Freeform 583"/>
          <p:cNvSpPr>
            <a:spLocks/>
          </p:cNvSpPr>
          <p:nvPr/>
        </p:nvSpPr>
        <p:spPr bwMode="auto">
          <a:xfrm>
            <a:off x="6144052" y="5357412"/>
            <a:ext cx="12013" cy="0"/>
          </a:xfrm>
          <a:custGeom>
            <a:avLst/>
            <a:gdLst>
              <a:gd name="T0" fmla="*/ 1 w 15"/>
              <a:gd name="T1" fmla="*/ 0 w 15"/>
              <a:gd name="T2" fmla="*/ 1 w 15"/>
              <a:gd name="T3" fmla="*/ 0 60000 65536"/>
              <a:gd name="T4" fmla="*/ 0 60000 65536"/>
              <a:gd name="T5" fmla="*/ 0 60000 65536"/>
              <a:gd name="T6" fmla="*/ 0 w 15"/>
              <a:gd name="T7" fmla="*/ 15 w 15"/>
            </a:gdLst>
            <a:ahLst/>
            <a:cxnLst>
              <a:cxn ang="T3">
                <a:pos x="T0" y="0"/>
              </a:cxn>
              <a:cxn ang="T4">
                <a:pos x="T1" y="0"/>
              </a:cxn>
              <a:cxn ang="T5">
                <a:pos x="T2" y="0"/>
              </a:cxn>
            </a:cxnLst>
            <a:rect l="T6" t="0" r="T7" b="0"/>
            <a:pathLst>
              <a:path w="15">
                <a:moveTo>
                  <a:pt x="15" y="0"/>
                </a:moveTo>
                <a:lnTo>
                  <a:pt x="0" y="0"/>
                </a:lnTo>
                <a:lnTo>
                  <a:pt x="1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46" name="Freeform 584"/>
          <p:cNvSpPr>
            <a:spLocks/>
          </p:cNvSpPr>
          <p:nvPr/>
        </p:nvSpPr>
        <p:spPr bwMode="auto">
          <a:xfrm>
            <a:off x="4669498" y="5257594"/>
            <a:ext cx="12013" cy="12099"/>
          </a:xfrm>
          <a:custGeom>
            <a:avLst/>
            <a:gdLst>
              <a:gd name="T0" fmla="*/ 1 w 15"/>
              <a:gd name="T1" fmla="*/ 1 h 15"/>
              <a:gd name="T2" fmla="*/ 0 w 15"/>
              <a:gd name="T3" fmla="*/ 1 h 15"/>
              <a:gd name="T4" fmla="*/ 1 w 15"/>
              <a:gd name="T5" fmla="*/ 0 h 15"/>
              <a:gd name="T6" fmla="*/ 1 w 15"/>
              <a:gd name="T7" fmla="*/ 1 h 15"/>
              <a:gd name="T8" fmla="*/ 0 60000 65536"/>
              <a:gd name="T9" fmla="*/ 0 60000 65536"/>
              <a:gd name="T10" fmla="*/ 0 60000 65536"/>
              <a:gd name="T11" fmla="*/ 0 60000 65536"/>
              <a:gd name="T12" fmla="*/ 0 w 15"/>
              <a:gd name="T13" fmla="*/ 0 h 15"/>
              <a:gd name="T14" fmla="*/ 15 w 15"/>
              <a:gd name="T15" fmla="*/ 15 h 1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" h="15">
                <a:moveTo>
                  <a:pt x="15" y="15"/>
                </a:moveTo>
                <a:lnTo>
                  <a:pt x="0" y="15"/>
                </a:lnTo>
                <a:lnTo>
                  <a:pt x="15" y="0"/>
                </a:lnTo>
                <a:lnTo>
                  <a:pt x="15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47" name="Freeform 585"/>
          <p:cNvSpPr>
            <a:spLocks/>
          </p:cNvSpPr>
          <p:nvPr/>
        </p:nvSpPr>
        <p:spPr bwMode="auto">
          <a:xfrm>
            <a:off x="4894736" y="5357412"/>
            <a:ext cx="13514" cy="12099"/>
          </a:xfrm>
          <a:custGeom>
            <a:avLst/>
            <a:gdLst>
              <a:gd name="T0" fmla="*/ 1 w 15"/>
              <a:gd name="T1" fmla="*/ 1 h 15"/>
              <a:gd name="T2" fmla="*/ 1 w 15"/>
              <a:gd name="T3" fmla="*/ 0 h 15"/>
              <a:gd name="T4" fmla="*/ 0 w 15"/>
              <a:gd name="T5" fmla="*/ 0 h 15"/>
              <a:gd name="T6" fmla="*/ 1 w 15"/>
              <a:gd name="T7" fmla="*/ 0 h 15"/>
              <a:gd name="T8" fmla="*/ 1 w 15"/>
              <a:gd name="T9" fmla="*/ 1 h 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"/>
              <a:gd name="T16" fmla="*/ 0 h 15"/>
              <a:gd name="T17" fmla="*/ 15 w 15"/>
              <a:gd name="T18" fmla="*/ 15 h 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" h="15">
                <a:moveTo>
                  <a:pt x="15" y="15"/>
                </a:moveTo>
                <a:lnTo>
                  <a:pt x="15" y="0"/>
                </a:lnTo>
                <a:lnTo>
                  <a:pt x="0" y="0"/>
                </a:lnTo>
                <a:lnTo>
                  <a:pt x="15" y="0"/>
                </a:lnTo>
                <a:lnTo>
                  <a:pt x="15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48" name="Freeform 586"/>
          <p:cNvSpPr>
            <a:spLocks/>
          </p:cNvSpPr>
          <p:nvPr/>
        </p:nvSpPr>
        <p:spPr bwMode="auto">
          <a:xfrm>
            <a:off x="4744577" y="5219784"/>
            <a:ext cx="12013" cy="0"/>
          </a:xfrm>
          <a:custGeom>
            <a:avLst/>
            <a:gdLst>
              <a:gd name="T0" fmla="*/ 1 w 15"/>
              <a:gd name="T1" fmla="*/ 0 w 15"/>
              <a:gd name="T2" fmla="*/ 1 w 15"/>
              <a:gd name="T3" fmla="*/ 0 60000 65536"/>
              <a:gd name="T4" fmla="*/ 0 60000 65536"/>
              <a:gd name="T5" fmla="*/ 0 60000 65536"/>
              <a:gd name="T6" fmla="*/ 0 w 15"/>
              <a:gd name="T7" fmla="*/ 15 w 15"/>
            </a:gdLst>
            <a:ahLst/>
            <a:cxnLst>
              <a:cxn ang="T3">
                <a:pos x="T0" y="0"/>
              </a:cxn>
              <a:cxn ang="T4">
                <a:pos x="T1" y="0"/>
              </a:cxn>
              <a:cxn ang="T5">
                <a:pos x="T2" y="0"/>
              </a:cxn>
            </a:cxnLst>
            <a:rect l="T6" t="0" r="T7" b="0"/>
            <a:pathLst>
              <a:path w="15">
                <a:moveTo>
                  <a:pt x="15" y="0"/>
                </a:moveTo>
                <a:lnTo>
                  <a:pt x="0" y="0"/>
                </a:lnTo>
                <a:lnTo>
                  <a:pt x="1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49" name="Freeform 587"/>
          <p:cNvSpPr>
            <a:spLocks/>
          </p:cNvSpPr>
          <p:nvPr/>
        </p:nvSpPr>
        <p:spPr bwMode="auto">
          <a:xfrm>
            <a:off x="4744577" y="5233396"/>
            <a:ext cx="12013" cy="12099"/>
          </a:xfrm>
          <a:custGeom>
            <a:avLst/>
            <a:gdLst>
              <a:gd name="T0" fmla="*/ 1 w 15"/>
              <a:gd name="T1" fmla="*/ 1 h 15"/>
              <a:gd name="T2" fmla="*/ 0 w 15"/>
              <a:gd name="T3" fmla="*/ 1 h 15"/>
              <a:gd name="T4" fmla="*/ 0 w 15"/>
              <a:gd name="T5" fmla="*/ 0 h 15"/>
              <a:gd name="T6" fmla="*/ 0 w 15"/>
              <a:gd name="T7" fmla="*/ 1 h 15"/>
              <a:gd name="T8" fmla="*/ 1 w 15"/>
              <a:gd name="T9" fmla="*/ 1 h 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"/>
              <a:gd name="T16" fmla="*/ 0 h 15"/>
              <a:gd name="T17" fmla="*/ 15 w 15"/>
              <a:gd name="T18" fmla="*/ 15 h 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" h="15">
                <a:moveTo>
                  <a:pt x="15" y="15"/>
                </a:moveTo>
                <a:lnTo>
                  <a:pt x="0" y="15"/>
                </a:lnTo>
                <a:lnTo>
                  <a:pt x="0" y="0"/>
                </a:lnTo>
                <a:lnTo>
                  <a:pt x="0" y="15"/>
                </a:lnTo>
                <a:lnTo>
                  <a:pt x="15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50" name="Freeform 588"/>
          <p:cNvSpPr>
            <a:spLocks/>
          </p:cNvSpPr>
          <p:nvPr/>
        </p:nvSpPr>
        <p:spPr bwMode="auto">
          <a:xfrm>
            <a:off x="6169577" y="5505627"/>
            <a:ext cx="0" cy="12099"/>
          </a:xfrm>
          <a:custGeom>
            <a:avLst/>
            <a:gdLst>
              <a:gd name="T0" fmla="*/ 1 h 15"/>
              <a:gd name="T1" fmla="*/ 0 h 15"/>
              <a:gd name="T2" fmla="*/ 1 h 15"/>
              <a:gd name="T3" fmla="*/ 0 60000 65536"/>
              <a:gd name="T4" fmla="*/ 0 60000 65536"/>
              <a:gd name="T5" fmla="*/ 0 60000 65536"/>
              <a:gd name="T6" fmla="*/ 0 h 15"/>
              <a:gd name="T7" fmla="*/ 15 h 15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15">
                <a:moveTo>
                  <a:pt x="0" y="15"/>
                </a:moveTo>
                <a:lnTo>
                  <a:pt x="0" y="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51" name="Freeform 589"/>
          <p:cNvSpPr>
            <a:spLocks/>
          </p:cNvSpPr>
          <p:nvPr/>
        </p:nvSpPr>
        <p:spPr bwMode="auto">
          <a:xfrm>
            <a:off x="5373741" y="5405809"/>
            <a:ext cx="13514" cy="0"/>
          </a:xfrm>
          <a:custGeom>
            <a:avLst/>
            <a:gdLst>
              <a:gd name="T0" fmla="*/ 0 w 15"/>
              <a:gd name="T1" fmla="*/ 1 w 15"/>
              <a:gd name="T2" fmla="*/ 0 w 15"/>
              <a:gd name="T3" fmla="*/ 0 60000 65536"/>
              <a:gd name="T4" fmla="*/ 0 60000 65536"/>
              <a:gd name="T5" fmla="*/ 0 60000 65536"/>
              <a:gd name="T6" fmla="*/ 0 w 15"/>
              <a:gd name="T7" fmla="*/ 15 w 15"/>
            </a:gdLst>
            <a:ahLst/>
            <a:cxnLst>
              <a:cxn ang="T3">
                <a:pos x="T0" y="0"/>
              </a:cxn>
              <a:cxn ang="T4">
                <a:pos x="T1" y="0"/>
              </a:cxn>
              <a:cxn ang="T5">
                <a:pos x="T2" y="0"/>
              </a:cxn>
            </a:cxnLst>
            <a:rect l="T6" t="0" r="T7" b="0"/>
            <a:pathLst>
              <a:path w="15">
                <a:moveTo>
                  <a:pt x="0" y="0"/>
                </a:moveTo>
                <a:lnTo>
                  <a:pt x="15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52" name="Freeform 590"/>
          <p:cNvSpPr>
            <a:spLocks/>
          </p:cNvSpPr>
          <p:nvPr/>
        </p:nvSpPr>
        <p:spPr bwMode="auto">
          <a:xfrm>
            <a:off x="6156065" y="5505627"/>
            <a:ext cx="13514" cy="12099"/>
          </a:xfrm>
          <a:custGeom>
            <a:avLst/>
            <a:gdLst>
              <a:gd name="T0" fmla="*/ 1 w 15"/>
              <a:gd name="T1" fmla="*/ 1 h 15"/>
              <a:gd name="T2" fmla="*/ 0 w 15"/>
              <a:gd name="T3" fmla="*/ 0 h 15"/>
              <a:gd name="T4" fmla="*/ 1 w 15"/>
              <a:gd name="T5" fmla="*/ 0 h 15"/>
              <a:gd name="T6" fmla="*/ 1 w 15"/>
              <a:gd name="T7" fmla="*/ 1 h 15"/>
              <a:gd name="T8" fmla="*/ 0 60000 65536"/>
              <a:gd name="T9" fmla="*/ 0 60000 65536"/>
              <a:gd name="T10" fmla="*/ 0 60000 65536"/>
              <a:gd name="T11" fmla="*/ 0 60000 65536"/>
              <a:gd name="T12" fmla="*/ 0 w 15"/>
              <a:gd name="T13" fmla="*/ 0 h 15"/>
              <a:gd name="T14" fmla="*/ 15 w 15"/>
              <a:gd name="T15" fmla="*/ 15 h 1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" h="15">
                <a:moveTo>
                  <a:pt x="15" y="15"/>
                </a:moveTo>
                <a:lnTo>
                  <a:pt x="0" y="0"/>
                </a:lnTo>
                <a:lnTo>
                  <a:pt x="15" y="0"/>
                </a:lnTo>
                <a:lnTo>
                  <a:pt x="15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53" name="Freeform 591"/>
          <p:cNvSpPr>
            <a:spLocks/>
          </p:cNvSpPr>
          <p:nvPr/>
        </p:nvSpPr>
        <p:spPr bwMode="auto">
          <a:xfrm>
            <a:off x="4845181" y="5095769"/>
            <a:ext cx="0" cy="12099"/>
          </a:xfrm>
          <a:custGeom>
            <a:avLst/>
            <a:gdLst>
              <a:gd name="T0" fmla="*/ 1 h 15"/>
              <a:gd name="T1" fmla="*/ 0 h 15"/>
              <a:gd name="T2" fmla="*/ 1 h 15"/>
              <a:gd name="T3" fmla="*/ 0 60000 65536"/>
              <a:gd name="T4" fmla="*/ 0 60000 65536"/>
              <a:gd name="T5" fmla="*/ 0 60000 65536"/>
              <a:gd name="T6" fmla="*/ 0 h 15"/>
              <a:gd name="T7" fmla="*/ 15 h 15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15">
                <a:moveTo>
                  <a:pt x="0" y="15"/>
                </a:moveTo>
                <a:lnTo>
                  <a:pt x="0" y="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54" name="Freeform 592"/>
          <p:cNvSpPr>
            <a:spLocks/>
          </p:cNvSpPr>
          <p:nvPr/>
        </p:nvSpPr>
        <p:spPr bwMode="auto">
          <a:xfrm>
            <a:off x="4935278" y="5121479"/>
            <a:ext cx="10511" cy="0"/>
          </a:xfrm>
          <a:custGeom>
            <a:avLst/>
            <a:gdLst>
              <a:gd name="T0" fmla="*/ 0 w 15"/>
              <a:gd name="T1" fmla="*/ 0 w 15"/>
              <a:gd name="T2" fmla="*/ 0 w 15"/>
              <a:gd name="T3" fmla="*/ 0 60000 65536"/>
              <a:gd name="T4" fmla="*/ 0 60000 65536"/>
              <a:gd name="T5" fmla="*/ 0 60000 65536"/>
              <a:gd name="T6" fmla="*/ 0 w 15"/>
              <a:gd name="T7" fmla="*/ 15 w 15"/>
            </a:gdLst>
            <a:ahLst/>
            <a:cxnLst>
              <a:cxn ang="T3">
                <a:pos x="T0" y="0"/>
              </a:cxn>
              <a:cxn ang="T4">
                <a:pos x="T1" y="0"/>
              </a:cxn>
              <a:cxn ang="T5">
                <a:pos x="T2" y="0"/>
              </a:cxn>
            </a:cxnLst>
            <a:rect l="T6" t="0" r="T7" b="0"/>
            <a:pathLst>
              <a:path w="15">
                <a:moveTo>
                  <a:pt x="0" y="0"/>
                </a:moveTo>
                <a:lnTo>
                  <a:pt x="15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55" name="Freeform 593"/>
          <p:cNvSpPr>
            <a:spLocks/>
          </p:cNvSpPr>
          <p:nvPr/>
        </p:nvSpPr>
        <p:spPr bwMode="auto">
          <a:xfrm>
            <a:off x="4794129" y="5095769"/>
            <a:ext cx="12013" cy="12099"/>
          </a:xfrm>
          <a:custGeom>
            <a:avLst/>
            <a:gdLst>
              <a:gd name="T0" fmla="*/ 0 w 15"/>
              <a:gd name="T1" fmla="*/ 1 h 15"/>
              <a:gd name="T2" fmla="*/ 1 w 15"/>
              <a:gd name="T3" fmla="*/ 1 h 15"/>
              <a:gd name="T4" fmla="*/ 0 w 15"/>
              <a:gd name="T5" fmla="*/ 1 h 15"/>
              <a:gd name="T6" fmla="*/ 0 w 15"/>
              <a:gd name="T7" fmla="*/ 0 h 15"/>
              <a:gd name="T8" fmla="*/ 1 w 15"/>
              <a:gd name="T9" fmla="*/ 0 h 15"/>
              <a:gd name="T10" fmla="*/ 1 w 15"/>
              <a:gd name="T11" fmla="*/ 1 h 15"/>
              <a:gd name="T12" fmla="*/ 0 w 15"/>
              <a:gd name="T13" fmla="*/ 1 h 1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5"/>
              <a:gd name="T22" fmla="*/ 0 h 15"/>
              <a:gd name="T23" fmla="*/ 15 w 15"/>
              <a:gd name="T24" fmla="*/ 15 h 1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5" h="15">
                <a:moveTo>
                  <a:pt x="0" y="15"/>
                </a:moveTo>
                <a:lnTo>
                  <a:pt x="15" y="15"/>
                </a:lnTo>
                <a:lnTo>
                  <a:pt x="0" y="15"/>
                </a:lnTo>
                <a:lnTo>
                  <a:pt x="0" y="0"/>
                </a:lnTo>
                <a:lnTo>
                  <a:pt x="15" y="0"/>
                </a:lnTo>
                <a:lnTo>
                  <a:pt x="15" y="15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56" name="Freeform 594"/>
          <p:cNvSpPr>
            <a:spLocks/>
          </p:cNvSpPr>
          <p:nvPr/>
        </p:nvSpPr>
        <p:spPr bwMode="auto">
          <a:xfrm>
            <a:off x="6156065" y="5492016"/>
            <a:ext cx="13514" cy="13611"/>
          </a:xfrm>
          <a:custGeom>
            <a:avLst/>
            <a:gdLst>
              <a:gd name="T0" fmla="*/ 1 w 15"/>
              <a:gd name="T1" fmla="*/ 1 h 15"/>
              <a:gd name="T2" fmla="*/ 0 w 15"/>
              <a:gd name="T3" fmla="*/ 1 h 15"/>
              <a:gd name="T4" fmla="*/ 0 w 15"/>
              <a:gd name="T5" fmla="*/ 0 h 15"/>
              <a:gd name="T6" fmla="*/ 1 w 15"/>
              <a:gd name="T7" fmla="*/ 0 h 15"/>
              <a:gd name="T8" fmla="*/ 1 w 15"/>
              <a:gd name="T9" fmla="*/ 1 h 15"/>
              <a:gd name="T10" fmla="*/ 1 w 15"/>
              <a:gd name="T11" fmla="*/ 0 h 15"/>
              <a:gd name="T12" fmla="*/ 1 w 15"/>
              <a:gd name="T13" fmla="*/ 1 h 1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5"/>
              <a:gd name="T22" fmla="*/ 0 h 15"/>
              <a:gd name="T23" fmla="*/ 15 w 15"/>
              <a:gd name="T24" fmla="*/ 15 h 1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5" h="15">
                <a:moveTo>
                  <a:pt x="15" y="15"/>
                </a:moveTo>
                <a:lnTo>
                  <a:pt x="0" y="15"/>
                </a:lnTo>
                <a:lnTo>
                  <a:pt x="0" y="0"/>
                </a:lnTo>
                <a:lnTo>
                  <a:pt x="15" y="0"/>
                </a:lnTo>
                <a:lnTo>
                  <a:pt x="15" y="15"/>
                </a:lnTo>
                <a:lnTo>
                  <a:pt x="15" y="0"/>
                </a:lnTo>
                <a:lnTo>
                  <a:pt x="15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57" name="Freeform 595"/>
          <p:cNvSpPr>
            <a:spLocks/>
          </p:cNvSpPr>
          <p:nvPr/>
        </p:nvSpPr>
        <p:spPr bwMode="auto">
          <a:xfrm>
            <a:off x="6156065" y="5481430"/>
            <a:ext cx="13514" cy="10587"/>
          </a:xfrm>
          <a:custGeom>
            <a:avLst/>
            <a:gdLst>
              <a:gd name="T0" fmla="*/ 1 w 15"/>
              <a:gd name="T1" fmla="*/ 0 h 15"/>
              <a:gd name="T2" fmla="*/ 0 w 15"/>
              <a:gd name="T3" fmla="*/ 0 h 15"/>
              <a:gd name="T4" fmla="*/ 1 w 15"/>
              <a:gd name="T5" fmla="*/ 0 h 15"/>
              <a:gd name="T6" fmla="*/ 1 w 15"/>
              <a:gd name="T7" fmla="*/ 0 h 15"/>
              <a:gd name="T8" fmla="*/ 0 60000 65536"/>
              <a:gd name="T9" fmla="*/ 0 60000 65536"/>
              <a:gd name="T10" fmla="*/ 0 60000 65536"/>
              <a:gd name="T11" fmla="*/ 0 60000 65536"/>
              <a:gd name="T12" fmla="*/ 0 w 15"/>
              <a:gd name="T13" fmla="*/ 0 h 15"/>
              <a:gd name="T14" fmla="*/ 15 w 15"/>
              <a:gd name="T15" fmla="*/ 15 h 1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" h="15">
                <a:moveTo>
                  <a:pt x="15" y="15"/>
                </a:moveTo>
                <a:lnTo>
                  <a:pt x="0" y="0"/>
                </a:lnTo>
                <a:lnTo>
                  <a:pt x="15" y="0"/>
                </a:lnTo>
                <a:lnTo>
                  <a:pt x="15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58" name="Freeform 596"/>
          <p:cNvSpPr>
            <a:spLocks/>
          </p:cNvSpPr>
          <p:nvPr/>
        </p:nvSpPr>
        <p:spPr bwMode="auto">
          <a:xfrm>
            <a:off x="6144050" y="5357412"/>
            <a:ext cx="0" cy="12099"/>
          </a:xfrm>
          <a:custGeom>
            <a:avLst/>
            <a:gdLst>
              <a:gd name="T0" fmla="*/ 1 h 15"/>
              <a:gd name="T1" fmla="*/ 0 h 15"/>
              <a:gd name="T2" fmla="*/ 1 h 15"/>
              <a:gd name="T3" fmla="*/ 0 60000 65536"/>
              <a:gd name="T4" fmla="*/ 0 60000 65536"/>
              <a:gd name="T5" fmla="*/ 0 60000 65536"/>
              <a:gd name="T6" fmla="*/ 0 h 15"/>
              <a:gd name="T7" fmla="*/ 15 h 15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15">
                <a:moveTo>
                  <a:pt x="0" y="15"/>
                </a:moveTo>
                <a:lnTo>
                  <a:pt x="0" y="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59" name="Freeform 597"/>
          <p:cNvSpPr>
            <a:spLocks/>
          </p:cNvSpPr>
          <p:nvPr/>
        </p:nvSpPr>
        <p:spPr bwMode="auto">
          <a:xfrm>
            <a:off x="4945788" y="5083670"/>
            <a:ext cx="0" cy="12099"/>
          </a:xfrm>
          <a:custGeom>
            <a:avLst/>
            <a:gdLst>
              <a:gd name="T0" fmla="*/ 1 h 15"/>
              <a:gd name="T1" fmla="*/ 0 h 15"/>
              <a:gd name="T2" fmla="*/ 1 h 15"/>
              <a:gd name="T3" fmla="*/ 0 60000 65536"/>
              <a:gd name="T4" fmla="*/ 0 60000 65536"/>
              <a:gd name="T5" fmla="*/ 0 60000 65536"/>
              <a:gd name="T6" fmla="*/ 0 h 15"/>
              <a:gd name="T7" fmla="*/ 15 h 15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15">
                <a:moveTo>
                  <a:pt x="0" y="15"/>
                </a:moveTo>
                <a:lnTo>
                  <a:pt x="0" y="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60" name="Freeform 598"/>
          <p:cNvSpPr>
            <a:spLocks/>
          </p:cNvSpPr>
          <p:nvPr/>
        </p:nvSpPr>
        <p:spPr bwMode="auto">
          <a:xfrm>
            <a:off x="4783618" y="5319602"/>
            <a:ext cx="10511" cy="0"/>
          </a:xfrm>
          <a:custGeom>
            <a:avLst/>
            <a:gdLst>
              <a:gd name="T0" fmla="*/ 0 w 15"/>
              <a:gd name="T1" fmla="*/ 0 w 15"/>
              <a:gd name="T2" fmla="*/ 0 w 15"/>
              <a:gd name="T3" fmla="*/ 0 60000 65536"/>
              <a:gd name="T4" fmla="*/ 0 60000 65536"/>
              <a:gd name="T5" fmla="*/ 0 60000 65536"/>
              <a:gd name="T6" fmla="*/ 0 w 15"/>
              <a:gd name="T7" fmla="*/ 15 w 15"/>
            </a:gdLst>
            <a:ahLst/>
            <a:cxnLst>
              <a:cxn ang="T3">
                <a:pos x="T0" y="0"/>
              </a:cxn>
              <a:cxn ang="T4">
                <a:pos x="T1" y="0"/>
              </a:cxn>
              <a:cxn ang="T5">
                <a:pos x="T2" y="0"/>
              </a:cxn>
            </a:cxnLst>
            <a:rect l="T6" t="0" r="T7" b="0"/>
            <a:pathLst>
              <a:path w="15">
                <a:moveTo>
                  <a:pt x="15" y="0"/>
                </a:moveTo>
                <a:lnTo>
                  <a:pt x="0" y="0"/>
                </a:lnTo>
                <a:lnTo>
                  <a:pt x="1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61" name="Freeform 599"/>
          <p:cNvSpPr>
            <a:spLocks/>
          </p:cNvSpPr>
          <p:nvPr/>
        </p:nvSpPr>
        <p:spPr bwMode="auto">
          <a:xfrm>
            <a:off x="6169577" y="5505627"/>
            <a:ext cx="0" cy="12099"/>
          </a:xfrm>
          <a:custGeom>
            <a:avLst/>
            <a:gdLst>
              <a:gd name="T0" fmla="*/ 1 h 15"/>
              <a:gd name="T1" fmla="*/ 0 h 15"/>
              <a:gd name="T2" fmla="*/ 1 h 15"/>
              <a:gd name="T3" fmla="*/ 0 60000 65536"/>
              <a:gd name="T4" fmla="*/ 0 60000 65536"/>
              <a:gd name="T5" fmla="*/ 0 60000 65536"/>
              <a:gd name="T6" fmla="*/ 0 h 15"/>
              <a:gd name="T7" fmla="*/ 15 h 15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15">
                <a:moveTo>
                  <a:pt x="0" y="15"/>
                </a:moveTo>
                <a:lnTo>
                  <a:pt x="0" y="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62" name="Freeform 600"/>
          <p:cNvSpPr>
            <a:spLocks/>
          </p:cNvSpPr>
          <p:nvPr/>
        </p:nvSpPr>
        <p:spPr bwMode="auto">
          <a:xfrm>
            <a:off x="5893286" y="5343802"/>
            <a:ext cx="0" cy="13611"/>
          </a:xfrm>
          <a:custGeom>
            <a:avLst/>
            <a:gdLst>
              <a:gd name="T0" fmla="*/ 1 h 15"/>
              <a:gd name="T1" fmla="*/ 0 h 15"/>
              <a:gd name="T2" fmla="*/ 1 h 15"/>
              <a:gd name="T3" fmla="*/ 0 60000 65536"/>
              <a:gd name="T4" fmla="*/ 0 60000 65536"/>
              <a:gd name="T5" fmla="*/ 0 60000 65536"/>
              <a:gd name="T6" fmla="*/ 0 h 15"/>
              <a:gd name="T7" fmla="*/ 15 h 15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15">
                <a:moveTo>
                  <a:pt x="0" y="15"/>
                </a:moveTo>
                <a:lnTo>
                  <a:pt x="0" y="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63" name="Freeform 601"/>
          <p:cNvSpPr>
            <a:spLocks/>
          </p:cNvSpPr>
          <p:nvPr/>
        </p:nvSpPr>
        <p:spPr bwMode="auto">
          <a:xfrm>
            <a:off x="6144052" y="5357412"/>
            <a:ext cx="12013" cy="0"/>
          </a:xfrm>
          <a:custGeom>
            <a:avLst/>
            <a:gdLst>
              <a:gd name="T0" fmla="*/ 0 w 15"/>
              <a:gd name="T1" fmla="*/ 1 w 15"/>
              <a:gd name="T2" fmla="*/ 0 w 15"/>
              <a:gd name="T3" fmla="*/ 0 60000 65536"/>
              <a:gd name="T4" fmla="*/ 0 60000 65536"/>
              <a:gd name="T5" fmla="*/ 0 60000 65536"/>
              <a:gd name="T6" fmla="*/ 0 w 15"/>
              <a:gd name="T7" fmla="*/ 15 w 15"/>
            </a:gdLst>
            <a:ahLst/>
            <a:cxnLst>
              <a:cxn ang="T3">
                <a:pos x="T0" y="0"/>
              </a:cxn>
              <a:cxn ang="T4">
                <a:pos x="T1" y="0"/>
              </a:cxn>
              <a:cxn ang="T5">
                <a:pos x="T2" y="0"/>
              </a:cxn>
            </a:cxnLst>
            <a:rect l="T6" t="0" r="T7" b="0"/>
            <a:pathLst>
              <a:path w="15">
                <a:moveTo>
                  <a:pt x="0" y="0"/>
                </a:moveTo>
                <a:lnTo>
                  <a:pt x="15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64" name="Freeform 602"/>
          <p:cNvSpPr>
            <a:spLocks/>
          </p:cNvSpPr>
          <p:nvPr/>
        </p:nvSpPr>
        <p:spPr bwMode="auto">
          <a:xfrm>
            <a:off x="4669496" y="5281794"/>
            <a:ext cx="0" cy="13611"/>
          </a:xfrm>
          <a:custGeom>
            <a:avLst/>
            <a:gdLst>
              <a:gd name="T0" fmla="*/ 1 h 15"/>
              <a:gd name="T1" fmla="*/ 0 h 15"/>
              <a:gd name="T2" fmla="*/ 1 h 15"/>
              <a:gd name="T3" fmla="*/ 0 60000 65536"/>
              <a:gd name="T4" fmla="*/ 0 60000 65536"/>
              <a:gd name="T5" fmla="*/ 0 60000 65536"/>
              <a:gd name="T6" fmla="*/ 0 h 15"/>
              <a:gd name="T7" fmla="*/ 15 h 15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15">
                <a:moveTo>
                  <a:pt x="0" y="15"/>
                </a:moveTo>
                <a:lnTo>
                  <a:pt x="0" y="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65" name="Freeform 603"/>
          <p:cNvSpPr>
            <a:spLocks/>
          </p:cNvSpPr>
          <p:nvPr/>
        </p:nvSpPr>
        <p:spPr bwMode="auto">
          <a:xfrm>
            <a:off x="6156063" y="5467818"/>
            <a:ext cx="0" cy="13611"/>
          </a:xfrm>
          <a:custGeom>
            <a:avLst/>
            <a:gdLst>
              <a:gd name="T0" fmla="*/ 1 h 15"/>
              <a:gd name="T1" fmla="*/ 0 h 15"/>
              <a:gd name="T2" fmla="*/ 1 h 15"/>
              <a:gd name="T3" fmla="*/ 0 60000 65536"/>
              <a:gd name="T4" fmla="*/ 0 60000 65536"/>
              <a:gd name="T5" fmla="*/ 0 60000 65536"/>
              <a:gd name="T6" fmla="*/ 0 h 15"/>
              <a:gd name="T7" fmla="*/ 15 h 15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15">
                <a:moveTo>
                  <a:pt x="0" y="15"/>
                </a:moveTo>
                <a:lnTo>
                  <a:pt x="0" y="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66" name="Freeform 604"/>
          <p:cNvSpPr>
            <a:spLocks/>
          </p:cNvSpPr>
          <p:nvPr/>
        </p:nvSpPr>
        <p:spPr bwMode="auto">
          <a:xfrm>
            <a:off x="5917314" y="5331701"/>
            <a:ext cx="13514" cy="0"/>
          </a:xfrm>
          <a:custGeom>
            <a:avLst/>
            <a:gdLst>
              <a:gd name="T0" fmla="*/ 0 w 15"/>
              <a:gd name="T1" fmla="*/ 1 w 15"/>
              <a:gd name="T2" fmla="*/ 0 w 15"/>
              <a:gd name="T3" fmla="*/ 0 60000 65536"/>
              <a:gd name="T4" fmla="*/ 0 60000 65536"/>
              <a:gd name="T5" fmla="*/ 0 60000 65536"/>
              <a:gd name="T6" fmla="*/ 0 w 15"/>
              <a:gd name="T7" fmla="*/ 15 w 15"/>
            </a:gdLst>
            <a:ahLst/>
            <a:cxnLst>
              <a:cxn ang="T3">
                <a:pos x="T0" y="0"/>
              </a:cxn>
              <a:cxn ang="T4">
                <a:pos x="T1" y="0"/>
              </a:cxn>
              <a:cxn ang="T5">
                <a:pos x="T2" y="0"/>
              </a:cxn>
            </a:cxnLst>
            <a:rect l="T6" t="0" r="T7" b="0"/>
            <a:pathLst>
              <a:path w="15">
                <a:moveTo>
                  <a:pt x="0" y="0"/>
                </a:moveTo>
                <a:lnTo>
                  <a:pt x="15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67" name="Freeform 605"/>
          <p:cNvSpPr>
            <a:spLocks/>
          </p:cNvSpPr>
          <p:nvPr/>
        </p:nvSpPr>
        <p:spPr bwMode="auto">
          <a:xfrm>
            <a:off x="6132040" y="5369511"/>
            <a:ext cx="12013" cy="0"/>
          </a:xfrm>
          <a:custGeom>
            <a:avLst/>
            <a:gdLst>
              <a:gd name="T0" fmla="*/ 0 w 15"/>
              <a:gd name="T1" fmla="*/ 1 w 15"/>
              <a:gd name="T2" fmla="*/ 0 w 15"/>
              <a:gd name="T3" fmla="*/ 0 60000 65536"/>
              <a:gd name="T4" fmla="*/ 0 60000 65536"/>
              <a:gd name="T5" fmla="*/ 0 60000 65536"/>
              <a:gd name="T6" fmla="*/ 0 w 15"/>
              <a:gd name="T7" fmla="*/ 15 w 15"/>
            </a:gdLst>
            <a:ahLst/>
            <a:cxnLst>
              <a:cxn ang="T3">
                <a:pos x="T0" y="0"/>
              </a:cxn>
              <a:cxn ang="T4">
                <a:pos x="T1" y="0"/>
              </a:cxn>
              <a:cxn ang="T5">
                <a:pos x="T2" y="0"/>
              </a:cxn>
            </a:cxnLst>
            <a:rect l="T6" t="0" r="T7" b="0"/>
            <a:pathLst>
              <a:path w="15">
                <a:moveTo>
                  <a:pt x="0" y="0"/>
                </a:moveTo>
                <a:lnTo>
                  <a:pt x="15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68" name="Freeform 606"/>
          <p:cNvSpPr>
            <a:spLocks/>
          </p:cNvSpPr>
          <p:nvPr/>
        </p:nvSpPr>
        <p:spPr bwMode="auto">
          <a:xfrm>
            <a:off x="4819657" y="5169876"/>
            <a:ext cx="13514" cy="13611"/>
          </a:xfrm>
          <a:custGeom>
            <a:avLst/>
            <a:gdLst>
              <a:gd name="T0" fmla="*/ 0 w 15"/>
              <a:gd name="T1" fmla="*/ 1 h 15"/>
              <a:gd name="T2" fmla="*/ 0 w 15"/>
              <a:gd name="T3" fmla="*/ 0 h 15"/>
              <a:gd name="T4" fmla="*/ 1 w 15"/>
              <a:gd name="T5" fmla="*/ 0 h 15"/>
              <a:gd name="T6" fmla="*/ 0 w 15"/>
              <a:gd name="T7" fmla="*/ 0 h 15"/>
              <a:gd name="T8" fmla="*/ 0 w 15"/>
              <a:gd name="T9" fmla="*/ 1 h 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"/>
              <a:gd name="T16" fmla="*/ 0 h 15"/>
              <a:gd name="T17" fmla="*/ 15 w 15"/>
              <a:gd name="T18" fmla="*/ 15 h 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" h="15">
                <a:moveTo>
                  <a:pt x="0" y="15"/>
                </a:moveTo>
                <a:lnTo>
                  <a:pt x="0" y="0"/>
                </a:lnTo>
                <a:lnTo>
                  <a:pt x="15" y="0"/>
                </a:lnTo>
                <a:lnTo>
                  <a:pt x="0" y="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69" name="Freeform 607"/>
          <p:cNvSpPr>
            <a:spLocks/>
          </p:cNvSpPr>
          <p:nvPr/>
        </p:nvSpPr>
        <p:spPr bwMode="auto">
          <a:xfrm>
            <a:off x="6169577" y="5505627"/>
            <a:ext cx="0" cy="12099"/>
          </a:xfrm>
          <a:custGeom>
            <a:avLst/>
            <a:gdLst>
              <a:gd name="T0" fmla="*/ 1 h 15"/>
              <a:gd name="T1" fmla="*/ 0 h 15"/>
              <a:gd name="T2" fmla="*/ 1 h 15"/>
              <a:gd name="T3" fmla="*/ 0 60000 65536"/>
              <a:gd name="T4" fmla="*/ 0 60000 65536"/>
              <a:gd name="T5" fmla="*/ 0 60000 65536"/>
              <a:gd name="T6" fmla="*/ 0 h 15"/>
              <a:gd name="T7" fmla="*/ 15 h 15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15">
                <a:moveTo>
                  <a:pt x="0" y="15"/>
                </a:moveTo>
                <a:lnTo>
                  <a:pt x="0" y="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70" name="Freeform 608"/>
          <p:cNvSpPr>
            <a:spLocks/>
          </p:cNvSpPr>
          <p:nvPr/>
        </p:nvSpPr>
        <p:spPr bwMode="auto">
          <a:xfrm>
            <a:off x="5300163" y="5381610"/>
            <a:ext cx="12013" cy="0"/>
          </a:xfrm>
          <a:custGeom>
            <a:avLst/>
            <a:gdLst>
              <a:gd name="T0" fmla="*/ 0 w 15"/>
              <a:gd name="T1" fmla="*/ 1 w 15"/>
              <a:gd name="T2" fmla="*/ 0 w 15"/>
              <a:gd name="T3" fmla="*/ 0 60000 65536"/>
              <a:gd name="T4" fmla="*/ 0 60000 65536"/>
              <a:gd name="T5" fmla="*/ 0 60000 65536"/>
              <a:gd name="T6" fmla="*/ 0 w 15"/>
              <a:gd name="T7" fmla="*/ 15 w 15"/>
            </a:gdLst>
            <a:ahLst/>
            <a:cxnLst>
              <a:cxn ang="T3">
                <a:pos x="T0" y="0"/>
              </a:cxn>
              <a:cxn ang="T4">
                <a:pos x="T1" y="0"/>
              </a:cxn>
              <a:cxn ang="T5">
                <a:pos x="T2" y="0"/>
              </a:cxn>
            </a:cxnLst>
            <a:rect l="T6" t="0" r="T7" b="0"/>
            <a:pathLst>
              <a:path w="15">
                <a:moveTo>
                  <a:pt x="0" y="0"/>
                </a:moveTo>
                <a:lnTo>
                  <a:pt x="15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71" name="Freeform 609"/>
          <p:cNvSpPr>
            <a:spLocks/>
          </p:cNvSpPr>
          <p:nvPr/>
        </p:nvSpPr>
        <p:spPr bwMode="auto">
          <a:xfrm>
            <a:off x="6118523" y="5481430"/>
            <a:ext cx="0" cy="10587"/>
          </a:xfrm>
          <a:custGeom>
            <a:avLst/>
            <a:gdLst>
              <a:gd name="T0" fmla="*/ 0 h 15"/>
              <a:gd name="T1" fmla="*/ 0 h 15"/>
              <a:gd name="T2" fmla="*/ 0 h 15"/>
              <a:gd name="T3" fmla="*/ 0 60000 65536"/>
              <a:gd name="T4" fmla="*/ 0 60000 65536"/>
              <a:gd name="T5" fmla="*/ 0 60000 65536"/>
              <a:gd name="T6" fmla="*/ 0 h 15"/>
              <a:gd name="T7" fmla="*/ 15 h 15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15">
                <a:moveTo>
                  <a:pt x="0" y="15"/>
                </a:moveTo>
                <a:lnTo>
                  <a:pt x="0" y="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72" name="Freeform 610"/>
          <p:cNvSpPr>
            <a:spLocks/>
          </p:cNvSpPr>
          <p:nvPr/>
        </p:nvSpPr>
        <p:spPr bwMode="auto">
          <a:xfrm>
            <a:off x="5373738" y="5393710"/>
            <a:ext cx="0" cy="12099"/>
          </a:xfrm>
          <a:custGeom>
            <a:avLst/>
            <a:gdLst>
              <a:gd name="T0" fmla="*/ 1 h 15"/>
              <a:gd name="T1" fmla="*/ 0 h 15"/>
              <a:gd name="T2" fmla="*/ 1 h 15"/>
              <a:gd name="T3" fmla="*/ 0 60000 65536"/>
              <a:gd name="T4" fmla="*/ 0 60000 65536"/>
              <a:gd name="T5" fmla="*/ 0 60000 65536"/>
              <a:gd name="T6" fmla="*/ 0 h 15"/>
              <a:gd name="T7" fmla="*/ 15 h 15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15">
                <a:moveTo>
                  <a:pt x="0" y="15"/>
                </a:moveTo>
                <a:lnTo>
                  <a:pt x="0" y="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73" name="Freeform 611"/>
          <p:cNvSpPr>
            <a:spLocks/>
          </p:cNvSpPr>
          <p:nvPr/>
        </p:nvSpPr>
        <p:spPr bwMode="auto">
          <a:xfrm>
            <a:off x="5816707" y="5369511"/>
            <a:ext cx="12013" cy="0"/>
          </a:xfrm>
          <a:custGeom>
            <a:avLst/>
            <a:gdLst>
              <a:gd name="T0" fmla="*/ 0 w 15"/>
              <a:gd name="T1" fmla="*/ 1 w 15"/>
              <a:gd name="T2" fmla="*/ 0 w 15"/>
              <a:gd name="T3" fmla="*/ 0 60000 65536"/>
              <a:gd name="T4" fmla="*/ 0 60000 65536"/>
              <a:gd name="T5" fmla="*/ 0 60000 65536"/>
              <a:gd name="T6" fmla="*/ 0 w 15"/>
              <a:gd name="T7" fmla="*/ 15 w 15"/>
            </a:gdLst>
            <a:ahLst/>
            <a:cxnLst>
              <a:cxn ang="T3">
                <a:pos x="T0" y="0"/>
              </a:cxn>
              <a:cxn ang="T4">
                <a:pos x="T1" y="0"/>
              </a:cxn>
              <a:cxn ang="T5">
                <a:pos x="T2" y="0"/>
              </a:cxn>
            </a:cxnLst>
            <a:rect l="T6" t="0" r="T7" b="0"/>
            <a:pathLst>
              <a:path w="15">
                <a:moveTo>
                  <a:pt x="0" y="0"/>
                </a:moveTo>
                <a:lnTo>
                  <a:pt x="15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74" name="Freeform 612"/>
          <p:cNvSpPr>
            <a:spLocks/>
          </p:cNvSpPr>
          <p:nvPr/>
        </p:nvSpPr>
        <p:spPr bwMode="auto">
          <a:xfrm>
            <a:off x="4695024" y="5233396"/>
            <a:ext cx="0" cy="12099"/>
          </a:xfrm>
          <a:custGeom>
            <a:avLst/>
            <a:gdLst>
              <a:gd name="T0" fmla="*/ 1 h 15"/>
              <a:gd name="T1" fmla="*/ 0 h 15"/>
              <a:gd name="T2" fmla="*/ 1 h 15"/>
              <a:gd name="T3" fmla="*/ 0 60000 65536"/>
              <a:gd name="T4" fmla="*/ 0 60000 65536"/>
              <a:gd name="T5" fmla="*/ 0 60000 65536"/>
              <a:gd name="T6" fmla="*/ 0 h 15"/>
              <a:gd name="T7" fmla="*/ 15 h 15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15">
                <a:moveTo>
                  <a:pt x="0" y="15"/>
                </a:moveTo>
                <a:lnTo>
                  <a:pt x="0" y="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75" name="Freeform 613"/>
          <p:cNvSpPr>
            <a:spLocks/>
          </p:cNvSpPr>
          <p:nvPr/>
        </p:nvSpPr>
        <p:spPr bwMode="auto">
          <a:xfrm>
            <a:off x="5791179" y="5369511"/>
            <a:ext cx="0" cy="12099"/>
          </a:xfrm>
          <a:custGeom>
            <a:avLst/>
            <a:gdLst>
              <a:gd name="T0" fmla="*/ 1 h 15"/>
              <a:gd name="T1" fmla="*/ 0 h 15"/>
              <a:gd name="T2" fmla="*/ 1 h 15"/>
              <a:gd name="T3" fmla="*/ 0 60000 65536"/>
              <a:gd name="T4" fmla="*/ 0 60000 65536"/>
              <a:gd name="T5" fmla="*/ 0 60000 65536"/>
              <a:gd name="T6" fmla="*/ 0 h 15"/>
              <a:gd name="T7" fmla="*/ 15 h 15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15">
                <a:moveTo>
                  <a:pt x="0" y="15"/>
                </a:moveTo>
                <a:lnTo>
                  <a:pt x="0" y="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76" name="Freeform 614"/>
          <p:cNvSpPr>
            <a:spLocks/>
          </p:cNvSpPr>
          <p:nvPr/>
        </p:nvSpPr>
        <p:spPr bwMode="auto">
          <a:xfrm>
            <a:off x="5487858" y="5430007"/>
            <a:ext cx="0" cy="13611"/>
          </a:xfrm>
          <a:custGeom>
            <a:avLst/>
            <a:gdLst>
              <a:gd name="T0" fmla="*/ 1 h 15"/>
              <a:gd name="T1" fmla="*/ 0 h 15"/>
              <a:gd name="T2" fmla="*/ 1 h 15"/>
              <a:gd name="T3" fmla="*/ 0 60000 65536"/>
              <a:gd name="T4" fmla="*/ 0 60000 65536"/>
              <a:gd name="T5" fmla="*/ 0 60000 65536"/>
              <a:gd name="T6" fmla="*/ 0 h 15"/>
              <a:gd name="T7" fmla="*/ 15 h 15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15">
                <a:moveTo>
                  <a:pt x="0" y="15"/>
                </a:moveTo>
                <a:lnTo>
                  <a:pt x="0" y="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77" name="Freeform 615"/>
          <p:cNvSpPr>
            <a:spLocks/>
          </p:cNvSpPr>
          <p:nvPr/>
        </p:nvSpPr>
        <p:spPr bwMode="auto">
          <a:xfrm>
            <a:off x="5906800" y="5381611"/>
            <a:ext cx="0" cy="12099"/>
          </a:xfrm>
          <a:custGeom>
            <a:avLst/>
            <a:gdLst>
              <a:gd name="T0" fmla="*/ 1 h 15"/>
              <a:gd name="T1" fmla="*/ 0 h 15"/>
              <a:gd name="T2" fmla="*/ 1 h 15"/>
              <a:gd name="T3" fmla="*/ 0 60000 65536"/>
              <a:gd name="T4" fmla="*/ 0 60000 65536"/>
              <a:gd name="T5" fmla="*/ 0 60000 65536"/>
              <a:gd name="T6" fmla="*/ 0 h 15"/>
              <a:gd name="T7" fmla="*/ 15 h 15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15">
                <a:moveTo>
                  <a:pt x="0" y="15"/>
                </a:moveTo>
                <a:lnTo>
                  <a:pt x="0" y="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78" name="Freeform 616"/>
          <p:cNvSpPr>
            <a:spLocks/>
          </p:cNvSpPr>
          <p:nvPr/>
        </p:nvSpPr>
        <p:spPr bwMode="auto">
          <a:xfrm>
            <a:off x="6156065" y="5492015"/>
            <a:ext cx="13514" cy="0"/>
          </a:xfrm>
          <a:custGeom>
            <a:avLst/>
            <a:gdLst>
              <a:gd name="T0" fmla="*/ 0 w 15"/>
              <a:gd name="T1" fmla="*/ 1 w 15"/>
              <a:gd name="T2" fmla="*/ 0 w 15"/>
              <a:gd name="T3" fmla="*/ 0 60000 65536"/>
              <a:gd name="T4" fmla="*/ 0 60000 65536"/>
              <a:gd name="T5" fmla="*/ 0 60000 65536"/>
              <a:gd name="T6" fmla="*/ 0 w 15"/>
              <a:gd name="T7" fmla="*/ 15 w 15"/>
            </a:gdLst>
            <a:ahLst/>
            <a:cxnLst>
              <a:cxn ang="T3">
                <a:pos x="T0" y="0"/>
              </a:cxn>
              <a:cxn ang="T4">
                <a:pos x="T1" y="0"/>
              </a:cxn>
              <a:cxn ang="T5">
                <a:pos x="T2" y="0"/>
              </a:cxn>
            </a:cxnLst>
            <a:rect l="T6" t="0" r="T7" b="0"/>
            <a:pathLst>
              <a:path w="15">
                <a:moveTo>
                  <a:pt x="0" y="0"/>
                </a:moveTo>
                <a:lnTo>
                  <a:pt x="15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79" name="Freeform 617"/>
          <p:cNvSpPr>
            <a:spLocks/>
          </p:cNvSpPr>
          <p:nvPr/>
        </p:nvSpPr>
        <p:spPr bwMode="auto">
          <a:xfrm>
            <a:off x="6169577" y="5481430"/>
            <a:ext cx="0" cy="10587"/>
          </a:xfrm>
          <a:custGeom>
            <a:avLst/>
            <a:gdLst>
              <a:gd name="T0" fmla="*/ 0 h 15"/>
              <a:gd name="T1" fmla="*/ 0 h 15"/>
              <a:gd name="T2" fmla="*/ 0 h 15"/>
              <a:gd name="T3" fmla="*/ 0 60000 65536"/>
              <a:gd name="T4" fmla="*/ 0 60000 65536"/>
              <a:gd name="T5" fmla="*/ 0 60000 65536"/>
              <a:gd name="T6" fmla="*/ 0 h 15"/>
              <a:gd name="T7" fmla="*/ 15 h 15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15">
                <a:moveTo>
                  <a:pt x="0" y="15"/>
                </a:moveTo>
                <a:lnTo>
                  <a:pt x="0" y="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80" name="Freeform 618"/>
          <p:cNvSpPr>
            <a:spLocks/>
          </p:cNvSpPr>
          <p:nvPr/>
        </p:nvSpPr>
        <p:spPr bwMode="auto">
          <a:xfrm>
            <a:off x="4681511" y="5245495"/>
            <a:ext cx="13514" cy="0"/>
          </a:xfrm>
          <a:custGeom>
            <a:avLst/>
            <a:gdLst>
              <a:gd name="T0" fmla="*/ 0 w 15"/>
              <a:gd name="T1" fmla="*/ 1 w 15"/>
              <a:gd name="T2" fmla="*/ 0 w 15"/>
              <a:gd name="T3" fmla="*/ 0 60000 65536"/>
              <a:gd name="T4" fmla="*/ 0 60000 65536"/>
              <a:gd name="T5" fmla="*/ 0 60000 65536"/>
              <a:gd name="T6" fmla="*/ 0 w 15"/>
              <a:gd name="T7" fmla="*/ 15 w 15"/>
            </a:gdLst>
            <a:ahLst/>
            <a:cxnLst>
              <a:cxn ang="T3">
                <a:pos x="T0" y="0"/>
              </a:cxn>
              <a:cxn ang="T4">
                <a:pos x="T1" y="0"/>
              </a:cxn>
              <a:cxn ang="T5">
                <a:pos x="T2" y="0"/>
              </a:cxn>
            </a:cxnLst>
            <a:rect l="T6" t="0" r="T7" b="0"/>
            <a:pathLst>
              <a:path w="15">
                <a:moveTo>
                  <a:pt x="0" y="0"/>
                </a:moveTo>
                <a:lnTo>
                  <a:pt x="15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81" name="Freeform 619"/>
          <p:cNvSpPr>
            <a:spLocks/>
          </p:cNvSpPr>
          <p:nvPr/>
        </p:nvSpPr>
        <p:spPr bwMode="auto">
          <a:xfrm>
            <a:off x="6156065" y="5492015"/>
            <a:ext cx="13514" cy="0"/>
          </a:xfrm>
          <a:custGeom>
            <a:avLst/>
            <a:gdLst>
              <a:gd name="T0" fmla="*/ 1 w 15"/>
              <a:gd name="T1" fmla="*/ 0 w 15"/>
              <a:gd name="T2" fmla="*/ 1 w 15"/>
              <a:gd name="T3" fmla="*/ 0 60000 65536"/>
              <a:gd name="T4" fmla="*/ 0 60000 65536"/>
              <a:gd name="T5" fmla="*/ 0 60000 65536"/>
              <a:gd name="T6" fmla="*/ 0 w 15"/>
              <a:gd name="T7" fmla="*/ 15 w 15"/>
            </a:gdLst>
            <a:ahLst/>
            <a:cxnLst>
              <a:cxn ang="T3">
                <a:pos x="T0" y="0"/>
              </a:cxn>
              <a:cxn ang="T4">
                <a:pos x="T1" y="0"/>
              </a:cxn>
              <a:cxn ang="T5">
                <a:pos x="T2" y="0"/>
              </a:cxn>
            </a:cxnLst>
            <a:rect l="T6" t="0" r="T7" b="0"/>
            <a:pathLst>
              <a:path w="15">
                <a:moveTo>
                  <a:pt x="15" y="0"/>
                </a:moveTo>
                <a:lnTo>
                  <a:pt x="0" y="0"/>
                </a:lnTo>
                <a:lnTo>
                  <a:pt x="1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82" name="Freeform 620"/>
          <p:cNvSpPr>
            <a:spLocks/>
          </p:cNvSpPr>
          <p:nvPr/>
        </p:nvSpPr>
        <p:spPr bwMode="auto">
          <a:xfrm>
            <a:off x="6156065" y="5593346"/>
            <a:ext cx="13514" cy="12099"/>
          </a:xfrm>
          <a:custGeom>
            <a:avLst/>
            <a:gdLst>
              <a:gd name="T0" fmla="*/ 1 w 15"/>
              <a:gd name="T1" fmla="*/ 1 h 15"/>
              <a:gd name="T2" fmla="*/ 1 w 15"/>
              <a:gd name="T3" fmla="*/ 0 h 15"/>
              <a:gd name="T4" fmla="*/ 0 w 15"/>
              <a:gd name="T5" fmla="*/ 0 h 15"/>
              <a:gd name="T6" fmla="*/ 1 w 15"/>
              <a:gd name="T7" fmla="*/ 0 h 15"/>
              <a:gd name="T8" fmla="*/ 1 w 15"/>
              <a:gd name="T9" fmla="*/ 1 h 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"/>
              <a:gd name="T16" fmla="*/ 0 h 15"/>
              <a:gd name="T17" fmla="*/ 15 w 15"/>
              <a:gd name="T18" fmla="*/ 15 h 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" h="15">
                <a:moveTo>
                  <a:pt x="15" y="15"/>
                </a:moveTo>
                <a:lnTo>
                  <a:pt x="15" y="0"/>
                </a:lnTo>
                <a:lnTo>
                  <a:pt x="0" y="0"/>
                </a:lnTo>
                <a:lnTo>
                  <a:pt x="15" y="0"/>
                </a:lnTo>
                <a:lnTo>
                  <a:pt x="15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83" name="Freeform 621"/>
          <p:cNvSpPr>
            <a:spLocks/>
          </p:cNvSpPr>
          <p:nvPr/>
        </p:nvSpPr>
        <p:spPr bwMode="auto">
          <a:xfrm>
            <a:off x="6144052" y="5357412"/>
            <a:ext cx="12013" cy="0"/>
          </a:xfrm>
          <a:custGeom>
            <a:avLst/>
            <a:gdLst>
              <a:gd name="T0" fmla="*/ 0 w 15"/>
              <a:gd name="T1" fmla="*/ 1 w 15"/>
              <a:gd name="T2" fmla="*/ 0 w 15"/>
              <a:gd name="T3" fmla="*/ 0 60000 65536"/>
              <a:gd name="T4" fmla="*/ 0 60000 65536"/>
              <a:gd name="T5" fmla="*/ 0 60000 65536"/>
              <a:gd name="T6" fmla="*/ 0 w 15"/>
              <a:gd name="T7" fmla="*/ 15 w 15"/>
            </a:gdLst>
            <a:ahLst/>
            <a:cxnLst>
              <a:cxn ang="T3">
                <a:pos x="T0" y="0"/>
              </a:cxn>
              <a:cxn ang="T4">
                <a:pos x="T1" y="0"/>
              </a:cxn>
              <a:cxn ang="T5">
                <a:pos x="T2" y="0"/>
              </a:cxn>
            </a:cxnLst>
            <a:rect l="T6" t="0" r="T7" b="0"/>
            <a:pathLst>
              <a:path w="15">
                <a:moveTo>
                  <a:pt x="0" y="0"/>
                </a:moveTo>
                <a:lnTo>
                  <a:pt x="15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84" name="Freeform 622"/>
          <p:cNvSpPr>
            <a:spLocks/>
          </p:cNvSpPr>
          <p:nvPr/>
        </p:nvSpPr>
        <p:spPr bwMode="auto">
          <a:xfrm>
            <a:off x="5828718" y="5357412"/>
            <a:ext cx="0" cy="12099"/>
          </a:xfrm>
          <a:custGeom>
            <a:avLst/>
            <a:gdLst>
              <a:gd name="T0" fmla="*/ 1 h 15"/>
              <a:gd name="T1" fmla="*/ 0 h 15"/>
              <a:gd name="T2" fmla="*/ 1 h 15"/>
              <a:gd name="T3" fmla="*/ 0 60000 65536"/>
              <a:gd name="T4" fmla="*/ 0 60000 65536"/>
              <a:gd name="T5" fmla="*/ 0 60000 65536"/>
              <a:gd name="T6" fmla="*/ 0 h 15"/>
              <a:gd name="T7" fmla="*/ 15 h 15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15">
                <a:moveTo>
                  <a:pt x="0" y="15"/>
                </a:moveTo>
                <a:lnTo>
                  <a:pt x="0" y="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85" name="Freeform 623"/>
          <p:cNvSpPr>
            <a:spLocks/>
          </p:cNvSpPr>
          <p:nvPr/>
        </p:nvSpPr>
        <p:spPr bwMode="auto">
          <a:xfrm>
            <a:off x="5816707" y="5369511"/>
            <a:ext cx="12013" cy="0"/>
          </a:xfrm>
          <a:custGeom>
            <a:avLst/>
            <a:gdLst>
              <a:gd name="T0" fmla="*/ 1 w 15"/>
              <a:gd name="T1" fmla="*/ 0 w 15"/>
              <a:gd name="T2" fmla="*/ 1 w 15"/>
              <a:gd name="T3" fmla="*/ 0 60000 65536"/>
              <a:gd name="T4" fmla="*/ 0 60000 65536"/>
              <a:gd name="T5" fmla="*/ 0 60000 65536"/>
              <a:gd name="T6" fmla="*/ 0 w 15"/>
              <a:gd name="T7" fmla="*/ 15 w 15"/>
            </a:gdLst>
            <a:ahLst/>
            <a:cxnLst>
              <a:cxn ang="T3">
                <a:pos x="T0" y="0"/>
              </a:cxn>
              <a:cxn ang="T4">
                <a:pos x="T1" y="0"/>
              </a:cxn>
              <a:cxn ang="T5">
                <a:pos x="T2" y="0"/>
              </a:cxn>
            </a:cxnLst>
            <a:rect l="T6" t="0" r="T7" b="0"/>
            <a:pathLst>
              <a:path w="15">
                <a:moveTo>
                  <a:pt x="15" y="0"/>
                </a:moveTo>
                <a:lnTo>
                  <a:pt x="0" y="0"/>
                </a:lnTo>
                <a:lnTo>
                  <a:pt x="1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86" name="Rectangle 624"/>
          <p:cNvSpPr>
            <a:spLocks noChangeArrowheads="1"/>
          </p:cNvSpPr>
          <p:nvPr/>
        </p:nvSpPr>
        <p:spPr bwMode="auto">
          <a:xfrm>
            <a:off x="6132040" y="5357412"/>
            <a:ext cx="12013" cy="1209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87" name="Freeform 625"/>
          <p:cNvSpPr>
            <a:spLocks/>
          </p:cNvSpPr>
          <p:nvPr/>
        </p:nvSpPr>
        <p:spPr bwMode="auto">
          <a:xfrm>
            <a:off x="4819657" y="5307503"/>
            <a:ext cx="13514" cy="0"/>
          </a:xfrm>
          <a:custGeom>
            <a:avLst/>
            <a:gdLst>
              <a:gd name="T0" fmla="*/ 0 w 15"/>
              <a:gd name="T1" fmla="*/ 1 w 15"/>
              <a:gd name="T2" fmla="*/ 0 w 15"/>
              <a:gd name="T3" fmla="*/ 0 60000 65536"/>
              <a:gd name="T4" fmla="*/ 0 60000 65536"/>
              <a:gd name="T5" fmla="*/ 0 60000 65536"/>
              <a:gd name="T6" fmla="*/ 0 w 15"/>
              <a:gd name="T7" fmla="*/ 15 w 15"/>
            </a:gdLst>
            <a:ahLst/>
            <a:cxnLst>
              <a:cxn ang="T3">
                <a:pos x="T0" y="0"/>
              </a:cxn>
              <a:cxn ang="T4">
                <a:pos x="T1" y="0"/>
              </a:cxn>
              <a:cxn ang="T5">
                <a:pos x="T2" y="0"/>
              </a:cxn>
            </a:cxnLst>
            <a:rect l="T6" t="0" r="T7" b="0"/>
            <a:pathLst>
              <a:path w="15">
                <a:moveTo>
                  <a:pt x="0" y="0"/>
                </a:moveTo>
                <a:lnTo>
                  <a:pt x="15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88" name="Freeform 626"/>
          <p:cNvSpPr>
            <a:spLocks/>
          </p:cNvSpPr>
          <p:nvPr/>
        </p:nvSpPr>
        <p:spPr bwMode="auto">
          <a:xfrm>
            <a:off x="5881275" y="5343801"/>
            <a:ext cx="12013" cy="0"/>
          </a:xfrm>
          <a:custGeom>
            <a:avLst/>
            <a:gdLst>
              <a:gd name="T0" fmla="*/ 0 w 15"/>
              <a:gd name="T1" fmla="*/ 1 w 15"/>
              <a:gd name="T2" fmla="*/ 0 w 15"/>
              <a:gd name="T3" fmla="*/ 0 60000 65536"/>
              <a:gd name="T4" fmla="*/ 0 60000 65536"/>
              <a:gd name="T5" fmla="*/ 0 60000 65536"/>
              <a:gd name="T6" fmla="*/ 0 w 15"/>
              <a:gd name="T7" fmla="*/ 15 w 15"/>
            </a:gdLst>
            <a:ahLst/>
            <a:cxnLst>
              <a:cxn ang="T3">
                <a:pos x="T0" y="0"/>
              </a:cxn>
              <a:cxn ang="T4">
                <a:pos x="T1" y="0"/>
              </a:cxn>
              <a:cxn ang="T5">
                <a:pos x="T2" y="0"/>
              </a:cxn>
            </a:cxnLst>
            <a:rect l="T6" t="0" r="T7" b="0"/>
            <a:pathLst>
              <a:path w="15">
                <a:moveTo>
                  <a:pt x="0" y="0"/>
                </a:moveTo>
                <a:lnTo>
                  <a:pt x="15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89" name="Freeform 627"/>
          <p:cNvSpPr>
            <a:spLocks/>
          </p:cNvSpPr>
          <p:nvPr/>
        </p:nvSpPr>
        <p:spPr bwMode="auto">
          <a:xfrm>
            <a:off x="5487860" y="5443618"/>
            <a:ext cx="13514" cy="0"/>
          </a:xfrm>
          <a:custGeom>
            <a:avLst/>
            <a:gdLst>
              <a:gd name="T0" fmla="*/ 0 w 15"/>
              <a:gd name="T1" fmla="*/ 1 w 15"/>
              <a:gd name="T2" fmla="*/ 0 w 15"/>
              <a:gd name="T3" fmla="*/ 0 60000 65536"/>
              <a:gd name="T4" fmla="*/ 0 60000 65536"/>
              <a:gd name="T5" fmla="*/ 0 60000 65536"/>
              <a:gd name="T6" fmla="*/ 0 w 15"/>
              <a:gd name="T7" fmla="*/ 15 w 15"/>
            </a:gdLst>
            <a:ahLst/>
            <a:cxnLst>
              <a:cxn ang="T3">
                <a:pos x="T0" y="0"/>
              </a:cxn>
              <a:cxn ang="T4">
                <a:pos x="T1" y="0"/>
              </a:cxn>
              <a:cxn ang="T5">
                <a:pos x="T2" y="0"/>
              </a:cxn>
            </a:cxnLst>
            <a:rect l="T6" t="0" r="T7" b="0"/>
            <a:pathLst>
              <a:path w="15">
                <a:moveTo>
                  <a:pt x="0" y="0"/>
                </a:moveTo>
                <a:lnTo>
                  <a:pt x="15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90" name="Freeform 628"/>
          <p:cNvSpPr>
            <a:spLocks/>
          </p:cNvSpPr>
          <p:nvPr/>
        </p:nvSpPr>
        <p:spPr bwMode="auto">
          <a:xfrm>
            <a:off x="6156063" y="5481430"/>
            <a:ext cx="0" cy="10587"/>
          </a:xfrm>
          <a:custGeom>
            <a:avLst/>
            <a:gdLst>
              <a:gd name="T0" fmla="*/ 0 h 15"/>
              <a:gd name="T1" fmla="*/ 0 h 15"/>
              <a:gd name="T2" fmla="*/ 0 h 15"/>
              <a:gd name="T3" fmla="*/ 0 60000 65536"/>
              <a:gd name="T4" fmla="*/ 0 60000 65536"/>
              <a:gd name="T5" fmla="*/ 0 60000 65536"/>
              <a:gd name="T6" fmla="*/ 0 h 15"/>
              <a:gd name="T7" fmla="*/ 15 h 15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15">
                <a:moveTo>
                  <a:pt x="0" y="15"/>
                </a:moveTo>
                <a:lnTo>
                  <a:pt x="0" y="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91" name="Freeform 629"/>
          <p:cNvSpPr>
            <a:spLocks/>
          </p:cNvSpPr>
          <p:nvPr/>
        </p:nvSpPr>
        <p:spPr bwMode="auto">
          <a:xfrm>
            <a:off x="4819655" y="5183487"/>
            <a:ext cx="0" cy="12099"/>
          </a:xfrm>
          <a:custGeom>
            <a:avLst/>
            <a:gdLst>
              <a:gd name="T0" fmla="*/ 1 h 15"/>
              <a:gd name="T1" fmla="*/ 0 h 15"/>
              <a:gd name="T2" fmla="*/ 1 h 15"/>
              <a:gd name="T3" fmla="*/ 0 60000 65536"/>
              <a:gd name="T4" fmla="*/ 0 60000 65536"/>
              <a:gd name="T5" fmla="*/ 0 60000 65536"/>
              <a:gd name="T6" fmla="*/ 0 h 15"/>
              <a:gd name="T7" fmla="*/ 15 h 15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15">
                <a:moveTo>
                  <a:pt x="0" y="15"/>
                </a:moveTo>
                <a:lnTo>
                  <a:pt x="0" y="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92" name="Freeform 630"/>
          <p:cNvSpPr>
            <a:spLocks/>
          </p:cNvSpPr>
          <p:nvPr/>
        </p:nvSpPr>
        <p:spPr bwMode="auto">
          <a:xfrm>
            <a:off x="5866257" y="5405809"/>
            <a:ext cx="15016" cy="13611"/>
          </a:xfrm>
          <a:custGeom>
            <a:avLst/>
            <a:gdLst>
              <a:gd name="T0" fmla="*/ 1 w 16"/>
              <a:gd name="T1" fmla="*/ 1 h 15"/>
              <a:gd name="T2" fmla="*/ 1 w 16"/>
              <a:gd name="T3" fmla="*/ 0 h 15"/>
              <a:gd name="T4" fmla="*/ 0 w 16"/>
              <a:gd name="T5" fmla="*/ 0 h 15"/>
              <a:gd name="T6" fmla="*/ 1 w 16"/>
              <a:gd name="T7" fmla="*/ 0 h 15"/>
              <a:gd name="T8" fmla="*/ 1 w 16"/>
              <a:gd name="T9" fmla="*/ 1 h 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"/>
              <a:gd name="T16" fmla="*/ 0 h 15"/>
              <a:gd name="T17" fmla="*/ 16 w 16"/>
              <a:gd name="T18" fmla="*/ 15 h 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" h="15">
                <a:moveTo>
                  <a:pt x="16" y="15"/>
                </a:moveTo>
                <a:lnTo>
                  <a:pt x="16" y="0"/>
                </a:lnTo>
                <a:lnTo>
                  <a:pt x="0" y="0"/>
                </a:lnTo>
                <a:lnTo>
                  <a:pt x="16" y="0"/>
                </a:lnTo>
                <a:lnTo>
                  <a:pt x="16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93" name="Freeform 631"/>
          <p:cNvSpPr>
            <a:spLocks/>
          </p:cNvSpPr>
          <p:nvPr/>
        </p:nvSpPr>
        <p:spPr bwMode="auto">
          <a:xfrm>
            <a:off x="5981881" y="5443618"/>
            <a:ext cx="12013" cy="0"/>
          </a:xfrm>
          <a:custGeom>
            <a:avLst/>
            <a:gdLst>
              <a:gd name="T0" fmla="*/ 1 w 15"/>
              <a:gd name="T1" fmla="*/ 0 w 15"/>
              <a:gd name="T2" fmla="*/ 1 w 15"/>
              <a:gd name="T3" fmla="*/ 0 60000 65536"/>
              <a:gd name="T4" fmla="*/ 0 60000 65536"/>
              <a:gd name="T5" fmla="*/ 0 60000 65536"/>
              <a:gd name="T6" fmla="*/ 0 w 15"/>
              <a:gd name="T7" fmla="*/ 15 w 15"/>
            </a:gdLst>
            <a:ahLst/>
            <a:cxnLst>
              <a:cxn ang="T3">
                <a:pos x="T0" y="0"/>
              </a:cxn>
              <a:cxn ang="T4">
                <a:pos x="T1" y="0"/>
              </a:cxn>
              <a:cxn ang="T5">
                <a:pos x="T2" y="0"/>
              </a:cxn>
            </a:cxnLst>
            <a:rect l="T6" t="0" r="T7" b="0"/>
            <a:pathLst>
              <a:path w="15">
                <a:moveTo>
                  <a:pt x="15" y="0"/>
                </a:moveTo>
                <a:lnTo>
                  <a:pt x="0" y="0"/>
                </a:lnTo>
                <a:lnTo>
                  <a:pt x="1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94" name="Freeform 632"/>
          <p:cNvSpPr>
            <a:spLocks/>
          </p:cNvSpPr>
          <p:nvPr/>
        </p:nvSpPr>
        <p:spPr bwMode="auto">
          <a:xfrm>
            <a:off x="5981879" y="5430007"/>
            <a:ext cx="0" cy="13611"/>
          </a:xfrm>
          <a:custGeom>
            <a:avLst/>
            <a:gdLst>
              <a:gd name="T0" fmla="*/ 1 h 15"/>
              <a:gd name="T1" fmla="*/ 0 h 15"/>
              <a:gd name="T2" fmla="*/ 1 h 15"/>
              <a:gd name="T3" fmla="*/ 0 60000 65536"/>
              <a:gd name="T4" fmla="*/ 0 60000 65536"/>
              <a:gd name="T5" fmla="*/ 0 60000 65536"/>
              <a:gd name="T6" fmla="*/ 0 h 15"/>
              <a:gd name="T7" fmla="*/ 15 h 15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15">
                <a:moveTo>
                  <a:pt x="0" y="15"/>
                </a:moveTo>
                <a:lnTo>
                  <a:pt x="0" y="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95" name="Freeform 633"/>
          <p:cNvSpPr>
            <a:spLocks/>
          </p:cNvSpPr>
          <p:nvPr/>
        </p:nvSpPr>
        <p:spPr bwMode="auto">
          <a:xfrm>
            <a:off x="3648421" y="2453622"/>
            <a:ext cx="1588674" cy="1264359"/>
          </a:xfrm>
          <a:custGeom>
            <a:avLst/>
            <a:gdLst>
              <a:gd name="T0" fmla="*/ 1 w 1892"/>
              <a:gd name="T1" fmla="*/ 1 h 1530"/>
              <a:gd name="T2" fmla="*/ 1 w 1892"/>
              <a:gd name="T3" fmla="*/ 1 h 1530"/>
              <a:gd name="T4" fmla="*/ 1 w 1892"/>
              <a:gd name="T5" fmla="*/ 1 h 1530"/>
              <a:gd name="T6" fmla="*/ 1 w 1892"/>
              <a:gd name="T7" fmla="*/ 1 h 1530"/>
              <a:gd name="T8" fmla="*/ 1 w 1892"/>
              <a:gd name="T9" fmla="*/ 1 h 1530"/>
              <a:gd name="T10" fmla="*/ 1 w 1892"/>
              <a:gd name="T11" fmla="*/ 1 h 1530"/>
              <a:gd name="T12" fmla="*/ 1 w 1892"/>
              <a:gd name="T13" fmla="*/ 1 h 1530"/>
              <a:gd name="T14" fmla="*/ 1 w 1892"/>
              <a:gd name="T15" fmla="*/ 1 h 1530"/>
              <a:gd name="T16" fmla="*/ 1 w 1892"/>
              <a:gd name="T17" fmla="*/ 1 h 1530"/>
              <a:gd name="T18" fmla="*/ 1 w 1892"/>
              <a:gd name="T19" fmla="*/ 1 h 1530"/>
              <a:gd name="T20" fmla="*/ 1 w 1892"/>
              <a:gd name="T21" fmla="*/ 1 h 1530"/>
              <a:gd name="T22" fmla="*/ 1 w 1892"/>
              <a:gd name="T23" fmla="*/ 1 h 1530"/>
              <a:gd name="T24" fmla="*/ 1 w 1892"/>
              <a:gd name="T25" fmla="*/ 1 h 1530"/>
              <a:gd name="T26" fmla="*/ 1 w 1892"/>
              <a:gd name="T27" fmla="*/ 1 h 1530"/>
              <a:gd name="T28" fmla="*/ 1 w 1892"/>
              <a:gd name="T29" fmla="*/ 1 h 1530"/>
              <a:gd name="T30" fmla="*/ 1 w 1892"/>
              <a:gd name="T31" fmla="*/ 1 h 1530"/>
              <a:gd name="T32" fmla="*/ 1 w 1892"/>
              <a:gd name="T33" fmla="*/ 1 h 1530"/>
              <a:gd name="T34" fmla="*/ 1 w 1892"/>
              <a:gd name="T35" fmla="*/ 1 h 1530"/>
              <a:gd name="T36" fmla="*/ 1 w 1892"/>
              <a:gd name="T37" fmla="*/ 1 h 1530"/>
              <a:gd name="T38" fmla="*/ 1 w 1892"/>
              <a:gd name="T39" fmla="*/ 1 h 1530"/>
              <a:gd name="T40" fmla="*/ 1 w 1892"/>
              <a:gd name="T41" fmla="*/ 1 h 1530"/>
              <a:gd name="T42" fmla="*/ 1 w 1892"/>
              <a:gd name="T43" fmla="*/ 1 h 1530"/>
              <a:gd name="T44" fmla="*/ 1 w 1892"/>
              <a:gd name="T45" fmla="*/ 1 h 1530"/>
              <a:gd name="T46" fmla="*/ 1 w 1892"/>
              <a:gd name="T47" fmla="*/ 1 h 1530"/>
              <a:gd name="T48" fmla="*/ 1 w 1892"/>
              <a:gd name="T49" fmla="*/ 1 h 1530"/>
              <a:gd name="T50" fmla="*/ 1 w 1892"/>
              <a:gd name="T51" fmla="*/ 1 h 1530"/>
              <a:gd name="T52" fmla="*/ 1 w 1892"/>
              <a:gd name="T53" fmla="*/ 1 h 1530"/>
              <a:gd name="T54" fmla="*/ 1 w 1892"/>
              <a:gd name="T55" fmla="*/ 1 h 1530"/>
              <a:gd name="T56" fmla="*/ 1 w 1892"/>
              <a:gd name="T57" fmla="*/ 1 h 1530"/>
              <a:gd name="T58" fmla="*/ 1 w 1892"/>
              <a:gd name="T59" fmla="*/ 1 h 1530"/>
              <a:gd name="T60" fmla="*/ 1 w 1892"/>
              <a:gd name="T61" fmla="*/ 1 h 1530"/>
              <a:gd name="T62" fmla="*/ 1 w 1892"/>
              <a:gd name="T63" fmla="*/ 1 h 1530"/>
              <a:gd name="T64" fmla="*/ 1 w 1892"/>
              <a:gd name="T65" fmla="*/ 1 h 1530"/>
              <a:gd name="T66" fmla="*/ 1 w 1892"/>
              <a:gd name="T67" fmla="*/ 1 h 1530"/>
              <a:gd name="T68" fmla="*/ 1 w 1892"/>
              <a:gd name="T69" fmla="*/ 1 h 1530"/>
              <a:gd name="T70" fmla="*/ 1 w 1892"/>
              <a:gd name="T71" fmla="*/ 1 h 1530"/>
              <a:gd name="T72" fmla="*/ 1 w 1892"/>
              <a:gd name="T73" fmla="*/ 1 h 1530"/>
              <a:gd name="T74" fmla="*/ 1 w 1892"/>
              <a:gd name="T75" fmla="*/ 1 h 1530"/>
              <a:gd name="T76" fmla="*/ 1 w 1892"/>
              <a:gd name="T77" fmla="*/ 1 h 1530"/>
              <a:gd name="T78" fmla="*/ 1 w 1892"/>
              <a:gd name="T79" fmla="*/ 1 h 1530"/>
              <a:gd name="T80" fmla="*/ 1 w 1892"/>
              <a:gd name="T81" fmla="*/ 1 h 1530"/>
              <a:gd name="T82" fmla="*/ 1 w 1892"/>
              <a:gd name="T83" fmla="*/ 1 h 1530"/>
              <a:gd name="T84" fmla="*/ 1 w 1892"/>
              <a:gd name="T85" fmla="*/ 1 h 1530"/>
              <a:gd name="T86" fmla="*/ 1 w 1892"/>
              <a:gd name="T87" fmla="*/ 1 h 1530"/>
              <a:gd name="T88" fmla="*/ 1 w 1892"/>
              <a:gd name="T89" fmla="*/ 1 h 1530"/>
              <a:gd name="T90" fmla="*/ 1 w 1892"/>
              <a:gd name="T91" fmla="*/ 1 h 1530"/>
              <a:gd name="T92" fmla="*/ 1 w 1892"/>
              <a:gd name="T93" fmla="*/ 1 h 1530"/>
              <a:gd name="T94" fmla="*/ 1 w 1892"/>
              <a:gd name="T95" fmla="*/ 1 h 1530"/>
              <a:gd name="T96" fmla="*/ 1 w 1892"/>
              <a:gd name="T97" fmla="*/ 1 h 1530"/>
              <a:gd name="T98" fmla="*/ 1 w 1892"/>
              <a:gd name="T99" fmla="*/ 1 h 1530"/>
              <a:gd name="T100" fmla="*/ 1 w 1892"/>
              <a:gd name="T101" fmla="*/ 1 h 1530"/>
              <a:gd name="T102" fmla="*/ 1 w 1892"/>
              <a:gd name="T103" fmla="*/ 1 h 1530"/>
              <a:gd name="T104" fmla="*/ 1 w 1892"/>
              <a:gd name="T105" fmla="*/ 1 h 1530"/>
              <a:gd name="T106" fmla="*/ 1 w 1892"/>
              <a:gd name="T107" fmla="*/ 1 h 1530"/>
              <a:gd name="T108" fmla="*/ 1 w 1892"/>
              <a:gd name="T109" fmla="*/ 1 h 1530"/>
              <a:gd name="T110" fmla="*/ 1 w 1892"/>
              <a:gd name="T111" fmla="*/ 1 h 1530"/>
              <a:gd name="T112" fmla="*/ 1 w 1892"/>
              <a:gd name="T113" fmla="*/ 1 h 1530"/>
              <a:gd name="T114" fmla="*/ 1 w 1892"/>
              <a:gd name="T115" fmla="*/ 1 h 1530"/>
              <a:gd name="T116" fmla="*/ 1 w 1892"/>
              <a:gd name="T117" fmla="*/ 1 h 1530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892"/>
              <a:gd name="T178" fmla="*/ 0 h 1530"/>
              <a:gd name="T179" fmla="*/ 1892 w 1892"/>
              <a:gd name="T180" fmla="*/ 1530 h 1530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892" h="1530">
                <a:moveTo>
                  <a:pt x="976" y="1260"/>
                </a:moveTo>
                <a:lnTo>
                  <a:pt x="961" y="1260"/>
                </a:lnTo>
                <a:lnTo>
                  <a:pt x="961" y="1275"/>
                </a:lnTo>
                <a:lnTo>
                  <a:pt x="961" y="1260"/>
                </a:lnTo>
                <a:lnTo>
                  <a:pt x="946" y="1260"/>
                </a:lnTo>
                <a:lnTo>
                  <a:pt x="931" y="1260"/>
                </a:lnTo>
                <a:lnTo>
                  <a:pt x="931" y="1245"/>
                </a:lnTo>
                <a:lnTo>
                  <a:pt x="931" y="1260"/>
                </a:lnTo>
                <a:lnTo>
                  <a:pt x="916" y="1260"/>
                </a:lnTo>
                <a:lnTo>
                  <a:pt x="901" y="1260"/>
                </a:lnTo>
                <a:lnTo>
                  <a:pt x="901" y="1275"/>
                </a:lnTo>
                <a:lnTo>
                  <a:pt x="886" y="1275"/>
                </a:lnTo>
                <a:lnTo>
                  <a:pt x="871" y="1275"/>
                </a:lnTo>
                <a:lnTo>
                  <a:pt x="871" y="1290"/>
                </a:lnTo>
                <a:lnTo>
                  <a:pt x="871" y="1275"/>
                </a:lnTo>
                <a:lnTo>
                  <a:pt x="856" y="1275"/>
                </a:lnTo>
                <a:lnTo>
                  <a:pt x="856" y="1290"/>
                </a:lnTo>
                <a:lnTo>
                  <a:pt x="856" y="1275"/>
                </a:lnTo>
                <a:lnTo>
                  <a:pt x="841" y="1275"/>
                </a:lnTo>
                <a:lnTo>
                  <a:pt x="841" y="1260"/>
                </a:lnTo>
                <a:lnTo>
                  <a:pt x="826" y="1260"/>
                </a:lnTo>
                <a:lnTo>
                  <a:pt x="811" y="1260"/>
                </a:lnTo>
                <a:lnTo>
                  <a:pt x="796" y="1260"/>
                </a:lnTo>
                <a:lnTo>
                  <a:pt x="781" y="1260"/>
                </a:lnTo>
                <a:lnTo>
                  <a:pt x="781" y="1245"/>
                </a:lnTo>
                <a:lnTo>
                  <a:pt x="766" y="1245"/>
                </a:lnTo>
                <a:lnTo>
                  <a:pt x="766" y="1260"/>
                </a:lnTo>
                <a:lnTo>
                  <a:pt x="781" y="1260"/>
                </a:lnTo>
                <a:lnTo>
                  <a:pt x="766" y="1260"/>
                </a:lnTo>
                <a:lnTo>
                  <a:pt x="751" y="1260"/>
                </a:lnTo>
                <a:lnTo>
                  <a:pt x="751" y="1275"/>
                </a:lnTo>
                <a:lnTo>
                  <a:pt x="736" y="1275"/>
                </a:lnTo>
                <a:lnTo>
                  <a:pt x="736" y="1260"/>
                </a:lnTo>
                <a:lnTo>
                  <a:pt x="721" y="1260"/>
                </a:lnTo>
                <a:lnTo>
                  <a:pt x="721" y="1275"/>
                </a:lnTo>
                <a:lnTo>
                  <a:pt x="706" y="1275"/>
                </a:lnTo>
                <a:lnTo>
                  <a:pt x="706" y="1260"/>
                </a:lnTo>
                <a:lnTo>
                  <a:pt x="691" y="1245"/>
                </a:lnTo>
                <a:lnTo>
                  <a:pt x="691" y="1260"/>
                </a:lnTo>
                <a:lnTo>
                  <a:pt x="676" y="1260"/>
                </a:lnTo>
                <a:lnTo>
                  <a:pt x="661" y="1245"/>
                </a:lnTo>
                <a:lnTo>
                  <a:pt x="661" y="1260"/>
                </a:lnTo>
                <a:lnTo>
                  <a:pt x="646" y="1260"/>
                </a:lnTo>
                <a:lnTo>
                  <a:pt x="631" y="1260"/>
                </a:lnTo>
                <a:lnTo>
                  <a:pt x="616" y="1260"/>
                </a:lnTo>
                <a:lnTo>
                  <a:pt x="601" y="1260"/>
                </a:lnTo>
                <a:lnTo>
                  <a:pt x="601" y="1275"/>
                </a:lnTo>
                <a:lnTo>
                  <a:pt x="586" y="1275"/>
                </a:lnTo>
                <a:lnTo>
                  <a:pt x="586" y="1290"/>
                </a:lnTo>
                <a:lnTo>
                  <a:pt x="571" y="1290"/>
                </a:lnTo>
                <a:lnTo>
                  <a:pt x="556" y="1290"/>
                </a:lnTo>
                <a:lnTo>
                  <a:pt x="571" y="1305"/>
                </a:lnTo>
                <a:lnTo>
                  <a:pt x="586" y="1320"/>
                </a:lnTo>
                <a:lnTo>
                  <a:pt x="571" y="1320"/>
                </a:lnTo>
                <a:lnTo>
                  <a:pt x="571" y="1335"/>
                </a:lnTo>
                <a:lnTo>
                  <a:pt x="571" y="1350"/>
                </a:lnTo>
                <a:lnTo>
                  <a:pt x="556" y="1350"/>
                </a:lnTo>
                <a:lnTo>
                  <a:pt x="541" y="1350"/>
                </a:lnTo>
                <a:lnTo>
                  <a:pt x="541" y="1365"/>
                </a:lnTo>
                <a:lnTo>
                  <a:pt x="541" y="1380"/>
                </a:lnTo>
                <a:lnTo>
                  <a:pt x="556" y="1380"/>
                </a:lnTo>
                <a:lnTo>
                  <a:pt x="556" y="1395"/>
                </a:lnTo>
                <a:lnTo>
                  <a:pt x="556" y="1410"/>
                </a:lnTo>
                <a:lnTo>
                  <a:pt x="556" y="1425"/>
                </a:lnTo>
                <a:lnTo>
                  <a:pt x="541" y="1425"/>
                </a:lnTo>
                <a:lnTo>
                  <a:pt x="526" y="1425"/>
                </a:lnTo>
                <a:lnTo>
                  <a:pt x="511" y="1425"/>
                </a:lnTo>
                <a:lnTo>
                  <a:pt x="495" y="1425"/>
                </a:lnTo>
                <a:lnTo>
                  <a:pt x="495" y="1410"/>
                </a:lnTo>
                <a:lnTo>
                  <a:pt x="480" y="1410"/>
                </a:lnTo>
                <a:lnTo>
                  <a:pt x="465" y="1425"/>
                </a:lnTo>
                <a:lnTo>
                  <a:pt x="465" y="1440"/>
                </a:lnTo>
                <a:lnTo>
                  <a:pt x="450" y="1440"/>
                </a:lnTo>
                <a:lnTo>
                  <a:pt x="450" y="1455"/>
                </a:lnTo>
                <a:lnTo>
                  <a:pt x="435" y="1455"/>
                </a:lnTo>
                <a:lnTo>
                  <a:pt x="420" y="1470"/>
                </a:lnTo>
                <a:lnTo>
                  <a:pt x="405" y="1470"/>
                </a:lnTo>
                <a:lnTo>
                  <a:pt x="390" y="1470"/>
                </a:lnTo>
                <a:lnTo>
                  <a:pt x="375" y="1470"/>
                </a:lnTo>
                <a:lnTo>
                  <a:pt x="375" y="1485"/>
                </a:lnTo>
                <a:lnTo>
                  <a:pt x="360" y="1500"/>
                </a:lnTo>
                <a:lnTo>
                  <a:pt x="330" y="1485"/>
                </a:lnTo>
                <a:lnTo>
                  <a:pt x="315" y="1485"/>
                </a:lnTo>
                <a:lnTo>
                  <a:pt x="315" y="1500"/>
                </a:lnTo>
                <a:lnTo>
                  <a:pt x="330" y="1500"/>
                </a:lnTo>
                <a:lnTo>
                  <a:pt x="315" y="1500"/>
                </a:lnTo>
                <a:lnTo>
                  <a:pt x="315" y="1515"/>
                </a:lnTo>
                <a:lnTo>
                  <a:pt x="300" y="1515"/>
                </a:lnTo>
                <a:lnTo>
                  <a:pt x="315" y="1515"/>
                </a:lnTo>
                <a:lnTo>
                  <a:pt x="300" y="1515"/>
                </a:lnTo>
                <a:lnTo>
                  <a:pt x="300" y="1530"/>
                </a:lnTo>
                <a:lnTo>
                  <a:pt x="285" y="1530"/>
                </a:lnTo>
                <a:lnTo>
                  <a:pt x="285" y="1515"/>
                </a:lnTo>
                <a:lnTo>
                  <a:pt x="270" y="1515"/>
                </a:lnTo>
                <a:lnTo>
                  <a:pt x="270" y="1500"/>
                </a:lnTo>
                <a:lnTo>
                  <a:pt x="255" y="1500"/>
                </a:lnTo>
                <a:lnTo>
                  <a:pt x="240" y="1500"/>
                </a:lnTo>
                <a:lnTo>
                  <a:pt x="225" y="1500"/>
                </a:lnTo>
                <a:lnTo>
                  <a:pt x="210" y="1500"/>
                </a:lnTo>
                <a:lnTo>
                  <a:pt x="210" y="1485"/>
                </a:lnTo>
                <a:lnTo>
                  <a:pt x="225" y="1485"/>
                </a:lnTo>
                <a:lnTo>
                  <a:pt x="240" y="1485"/>
                </a:lnTo>
                <a:lnTo>
                  <a:pt x="240" y="1470"/>
                </a:lnTo>
                <a:lnTo>
                  <a:pt x="225" y="1470"/>
                </a:lnTo>
                <a:lnTo>
                  <a:pt x="240" y="1470"/>
                </a:lnTo>
                <a:lnTo>
                  <a:pt x="240" y="1455"/>
                </a:lnTo>
                <a:lnTo>
                  <a:pt x="240" y="1440"/>
                </a:lnTo>
                <a:lnTo>
                  <a:pt x="240" y="1425"/>
                </a:lnTo>
                <a:lnTo>
                  <a:pt x="225" y="1425"/>
                </a:lnTo>
                <a:lnTo>
                  <a:pt x="225" y="1410"/>
                </a:lnTo>
                <a:lnTo>
                  <a:pt x="210" y="1410"/>
                </a:lnTo>
                <a:lnTo>
                  <a:pt x="195" y="1395"/>
                </a:lnTo>
                <a:lnTo>
                  <a:pt x="210" y="1395"/>
                </a:lnTo>
                <a:lnTo>
                  <a:pt x="225" y="1380"/>
                </a:lnTo>
                <a:lnTo>
                  <a:pt x="225" y="1365"/>
                </a:lnTo>
                <a:lnTo>
                  <a:pt x="210" y="1365"/>
                </a:lnTo>
                <a:lnTo>
                  <a:pt x="210" y="1350"/>
                </a:lnTo>
                <a:lnTo>
                  <a:pt x="195" y="1350"/>
                </a:lnTo>
                <a:lnTo>
                  <a:pt x="195" y="1335"/>
                </a:lnTo>
                <a:lnTo>
                  <a:pt x="180" y="1335"/>
                </a:lnTo>
                <a:lnTo>
                  <a:pt x="180" y="1320"/>
                </a:lnTo>
                <a:lnTo>
                  <a:pt x="165" y="1320"/>
                </a:lnTo>
                <a:lnTo>
                  <a:pt x="165" y="1305"/>
                </a:lnTo>
                <a:lnTo>
                  <a:pt x="150" y="1305"/>
                </a:lnTo>
                <a:lnTo>
                  <a:pt x="150" y="1290"/>
                </a:lnTo>
                <a:lnTo>
                  <a:pt x="150" y="1275"/>
                </a:lnTo>
                <a:lnTo>
                  <a:pt x="165" y="1290"/>
                </a:lnTo>
                <a:lnTo>
                  <a:pt x="165" y="1275"/>
                </a:lnTo>
                <a:lnTo>
                  <a:pt x="150" y="1260"/>
                </a:lnTo>
                <a:lnTo>
                  <a:pt x="135" y="1260"/>
                </a:lnTo>
                <a:lnTo>
                  <a:pt x="135" y="1245"/>
                </a:lnTo>
                <a:lnTo>
                  <a:pt x="120" y="1245"/>
                </a:lnTo>
                <a:lnTo>
                  <a:pt x="105" y="1245"/>
                </a:lnTo>
                <a:lnTo>
                  <a:pt x="105" y="1230"/>
                </a:lnTo>
                <a:lnTo>
                  <a:pt x="105" y="1215"/>
                </a:lnTo>
                <a:lnTo>
                  <a:pt x="90" y="1215"/>
                </a:lnTo>
                <a:lnTo>
                  <a:pt x="90" y="1200"/>
                </a:lnTo>
                <a:lnTo>
                  <a:pt x="90" y="1185"/>
                </a:lnTo>
                <a:lnTo>
                  <a:pt x="75" y="1185"/>
                </a:lnTo>
                <a:lnTo>
                  <a:pt x="75" y="1170"/>
                </a:lnTo>
                <a:lnTo>
                  <a:pt x="75" y="1155"/>
                </a:lnTo>
                <a:lnTo>
                  <a:pt x="75" y="1140"/>
                </a:lnTo>
                <a:lnTo>
                  <a:pt x="75" y="1125"/>
                </a:lnTo>
                <a:lnTo>
                  <a:pt x="60" y="1125"/>
                </a:lnTo>
                <a:lnTo>
                  <a:pt x="45" y="1125"/>
                </a:lnTo>
                <a:lnTo>
                  <a:pt x="45" y="1110"/>
                </a:lnTo>
                <a:lnTo>
                  <a:pt x="30" y="1110"/>
                </a:lnTo>
                <a:lnTo>
                  <a:pt x="45" y="1095"/>
                </a:lnTo>
                <a:lnTo>
                  <a:pt x="30" y="1080"/>
                </a:lnTo>
                <a:lnTo>
                  <a:pt x="45" y="1080"/>
                </a:lnTo>
                <a:lnTo>
                  <a:pt x="45" y="1065"/>
                </a:lnTo>
                <a:lnTo>
                  <a:pt x="60" y="1065"/>
                </a:lnTo>
                <a:lnTo>
                  <a:pt x="60" y="1050"/>
                </a:lnTo>
                <a:lnTo>
                  <a:pt x="45" y="1050"/>
                </a:lnTo>
                <a:lnTo>
                  <a:pt x="60" y="1050"/>
                </a:lnTo>
                <a:lnTo>
                  <a:pt x="60" y="1035"/>
                </a:lnTo>
                <a:lnTo>
                  <a:pt x="45" y="1035"/>
                </a:lnTo>
                <a:lnTo>
                  <a:pt x="30" y="1035"/>
                </a:lnTo>
                <a:lnTo>
                  <a:pt x="15" y="1035"/>
                </a:lnTo>
                <a:lnTo>
                  <a:pt x="15" y="1020"/>
                </a:lnTo>
                <a:lnTo>
                  <a:pt x="15" y="1005"/>
                </a:lnTo>
                <a:lnTo>
                  <a:pt x="0" y="1005"/>
                </a:lnTo>
                <a:lnTo>
                  <a:pt x="15" y="1005"/>
                </a:lnTo>
                <a:lnTo>
                  <a:pt x="15" y="1020"/>
                </a:lnTo>
                <a:lnTo>
                  <a:pt x="15" y="1005"/>
                </a:lnTo>
                <a:lnTo>
                  <a:pt x="30" y="1005"/>
                </a:lnTo>
                <a:lnTo>
                  <a:pt x="30" y="990"/>
                </a:lnTo>
                <a:lnTo>
                  <a:pt x="30" y="975"/>
                </a:lnTo>
                <a:lnTo>
                  <a:pt x="45" y="975"/>
                </a:lnTo>
                <a:lnTo>
                  <a:pt x="60" y="975"/>
                </a:lnTo>
                <a:lnTo>
                  <a:pt x="45" y="960"/>
                </a:lnTo>
                <a:lnTo>
                  <a:pt x="60" y="960"/>
                </a:lnTo>
                <a:lnTo>
                  <a:pt x="60" y="945"/>
                </a:lnTo>
                <a:lnTo>
                  <a:pt x="75" y="945"/>
                </a:lnTo>
                <a:lnTo>
                  <a:pt x="75" y="930"/>
                </a:lnTo>
                <a:lnTo>
                  <a:pt x="60" y="930"/>
                </a:lnTo>
                <a:lnTo>
                  <a:pt x="60" y="915"/>
                </a:lnTo>
                <a:lnTo>
                  <a:pt x="75" y="915"/>
                </a:lnTo>
                <a:lnTo>
                  <a:pt x="75" y="900"/>
                </a:lnTo>
                <a:lnTo>
                  <a:pt x="75" y="885"/>
                </a:lnTo>
                <a:lnTo>
                  <a:pt x="60" y="870"/>
                </a:lnTo>
                <a:lnTo>
                  <a:pt x="60" y="855"/>
                </a:lnTo>
                <a:lnTo>
                  <a:pt x="75" y="855"/>
                </a:lnTo>
                <a:lnTo>
                  <a:pt x="75" y="870"/>
                </a:lnTo>
                <a:lnTo>
                  <a:pt x="75" y="855"/>
                </a:lnTo>
                <a:lnTo>
                  <a:pt x="90" y="855"/>
                </a:lnTo>
                <a:lnTo>
                  <a:pt x="90" y="870"/>
                </a:lnTo>
                <a:lnTo>
                  <a:pt x="75" y="870"/>
                </a:lnTo>
                <a:lnTo>
                  <a:pt x="75" y="885"/>
                </a:lnTo>
                <a:lnTo>
                  <a:pt x="90" y="885"/>
                </a:lnTo>
                <a:lnTo>
                  <a:pt x="90" y="900"/>
                </a:lnTo>
                <a:lnTo>
                  <a:pt x="120" y="900"/>
                </a:lnTo>
                <a:lnTo>
                  <a:pt x="120" y="885"/>
                </a:lnTo>
                <a:lnTo>
                  <a:pt x="135" y="900"/>
                </a:lnTo>
                <a:lnTo>
                  <a:pt x="150" y="900"/>
                </a:lnTo>
                <a:lnTo>
                  <a:pt x="150" y="885"/>
                </a:lnTo>
                <a:lnTo>
                  <a:pt x="165" y="900"/>
                </a:lnTo>
                <a:lnTo>
                  <a:pt x="165" y="885"/>
                </a:lnTo>
                <a:lnTo>
                  <a:pt x="180" y="870"/>
                </a:lnTo>
                <a:lnTo>
                  <a:pt x="165" y="870"/>
                </a:lnTo>
                <a:lnTo>
                  <a:pt x="180" y="870"/>
                </a:lnTo>
                <a:lnTo>
                  <a:pt x="180" y="855"/>
                </a:lnTo>
                <a:lnTo>
                  <a:pt x="195" y="855"/>
                </a:lnTo>
                <a:lnTo>
                  <a:pt x="195" y="840"/>
                </a:lnTo>
                <a:lnTo>
                  <a:pt x="210" y="840"/>
                </a:lnTo>
                <a:lnTo>
                  <a:pt x="210" y="825"/>
                </a:lnTo>
                <a:lnTo>
                  <a:pt x="210" y="810"/>
                </a:lnTo>
                <a:lnTo>
                  <a:pt x="210" y="795"/>
                </a:lnTo>
                <a:lnTo>
                  <a:pt x="195" y="795"/>
                </a:lnTo>
                <a:lnTo>
                  <a:pt x="195" y="780"/>
                </a:lnTo>
                <a:lnTo>
                  <a:pt x="210" y="780"/>
                </a:lnTo>
                <a:lnTo>
                  <a:pt x="210" y="795"/>
                </a:lnTo>
                <a:lnTo>
                  <a:pt x="210" y="780"/>
                </a:lnTo>
                <a:lnTo>
                  <a:pt x="225" y="780"/>
                </a:lnTo>
                <a:lnTo>
                  <a:pt x="240" y="780"/>
                </a:lnTo>
                <a:lnTo>
                  <a:pt x="240" y="765"/>
                </a:lnTo>
                <a:lnTo>
                  <a:pt x="255" y="765"/>
                </a:lnTo>
                <a:lnTo>
                  <a:pt x="270" y="765"/>
                </a:lnTo>
                <a:lnTo>
                  <a:pt x="270" y="780"/>
                </a:lnTo>
                <a:lnTo>
                  <a:pt x="285" y="780"/>
                </a:lnTo>
                <a:lnTo>
                  <a:pt x="285" y="795"/>
                </a:lnTo>
                <a:lnTo>
                  <a:pt x="285" y="810"/>
                </a:lnTo>
                <a:lnTo>
                  <a:pt x="300" y="825"/>
                </a:lnTo>
                <a:lnTo>
                  <a:pt x="300" y="810"/>
                </a:lnTo>
                <a:lnTo>
                  <a:pt x="300" y="795"/>
                </a:lnTo>
                <a:lnTo>
                  <a:pt x="300" y="780"/>
                </a:lnTo>
                <a:lnTo>
                  <a:pt x="315" y="780"/>
                </a:lnTo>
                <a:lnTo>
                  <a:pt x="315" y="765"/>
                </a:lnTo>
                <a:lnTo>
                  <a:pt x="345" y="765"/>
                </a:lnTo>
                <a:lnTo>
                  <a:pt x="345" y="780"/>
                </a:lnTo>
                <a:lnTo>
                  <a:pt x="345" y="795"/>
                </a:lnTo>
                <a:lnTo>
                  <a:pt x="345" y="810"/>
                </a:lnTo>
                <a:lnTo>
                  <a:pt x="360" y="825"/>
                </a:lnTo>
                <a:lnTo>
                  <a:pt x="375" y="825"/>
                </a:lnTo>
                <a:lnTo>
                  <a:pt x="390" y="825"/>
                </a:lnTo>
                <a:lnTo>
                  <a:pt x="405" y="825"/>
                </a:lnTo>
                <a:lnTo>
                  <a:pt x="420" y="825"/>
                </a:lnTo>
                <a:lnTo>
                  <a:pt x="435" y="825"/>
                </a:lnTo>
                <a:lnTo>
                  <a:pt x="450" y="840"/>
                </a:lnTo>
                <a:lnTo>
                  <a:pt x="435" y="840"/>
                </a:lnTo>
                <a:lnTo>
                  <a:pt x="450" y="840"/>
                </a:lnTo>
                <a:lnTo>
                  <a:pt x="450" y="855"/>
                </a:lnTo>
                <a:lnTo>
                  <a:pt x="450" y="840"/>
                </a:lnTo>
                <a:lnTo>
                  <a:pt x="450" y="825"/>
                </a:lnTo>
                <a:lnTo>
                  <a:pt x="450" y="810"/>
                </a:lnTo>
                <a:lnTo>
                  <a:pt x="465" y="795"/>
                </a:lnTo>
                <a:lnTo>
                  <a:pt x="480" y="795"/>
                </a:lnTo>
                <a:lnTo>
                  <a:pt x="465" y="780"/>
                </a:lnTo>
                <a:lnTo>
                  <a:pt x="465" y="765"/>
                </a:lnTo>
                <a:lnTo>
                  <a:pt x="480" y="765"/>
                </a:lnTo>
                <a:lnTo>
                  <a:pt x="480" y="750"/>
                </a:lnTo>
                <a:lnTo>
                  <a:pt x="495" y="750"/>
                </a:lnTo>
                <a:lnTo>
                  <a:pt x="511" y="735"/>
                </a:lnTo>
                <a:lnTo>
                  <a:pt x="526" y="765"/>
                </a:lnTo>
                <a:lnTo>
                  <a:pt x="541" y="765"/>
                </a:lnTo>
                <a:lnTo>
                  <a:pt x="556" y="765"/>
                </a:lnTo>
                <a:lnTo>
                  <a:pt x="556" y="750"/>
                </a:lnTo>
                <a:lnTo>
                  <a:pt x="571" y="750"/>
                </a:lnTo>
                <a:lnTo>
                  <a:pt x="586" y="735"/>
                </a:lnTo>
                <a:lnTo>
                  <a:pt x="601" y="750"/>
                </a:lnTo>
                <a:lnTo>
                  <a:pt x="616" y="735"/>
                </a:lnTo>
                <a:lnTo>
                  <a:pt x="616" y="750"/>
                </a:lnTo>
                <a:lnTo>
                  <a:pt x="631" y="765"/>
                </a:lnTo>
                <a:lnTo>
                  <a:pt x="646" y="765"/>
                </a:lnTo>
                <a:lnTo>
                  <a:pt x="661" y="750"/>
                </a:lnTo>
                <a:lnTo>
                  <a:pt x="676" y="750"/>
                </a:lnTo>
                <a:lnTo>
                  <a:pt x="691" y="750"/>
                </a:lnTo>
                <a:lnTo>
                  <a:pt x="706" y="750"/>
                </a:lnTo>
                <a:lnTo>
                  <a:pt x="721" y="750"/>
                </a:lnTo>
                <a:lnTo>
                  <a:pt x="736" y="750"/>
                </a:lnTo>
                <a:lnTo>
                  <a:pt x="736" y="735"/>
                </a:lnTo>
                <a:lnTo>
                  <a:pt x="751" y="735"/>
                </a:lnTo>
                <a:lnTo>
                  <a:pt x="751" y="750"/>
                </a:lnTo>
                <a:lnTo>
                  <a:pt x="751" y="735"/>
                </a:lnTo>
                <a:lnTo>
                  <a:pt x="766" y="720"/>
                </a:lnTo>
                <a:lnTo>
                  <a:pt x="766" y="705"/>
                </a:lnTo>
                <a:lnTo>
                  <a:pt x="766" y="690"/>
                </a:lnTo>
                <a:lnTo>
                  <a:pt x="781" y="690"/>
                </a:lnTo>
                <a:lnTo>
                  <a:pt x="796" y="690"/>
                </a:lnTo>
                <a:lnTo>
                  <a:pt x="811" y="690"/>
                </a:lnTo>
                <a:lnTo>
                  <a:pt x="811" y="675"/>
                </a:lnTo>
                <a:lnTo>
                  <a:pt x="811" y="660"/>
                </a:lnTo>
                <a:lnTo>
                  <a:pt x="826" y="645"/>
                </a:lnTo>
                <a:lnTo>
                  <a:pt x="826" y="660"/>
                </a:lnTo>
                <a:lnTo>
                  <a:pt x="826" y="645"/>
                </a:lnTo>
                <a:lnTo>
                  <a:pt x="841" y="645"/>
                </a:lnTo>
                <a:lnTo>
                  <a:pt x="841" y="630"/>
                </a:lnTo>
                <a:lnTo>
                  <a:pt x="856" y="630"/>
                </a:lnTo>
                <a:lnTo>
                  <a:pt x="856" y="615"/>
                </a:lnTo>
                <a:lnTo>
                  <a:pt x="856" y="600"/>
                </a:lnTo>
                <a:lnTo>
                  <a:pt x="871" y="600"/>
                </a:lnTo>
                <a:lnTo>
                  <a:pt x="871" y="585"/>
                </a:lnTo>
                <a:lnTo>
                  <a:pt x="856" y="585"/>
                </a:lnTo>
                <a:lnTo>
                  <a:pt x="871" y="585"/>
                </a:lnTo>
                <a:lnTo>
                  <a:pt x="871" y="570"/>
                </a:lnTo>
                <a:lnTo>
                  <a:pt x="886" y="585"/>
                </a:lnTo>
                <a:lnTo>
                  <a:pt x="886" y="570"/>
                </a:lnTo>
                <a:lnTo>
                  <a:pt x="886" y="555"/>
                </a:lnTo>
                <a:lnTo>
                  <a:pt x="886" y="540"/>
                </a:lnTo>
                <a:lnTo>
                  <a:pt x="886" y="525"/>
                </a:lnTo>
                <a:lnTo>
                  <a:pt x="901" y="510"/>
                </a:lnTo>
                <a:lnTo>
                  <a:pt x="901" y="495"/>
                </a:lnTo>
                <a:lnTo>
                  <a:pt x="916" y="480"/>
                </a:lnTo>
                <a:lnTo>
                  <a:pt x="916" y="465"/>
                </a:lnTo>
                <a:lnTo>
                  <a:pt x="916" y="450"/>
                </a:lnTo>
                <a:lnTo>
                  <a:pt x="931" y="465"/>
                </a:lnTo>
                <a:lnTo>
                  <a:pt x="931" y="450"/>
                </a:lnTo>
                <a:lnTo>
                  <a:pt x="916" y="450"/>
                </a:lnTo>
                <a:lnTo>
                  <a:pt x="916" y="435"/>
                </a:lnTo>
                <a:lnTo>
                  <a:pt x="931" y="435"/>
                </a:lnTo>
                <a:lnTo>
                  <a:pt x="931" y="420"/>
                </a:lnTo>
                <a:lnTo>
                  <a:pt x="931" y="405"/>
                </a:lnTo>
                <a:lnTo>
                  <a:pt x="931" y="390"/>
                </a:lnTo>
                <a:lnTo>
                  <a:pt x="916" y="375"/>
                </a:lnTo>
                <a:lnTo>
                  <a:pt x="916" y="360"/>
                </a:lnTo>
                <a:lnTo>
                  <a:pt x="931" y="360"/>
                </a:lnTo>
                <a:lnTo>
                  <a:pt x="916" y="360"/>
                </a:lnTo>
                <a:lnTo>
                  <a:pt x="931" y="360"/>
                </a:lnTo>
                <a:lnTo>
                  <a:pt x="931" y="345"/>
                </a:lnTo>
                <a:lnTo>
                  <a:pt x="931" y="330"/>
                </a:lnTo>
                <a:lnTo>
                  <a:pt x="931" y="315"/>
                </a:lnTo>
                <a:lnTo>
                  <a:pt x="946" y="315"/>
                </a:lnTo>
                <a:lnTo>
                  <a:pt x="961" y="315"/>
                </a:lnTo>
                <a:lnTo>
                  <a:pt x="961" y="300"/>
                </a:lnTo>
                <a:lnTo>
                  <a:pt x="976" y="300"/>
                </a:lnTo>
                <a:lnTo>
                  <a:pt x="976" y="285"/>
                </a:lnTo>
                <a:lnTo>
                  <a:pt x="991" y="285"/>
                </a:lnTo>
                <a:lnTo>
                  <a:pt x="1006" y="285"/>
                </a:lnTo>
                <a:lnTo>
                  <a:pt x="1021" y="285"/>
                </a:lnTo>
                <a:lnTo>
                  <a:pt x="1021" y="270"/>
                </a:lnTo>
                <a:lnTo>
                  <a:pt x="1021" y="255"/>
                </a:lnTo>
                <a:lnTo>
                  <a:pt x="1006" y="240"/>
                </a:lnTo>
                <a:lnTo>
                  <a:pt x="991" y="240"/>
                </a:lnTo>
                <a:lnTo>
                  <a:pt x="1006" y="240"/>
                </a:lnTo>
                <a:lnTo>
                  <a:pt x="991" y="225"/>
                </a:lnTo>
                <a:lnTo>
                  <a:pt x="976" y="225"/>
                </a:lnTo>
                <a:lnTo>
                  <a:pt x="991" y="210"/>
                </a:lnTo>
                <a:lnTo>
                  <a:pt x="976" y="210"/>
                </a:lnTo>
                <a:lnTo>
                  <a:pt x="976" y="195"/>
                </a:lnTo>
                <a:lnTo>
                  <a:pt x="991" y="195"/>
                </a:lnTo>
                <a:lnTo>
                  <a:pt x="1006" y="195"/>
                </a:lnTo>
                <a:lnTo>
                  <a:pt x="1021" y="195"/>
                </a:lnTo>
                <a:lnTo>
                  <a:pt x="1036" y="195"/>
                </a:lnTo>
                <a:lnTo>
                  <a:pt x="1051" y="195"/>
                </a:lnTo>
                <a:lnTo>
                  <a:pt x="1051" y="210"/>
                </a:lnTo>
                <a:lnTo>
                  <a:pt x="1066" y="210"/>
                </a:lnTo>
                <a:lnTo>
                  <a:pt x="1051" y="225"/>
                </a:lnTo>
                <a:lnTo>
                  <a:pt x="1051" y="240"/>
                </a:lnTo>
                <a:lnTo>
                  <a:pt x="1051" y="255"/>
                </a:lnTo>
                <a:lnTo>
                  <a:pt x="1051" y="270"/>
                </a:lnTo>
                <a:lnTo>
                  <a:pt x="1051" y="285"/>
                </a:lnTo>
                <a:lnTo>
                  <a:pt x="1051" y="300"/>
                </a:lnTo>
                <a:lnTo>
                  <a:pt x="1066" y="300"/>
                </a:lnTo>
                <a:lnTo>
                  <a:pt x="1081" y="300"/>
                </a:lnTo>
                <a:lnTo>
                  <a:pt x="1081" y="315"/>
                </a:lnTo>
                <a:lnTo>
                  <a:pt x="1096" y="315"/>
                </a:lnTo>
                <a:lnTo>
                  <a:pt x="1096" y="330"/>
                </a:lnTo>
                <a:lnTo>
                  <a:pt x="1096" y="315"/>
                </a:lnTo>
                <a:lnTo>
                  <a:pt x="1096" y="300"/>
                </a:lnTo>
                <a:lnTo>
                  <a:pt x="1111" y="300"/>
                </a:lnTo>
                <a:lnTo>
                  <a:pt x="1126" y="300"/>
                </a:lnTo>
                <a:lnTo>
                  <a:pt x="1126" y="285"/>
                </a:lnTo>
                <a:lnTo>
                  <a:pt x="1141" y="285"/>
                </a:lnTo>
                <a:lnTo>
                  <a:pt x="1141" y="270"/>
                </a:lnTo>
                <a:lnTo>
                  <a:pt x="1156" y="270"/>
                </a:lnTo>
                <a:lnTo>
                  <a:pt x="1156" y="285"/>
                </a:lnTo>
                <a:lnTo>
                  <a:pt x="1156" y="300"/>
                </a:lnTo>
                <a:lnTo>
                  <a:pt x="1156" y="315"/>
                </a:lnTo>
                <a:lnTo>
                  <a:pt x="1171" y="315"/>
                </a:lnTo>
                <a:lnTo>
                  <a:pt x="1186" y="315"/>
                </a:lnTo>
                <a:lnTo>
                  <a:pt x="1201" y="315"/>
                </a:lnTo>
                <a:lnTo>
                  <a:pt x="1216" y="315"/>
                </a:lnTo>
                <a:lnTo>
                  <a:pt x="1231" y="300"/>
                </a:lnTo>
                <a:lnTo>
                  <a:pt x="1231" y="285"/>
                </a:lnTo>
                <a:lnTo>
                  <a:pt x="1246" y="285"/>
                </a:lnTo>
                <a:lnTo>
                  <a:pt x="1246" y="255"/>
                </a:lnTo>
                <a:lnTo>
                  <a:pt x="1261" y="255"/>
                </a:lnTo>
                <a:lnTo>
                  <a:pt x="1261" y="240"/>
                </a:lnTo>
                <a:lnTo>
                  <a:pt x="1276" y="225"/>
                </a:lnTo>
                <a:lnTo>
                  <a:pt x="1291" y="225"/>
                </a:lnTo>
                <a:lnTo>
                  <a:pt x="1306" y="225"/>
                </a:lnTo>
                <a:lnTo>
                  <a:pt x="1321" y="225"/>
                </a:lnTo>
                <a:lnTo>
                  <a:pt x="1321" y="240"/>
                </a:lnTo>
                <a:lnTo>
                  <a:pt x="1321" y="225"/>
                </a:lnTo>
                <a:lnTo>
                  <a:pt x="1336" y="225"/>
                </a:lnTo>
                <a:lnTo>
                  <a:pt x="1336" y="210"/>
                </a:lnTo>
                <a:lnTo>
                  <a:pt x="1321" y="210"/>
                </a:lnTo>
                <a:lnTo>
                  <a:pt x="1321" y="195"/>
                </a:lnTo>
                <a:lnTo>
                  <a:pt x="1321" y="180"/>
                </a:lnTo>
                <a:lnTo>
                  <a:pt x="1321" y="165"/>
                </a:lnTo>
                <a:lnTo>
                  <a:pt x="1336" y="165"/>
                </a:lnTo>
                <a:lnTo>
                  <a:pt x="1366" y="150"/>
                </a:lnTo>
                <a:lnTo>
                  <a:pt x="1366" y="165"/>
                </a:lnTo>
                <a:lnTo>
                  <a:pt x="1366" y="150"/>
                </a:lnTo>
                <a:lnTo>
                  <a:pt x="1351" y="135"/>
                </a:lnTo>
                <a:lnTo>
                  <a:pt x="1336" y="135"/>
                </a:lnTo>
                <a:lnTo>
                  <a:pt x="1321" y="150"/>
                </a:lnTo>
                <a:lnTo>
                  <a:pt x="1321" y="135"/>
                </a:lnTo>
                <a:lnTo>
                  <a:pt x="1321" y="120"/>
                </a:lnTo>
                <a:lnTo>
                  <a:pt x="1321" y="105"/>
                </a:lnTo>
                <a:lnTo>
                  <a:pt x="1336" y="105"/>
                </a:lnTo>
                <a:lnTo>
                  <a:pt x="1351" y="90"/>
                </a:lnTo>
                <a:lnTo>
                  <a:pt x="1366" y="90"/>
                </a:lnTo>
                <a:lnTo>
                  <a:pt x="1351" y="75"/>
                </a:lnTo>
                <a:lnTo>
                  <a:pt x="1336" y="60"/>
                </a:lnTo>
                <a:lnTo>
                  <a:pt x="1351" y="60"/>
                </a:lnTo>
                <a:lnTo>
                  <a:pt x="1366" y="60"/>
                </a:lnTo>
                <a:lnTo>
                  <a:pt x="1366" y="45"/>
                </a:lnTo>
                <a:lnTo>
                  <a:pt x="1366" y="30"/>
                </a:lnTo>
                <a:lnTo>
                  <a:pt x="1381" y="30"/>
                </a:lnTo>
                <a:lnTo>
                  <a:pt x="1366" y="15"/>
                </a:lnTo>
                <a:lnTo>
                  <a:pt x="1381" y="15"/>
                </a:lnTo>
                <a:lnTo>
                  <a:pt x="1396" y="30"/>
                </a:lnTo>
                <a:lnTo>
                  <a:pt x="1411" y="30"/>
                </a:lnTo>
                <a:lnTo>
                  <a:pt x="1411" y="15"/>
                </a:lnTo>
                <a:lnTo>
                  <a:pt x="1426" y="15"/>
                </a:lnTo>
                <a:lnTo>
                  <a:pt x="1426" y="0"/>
                </a:lnTo>
                <a:lnTo>
                  <a:pt x="1441" y="0"/>
                </a:lnTo>
                <a:lnTo>
                  <a:pt x="1456" y="0"/>
                </a:lnTo>
                <a:lnTo>
                  <a:pt x="1441" y="15"/>
                </a:lnTo>
                <a:lnTo>
                  <a:pt x="1456" y="30"/>
                </a:lnTo>
                <a:lnTo>
                  <a:pt x="1471" y="30"/>
                </a:lnTo>
                <a:lnTo>
                  <a:pt x="1471" y="45"/>
                </a:lnTo>
                <a:lnTo>
                  <a:pt x="1486" y="45"/>
                </a:lnTo>
                <a:lnTo>
                  <a:pt x="1501" y="60"/>
                </a:lnTo>
                <a:lnTo>
                  <a:pt x="1546" y="75"/>
                </a:lnTo>
                <a:lnTo>
                  <a:pt x="1546" y="90"/>
                </a:lnTo>
                <a:lnTo>
                  <a:pt x="1531" y="90"/>
                </a:lnTo>
                <a:lnTo>
                  <a:pt x="1516" y="90"/>
                </a:lnTo>
                <a:lnTo>
                  <a:pt x="1516" y="105"/>
                </a:lnTo>
                <a:lnTo>
                  <a:pt x="1531" y="105"/>
                </a:lnTo>
                <a:lnTo>
                  <a:pt x="1531" y="120"/>
                </a:lnTo>
                <a:lnTo>
                  <a:pt x="1531" y="135"/>
                </a:lnTo>
                <a:lnTo>
                  <a:pt x="1546" y="135"/>
                </a:lnTo>
                <a:lnTo>
                  <a:pt x="1546" y="150"/>
                </a:lnTo>
                <a:lnTo>
                  <a:pt x="1561" y="165"/>
                </a:lnTo>
                <a:lnTo>
                  <a:pt x="1561" y="150"/>
                </a:lnTo>
                <a:lnTo>
                  <a:pt x="1561" y="135"/>
                </a:lnTo>
                <a:lnTo>
                  <a:pt x="1576" y="150"/>
                </a:lnTo>
                <a:lnTo>
                  <a:pt x="1576" y="165"/>
                </a:lnTo>
                <a:lnTo>
                  <a:pt x="1592" y="165"/>
                </a:lnTo>
                <a:lnTo>
                  <a:pt x="1592" y="180"/>
                </a:lnTo>
                <a:lnTo>
                  <a:pt x="1592" y="195"/>
                </a:lnTo>
                <a:lnTo>
                  <a:pt x="1592" y="210"/>
                </a:lnTo>
                <a:lnTo>
                  <a:pt x="1607" y="225"/>
                </a:lnTo>
                <a:lnTo>
                  <a:pt x="1622" y="225"/>
                </a:lnTo>
                <a:lnTo>
                  <a:pt x="1622" y="240"/>
                </a:lnTo>
                <a:lnTo>
                  <a:pt x="1622" y="255"/>
                </a:lnTo>
                <a:lnTo>
                  <a:pt x="1622" y="270"/>
                </a:lnTo>
                <a:lnTo>
                  <a:pt x="1622" y="285"/>
                </a:lnTo>
                <a:lnTo>
                  <a:pt x="1607" y="300"/>
                </a:lnTo>
                <a:lnTo>
                  <a:pt x="1607" y="285"/>
                </a:lnTo>
                <a:lnTo>
                  <a:pt x="1592" y="300"/>
                </a:lnTo>
                <a:lnTo>
                  <a:pt x="1592" y="315"/>
                </a:lnTo>
                <a:lnTo>
                  <a:pt x="1607" y="315"/>
                </a:lnTo>
                <a:lnTo>
                  <a:pt x="1607" y="330"/>
                </a:lnTo>
                <a:lnTo>
                  <a:pt x="1622" y="330"/>
                </a:lnTo>
                <a:lnTo>
                  <a:pt x="1622" y="345"/>
                </a:lnTo>
                <a:lnTo>
                  <a:pt x="1637" y="360"/>
                </a:lnTo>
                <a:lnTo>
                  <a:pt x="1637" y="375"/>
                </a:lnTo>
                <a:lnTo>
                  <a:pt x="1667" y="360"/>
                </a:lnTo>
                <a:lnTo>
                  <a:pt x="1667" y="390"/>
                </a:lnTo>
                <a:lnTo>
                  <a:pt x="1697" y="390"/>
                </a:lnTo>
                <a:lnTo>
                  <a:pt x="1712" y="405"/>
                </a:lnTo>
                <a:lnTo>
                  <a:pt x="1697" y="405"/>
                </a:lnTo>
                <a:lnTo>
                  <a:pt x="1712" y="450"/>
                </a:lnTo>
                <a:lnTo>
                  <a:pt x="1757" y="465"/>
                </a:lnTo>
                <a:lnTo>
                  <a:pt x="1772" y="480"/>
                </a:lnTo>
                <a:lnTo>
                  <a:pt x="1757" y="480"/>
                </a:lnTo>
                <a:lnTo>
                  <a:pt x="1772" y="480"/>
                </a:lnTo>
                <a:lnTo>
                  <a:pt x="1787" y="480"/>
                </a:lnTo>
                <a:lnTo>
                  <a:pt x="1772" y="495"/>
                </a:lnTo>
                <a:lnTo>
                  <a:pt x="1787" y="495"/>
                </a:lnTo>
                <a:lnTo>
                  <a:pt x="1772" y="495"/>
                </a:lnTo>
                <a:lnTo>
                  <a:pt x="1787" y="495"/>
                </a:lnTo>
                <a:lnTo>
                  <a:pt x="1772" y="495"/>
                </a:lnTo>
                <a:lnTo>
                  <a:pt x="1787" y="495"/>
                </a:lnTo>
                <a:lnTo>
                  <a:pt x="1787" y="510"/>
                </a:lnTo>
                <a:lnTo>
                  <a:pt x="1787" y="525"/>
                </a:lnTo>
                <a:lnTo>
                  <a:pt x="1787" y="540"/>
                </a:lnTo>
                <a:lnTo>
                  <a:pt x="1772" y="540"/>
                </a:lnTo>
                <a:lnTo>
                  <a:pt x="1787" y="540"/>
                </a:lnTo>
                <a:lnTo>
                  <a:pt x="1802" y="555"/>
                </a:lnTo>
                <a:lnTo>
                  <a:pt x="1817" y="555"/>
                </a:lnTo>
                <a:lnTo>
                  <a:pt x="1802" y="555"/>
                </a:lnTo>
                <a:lnTo>
                  <a:pt x="1802" y="570"/>
                </a:lnTo>
                <a:lnTo>
                  <a:pt x="1802" y="585"/>
                </a:lnTo>
                <a:lnTo>
                  <a:pt x="1802" y="600"/>
                </a:lnTo>
                <a:lnTo>
                  <a:pt x="1802" y="615"/>
                </a:lnTo>
                <a:lnTo>
                  <a:pt x="1787" y="630"/>
                </a:lnTo>
                <a:lnTo>
                  <a:pt x="1772" y="630"/>
                </a:lnTo>
                <a:lnTo>
                  <a:pt x="1772" y="615"/>
                </a:lnTo>
                <a:lnTo>
                  <a:pt x="1772" y="630"/>
                </a:lnTo>
                <a:lnTo>
                  <a:pt x="1757" y="630"/>
                </a:lnTo>
                <a:lnTo>
                  <a:pt x="1757" y="645"/>
                </a:lnTo>
                <a:lnTo>
                  <a:pt x="1757" y="660"/>
                </a:lnTo>
                <a:lnTo>
                  <a:pt x="1757" y="675"/>
                </a:lnTo>
                <a:lnTo>
                  <a:pt x="1757" y="690"/>
                </a:lnTo>
                <a:lnTo>
                  <a:pt x="1772" y="690"/>
                </a:lnTo>
                <a:lnTo>
                  <a:pt x="1772" y="705"/>
                </a:lnTo>
                <a:lnTo>
                  <a:pt x="1772" y="720"/>
                </a:lnTo>
                <a:lnTo>
                  <a:pt x="1787" y="720"/>
                </a:lnTo>
                <a:lnTo>
                  <a:pt x="1787" y="735"/>
                </a:lnTo>
                <a:lnTo>
                  <a:pt x="1802" y="735"/>
                </a:lnTo>
                <a:lnTo>
                  <a:pt x="1802" y="750"/>
                </a:lnTo>
                <a:lnTo>
                  <a:pt x="1787" y="750"/>
                </a:lnTo>
                <a:lnTo>
                  <a:pt x="1772" y="750"/>
                </a:lnTo>
                <a:lnTo>
                  <a:pt x="1757" y="750"/>
                </a:lnTo>
                <a:lnTo>
                  <a:pt x="1742" y="750"/>
                </a:lnTo>
                <a:lnTo>
                  <a:pt x="1742" y="735"/>
                </a:lnTo>
                <a:lnTo>
                  <a:pt x="1727" y="735"/>
                </a:lnTo>
                <a:lnTo>
                  <a:pt x="1712" y="735"/>
                </a:lnTo>
                <a:lnTo>
                  <a:pt x="1712" y="720"/>
                </a:lnTo>
                <a:lnTo>
                  <a:pt x="1697" y="720"/>
                </a:lnTo>
                <a:lnTo>
                  <a:pt x="1682" y="720"/>
                </a:lnTo>
                <a:lnTo>
                  <a:pt x="1682" y="705"/>
                </a:lnTo>
                <a:lnTo>
                  <a:pt x="1667" y="705"/>
                </a:lnTo>
                <a:lnTo>
                  <a:pt x="1667" y="720"/>
                </a:lnTo>
                <a:lnTo>
                  <a:pt x="1652" y="720"/>
                </a:lnTo>
                <a:lnTo>
                  <a:pt x="1652" y="735"/>
                </a:lnTo>
                <a:lnTo>
                  <a:pt x="1652" y="750"/>
                </a:lnTo>
                <a:lnTo>
                  <a:pt x="1637" y="750"/>
                </a:lnTo>
                <a:lnTo>
                  <a:pt x="1637" y="765"/>
                </a:lnTo>
                <a:lnTo>
                  <a:pt x="1652" y="765"/>
                </a:lnTo>
                <a:lnTo>
                  <a:pt x="1652" y="780"/>
                </a:lnTo>
                <a:lnTo>
                  <a:pt x="1667" y="795"/>
                </a:lnTo>
                <a:lnTo>
                  <a:pt x="1682" y="795"/>
                </a:lnTo>
                <a:lnTo>
                  <a:pt x="1697" y="795"/>
                </a:lnTo>
                <a:lnTo>
                  <a:pt x="1697" y="810"/>
                </a:lnTo>
                <a:lnTo>
                  <a:pt x="1712" y="810"/>
                </a:lnTo>
                <a:lnTo>
                  <a:pt x="1727" y="810"/>
                </a:lnTo>
                <a:lnTo>
                  <a:pt x="1727" y="825"/>
                </a:lnTo>
                <a:lnTo>
                  <a:pt x="1727" y="840"/>
                </a:lnTo>
                <a:lnTo>
                  <a:pt x="1727" y="825"/>
                </a:lnTo>
                <a:lnTo>
                  <a:pt x="1742" y="825"/>
                </a:lnTo>
                <a:lnTo>
                  <a:pt x="1742" y="840"/>
                </a:lnTo>
                <a:lnTo>
                  <a:pt x="1757" y="840"/>
                </a:lnTo>
                <a:lnTo>
                  <a:pt x="1772" y="840"/>
                </a:lnTo>
                <a:lnTo>
                  <a:pt x="1787" y="825"/>
                </a:lnTo>
                <a:lnTo>
                  <a:pt x="1787" y="840"/>
                </a:lnTo>
                <a:lnTo>
                  <a:pt x="1802" y="840"/>
                </a:lnTo>
                <a:lnTo>
                  <a:pt x="1817" y="840"/>
                </a:lnTo>
                <a:lnTo>
                  <a:pt x="1817" y="855"/>
                </a:lnTo>
                <a:lnTo>
                  <a:pt x="1832" y="855"/>
                </a:lnTo>
                <a:lnTo>
                  <a:pt x="1847" y="840"/>
                </a:lnTo>
                <a:lnTo>
                  <a:pt x="1862" y="840"/>
                </a:lnTo>
                <a:lnTo>
                  <a:pt x="1862" y="855"/>
                </a:lnTo>
                <a:lnTo>
                  <a:pt x="1847" y="870"/>
                </a:lnTo>
                <a:lnTo>
                  <a:pt x="1832" y="885"/>
                </a:lnTo>
                <a:lnTo>
                  <a:pt x="1817" y="900"/>
                </a:lnTo>
                <a:lnTo>
                  <a:pt x="1817" y="915"/>
                </a:lnTo>
                <a:lnTo>
                  <a:pt x="1817" y="930"/>
                </a:lnTo>
                <a:lnTo>
                  <a:pt x="1832" y="930"/>
                </a:lnTo>
                <a:lnTo>
                  <a:pt x="1847" y="945"/>
                </a:lnTo>
                <a:lnTo>
                  <a:pt x="1892" y="945"/>
                </a:lnTo>
                <a:lnTo>
                  <a:pt x="1892" y="960"/>
                </a:lnTo>
                <a:lnTo>
                  <a:pt x="1892" y="975"/>
                </a:lnTo>
                <a:lnTo>
                  <a:pt x="1877" y="975"/>
                </a:lnTo>
                <a:lnTo>
                  <a:pt x="1862" y="975"/>
                </a:lnTo>
                <a:lnTo>
                  <a:pt x="1847" y="990"/>
                </a:lnTo>
                <a:lnTo>
                  <a:pt x="1847" y="1005"/>
                </a:lnTo>
                <a:lnTo>
                  <a:pt x="1862" y="1005"/>
                </a:lnTo>
                <a:lnTo>
                  <a:pt x="1862" y="1020"/>
                </a:lnTo>
                <a:lnTo>
                  <a:pt x="1862" y="1035"/>
                </a:lnTo>
                <a:lnTo>
                  <a:pt x="1847" y="1035"/>
                </a:lnTo>
                <a:lnTo>
                  <a:pt x="1847" y="1050"/>
                </a:lnTo>
                <a:lnTo>
                  <a:pt x="1862" y="1050"/>
                </a:lnTo>
                <a:lnTo>
                  <a:pt x="1877" y="1050"/>
                </a:lnTo>
                <a:lnTo>
                  <a:pt x="1877" y="1065"/>
                </a:lnTo>
                <a:lnTo>
                  <a:pt x="1862" y="1065"/>
                </a:lnTo>
                <a:lnTo>
                  <a:pt x="1847" y="1065"/>
                </a:lnTo>
                <a:lnTo>
                  <a:pt x="1832" y="1065"/>
                </a:lnTo>
                <a:lnTo>
                  <a:pt x="1832" y="1080"/>
                </a:lnTo>
                <a:lnTo>
                  <a:pt x="1817" y="1080"/>
                </a:lnTo>
                <a:lnTo>
                  <a:pt x="1802" y="1080"/>
                </a:lnTo>
                <a:lnTo>
                  <a:pt x="1802" y="1065"/>
                </a:lnTo>
                <a:lnTo>
                  <a:pt x="1787" y="1065"/>
                </a:lnTo>
                <a:lnTo>
                  <a:pt x="1787" y="1080"/>
                </a:lnTo>
                <a:lnTo>
                  <a:pt x="1772" y="1080"/>
                </a:lnTo>
                <a:lnTo>
                  <a:pt x="1772" y="1065"/>
                </a:lnTo>
                <a:lnTo>
                  <a:pt x="1757" y="1065"/>
                </a:lnTo>
                <a:lnTo>
                  <a:pt x="1757" y="1080"/>
                </a:lnTo>
                <a:lnTo>
                  <a:pt x="1772" y="1080"/>
                </a:lnTo>
                <a:lnTo>
                  <a:pt x="1772" y="1095"/>
                </a:lnTo>
                <a:lnTo>
                  <a:pt x="1772" y="1080"/>
                </a:lnTo>
                <a:lnTo>
                  <a:pt x="1757" y="1080"/>
                </a:lnTo>
                <a:lnTo>
                  <a:pt x="1757" y="1095"/>
                </a:lnTo>
                <a:lnTo>
                  <a:pt x="1742" y="1095"/>
                </a:lnTo>
                <a:lnTo>
                  <a:pt x="1727" y="1095"/>
                </a:lnTo>
                <a:lnTo>
                  <a:pt x="1727" y="1080"/>
                </a:lnTo>
                <a:lnTo>
                  <a:pt x="1712" y="1080"/>
                </a:lnTo>
                <a:lnTo>
                  <a:pt x="1712" y="1095"/>
                </a:lnTo>
                <a:lnTo>
                  <a:pt x="1697" y="1095"/>
                </a:lnTo>
                <a:lnTo>
                  <a:pt x="1697" y="1080"/>
                </a:lnTo>
                <a:lnTo>
                  <a:pt x="1682" y="1080"/>
                </a:lnTo>
                <a:lnTo>
                  <a:pt x="1697" y="1095"/>
                </a:lnTo>
                <a:lnTo>
                  <a:pt x="1682" y="1095"/>
                </a:lnTo>
                <a:lnTo>
                  <a:pt x="1697" y="1095"/>
                </a:lnTo>
                <a:lnTo>
                  <a:pt x="1697" y="1110"/>
                </a:lnTo>
                <a:lnTo>
                  <a:pt x="1682" y="1110"/>
                </a:lnTo>
                <a:lnTo>
                  <a:pt x="1682" y="1095"/>
                </a:lnTo>
                <a:lnTo>
                  <a:pt x="1667" y="1095"/>
                </a:lnTo>
                <a:lnTo>
                  <a:pt x="1667" y="1080"/>
                </a:lnTo>
                <a:lnTo>
                  <a:pt x="1667" y="1065"/>
                </a:lnTo>
                <a:lnTo>
                  <a:pt x="1667" y="1050"/>
                </a:lnTo>
                <a:lnTo>
                  <a:pt x="1667" y="1035"/>
                </a:lnTo>
                <a:lnTo>
                  <a:pt x="1652" y="1035"/>
                </a:lnTo>
                <a:lnTo>
                  <a:pt x="1652" y="1050"/>
                </a:lnTo>
                <a:lnTo>
                  <a:pt x="1652" y="1035"/>
                </a:lnTo>
                <a:lnTo>
                  <a:pt x="1652" y="1020"/>
                </a:lnTo>
                <a:lnTo>
                  <a:pt x="1637" y="1020"/>
                </a:lnTo>
                <a:lnTo>
                  <a:pt x="1637" y="1005"/>
                </a:lnTo>
                <a:lnTo>
                  <a:pt x="1622" y="1005"/>
                </a:lnTo>
                <a:lnTo>
                  <a:pt x="1622" y="1020"/>
                </a:lnTo>
                <a:lnTo>
                  <a:pt x="1622" y="1035"/>
                </a:lnTo>
                <a:lnTo>
                  <a:pt x="1607" y="1035"/>
                </a:lnTo>
                <a:lnTo>
                  <a:pt x="1607" y="1020"/>
                </a:lnTo>
                <a:lnTo>
                  <a:pt x="1592" y="1020"/>
                </a:lnTo>
                <a:lnTo>
                  <a:pt x="1592" y="1005"/>
                </a:lnTo>
                <a:lnTo>
                  <a:pt x="1592" y="990"/>
                </a:lnTo>
                <a:lnTo>
                  <a:pt x="1576" y="990"/>
                </a:lnTo>
                <a:lnTo>
                  <a:pt x="1561" y="990"/>
                </a:lnTo>
                <a:lnTo>
                  <a:pt x="1546" y="990"/>
                </a:lnTo>
                <a:lnTo>
                  <a:pt x="1546" y="975"/>
                </a:lnTo>
                <a:lnTo>
                  <a:pt x="1546" y="990"/>
                </a:lnTo>
                <a:lnTo>
                  <a:pt x="1531" y="990"/>
                </a:lnTo>
                <a:lnTo>
                  <a:pt x="1531" y="1005"/>
                </a:lnTo>
                <a:lnTo>
                  <a:pt x="1516" y="1005"/>
                </a:lnTo>
                <a:lnTo>
                  <a:pt x="1516" y="1020"/>
                </a:lnTo>
                <a:lnTo>
                  <a:pt x="1516" y="1035"/>
                </a:lnTo>
                <a:lnTo>
                  <a:pt x="1501" y="1035"/>
                </a:lnTo>
                <a:lnTo>
                  <a:pt x="1501" y="1050"/>
                </a:lnTo>
                <a:lnTo>
                  <a:pt x="1501" y="1065"/>
                </a:lnTo>
                <a:lnTo>
                  <a:pt x="1486" y="1065"/>
                </a:lnTo>
                <a:lnTo>
                  <a:pt x="1486" y="1050"/>
                </a:lnTo>
                <a:lnTo>
                  <a:pt x="1486" y="1065"/>
                </a:lnTo>
                <a:lnTo>
                  <a:pt x="1486" y="1080"/>
                </a:lnTo>
                <a:lnTo>
                  <a:pt x="1471" y="1080"/>
                </a:lnTo>
                <a:lnTo>
                  <a:pt x="1456" y="1080"/>
                </a:lnTo>
                <a:lnTo>
                  <a:pt x="1456" y="1095"/>
                </a:lnTo>
                <a:lnTo>
                  <a:pt x="1471" y="1095"/>
                </a:lnTo>
                <a:lnTo>
                  <a:pt x="1471" y="1110"/>
                </a:lnTo>
                <a:lnTo>
                  <a:pt x="1471" y="1125"/>
                </a:lnTo>
                <a:lnTo>
                  <a:pt x="1456" y="1125"/>
                </a:lnTo>
                <a:lnTo>
                  <a:pt x="1441" y="1125"/>
                </a:lnTo>
                <a:lnTo>
                  <a:pt x="1441" y="1140"/>
                </a:lnTo>
                <a:lnTo>
                  <a:pt x="1426" y="1125"/>
                </a:lnTo>
                <a:lnTo>
                  <a:pt x="1426" y="1140"/>
                </a:lnTo>
                <a:lnTo>
                  <a:pt x="1426" y="1125"/>
                </a:lnTo>
                <a:lnTo>
                  <a:pt x="1411" y="1125"/>
                </a:lnTo>
                <a:lnTo>
                  <a:pt x="1396" y="1110"/>
                </a:lnTo>
                <a:lnTo>
                  <a:pt x="1381" y="1125"/>
                </a:lnTo>
                <a:lnTo>
                  <a:pt x="1366" y="1125"/>
                </a:lnTo>
                <a:lnTo>
                  <a:pt x="1351" y="1125"/>
                </a:lnTo>
                <a:lnTo>
                  <a:pt x="1351" y="1140"/>
                </a:lnTo>
                <a:lnTo>
                  <a:pt x="1336" y="1140"/>
                </a:lnTo>
                <a:lnTo>
                  <a:pt x="1336" y="1155"/>
                </a:lnTo>
                <a:lnTo>
                  <a:pt x="1321" y="1155"/>
                </a:lnTo>
                <a:lnTo>
                  <a:pt x="1336" y="1140"/>
                </a:lnTo>
                <a:lnTo>
                  <a:pt x="1321" y="1125"/>
                </a:lnTo>
                <a:lnTo>
                  <a:pt x="1306" y="1125"/>
                </a:lnTo>
                <a:lnTo>
                  <a:pt x="1291" y="1110"/>
                </a:lnTo>
                <a:lnTo>
                  <a:pt x="1276" y="1110"/>
                </a:lnTo>
                <a:lnTo>
                  <a:pt x="1276" y="1095"/>
                </a:lnTo>
                <a:lnTo>
                  <a:pt x="1261" y="1095"/>
                </a:lnTo>
                <a:lnTo>
                  <a:pt x="1276" y="1095"/>
                </a:lnTo>
                <a:lnTo>
                  <a:pt x="1261" y="1095"/>
                </a:lnTo>
                <a:lnTo>
                  <a:pt x="1261" y="1110"/>
                </a:lnTo>
                <a:lnTo>
                  <a:pt x="1246" y="1110"/>
                </a:lnTo>
                <a:lnTo>
                  <a:pt x="1231" y="1110"/>
                </a:lnTo>
                <a:lnTo>
                  <a:pt x="1216" y="1110"/>
                </a:lnTo>
                <a:lnTo>
                  <a:pt x="1201" y="1110"/>
                </a:lnTo>
                <a:lnTo>
                  <a:pt x="1201" y="1125"/>
                </a:lnTo>
                <a:lnTo>
                  <a:pt x="1201" y="1140"/>
                </a:lnTo>
                <a:lnTo>
                  <a:pt x="1186" y="1140"/>
                </a:lnTo>
                <a:lnTo>
                  <a:pt x="1171" y="1140"/>
                </a:lnTo>
                <a:lnTo>
                  <a:pt x="1171" y="1125"/>
                </a:lnTo>
                <a:lnTo>
                  <a:pt x="1171" y="1140"/>
                </a:lnTo>
                <a:lnTo>
                  <a:pt x="1156" y="1140"/>
                </a:lnTo>
                <a:lnTo>
                  <a:pt x="1141" y="1140"/>
                </a:lnTo>
                <a:lnTo>
                  <a:pt x="1156" y="1140"/>
                </a:lnTo>
                <a:lnTo>
                  <a:pt x="1141" y="1140"/>
                </a:lnTo>
                <a:lnTo>
                  <a:pt x="1141" y="1155"/>
                </a:lnTo>
                <a:lnTo>
                  <a:pt x="1141" y="1140"/>
                </a:lnTo>
                <a:lnTo>
                  <a:pt x="1141" y="1125"/>
                </a:lnTo>
                <a:lnTo>
                  <a:pt x="1126" y="1140"/>
                </a:lnTo>
                <a:lnTo>
                  <a:pt x="1141" y="1140"/>
                </a:lnTo>
                <a:lnTo>
                  <a:pt x="1126" y="1140"/>
                </a:lnTo>
                <a:lnTo>
                  <a:pt x="1141" y="1155"/>
                </a:lnTo>
                <a:lnTo>
                  <a:pt x="1141" y="1170"/>
                </a:lnTo>
                <a:lnTo>
                  <a:pt x="1126" y="1170"/>
                </a:lnTo>
                <a:lnTo>
                  <a:pt x="1126" y="1185"/>
                </a:lnTo>
                <a:lnTo>
                  <a:pt x="1126" y="1200"/>
                </a:lnTo>
                <a:lnTo>
                  <a:pt x="1111" y="1215"/>
                </a:lnTo>
                <a:lnTo>
                  <a:pt x="1081" y="1230"/>
                </a:lnTo>
                <a:lnTo>
                  <a:pt x="1051" y="1260"/>
                </a:lnTo>
                <a:lnTo>
                  <a:pt x="1051" y="1275"/>
                </a:lnTo>
                <a:lnTo>
                  <a:pt x="1051" y="1260"/>
                </a:lnTo>
                <a:lnTo>
                  <a:pt x="1036" y="1260"/>
                </a:lnTo>
                <a:lnTo>
                  <a:pt x="1036" y="1275"/>
                </a:lnTo>
                <a:lnTo>
                  <a:pt x="1021" y="1275"/>
                </a:lnTo>
                <a:lnTo>
                  <a:pt x="1021" y="1290"/>
                </a:lnTo>
                <a:lnTo>
                  <a:pt x="1021" y="1275"/>
                </a:lnTo>
                <a:lnTo>
                  <a:pt x="1006" y="1275"/>
                </a:lnTo>
                <a:lnTo>
                  <a:pt x="1006" y="1290"/>
                </a:lnTo>
                <a:lnTo>
                  <a:pt x="991" y="1290"/>
                </a:lnTo>
                <a:lnTo>
                  <a:pt x="991" y="1275"/>
                </a:lnTo>
                <a:lnTo>
                  <a:pt x="991" y="1260"/>
                </a:lnTo>
                <a:lnTo>
                  <a:pt x="976" y="126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96" name="Freeform 634"/>
          <p:cNvSpPr>
            <a:spLocks/>
          </p:cNvSpPr>
          <p:nvPr/>
        </p:nvSpPr>
        <p:spPr bwMode="auto">
          <a:xfrm>
            <a:off x="3648421" y="2453623"/>
            <a:ext cx="1588674" cy="1166054"/>
          </a:xfrm>
          <a:custGeom>
            <a:avLst/>
            <a:gdLst>
              <a:gd name="T0" fmla="*/ 1 w 1892"/>
              <a:gd name="T1" fmla="*/ 1 h 1410"/>
              <a:gd name="T2" fmla="*/ 1 w 1892"/>
              <a:gd name="T3" fmla="*/ 1 h 1410"/>
              <a:gd name="T4" fmla="*/ 1 w 1892"/>
              <a:gd name="T5" fmla="*/ 1 h 1410"/>
              <a:gd name="T6" fmla="*/ 1 w 1892"/>
              <a:gd name="T7" fmla="*/ 1 h 1410"/>
              <a:gd name="T8" fmla="*/ 1 w 1892"/>
              <a:gd name="T9" fmla="*/ 1 h 1410"/>
              <a:gd name="T10" fmla="*/ 1 w 1892"/>
              <a:gd name="T11" fmla="*/ 1 h 1410"/>
              <a:gd name="T12" fmla="*/ 1 w 1892"/>
              <a:gd name="T13" fmla="*/ 1 h 1410"/>
              <a:gd name="T14" fmla="*/ 1 w 1892"/>
              <a:gd name="T15" fmla="*/ 1 h 1410"/>
              <a:gd name="T16" fmla="*/ 1 w 1892"/>
              <a:gd name="T17" fmla="*/ 1 h 1410"/>
              <a:gd name="T18" fmla="*/ 1 w 1892"/>
              <a:gd name="T19" fmla="*/ 1 h 1410"/>
              <a:gd name="T20" fmla="*/ 1 w 1892"/>
              <a:gd name="T21" fmla="*/ 1 h 1410"/>
              <a:gd name="T22" fmla="*/ 1 w 1892"/>
              <a:gd name="T23" fmla="*/ 1 h 1410"/>
              <a:gd name="T24" fmla="*/ 1 w 1892"/>
              <a:gd name="T25" fmla="*/ 1 h 1410"/>
              <a:gd name="T26" fmla="*/ 1 w 1892"/>
              <a:gd name="T27" fmla="*/ 1 h 1410"/>
              <a:gd name="T28" fmla="*/ 1 w 1892"/>
              <a:gd name="T29" fmla="*/ 1 h 1410"/>
              <a:gd name="T30" fmla="*/ 1 w 1892"/>
              <a:gd name="T31" fmla="*/ 1 h 1410"/>
              <a:gd name="T32" fmla="*/ 1 w 1892"/>
              <a:gd name="T33" fmla="*/ 1 h 1410"/>
              <a:gd name="T34" fmla="*/ 1 w 1892"/>
              <a:gd name="T35" fmla="*/ 1 h 1410"/>
              <a:gd name="T36" fmla="*/ 1 w 1892"/>
              <a:gd name="T37" fmla="*/ 1 h 1410"/>
              <a:gd name="T38" fmla="*/ 1 w 1892"/>
              <a:gd name="T39" fmla="*/ 1 h 1410"/>
              <a:gd name="T40" fmla="*/ 1 w 1892"/>
              <a:gd name="T41" fmla="*/ 1 h 1410"/>
              <a:gd name="T42" fmla="*/ 1 w 1892"/>
              <a:gd name="T43" fmla="*/ 1 h 1410"/>
              <a:gd name="T44" fmla="*/ 1 w 1892"/>
              <a:gd name="T45" fmla="*/ 1 h 1410"/>
              <a:gd name="T46" fmla="*/ 1 w 1892"/>
              <a:gd name="T47" fmla="*/ 1 h 1410"/>
              <a:gd name="T48" fmla="*/ 1 w 1892"/>
              <a:gd name="T49" fmla="*/ 1 h 1410"/>
              <a:gd name="T50" fmla="*/ 1 w 1892"/>
              <a:gd name="T51" fmla="*/ 1 h 1410"/>
              <a:gd name="T52" fmla="*/ 1 w 1892"/>
              <a:gd name="T53" fmla="*/ 1 h 1410"/>
              <a:gd name="T54" fmla="*/ 1 w 1892"/>
              <a:gd name="T55" fmla="*/ 1 h 1410"/>
              <a:gd name="T56" fmla="*/ 1 w 1892"/>
              <a:gd name="T57" fmla="*/ 1 h 1410"/>
              <a:gd name="T58" fmla="*/ 1 w 1892"/>
              <a:gd name="T59" fmla="*/ 1 h 1410"/>
              <a:gd name="T60" fmla="*/ 1 w 1892"/>
              <a:gd name="T61" fmla="*/ 1 h 1410"/>
              <a:gd name="T62" fmla="*/ 1 w 1892"/>
              <a:gd name="T63" fmla="*/ 1 h 1410"/>
              <a:gd name="T64" fmla="*/ 1 w 1892"/>
              <a:gd name="T65" fmla="*/ 1 h 1410"/>
              <a:gd name="T66" fmla="*/ 1 w 1892"/>
              <a:gd name="T67" fmla="*/ 1 h 1410"/>
              <a:gd name="T68" fmla="*/ 1 w 1892"/>
              <a:gd name="T69" fmla="*/ 1 h 1410"/>
              <a:gd name="T70" fmla="*/ 1 w 1892"/>
              <a:gd name="T71" fmla="*/ 1 h 1410"/>
              <a:gd name="T72" fmla="*/ 1 w 1892"/>
              <a:gd name="T73" fmla="*/ 1 h 1410"/>
              <a:gd name="T74" fmla="*/ 1 w 1892"/>
              <a:gd name="T75" fmla="*/ 1 h 1410"/>
              <a:gd name="T76" fmla="*/ 1 w 1892"/>
              <a:gd name="T77" fmla="*/ 1 h 1410"/>
              <a:gd name="T78" fmla="*/ 1 w 1892"/>
              <a:gd name="T79" fmla="*/ 1 h 1410"/>
              <a:gd name="T80" fmla="*/ 1 w 1892"/>
              <a:gd name="T81" fmla="*/ 1 h 1410"/>
              <a:gd name="T82" fmla="*/ 1 w 1892"/>
              <a:gd name="T83" fmla="*/ 1 h 1410"/>
              <a:gd name="T84" fmla="*/ 1 w 1892"/>
              <a:gd name="T85" fmla="*/ 1 h 1410"/>
              <a:gd name="T86" fmla="*/ 1 w 1892"/>
              <a:gd name="T87" fmla="*/ 1 h 1410"/>
              <a:gd name="T88" fmla="*/ 1 w 1892"/>
              <a:gd name="T89" fmla="*/ 1 h 1410"/>
              <a:gd name="T90" fmla="*/ 1 w 1892"/>
              <a:gd name="T91" fmla="*/ 1 h 1410"/>
              <a:gd name="T92" fmla="*/ 1 w 1892"/>
              <a:gd name="T93" fmla="*/ 1 h 1410"/>
              <a:gd name="T94" fmla="*/ 1 w 1892"/>
              <a:gd name="T95" fmla="*/ 1 h 1410"/>
              <a:gd name="T96" fmla="*/ 1 w 1892"/>
              <a:gd name="T97" fmla="*/ 1 h 1410"/>
              <a:gd name="T98" fmla="*/ 1 w 1892"/>
              <a:gd name="T99" fmla="*/ 1 h 1410"/>
              <a:gd name="T100" fmla="*/ 1 w 1892"/>
              <a:gd name="T101" fmla="*/ 1 h 1410"/>
              <a:gd name="T102" fmla="*/ 1 w 1892"/>
              <a:gd name="T103" fmla="*/ 1 h 1410"/>
              <a:gd name="T104" fmla="*/ 1 w 1892"/>
              <a:gd name="T105" fmla="*/ 1 h 1410"/>
              <a:gd name="T106" fmla="*/ 1 w 1892"/>
              <a:gd name="T107" fmla="*/ 1 h 1410"/>
              <a:gd name="T108" fmla="*/ 1 w 1892"/>
              <a:gd name="T109" fmla="*/ 1 h 1410"/>
              <a:gd name="T110" fmla="*/ 1 w 1892"/>
              <a:gd name="T111" fmla="*/ 1 h 1410"/>
              <a:gd name="T112" fmla="*/ 1 w 1892"/>
              <a:gd name="T113" fmla="*/ 1 h 1410"/>
              <a:gd name="T114" fmla="*/ 1 w 1892"/>
              <a:gd name="T115" fmla="*/ 1 h 1410"/>
              <a:gd name="T116" fmla="*/ 1 w 1892"/>
              <a:gd name="T117" fmla="*/ 1 h 1410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892"/>
              <a:gd name="T178" fmla="*/ 0 h 1410"/>
              <a:gd name="T179" fmla="*/ 1892 w 1892"/>
              <a:gd name="T180" fmla="*/ 1410 h 1410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892" h="1410">
                <a:moveTo>
                  <a:pt x="210" y="1410"/>
                </a:moveTo>
                <a:lnTo>
                  <a:pt x="195" y="1395"/>
                </a:lnTo>
                <a:lnTo>
                  <a:pt x="210" y="1395"/>
                </a:lnTo>
                <a:lnTo>
                  <a:pt x="225" y="1380"/>
                </a:lnTo>
                <a:lnTo>
                  <a:pt x="225" y="1365"/>
                </a:lnTo>
                <a:lnTo>
                  <a:pt x="210" y="1365"/>
                </a:lnTo>
                <a:lnTo>
                  <a:pt x="210" y="1350"/>
                </a:lnTo>
                <a:lnTo>
                  <a:pt x="195" y="1350"/>
                </a:lnTo>
                <a:lnTo>
                  <a:pt x="195" y="1335"/>
                </a:lnTo>
                <a:lnTo>
                  <a:pt x="180" y="1335"/>
                </a:lnTo>
                <a:lnTo>
                  <a:pt x="180" y="1320"/>
                </a:lnTo>
                <a:lnTo>
                  <a:pt x="165" y="1320"/>
                </a:lnTo>
                <a:lnTo>
                  <a:pt x="165" y="1305"/>
                </a:lnTo>
                <a:lnTo>
                  <a:pt x="150" y="1305"/>
                </a:lnTo>
                <a:lnTo>
                  <a:pt x="150" y="1290"/>
                </a:lnTo>
                <a:lnTo>
                  <a:pt x="150" y="1275"/>
                </a:lnTo>
                <a:lnTo>
                  <a:pt x="165" y="1290"/>
                </a:lnTo>
                <a:lnTo>
                  <a:pt x="165" y="1275"/>
                </a:lnTo>
                <a:lnTo>
                  <a:pt x="150" y="1260"/>
                </a:lnTo>
                <a:lnTo>
                  <a:pt x="135" y="1260"/>
                </a:lnTo>
                <a:lnTo>
                  <a:pt x="135" y="1245"/>
                </a:lnTo>
                <a:lnTo>
                  <a:pt x="120" y="1245"/>
                </a:lnTo>
                <a:lnTo>
                  <a:pt x="105" y="1245"/>
                </a:lnTo>
                <a:lnTo>
                  <a:pt x="105" y="1230"/>
                </a:lnTo>
                <a:lnTo>
                  <a:pt x="105" y="1215"/>
                </a:lnTo>
                <a:lnTo>
                  <a:pt x="90" y="1215"/>
                </a:lnTo>
                <a:lnTo>
                  <a:pt x="90" y="1200"/>
                </a:lnTo>
                <a:lnTo>
                  <a:pt x="90" y="1185"/>
                </a:lnTo>
                <a:lnTo>
                  <a:pt x="75" y="1185"/>
                </a:lnTo>
                <a:lnTo>
                  <a:pt x="75" y="1170"/>
                </a:lnTo>
                <a:lnTo>
                  <a:pt x="75" y="1155"/>
                </a:lnTo>
                <a:lnTo>
                  <a:pt x="75" y="1140"/>
                </a:lnTo>
                <a:lnTo>
                  <a:pt x="75" y="1125"/>
                </a:lnTo>
                <a:lnTo>
                  <a:pt x="60" y="1125"/>
                </a:lnTo>
                <a:lnTo>
                  <a:pt x="45" y="1125"/>
                </a:lnTo>
                <a:lnTo>
                  <a:pt x="45" y="1110"/>
                </a:lnTo>
                <a:lnTo>
                  <a:pt x="30" y="1110"/>
                </a:lnTo>
                <a:lnTo>
                  <a:pt x="45" y="1095"/>
                </a:lnTo>
                <a:lnTo>
                  <a:pt x="30" y="1080"/>
                </a:lnTo>
                <a:lnTo>
                  <a:pt x="45" y="1080"/>
                </a:lnTo>
                <a:lnTo>
                  <a:pt x="45" y="1065"/>
                </a:lnTo>
                <a:lnTo>
                  <a:pt x="60" y="1065"/>
                </a:lnTo>
                <a:lnTo>
                  <a:pt x="60" y="1050"/>
                </a:lnTo>
                <a:lnTo>
                  <a:pt x="45" y="1050"/>
                </a:lnTo>
                <a:lnTo>
                  <a:pt x="60" y="1050"/>
                </a:lnTo>
                <a:lnTo>
                  <a:pt x="60" y="1035"/>
                </a:lnTo>
                <a:lnTo>
                  <a:pt x="45" y="1035"/>
                </a:lnTo>
                <a:lnTo>
                  <a:pt x="30" y="1035"/>
                </a:lnTo>
                <a:lnTo>
                  <a:pt x="15" y="1035"/>
                </a:lnTo>
                <a:lnTo>
                  <a:pt x="15" y="1020"/>
                </a:lnTo>
                <a:lnTo>
                  <a:pt x="15" y="1005"/>
                </a:lnTo>
                <a:lnTo>
                  <a:pt x="0" y="1005"/>
                </a:lnTo>
                <a:lnTo>
                  <a:pt x="15" y="1005"/>
                </a:lnTo>
                <a:lnTo>
                  <a:pt x="15" y="1020"/>
                </a:lnTo>
                <a:lnTo>
                  <a:pt x="15" y="1005"/>
                </a:lnTo>
                <a:lnTo>
                  <a:pt x="30" y="1005"/>
                </a:lnTo>
                <a:lnTo>
                  <a:pt x="30" y="990"/>
                </a:lnTo>
                <a:lnTo>
                  <a:pt x="30" y="975"/>
                </a:lnTo>
                <a:lnTo>
                  <a:pt x="45" y="975"/>
                </a:lnTo>
                <a:lnTo>
                  <a:pt x="60" y="975"/>
                </a:lnTo>
                <a:lnTo>
                  <a:pt x="45" y="960"/>
                </a:lnTo>
                <a:lnTo>
                  <a:pt x="60" y="960"/>
                </a:lnTo>
                <a:lnTo>
                  <a:pt x="60" y="945"/>
                </a:lnTo>
                <a:lnTo>
                  <a:pt x="75" y="945"/>
                </a:lnTo>
                <a:lnTo>
                  <a:pt x="75" y="930"/>
                </a:lnTo>
                <a:lnTo>
                  <a:pt x="60" y="930"/>
                </a:lnTo>
                <a:lnTo>
                  <a:pt x="60" y="915"/>
                </a:lnTo>
                <a:lnTo>
                  <a:pt x="75" y="915"/>
                </a:lnTo>
                <a:lnTo>
                  <a:pt x="75" y="900"/>
                </a:lnTo>
                <a:lnTo>
                  <a:pt x="75" y="885"/>
                </a:lnTo>
                <a:lnTo>
                  <a:pt x="60" y="870"/>
                </a:lnTo>
                <a:lnTo>
                  <a:pt x="60" y="855"/>
                </a:lnTo>
                <a:lnTo>
                  <a:pt x="75" y="855"/>
                </a:lnTo>
                <a:lnTo>
                  <a:pt x="75" y="870"/>
                </a:lnTo>
                <a:lnTo>
                  <a:pt x="75" y="855"/>
                </a:lnTo>
                <a:lnTo>
                  <a:pt x="90" y="855"/>
                </a:lnTo>
                <a:lnTo>
                  <a:pt x="90" y="870"/>
                </a:lnTo>
                <a:lnTo>
                  <a:pt x="75" y="870"/>
                </a:lnTo>
                <a:lnTo>
                  <a:pt x="75" y="885"/>
                </a:lnTo>
                <a:lnTo>
                  <a:pt x="90" y="885"/>
                </a:lnTo>
                <a:lnTo>
                  <a:pt x="90" y="900"/>
                </a:lnTo>
                <a:lnTo>
                  <a:pt x="120" y="900"/>
                </a:lnTo>
                <a:lnTo>
                  <a:pt x="120" y="885"/>
                </a:lnTo>
                <a:lnTo>
                  <a:pt x="135" y="900"/>
                </a:lnTo>
                <a:lnTo>
                  <a:pt x="150" y="900"/>
                </a:lnTo>
                <a:lnTo>
                  <a:pt x="150" y="885"/>
                </a:lnTo>
                <a:lnTo>
                  <a:pt x="165" y="900"/>
                </a:lnTo>
                <a:lnTo>
                  <a:pt x="165" y="885"/>
                </a:lnTo>
                <a:lnTo>
                  <a:pt x="180" y="870"/>
                </a:lnTo>
                <a:lnTo>
                  <a:pt x="165" y="870"/>
                </a:lnTo>
                <a:lnTo>
                  <a:pt x="180" y="870"/>
                </a:lnTo>
                <a:lnTo>
                  <a:pt x="180" y="855"/>
                </a:lnTo>
                <a:lnTo>
                  <a:pt x="195" y="855"/>
                </a:lnTo>
                <a:lnTo>
                  <a:pt x="195" y="840"/>
                </a:lnTo>
                <a:lnTo>
                  <a:pt x="210" y="840"/>
                </a:lnTo>
                <a:lnTo>
                  <a:pt x="210" y="825"/>
                </a:lnTo>
                <a:lnTo>
                  <a:pt x="210" y="810"/>
                </a:lnTo>
                <a:lnTo>
                  <a:pt x="210" y="795"/>
                </a:lnTo>
                <a:lnTo>
                  <a:pt x="195" y="795"/>
                </a:lnTo>
                <a:lnTo>
                  <a:pt x="195" y="780"/>
                </a:lnTo>
                <a:lnTo>
                  <a:pt x="210" y="780"/>
                </a:lnTo>
                <a:lnTo>
                  <a:pt x="210" y="795"/>
                </a:lnTo>
                <a:lnTo>
                  <a:pt x="210" y="780"/>
                </a:lnTo>
                <a:lnTo>
                  <a:pt x="225" y="780"/>
                </a:lnTo>
                <a:lnTo>
                  <a:pt x="240" y="780"/>
                </a:lnTo>
                <a:lnTo>
                  <a:pt x="240" y="765"/>
                </a:lnTo>
                <a:lnTo>
                  <a:pt x="255" y="765"/>
                </a:lnTo>
                <a:lnTo>
                  <a:pt x="270" y="765"/>
                </a:lnTo>
                <a:lnTo>
                  <a:pt x="270" y="780"/>
                </a:lnTo>
                <a:lnTo>
                  <a:pt x="285" y="780"/>
                </a:lnTo>
                <a:lnTo>
                  <a:pt x="285" y="795"/>
                </a:lnTo>
                <a:lnTo>
                  <a:pt x="285" y="810"/>
                </a:lnTo>
                <a:lnTo>
                  <a:pt x="300" y="825"/>
                </a:lnTo>
                <a:lnTo>
                  <a:pt x="300" y="810"/>
                </a:lnTo>
                <a:lnTo>
                  <a:pt x="300" y="795"/>
                </a:lnTo>
                <a:lnTo>
                  <a:pt x="300" y="780"/>
                </a:lnTo>
                <a:lnTo>
                  <a:pt x="315" y="780"/>
                </a:lnTo>
                <a:lnTo>
                  <a:pt x="315" y="765"/>
                </a:lnTo>
                <a:lnTo>
                  <a:pt x="345" y="765"/>
                </a:lnTo>
                <a:lnTo>
                  <a:pt x="345" y="780"/>
                </a:lnTo>
                <a:lnTo>
                  <a:pt x="345" y="795"/>
                </a:lnTo>
                <a:lnTo>
                  <a:pt x="345" y="810"/>
                </a:lnTo>
                <a:lnTo>
                  <a:pt x="360" y="825"/>
                </a:lnTo>
                <a:lnTo>
                  <a:pt x="375" y="825"/>
                </a:lnTo>
                <a:lnTo>
                  <a:pt x="390" y="825"/>
                </a:lnTo>
                <a:lnTo>
                  <a:pt x="405" y="825"/>
                </a:lnTo>
                <a:lnTo>
                  <a:pt x="420" y="825"/>
                </a:lnTo>
                <a:lnTo>
                  <a:pt x="435" y="825"/>
                </a:lnTo>
                <a:lnTo>
                  <a:pt x="450" y="840"/>
                </a:lnTo>
                <a:lnTo>
                  <a:pt x="435" y="840"/>
                </a:lnTo>
                <a:lnTo>
                  <a:pt x="450" y="840"/>
                </a:lnTo>
                <a:lnTo>
                  <a:pt x="450" y="855"/>
                </a:lnTo>
                <a:lnTo>
                  <a:pt x="450" y="840"/>
                </a:lnTo>
                <a:lnTo>
                  <a:pt x="450" y="825"/>
                </a:lnTo>
                <a:lnTo>
                  <a:pt x="450" y="810"/>
                </a:lnTo>
                <a:lnTo>
                  <a:pt x="465" y="795"/>
                </a:lnTo>
                <a:lnTo>
                  <a:pt x="480" y="795"/>
                </a:lnTo>
                <a:lnTo>
                  <a:pt x="465" y="780"/>
                </a:lnTo>
                <a:lnTo>
                  <a:pt x="465" y="765"/>
                </a:lnTo>
                <a:lnTo>
                  <a:pt x="480" y="765"/>
                </a:lnTo>
                <a:lnTo>
                  <a:pt x="480" y="750"/>
                </a:lnTo>
                <a:lnTo>
                  <a:pt x="495" y="750"/>
                </a:lnTo>
                <a:lnTo>
                  <a:pt x="511" y="735"/>
                </a:lnTo>
                <a:lnTo>
                  <a:pt x="526" y="765"/>
                </a:lnTo>
                <a:lnTo>
                  <a:pt x="541" y="765"/>
                </a:lnTo>
                <a:lnTo>
                  <a:pt x="556" y="765"/>
                </a:lnTo>
                <a:lnTo>
                  <a:pt x="556" y="750"/>
                </a:lnTo>
                <a:lnTo>
                  <a:pt x="571" y="750"/>
                </a:lnTo>
                <a:lnTo>
                  <a:pt x="586" y="735"/>
                </a:lnTo>
                <a:lnTo>
                  <a:pt x="601" y="750"/>
                </a:lnTo>
                <a:lnTo>
                  <a:pt x="616" y="735"/>
                </a:lnTo>
                <a:lnTo>
                  <a:pt x="616" y="750"/>
                </a:lnTo>
                <a:lnTo>
                  <a:pt x="631" y="765"/>
                </a:lnTo>
                <a:lnTo>
                  <a:pt x="646" y="765"/>
                </a:lnTo>
                <a:lnTo>
                  <a:pt x="661" y="750"/>
                </a:lnTo>
                <a:lnTo>
                  <a:pt x="676" y="750"/>
                </a:lnTo>
                <a:lnTo>
                  <a:pt x="691" y="750"/>
                </a:lnTo>
                <a:lnTo>
                  <a:pt x="706" y="750"/>
                </a:lnTo>
                <a:lnTo>
                  <a:pt x="721" y="750"/>
                </a:lnTo>
                <a:lnTo>
                  <a:pt x="736" y="750"/>
                </a:lnTo>
                <a:lnTo>
                  <a:pt x="736" y="735"/>
                </a:lnTo>
                <a:lnTo>
                  <a:pt x="751" y="735"/>
                </a:lnTo>
                <a:lnTo>
                  <a:pt x="751" y="750"/>
                </a:lnTo>
                <a:lnTo>
                  <a:pt x="751" y="735"/>
                </a:lnTo>
                <a:lnTo>
                  <a:pt x="766" y="720"/>
                </a:lnTo>
                <a:lnTo>
                  <a:pt x="766" y="705"/>
                </a:lnTo>
                <a:lnTo>
                  <a:pt x="766" y="690"/>
                </a:lnTo>
                <a:lnTo>
                  <a:pt x="781" y="690"/>
                </a:lnTo>
                <a:lnTo>
                  <a:pt x="796" y="690"/>
                </a:lnTo>
                <a:lnTo>
                  <a:pt x="811" y="690"/>
                </a:lnTo>
                <a:lnTo>
                  <a:pt x="811" y="675"/>
                </a:lnTo>
                <a:lnTo>
                  <a:pt x="811" y="660"/>
                </a:lnTo>
                <a:lnTo>
                  <a:pt x="826" y="645"/>
                </a:lnTo>
                <a:lnTo>
                  <a:pt x="826" y="660"/>
                </a:lnTo>
                <a:lnTo>
                  <a:pt x="826" y="645"/>
                </a:lnTo>
                <a:lnTo>
                  <a:pt x="841" y="645"/>
                </a:lnTo>
                <a:lnTo>
                  <a:pt x="841" y="630"/>
                </a:lnTo>
                <a:lnTo>
                  <a:pt x="856" y="630"/>
                </a:lnTo>
                <a:lnTo>
                  <a:pt x="856" y="615"/>
                </a:lnTo>
                <a:lnTo>
                  <a:pt x="856" y="600"/>
                </a:lnTo>
                <a:lnTo>
                  <a:pt x="871" y="600"/>
                </a:lnTo>
                <a:lnTo>
                  <a:pt x="871" y="585"/>
                </a:lnTo>
                <a:lnTo>
                  <a:pt x="856" y="585"/>
                </a:lnTo>
                <a:lnTo>
                  <a:pt x="871" y="585"/>
                </a:lnTo>
                <a:lnTo>
                  <a:pt x="871" y="570"/>
                </a:lnTo>
                <a:lnTo>
                  <a:pt x="886" y="585"/>
                </a:lnTo>
                <a:lnTo>
                  <a:pt x="886" y="570"/>
                </a:lnTo>
                <a:lnTo>
                  <a:pt x="886" y="555"/>
                </a:lnTo>
                <a:lnTo>
                  <a:pt x="886" y="540"/>
                </a:lnTo>
                <a:lnTo>
                  <a:pt x="886" y="525"/>
                </a:lnTo>
                <a:lnTo>
                  <a:pt x="901" y="510"/>
                </a:lnTo>
                <a:lnTo>
                  <a:pt x="901" y="495"/>
                </a:lnTo>
                <a:lnTo>
                  <a:pt x="916" y="480"/>
                </a:lnTo>
                <a:lnTo>
                  <a:pt x="916" y="465"/>
                </a:lnTo>
                <a:lnTo>
                  <a:pt x="916" y="450"/>
                </a:lnTo>
                <a:lnTo>
                  <a:pt x="931" y="465"/>
                </a:lnTo>
                <a:lnTo>
                  <a:pt x="931" y="450"/>
                </a:lnTo>
                <a:lnTo>
                  <a:pt x="916" y="450"/>
                </a:lnTo>
                <a:lnTo>
                  <a:pt x="916" y="435"/>
                </a:lnTo>
                <a:lnTo>
                  <a:pt x="931" y="435"/>
                </a:lnTo>
                <a:lnTo>
                  <a:pt x="931" y="420"/>
                </a:lnTo>
                <a:lnTo>
                  <a:pt x="931" y="405"/>
                </a:lnTo>
                <a:lnTo>
                  <a:pt x="931" y="390"/>
                </a:lnTo>
                <a:lnTo>
                  <a:pt x="916" y="375"/>
                </a:lnTo>
                <a:lnTo>
                  <a:pt x="916" y="360"/>
                </a:lnTo>
                <a:lnTo>
                  <a:pt x="931" y="360"/>
                </a:lnTo>
                <a:lnTo>
                  <a:pt x="916" y="360"/>
                </a:lnTo>
                <a:lnTo>
                  <a:pt x="931" y="360"/>
                </a:lnTo>
                <a:lnTo>
                  <a:pt x="931" y="345"/>
                </a:lnTo>
                <a:lnTo>
                  <a:pt x="931" y="330"/>
                </a:lnTo>
                <a:lnTo>
                  <a:pt x="931" y="315"/>
                </a:lnTo>
                <a:lnTo>
                  <a:pt x="946" y="315"/>
                </a:lnTo>
                <a:lnTo>
                  <a:pt x="961" y="315"/>
                </a:lnTo>
                <a:lnTo>
                  <a:pt x="961" y="300"/>
                </a:lnTo>
                <a:lnTo>
                  <a:pt x="976" y="300"/>
                </a:lnTo>
                <a:lnTo>
                  <a:pt x="976" y="285"/>
                </a:lnTo>
                <a:lnTo>
                  <a:pt x="991" y="285"/>
                </a:lnTo>
                <a:lnTo>
                  <a:pt x="1006" y="285"/>
                </a:lnTo>
                <a:lnTo>
                  <a:pt x="1021" y="285"/>
                </a:lnTo>
                <a:lnTo>
                  <a:pt x="1021" y="270"/>
                </a:lnTo>
                <a:lnTo>
                  <a:pt x="1021" y="255"/>
                </a:lnTo>
                <a:lnTo>
                  <a:pt x="1006" y="240"/>
                </a:lnTo>
                <a:lnTo>
                  <a:pt x="991" y="240"/>
                </a:lnTo>
                <a:lnTo>
                  <a:pt x="1006" y="240"/>
                </a:lnTo>
                <a:lnTo>
                  <a:pt x="991" y="225"/>
                </a:lnTo>
                <a:lnTo>
                  <a:pt x="976" y="225"/>
                </a:lnTo>
                <a:lnTo>
                  <a:pt x="991" y="210"/>
                </a:lnTo>
                <a:lnTo>
                  <a:pt x="976" y="210"/>
                </a:lnTo>
                <a:lnTo>
                  <a:pt x="976" y="195"/>
                </a:lnTo>
                <a:lnTo>
                  <a:pt x="991" y="195"/>
                </a:lnTo>
                <a:lnTo>
                  <a:pt x="1006" y="195"/>
                </a:lnTo>
                <a:lnTo>
                  <a:pt x="1021" y="195"/>
                </a:lnTo>
                <a:lnTo>
                  <a:pt x="1036" y="195"/>
                </a:lnTo>
                <a:lnTo>
                  <a:pt x="1051" y="195"/>
                </a:lnTo>
                <a:lnTo>
                  <a:pt x="1051" y="210"/>
                </a:lnTo>
                <a:lnTo>
                  <a:pt x="1066" y="210"/>
                </a:lnTo>
                <a:lnTo>
                  <a:pt x="1051" y="225"/>
                </a:lnTo>
                <a:lnTo>
                  <a:pt x="1051" y="240"/>
                </a:lnTo>
                <a:lnTo>
                  <a:pt x="1051" y="255"/>
                </a:lnTo>
                <a:lnTo>
                  <a:pt x="1051" y="270"/>
                </a:lnTo>
                <a:lnTo>
                  <a:pt x="1051" y="285"/>
                </a:lnTo>
                <a:lnTo>
                  <a:pt x="1051" y="300"/>
                </a:lnTo>
                <a:lnTo>
                  <a:pt x="1066" y="300"/>
                </a:lnTo>
                <a:lnTo>
                  <a:pt x="1081" y="300"/>
                </a:lnTo>
                <a:lnTo>
                  <a:pt x="1081" y="315"/>
                </a:lnTo>
                <a:lnTo>
                  <a:pt x="1096" y="315"/>
                </a:lnTo>
                <a:lnTo>
                  <a:pt x="1096" y="330"/>
                </a:lnTo>
                <a:lnTo>
                  <a:pt x="1096" y="315"/>
                </a:lnTo>
                <a:lnTo>
                  <a:pt x="1096" y="300"/>
                </a:lnTo>
                <a:lnTo>
                  <a:pt x="1111" y="300"/>
                </a:lnTo>
                <a:lnTo>
                  <a:pt x="1126" y="300"/>
                </a:lnTo>
                <a:lnTo>
                  <a:pt x="1126" y="285"/>
                </a:lnTo>
                <a:lnTo>
                  <a:pt x="1141" y="285"/>
                </a:lnTo>
                <a:lnTo>
                  <a:pt x="1141" y="270"/>
                </a:lnTo>
                <a:lnTo>
                  <a:pt x="1156" y="270"/>
                </a:lnTo>
                <a:lnTo>
                  <a:pt x="1156" y="285"/>
                </a:lnTo>
                <a:lnTo>
                  <a:pt x="1156" y="300"/>
                </a:lnTo>
                <a:lnTo>
                  <a:pt x="1156" y="315"/>
                </a:lnTo>
                <a:lnTo>
                  <a:pt x="1171" y="315"/>
                </a:lnTo>
                <a:lnTo>
                  <a:pt x="1186" y="315"/>
                </a:lnTo>
                <a:lnTo>
                  <a:pt x="1201" y="315"/>
                </a:lnTo>
                <a:lnTo>
                  <a:pt x="1216" y="315"/>
                </a:lnTo>
                <a:lnTo>
                  <a:pt x="1231" y="300"/>
                </a:lnTo>
                <a:lnTo>
                  <a:pt x="1231" y="285"/>
                </a:lnTo>
                <a:lnTo>
                  <a:pt x="1246" y="285"/>
                </a:lnTo>
                <a:lnTo>
                  <a:pt x="1246" y="255"/>
                </a:lnTo>
                <a:lnTo>
                  <a:pt x="1261" y="255"/>
                </a:lnTo>
                <a:lnTo>
                  <a:pt x="1261" y="240"/>
                </a:lnTo>
                <a:lnTo>
                  <a:pt x="1276" y="225"/>
                </a:lnTo>
                <a:lnTo>
                  <a:pt x="1291" y="225"/>
                </a:lnTo>
                <a:lnTo>
                  <a:pt x="1306" y="225"/>
                </a:lnTo>
                <a:lnTo>
                  <a:pt x="1321" y="225"/>
                </a:lnTo>
                <a:lnTo>
                  <a:pt x="1321" y="240"/>
                </a:lnTo>
                <a:lnTo>
                  <a:pt x="1321" y="225"/>
                </a:lnTo>
                <a:lnTo>
                  <a:pt x="1336" y="225"/>
                </a:lnTo>
                <a:lnTo>
                  <a:pt x="1336" y="210"/>
                </a:lnTo>
                <a:lnTo>
                  <a:pt x="1321" y="210"/>
                </a:lnTo>
                <a:lnTo>
                  <a:pt x="1321" y="195"/>
                </a:lnTo>
                <a:lnTo>
                  <a:pt x="1321" y="180"/>
                </a:lnTo>
                <a:lnTo>
                  <a:pt x="1321" y="165"/>
                </a:lnTo>
                <a:lnTo>
                  <a:pt x="1336" y="165"/>
                </a:lnTo>
                <a:lnTo>
                  <a:pt x="1366" y="150"/>
                </a:lnTo>
                <a:lnTo>
                  <a:pt x="1366" y="165"/>
                </a:lnTo>
                <a:lnTo>
                  <a:pt x="1366" y="150"/>
                </a:lnTo>
                <a:lnTo>
                  <a:pt x="1351" y="135"/>
                </a:lnTo>
                <a:lnTo>
                  <a:pt x="1336" y="135"/>
                </a:lnTo>
                <a:lnTo>
                  <a:pt x="1321" y="150"/>
                </a:lnTo>
                <a:lnTo>
                  <a:pt x="1321" y="135"/>
                </a:lnTo>
                <a:lnTo>
                  <a:pt x="1321" y="120"/>
                </a:lnTo>
                <a:lnTo>
                  <a:pt x="1321" y="105"/>
                </a:lnTo>
                <a:lnTo>
                  <a:pt x="1336" y="105"/>
                </a:lnTo>
                <a:lnTo>
                  <a:pt x="1351" y="90"/>
                </a:lnTo>
                <a:lnTo>
                  <a:pt x="1366" y="90"/>
                </a:lnTo>
                <a:lnTo>
                  <a:pt x="1351" y="75"/>
                </a:lnTo>
                <a:lnTo>
                  <a:pt x="1336" y="60"/>
                </a:lnTo>
                <a:lnTo>
                  <a:pt x="1351" y="60"/>
                </a:lnTo>
                <a:lnTo>
                  <a:pt x="1366" y="60"/>
                </a:lnTo>
                <a:lnTo>
                  <a:pt x="1366" y="45"/>
                </a:lnTo>
                <a:lnTo>
                  <a:pt x="1366" y="30"/>
                </a:lnTo>
                <a:lnTo>
                  <a:pt x="1381" y="30"/>
                </a:lnTo>
                <a:lnTo>
                  <a:pt x="1366" y="15"/>
                </a:lnTo>
                <a:lnTo>
                  <a:pt x="1381" y="15"/>
                </a:lnTo>
                <a:lnTo>
                  <a:pt x="1396" y="30"/>
                </a:lnTo>
                <a:lnTo>
                  <a:pt x="1411" y="30"/>
                </a:lnTo>
                <a:lnTo>
                  <a:pt x="1411" y="15"/>
                </a:lnTo>
                <a:lnTo>
                  <a:pt x="1426" y="15"/>
                </a:lnTo>
                <a:lnTo>
                  <a:pt x="1426" y="0"/>
                </a:lnTo>
                <a:lnTo>
                  <a:pt x="1441" y="0"/>
                </a:lnTo>
                <a:lnTo>
                  <a:pt x="1456" y="0"/>
                </a:lnTo>
                <a:lnTo>
                  <a:pt x="1441" y="15"/>
                </a:lnTo>
                <a:lnTo>
                  <a:pt x="1456" y="30"/>
                </a:lnTo>
                <a:lnTo>
                  <a:pt x="1471" y="30"/>
                </a:lnTo>
                <a:lnTo>
                  <a:pt x="1471" y="45"/>
                </a:lnTo>
                <a:lnTo>
                  <a:pt x="1486" y="45"/>
                </a:lnTo>
                <a:lnTo>
                  <a:pt x="1501" y="60"/>
                </a:lnTo>
                <a:lnTo>
                  <a:pt x="1546" y="75"/>
                </a:lnTo>
                <a:lnTo>
                  <a:pt x="1546" y="90"/>
                </a:lnTo>
                <a:lnTo>
                  <a:pt x="1531" y="90"/>
                </a:lnTo>
                <a:lnTo>
                  <a:pt x="1516" y="90"/>
                </a:lnTo>
                <a:lnTo>
                  <a:pt x="1516" y="105"/>
                </a:lnTo>
                <a:lnTo>
                  <a:pt x="1531" y="105"/>
                </a:lnTo>
                <a:lnTo>
                  <a:pt x="1531" y="120"/>
                </a:lnTo>
                <a:lnTo>
                  <a:pt x="1531" y="135"/>
                </a:lnTo>
                <a:lnTo>
                  <a:pt x="1546" y="135"/>
                </a:lnTo>
                <a:lnTo>
                  <a:pt x="1546" y="150"/>
                </a:lnTo>
                <a:lnTo>
                  <a:pt x="1561" y="165"/>
                </a:lnTo>
                <a:lnTo>
                  <a:pt x="1561" y="150"/>
                </a:lnTo>
                <a:lnTo>
                  <a:pt x="1561" y="135"/>
                </a:lnTo>
                <a:lnTo>
                  <a:pt x="1576" y="150"/>
                </a:lnTo>
                <a:lnTo>
                  <a:pt x="1576" y="165"/>
                </a:lnTo>
                <a:lnTo>
                  <a:pt x="1592" y="165"/>
                </a:lnTo>
                <a:lnTo>
                  <a:pt x="1592" y="180"/>
                </a:lnTo>
                <a:lnTo>
                  <a:pt x="1592" y="195"/>
                </a:lnTo>
                <a:lnTo>
                  <a:pt x="1592" y="210"/>
                </a:lnTo>
                <a:lnTo>
                  <a:pt x="1607" y="225"/>
                </a:lnTo>
                <a:lnTo>
                  <a:pt x="1622" y="225"/>
                </a:lnTo>
                <a:lnTo>
                  <a:pt x="1622" y="240"/>
                </a:lnTo>
                <a:lnTo>
                  <a:pt x="1622" y="255"/>
                </a:lnTo>
                <a:lnTo>
                  <a:pt x="1622" y="270"/>
                </a:lnTo>
                <a:lnTo>
                  <a:pt x="1622" y="285"/>
                </a:lnTo>
                <a:lnTo>
                  <a:pt x="1607" y="300"/>
                </a:lnTo>
                <a:lnTo>
                  <a:pt x="1607" y="285"/>
                </a:lnTo>
                <a:lnTo>
                  <a:pt x="1592" y="300"/>
                </a:lnTo>
                <a:lnTo>
                  <a:pt x="1592" y="315"/>
                </a:lnTo>
                <a:lnTo>
                  <a:pt x="1607" y="315"/>
                </a:lnTo>
                <a:lnTo>
                  <a:pt x="1607" y="330"/>
                </a:lnTo>
                <a:lnTo>
                  <a:pt x="1622" y="330"/>
                </a:lnTo>
                <a:lnTo>
                  <a:pt x="1622" y="345"/>
                </a:lnTo>
                <a:lnTo>
                  <a:pt x="1637" y="360"/>
                </a:lnTo>
                <a:lnTo>
                  <a:pt x="1637" y="375"/>
                </a:lnTo>
                <a:lnTo>
                  <a:pt x="1667" y="360"/>
                </a:lnTo>
                <a:lnTo>
                  <a:pt x="1667" y="390"/>
                </a:lnTo>
                <a:lnTo>
                  <a:pt x="1697" y="390"/>
                </a:lnTo>
                <a:lnTo>
                  <a:pt x="1712" y="405"/>
                </a:lnTo>
                <a:lnTo>
                  <a:pt x="1697" y="405"/>
                </a:lnTo>
                <a:lnTo>
                  <a:pt x="1712" y="450"/>
                </a:lnTo>
                <a:lnTo>
                  <a:pt x="1757" y="465"/>
                </a:lnTo>
                <a:lnTo>
                  <a:pt x="1772" y="480"/>
                </a:lnTo>
                <a:lnTo>
                  <a:pt x="1757" y="480"/>
                </a:lnTo>
                <a:lnTo>
                  <a:pt x="1772" y="480"/>
                </a:lnTo>
                <a:lnTo>
                  <a:pt x="1787" y="480"/>
                </a:lnTo>
                <a:lnTo>
                  <a:pt x="1772" y="495"/>
                </a:lnTo>
                <a:lnTo>
                  <a:pt x="1787" y="495"/>
                </a:lnTo>
                <a:lnTo>
                  <a:pt x="1772" y="495"/>
                </a:lnTo>
                <a:lnTo>
                  <a:pt x="1787" y="495"/>
                </a:lnTo>
                <a:lnTo>
                  <a:pt x="1772" y="495"/>
                </a:lnTo>
                <a:lnTo>
                  <a:pt x="1787" y="495"/>
                </a:lnTo>
                <a:lnTo>
                  <a:pt x="1787" y="510"/>
                </a:lnTo>
                <a:lnTo>
                  <a:pt x="1787" y="525"/>
                </a:lnTo>
                <a:lnTo>
                  <a:pt x="1787" y="540"/>
                </a:lnTo>
                <a:lnTo>
                  <a:pt x="1772" y="540"/>
                </a:lnTo>
                <a:lnTo>
                  <a:pt x="1787" y="540"/>
                </a:lnTo>
                <a:lnTo>
                  <a:pt x="1802" y="555"/>
                </a:lnTo>
                <a:lnTo>
                  <a:pt x="1817" y="555"/>
                </a:lnTo>
                <a:lnTo>
                  <a:pt x="1802" y="555"/>
                </a:lnTo>
                <a:lnTo>
                  <a:pt x="1802" y="570"/>
                </a:lnTo>
                <a:lnTo>
                  <a:pt x="1802" y="585"/>
                </a:lnTo>
                <a:lnTo>
                  <a:pt x="1802" y="600"/>
                </a:lnTo>
                <a:lnTo>
                  <a:pt x="1802" y="615"/>
                </a:lnTo>
                <a:lnTo>
                  <a:pt x="1787" y="630"/>
                </a:lnTo>
                <a:lnTo>
                  <a:pt x="1772" y="630"/>
                </a:lnTo>
                <a:lnTo>
                  <a:pt x="1772" y="615"/>
                </a:lnTo>
                <a:lnTo>
                  <a:pt x="1772" y="630"/>
                </a:lnTo>
                <a:lnTo>
                  <a:pt x="1757" y="630"/>
                </a:lnTo>
                <a:lnTo>
                  <a:pt x="1757" y="645"/>
                </a:lnTo>
                <a:lnTo>
                  <a:pt x="1757" y="660"/>
                </a:lnTo>
                <a:lnTo>
                  <a:pt x="1757" y="675"/>
                </a:lnTo>
                <a:lnTo>
                  <a:pt x="1757" y="690"/>
                </a:lnTo>
                <a:lnTo>
                  <a:pt x="1772" y="690"/>
                </a:lnTo>
                <a:lnTo>
                  <a:pt x="1772" y="705"/>
                </a:lnTo>
                <a:lnTo>
                  <a:pt x="1772" y="720"/>
                </a:lnTo>
                <a:lnTo>
                  <a:pt x="1787" y="720"/>
                </a:lnTo>
                <a:lnTo>
                  <a:pt x="1787" y="735"/>
                </a:lnTo>
                <a:lnTo>
                  <a:pt x="1802" y="735"/>
                </a:lnTo>
                <a:lnTo>
                  <a:pt x="1802" y="750"/>
                </a:lnTo>
                <a:lnTo>
                  <a:pt x="1787" y="750"/>
                </a:lnTo>
                <a:lnTo>
                  <a:pt x="1772" y="750"/>
                </a:lnTo>
                <a:lnTo>
                  <a:pt x="1757" y="750"/>
                </a:lnTo>
                <a:lnTo>
                  <a:pt x="1742" y="750"/>
                </a:lnTo>
                <a:lnTo>
                  <a:pt x="1742" y="735"/>
                </a:lnTo>
                <a:lnTo>
                  <a:pt x="1727" y="735"/>
                </a:lnTo>
                <a:lnTo>
                  <a:pt x="1712" y="735"/>
                </a:lnTo>
                <a:lnTo>
                  <a:pt x="1712" y="720"/>
                </a:lnTo>
                <a:lnTo>
                  <a:pt x="1697" y="720"/>
                </a:lnTo>
                <a:lnTo>
                  <a:pt x="1682" y="720"/>
                </a:lnTo>
                <a:lnTo>
                  <a:pt x="1682" y="705"/>
                </a:lnTo>
                <a:lnTo>
                  <a:pt x="1667" y="705"/>
                </a:lnTo>
                <a:lnTo>
                  <a:pt x="1667" y="720"/>
                </a:lnTo>
                <a:lnTo>
                  <a:pt x="1652" y="720"/>
                </a:lnTo>
                <a:lnTo>
                  <a:pt x="1652" y="735"/>
                </a:lnTo>
                <a:lnTo>
                  <a:pt x="1652" y="750"/>
                </a:lnTo>
                <a:lnTo>
                  <a:pt x="1637" y="750"/>
                </a:lnTo>
                <a:lnTo>
                  <a:pt x="1637" y="765"/>
                </a:lnTo>
                <a:lnTo>
                  <a:pt x="1652" y="765"/>
                </a:lnTo>
                <a:lnTo>
                  <a:pt x="1652" y="780"/>
                </a:lnTo>
                <a:lnTo>
                  <a:pt x="1667" y="795"/>
                </a:lnTo>
                <a:lnTo>
                  <a:pt x="1682" y="795"/>
                </a:lnTo>
                <a:lnTo>
                  <a:pt x="1697" y="795"/>
                </a:lnTo>
                <a:lnTo>
                  <a:pt x="1697" y="810"/>
                </a:lnTo>
                <a:lnTo>
                  <a:pt x="1712" y="810"/>
                </a:lnTo>
                <a:lnTo>
                  <a:pt x="1727" y="810"/>
                </a:lnTo>
                <a:lnTo>
                  <a:pt x="1727" y="825"/>
                </a:lnTo>
                <a:lnTo>
                  <a:pt x="1727" y="840"/>
                </a:lnTo>
                <a:lnTo>
                  <a:pt x="1727" y="825"/>
                </a:lnTo>
                <a:lnTo>
                  <a:pt x="1742" y="825"/>
                </a:lnTo>
                <a:lnTo>
                  <a:pt x="1742" y="840"/>
                </a:lnTo>
                <a:lnTo>
                  <a:pt x="1757" y="840"/>
                </a:lnTo>
                <a:lnTo>
                  <a:pt x="1772" y="840"/>
                </a:lnTo>
                <a:lnTo>
                  <a:pt x="1787" y="825"/>
                </a:lnTo>
                <a:lnTo>
                  <a:pt x="1787" y="840"/>
                </a:lnTo>
                <a:lnTo>
                  <a:pt x="1802" y="840"/>
                </a:lnTo>
                <a:lnTo>
                  <a:pt x="1817" y="840"/>
                </a:lnTo>
                <a:lnTo>
                  <a:pt x="1817" y="855"/>
                </a:lnTo>
                <a:lnTo>
                  <a:pt x="1832" y="855"/>
                </a:lnTo>
                <a:lnTo>
                  <a:pt x="1847" y="840"/>
                </a:lnTo>
                <a:lnTo>
                  <a:pt x="1862" y="840"/>
                </a:lnTo>
                <a:lnTo>
                  <a:pt x="1862" y="855"/>
                </a:lnTo>
                <a:lnTo>
                  <a:pt x="1847" y="870"/>
                </a:lnTo>
                <a:lnTo>
                  <a:pt x="1832" y="885"/>
                </a:lnTo>
                <a:lnTo>
                  <a:pt x="1817" y="900"/>
                </a:lnTo>
                <a:lnTo>
                  <a:pt x="1817" y="915"/>
                </a:lnTo>
                <a:lnTo>
                  <a:pt x="1817" y="930"/>
                </a:lnTo>
                <a:lnTo>
                  <a:pt x="1832" y="930"/>
                </a:lnTo>
                <a:lnTo>
                  <a:pt x="1847" y="945"/>
                </a:lnTo>
                <a:lnTo>
                  <a:pt x="1892" y="945"/>
                </a:lnTo>
                <a:lnTo>
                  <a:pt x="1892" y="960"/>
                </a:lnTo>
                <a:lnTo>
                  <a:pt x="1892" y="975"/>
                </a:lnTo>
                <a:lnTo>
                  <a:pt x="1877" y="975"/>
                </a:lnTo>
                <a:lnTo>
                  <a:pt x="1862" y="975"/>
                </a:lnTo>
                <a:lnTo>
                  <a:pt x="1847" y="990"/>
                </a:lnTo>
                <a:lnTo>
                  <a:pt x="1847" y="1005"/>
                </a:lnTo>
                <a:lnTo>
                  <a:pt x="1862" y="1005"/>
                </a:lnTo>
                <a:lnTo>
                  <a:pt x="1862" y="1020"/>
                </a:lnTo>
                <a:lnTo>
                  <a:pt x="1862" y="1035"/>
                </a:lnTo>
                <a:lnTo>
                  <a:pt x="1847" y="1035"/>
                </a:lnTo>
                <a:lnTo>
                  <a:pt x="1847" y="1050"/>
                </a:lnTo>
                <a:lnTo>
                  <a:pt x="1862" y="1050"/>
                </a:lnTo>
                <a:lnTo>
                  <a:pt x="1877" y="1050"/>
                </a:lnTo>
                <a:lnTo>
                  <a:pt x="1877" y="1065"/>
                </a:lnTo>
                <a:lnTo>
                  <a:pt x="1862" y="1065"/>
                </a:lnTo>
                <a:lnTo>
                  <a:pt x="1847" y="1065"/>
                </a:lnTo>
                <a:lnTo>
                  <a:pt x="1832" y="1065"/>
                </a:lnTo>
                <a:lnTo>
                  <a:pt x="1832" y="1080"/>
                </a:lnTo>
                <a:lnTo>
                  <a:pt x="1817" y="1080"/>
                </a:lnTo>
                <a:lnTo>
                  <a:pt x="1802" y="1080"/>
                </a:lnTo>
                <a:lnTo>
                  <a:pt x="1802" y="1065"/>
                </a:lnTo>
                <a:lnTo>
                  <a:pt x="1787" y="1065"/>
                </a:lnTo>
                <a:lnTo>
                  <a:pt x="1787" y="1080"/>
                </a:lnTo>
                <a:lnTo>
                  <a:pt x="1772" y="1080"/>
                </a:lnTo>
                <a:lnTo>
                  <a:pt x="1772" y="1065"/>
                </a:lnTo>
                <a:lnTo>
                  <a:pt x="1757" y="1065"/>
                </a:lnTo>
                <a:lnTo>
                  <a:pt x="1757" y="1080"/>
                </a:lnTo>
                <a:lnTo>
                  <a:pt x="1772" y="1080"/>
                </a:lnTo>
                <a:lnTo>
                  <a:pt x="1772" y="1095"/>
                </a:lnTo>
                <a:lnTo>
                  <a:pt x="1772" y="1080"/>
                </a:lnTo>
                <a:lnTo>
                  <a:pt x="1757" y="1080"/>
                </a:lnTo>
                <a:lnTo>
                  <a:pt x="1757" y="1095"/>
                </a:lnTo>
                <a:lnTo>
                  <a:pt x="1742" y="1095"/>
                </a:lnTo>
                <a:lnTo>
                  <a:pt x="1727" y="1095"/>
                </a:lnTo>
                <a:lnTo>
                  <a:pt x="1727" y="1080"/>
                </a:lnTo>
                <a:lnTo>
                  <a:pt x="1712" y="1080"/>
                </a:lnTo>
                <a:lnTo>
                  <a:pt x="1712" y="1095"/>
                </a:lnTo>
                <a:lnTo>
                  <a:pt x="1697" y="1095"/>
                </a:lnTo>
                <a:lnTo>
                  <a:pt x="1697" y="1080"/>
                </a:lnTo>
                <a:lnTo>
                  <a:pt x="1682" y="1080"/>
                </a:lnTo>
                <a:lnTo>
                  <a:pt x="1697" y="1095"/>
                </a:lnTo>
                <a:lnTo>
                  <a:pt x="1682" y="1095"/>
                </a:lnTo>
                <a:lnTo>
                  <a:pt x="1697" y="1095"/>
                </a:lnTo>
                <a:lnTo>
                  <a:pt x="1697" y="1110"/>
                </a:lnTo>
                <a:lnTo>
                  <a:pt x="1682" y="1110"/>
                </a:lnTo>
                <a:lnTo>
                  <a:pt x="1682" y="1095"/>
                </a:lnTo>
                <a:lnTo>
                  <a:pt x="1667" y="1095"/>
                </a:lnTo>
                <a:lnTo>
                  <a:pt x="1667" y="1080"/>
                </a:lnTo>
                <a:lnTo>
                  <a:pt x="1667" y="1065"/>
                </a:lnTo>
                <a:lnTo>
                  <a:pt x="1667" y="1050"/>
                </a:lnTo>
                <a:lnTo>
                  <a:pt x="1667" y="1035"/>
                </a:lnTo>
                <a:lnTo>
                  <a:pt x="1652" y="1035"/>
                </a:lnTo>
                <a:lnTo>
                  <a:pt x="1652" y="1050"/>
                </a:lnTo>
                <a:lnTo>
                  <a:pt x="1652" y="1035"/>
                </a:lnTo>
                <a:lnTo>
                  <a:pt x="1652" y="1020"/>
                </a:lnTo>
                <a:lnTo>
                  <a:pt x="1637" y="1020"/>
                </a:lnTo>
                <a:lnTo>
                  <a:pt x="1637" y="1005"/>
                </a:lnTo>
                <a:lnTo>
                  <a:pt x="1622" y="1005"/>
                </a:lnTo>
                <a:lnTo>
                  <a:pt x="1622" y="1020"/>
                </a:lnTo>
                <a:lnTo>
                  <a:pt x="1622" y="1035"/>
                </a:lnTo>
                <a:lnTo>
                  <a:pt x="1607" y="1035"/>
                </a:lnTo>
                <a:lnTo>
                  <a:pt x="1607" y="1020"/>
                </a:lnTo>
                <a:lnTo>
                  <a:pt x="1592" y="1020"/>
                </a:lnTo>
                <a:lnTo>
                  <a:pt x="1592" y="1005"/>
                </a:lnTo>
                <a:lnTo>
                  <a:pt x="1592" y="990"/>
                </a:lnTo>
                <a:lnTo>
                  <a:pt x="1576" y="990"/>
                </a:lnTo>
                <a:lnTo>
                  <a:pt x="1561" y="990"/>
                </a:lnTo>
                <a:lnTo>
                  <a:pt x="1546" y="990"/>
                </a:lnTo>
                <a:lnTo>
                  <a:pt x="1546" y="975"/>
                </a:lnTo>
                <a:lnTo>
                  <a:pt x="1546" y="990"/>
                </a:lnTo>
                <a:lnTo>
                  <a:pt x="1531" y="990"/>
                </a:lnTo>
                <a:lnTo>
                  <a:pt x="1531" y="1005"/>
                </a:lnTo>
                <a:lnTo>
                  <a:pt x="1516" y="1005"/>
                </a:lnTo>
                <a:lnTo>
                  <a:pt x="1516" y="1020"/>
                </a:lnTo>
                <a:lnTo>
                  <a:pt x="1516" y="1035"/>
                </a:lnTo>
                <a:lnTo>
                  <a:pt x="1501" y="1035"/>
                </a:lnTo>
                <a:lnTo>
                  <a:pt x="1501" y="1050"/>
                </a:lnTo>
                <a:lnTo>
                  <a:pt x="1501" y="1065"/>
                </a:lnTo>
                <a:lnTo>
                  <a:pt x="1486" y="1065"/>
                </a:lnTo>
                <a:lnTo>
                  <a:pt x="1486" y="1050"/>
                </a:lnTo>
                <a:lnTo>
                  <a:pt x="1486" y="1065"/>
                </a:lnTo>
                <a:lnTo>
                  <a:pt x="1486" y="1080"/>
                </a:lnTo>
                <a:lnTo>
                  <a:pt x="1471" y="1080"/>
                </a:lnTo>
                <a:lnTo>
                  <a:pt x="1456" y="1080"/>
                </a:lnTo>
                <a:lnTo>
                  <a:pt x="1456" y="1095"/>
                </a:lnTo>
                <a:lnTo>
                  <a:pt x="1471" y="1095"/>
                </a:lnTo>
                <a:lnTo>
                  <a:pt x="1471" y="1110"/>
                </a:lnTo>
                <a:lnTo>
                  <a:pt x="1471" y="1125"/>
                </a:lnTo>
                <a:lnTo>
                  <a:pt x="1456" y="1125"/>
                </a:lnTo>
                <a:lnTo>
                  <a:pt x="1441" y="1125"/>
                </a:lnTo>
                <a:lnTo>
                  <a:pt x="1441" y="1140"/>
                </a:lnTo>
                <a:lnTo>
                  <a:pt x="1426" y="1125"/>
                </a:lnTo>
                <a:lnTo>
                  <a:pt x="1426" y="1140"/>
                </a:lnTo>
                <a:lnTo>
                  <a:pt x="1426" y="1125"/>
                </a:lnTo>
                <a:lnTo>
                  <a:pt x="1411" y="1125"/>
                </a:lnTo>
                <a:lnTo>
                  <a:pt x="1396" y="1110"/>
                </a:lnTo>
                <a:lnTo>
                  <a:pt x="1381" y="1125"/>
                </a:lnTo>
                <a:lnTo>
                  <a:pt x="1366" y="1125"/>
                </a:lnTo>
                <a:lnTo>
                  <a:pt x="1351" y="1125"/>
                </a:lnTo>
                <a:lnTo>
                  <a:pt x="1351" y="1140"/>
                </a:lnTo>
                <a:lnTo>
                  <a:pt x="1336" y="1140"/>
                </a:lnTo>
                <a:lnTo>
                  <a:pt x="1336" y="1155"/>
                </a:lnTo>
                <a:lnTo>
                  <a:pt x="1321" y="1155"/>
                </a:lnTo>
                <a:lnTo>
                  <a:pt x="1336" y="1140"/>
                </a:lnTo>
                <a:lnTo>
                  <a:pt x="1321" y="1125"/>
                </a:lnTo>
                <a:lnTo>
                  <a:pt x="1306" y="1125"/>
                </a:lnTo>
                <a:lnTo>
                  <a:pt x="1291" y="1110"/>
                </a:lnTo>
                <a:lnTo>
                  <a:pt x="1276" y="1110"/>
                </a:lnTo>
                <a:lnTo>
                  <a:pt x="1276" y="1095"/>
                </a:lnTo>
                <a:lnTo>
                  <a:pt x="1261" y="1095"/>
                </a:lnTo>
                <a:lnTo>
                  <a:pt x="1276" y="1095"/>
                </a:lnTo>
                <a:lnTo>
                  <a:pt x="1261" y="1095"/>
                </a:lnTo>
                <a:lnTo>
                  <a:pt x="1261" y="1110"/>
                </a:lnTo>
                <a:lnTo>
                  <a:pt x="1246" y="1110"/>
                </a:lnTo>
                <a:lnTo>
                  <a:pt x="1231" y="1110"/>
                </a:lnTo>
                <a:lnTo>
                  <a:pt x="1216" y="1110"/>
                </a:lnTo>
                <a:lnTo>
                  <a:pt x="1201" y="1110"/>
                </a:lnTo>
                <a:lnTo>
                  <a:pt x="1201" y="1125"/>
                </a:lnTo>
                <a:lnTo>
                  <a:pt x="1201" y="1140"/>
                </a:lnTo>
                <a:lnTo>
                  <a:pt x="1186" y="1140"/>
                </a:lnTo>
                <a:lnTo>
                  <a:pt x="1171" y="1140"/>
                </a:lnTo>
                <a:lnTo>
                  <a:pt x="1171" y="1125"/>
                </a:lnTo>
                <a:lnTo>
                  <a:pt x="1171" y="1140"/>
                </a:lnTo>
                <a:lnTo>
                  <a:pt x="1156" y="1140"/>
                </a:lnTo>
                <a:lnTo>
                  <a:pt x="1141" y="1140"/>
                </a:lnTo>
                <a:lnTo>
                  <a:pt x="1156" y="1140"/>
                </a:lnTo>
                <a:lnTo>
                  <a:pt x="1141" y="1140"/>
                </a:lnTo>
                <a:lnTo>
                  <a:pt x="1141" y="1155"/>
                </a:lnTo>
                <a:lnTo>
                  <a:pt x="1141" y="1140"/>
                </a:lnTo>
                <a:lnTo>
                  <a:pt x="1141" y="1125"/>
                </a:lnTo>
                <a:lnTo>
                  <a:pt x="1126" y="1140"/>
                </a:lnTo>
                <a:lnTo>
                  <a:pt x="1141" y="1140"/>
                </a:lnTo>
                <a:lnTo>
                  <a:pt x="1126" y="1140"/>
                </a:lnTo>
                <a:lnTo>
                  <a:pt x="1141" y="1155"/>
                </a:lnTo>
                <a:lnTo>
                  <a:pt x="1141" y="1170"/>
                </a:lnTo>
                <a:lnTo>
                  <a:pt x="1126" y="1170"/>
                </a:lnTo>
                <a:lnTo>
                  <a:pt x="1126" y="1185"/>
                </a:lnTo>
                <a:lnTo>
                  <a:pt x="1126" y="1200"/>
                </a:lnTo>
                <a:lnTo>
                  <a:pt x="1111" y="1215"/>
                </a:lnTo>
                <a:lnTo>
                  <a:pt x="1081" y="1230"/>
                </a:lnTo>
                <a:lnTo>
                  <a:pt x="1051" y="1260"/>
                </a:lnTo>
                <a:lnTo>
                  <a:pt x="1051" y="1275"/>
                </a:lnTo>
                <a:lnTo>
                  <a:pt x="1051" y="1260"/>
                </a:lnTo>
                <a:lnTo>
                  <a:pt x="1036" y="1260"/>
                </a:lnTo>
                <a:lnTo>
                  <a:pt x="1036" y="1275"/>
                </a:lnTo>
                <a:lnTo>
                  <a:pt x="1021" y="1275"/>
                </a:lnTo>
                <a:lnTo>
                  <a:pt x="1021" y="1290"/>
                </a:lnTo>
                <a:lnTo>
                  <a:pt x="1021" y="1275"/>
                </a:lnTo>
                <a:lnTo>
                  <a:pt x="1006" y="1275"/>
                </a:lnTo>
                <a:lnTo>
                  <a:pt x="1006" y="1290"/>
                </a:lnTo>
                <a:lnTo>
                  <a:pt x="991" y="1290"/>
                </a:lnTo>
                <a:lnTo>
                  <a:pt x="991" y="1275"/>
                </a:lnTo>
                <a:lnTo>
                  <a:pt x="991" y="1260"/>
                </a:lnTo>
                <a:lnTo>
                  <a:pt x="976" y="126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97" name="Freeform 635"/>
          <p:cNvSpPr>
            <a:spLocks/>
          </p:cNvSpPr>
          <p:nvPr/>
        </p:nvSpPr>
        <p:spPr bwMode="auto">
          <a:xfrm>
            <a:off x="3824105" y="3483561"/>
            <a:ext cx="644179" cy="234420"/>
          </a:xfrm>
          <a:custGeom>
            <a:avLst/>
            <a:gdLst>
              <a:gd name="T0" fmla="*/ 1 w 766"/>
              <a:gd name="T1" fmla="*/ 1 h 285"/>
              <a:gd name="T2" fmla="*/ 1 w 766"/>
              <a:gd name="T3" fmla="*/ 1 h 285"/>
              <a:gd name="T4" fmla="*/ 1 w 766"/>
              <a:gd name="T5" fmla="*/ 1 h 285"/>
              <a:gd name="T6" fmla="*/ 1 w 766"/>
              <a:gd name="T7" fmla="*/ 1 h 285"/>
              <a:gd name="T8" fmla="*/ 1 w 766"/>
              <a:gd name="T9" fmla="*/ 1 h 285"/>
              <a:gd name="T10" fmla="*/ 1 w 766"/>
              <a:gd name="T11" fmla="*/ 1 h 285"/>
              <a:gd name="T12" fmla="*/ 1 w 766"/>
              <a:gd name="T13" fmla="*/ 1 h 285"/>
              <a:gd name="T14" fmla="*/ 1 w 766"/>
              <a:gd name="T15" fmla="*/ 1 h 285"/>
              <a:gd name="T16" fmla="*/ 1 w 766"/>
              <a:gd name="T17" fmla="*/ 1 h 285"/>
              <a:gd name="T18" fmla="*/ 1 w 766"/>
              <a:gd name="T19" fmla="*/ 1 h 285"/>
              <a:gd name="T20" fmla="*/ 1 w 766"/>
              <a:gd name="T21" fmla="*/ 1 h 285"/>
              <a:gd name="T22" fmla="*/ 1 w 766"/>
              <a:gd name="T23" fmla="*/ 1 h 285"/>
              <a:gd name="T24" fmla="*/ 1 w 766"/>
              <a:gd name="T25" fmla="*/ 0 h 285"/>
              <a:gd name="T26" fmla="*/ 1 w 766"/>
              <a:gd name="T27" fmla="*/ 1 h 285"/>
              <a:gd name="T28" fmla="*/ 1 w 766"/>
              <a:gd name="T29" fmla="*/ 1 h 285"/>
              <a:gd name="T30" fmla="*/ 1 w 766"/>
              <a:gd name="T31" fmla="*/ 1 h 285"/>
              <a:gd name="T32" fmla="*/ 1 w 766"/>
              <a:gd name="T33" fmla="*/ 1 h 285"/>
              <a:gd name="T34" fmla="*/ 1 w 766"/>
              <a:gd name="T35" fmla="*/ 1 h 285"/>
              <a:gd name="T36" fmla="*/ 1 w 766"/>
              <a:gd name="T37" fmla="*/ 0 h 285"/>
              <a:gd name="T38" fmla="*/ 1 w 766"/>
              <a:gd name="T39" fmla="*/ 1 h 285"/>
              <a:gd name="T40" fmla="*/ 1 w 766"/>
              <a:gd name="T41" fmla="*/ 1 h 285"/>
              <a:gd name="T42" fmla="*/ 1 w 766"/>
              <a:gd name="T43" fmla="*/ 1 h 285"/>
              <a:gd name="T44" fmla="*/ 1 w 766"/>
              <a:gd name="T45" fmla="*/ 1 h 285"/>
              <a:gd name="T46" fmla="*/ 1 w 766"/>
              <a:gd name="T47" fmla="*/ 1 h 285"/>
              <a:gd name="T48" fmla="*/ 1 w 766"/>
              <a:gd name="T49" fmla="*/ 1 h 285"/>
              <a:gd name="T50" fmla="*/ 1 w 766"/>
              <a:gd name="T51" fmla="*/ 1 h 285"/>
              <a:gd name="T52" fmla="*/ 1 w 766"/>
              <a:gd name="T53" fmla="*/ 1 h 285"/>
              <a:gd name="T54" fmla="*/ 1 w 766"/>
              <a:gd name="T55" fmla="*/ 1 h 285"/>
              <a:gd name="T56" fmla="*/ 1 w 766"/>
              <a:gd name="T57" fmla="*/ 1 h 285"/>
              <a:gd name="T58" fmla="*/ 1 w 766"/>
              <a:gd name="T59" fmla="*/ 1 h 285"/>
              <a:gd name="T60" fmla="*/ 1 w 766"/>
              <a:gd name="T61" fmla="*/ 1 h 285"/>
              <a:gd name="T62" fmla="*/ 1 w 766"/>
              <a:gd name="T63" fmla="*/ 1 h 285"/>
              <a:gd name="T64" fmla="*/ 1 w 766"/>
              <a:gd name="T65" fmla="*/ 1 h 285"/>
              <a:gd name="T66" fmla="*/ 1 w 766"/>
              <a:gd name="T67" fmla="*/ 1 h 285"/>
              <a:gd name="T68" fmla="*/ 1 w 766"/>
              <a:gd name="T69" fmla="*/ 1 h 285"/>
              <a:gd name="T70" fmla="*/ 1 w 766"/>
              <a:gd name="T71" fmla="*/ 1 h 285"/>
              <a:gd name="T72" fmla="*/ 1 w 766"/>
              <a:gd name="T73" fmla="*/ 1 h 285"/>
              <a:gd name="T74" fmla="*/ 1 w 766"/>
              <a:gd name="T75" fmla="*/ 1 h 285"/>
              <a:gd name="T76" fmla="*/ 1 w 766"/>
              <a:gd name="T77" fmla="*/ 1 h 285"/>
              <a:gd name="T78" fmla="*/ 1 w 766"/>
              <a:gd name="T79" fmla="*/ 1 h 285"/>
              <a:gd name="T80" fmla="*/ 1 w 766"/>
              <a:gd name="T81" fmla="*/ 1 h 285"/>
              <a:gd name="T82" fmla="*/ 1 w 766"/>
              <a:gd name="T83" fmla="*/ 1 h 285"/>
              <a:gd name="T84" fmla="*/ 1 w 766"/>
              <a:gd name="T85" fmla="*/ 1 h 285"/>
              <a:gd name="T86" fmla="*/ 1 w 766"/>
              <a:gd name="T87" fmla="*/ 1 h 285"/>
              <a:gd name="T88" fmla="*/ 1 w 766"/>
              <a:gd name="T89" fmla="*/ 1 h 285"/>
              <a:gd name="T90" fmla="*/ 1 w 766"/>
              <a:gd name="T91" fmla="*/ 1 h 285"/>
              <a:gd name="T92" fmla="*/ 1 w 766"/>
              <a:gd name="T93" fmla="*/ 1 h 285"/>
              <a:gd name="T94" fmla="*/ 1 w 766"/>
              <a:gd name="T95" fmla="*/ 1 h 285"/>
              <a:gd name="T96" fmla="*/ 1 w 766"/>
              <a:gd name="T97" fmla="*/ 1 h 285"/>
              <a:gd name="T98" fmla="*/ 0 w 766"/>
              <a:gd name="T99" fmla="*/ 1 h 285"/>
              <a:gd name="T100" fmla="*/ 1 w 766"/>
              <a:gd name="T101" fmla="*/ 1 h 285"/>
              <a:gd name="T102" fmla="*/ 1 w 766"/>
              <a:gd name="T103" fmla="*/ 1 h 285"/>
              <a:gd name="T104" fmla="*/ 1 w 766"/>
              <a:gd name="T105" fmla="*/ 1 h 285"/>
              <a:gd name="T106" fmla="*/ 1 w 766"/>
              <a:gd name="T107" fmla="*/ 1 h 285"/>
              <a:gd name="T108" fmla="*/ 1 w 766"/>
              <a:gd name="T109" fmla="*/ 1 h 285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66"/>
              <a:gd name="T166" fmla="*/ 0 h 285"/>
              <a:gd name="T167" fmla="*/ 766 w 766"/>
              <a:gd name="T168" fmla="*/ 285 h 285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66" h="285">
                <a:moveTo>
                  <a:pt x="766" y="15"/>
                </a:moveTo>
                <a:lnTo>
                  <a:pt x="751" y="15"/>
                </a:lnTo>
                <a:lnTo>
                  <a:pt x="751" y="30"/>
                </a:lnTo>
                <a:lnTo>
                  <a:pt x="751" y="15"/>
                </a:lnTo>
                <a:lnTo>
                  <a:pt x="736" y="15"/>
                </a:lnTo>
                <a:lnTo>
                  <a:pt x="721" y="15"/>
                </a:lnTo>
                <a:lnTo>
                  <a:pt x="721" y="0"/>
                </a:lnTo>
                <a:lnTo>
                  <a:pt x="721" y="15"/>
                </a:lnTo>
                <a:lnTo>
                  <a:pt x="706" y="15"/>
                </a:lnTo>
                <a:lnTo>
                  <a:pt x="691" y="15"/>
                </a:lnTo>
                <a:lnTo>
                  <a:pt x="691" y="30"/>
                </a:lnTo>
                <a:lnTo>
                  <a:pt x="676" y="30"/>
                </a:lnTo>
                <a:lnTo>
                  <a:pt x="661" y="30"/>
                </a:lnTo>
                <a:lnTo>
                  <a:pt x="661" y="45"/>
                </a:lnTo>
                <a:lnTo>
                  <a:pt x="661" y="30"/>
                </a:lnTo>
                <a:lnTo>
                  <a:pt x="646" y="30"/>
                </a:lnTo>
                <a:lnTo>
                  <a:pt x="646" y="45"/>
                </a:lnTo>
                <a:lnTo>
                  <a:pt x="646" y="30"/>
                </a:lnTo>
                <a:lnTo>
                  <a:pt x="631" y="30"/>
                </a:lnTo>
                <a:lnTo>
                  <a:pt x="631" y="15"/>
                </a:lnTo>
                <a:lnTo>
                  <a:pt x="616" y="15"/>
                </a:lnTo>
                <a:lnTo>
                  <a:pt x="601" y="15"/>
                </a:lnTo>
                <a:lnTo>
                  <a:pt x="586" y="15"/>
                </a:lnTo>
                <a:lnTo>
                  <a:pt x="571" y="15"/>
                </a:lnTo>
                <a:lnTo>
                  <a:pt x="571" y="0"/>
                </a:lnTo>
                <a:lnTo>
                  <a:pt x="556" y="0"/>
                </a:lnTo>
                <a:lnTo>
                  <a:pt x="556" y="15"/>
                </a:lnTo>
                <a:lnTo>
                  <a:pt x="571" y="15"/>
                </a:lnTo>
                <a:lnTo>
                  <a:pt x="556" y="15"/>
                </a:lnTo>
                <a:lnTo>
                  <a:pt x="541" y="15"/>
                </a:lnTo>
                <a:lnTo>
                  <a:pt x="541" y="30"/>
                </a:lnTo>
                <a:lnTo>
                  <a:pt x="526" y="30"/>
                </a:lnTo>
                <a:lnTo>
                  <a:pt x="526" y="15"/>
                </a:lnTo>
                <a:lnTo>
                  <a:pt x="511" y="15"/>
                </a:lnTo>
                <a:lnTo>
                  <a:pt x="511" y="30"/>
                </a:lnTo>
                <a:lnTo>
                  <a:pt x="496" y="30"/>
                </a:lnTo>
                <a:lnTo>
                  <a:pt x="496" y="15"/>
                </a:lnTo>
                <a:lnTo>
                  <a:pt x="481" y="0"/>
                </a:lnTo>
                <a:lnTo>
                  <a:pt x="481" y="15"/>
                </a:lnTo>
                <a:lnTo>
                  <a:pt x="466" y="15"/>
                </a:lnTo>
                <a:lnTo>
                  <a:pt x="451" y="0"/>
                </a:lnTo>
                <a:lnTo>
                  <a:pt x="451" y="15"/>
                </a:lnTo>
                <a:lnTo>
                  <a:pt x="436" y="15"/>
                </a:lnTo>
                <a:lnTo>
                  <a:pt x="421" y="15"/>
                </a:lnTo>
                <a:lnTo>
                  <a:pt x="406" y="15"/>
                </a:lnTo>
                <a:lnTo>
                  <a:pt x="391" y="15"/>
                </a:lnTo>
                <a:lnTo>
                  <a:pt x="391" y="30"/>
                </a:lnTo>
                <a:lnTo>
                  <a:pt x="376" y="30"/>
                </a:lnTo>
                <a:lnTo>
                  <a:pt x="376" y="45"/>
                </a:lnTo>
                <a:lnTo>
                  <a:pt x="361" y="45"/>
                </a:lnTo>
                <a:lnTo>
                  <a:pt x="346" y="45"/>
                </a:lnTo>
                <a:lnTo>
                  <a:pt x="361" y="60"/>
                </a:lnTo>
                <a:lnTo>
                  <a:pt x="376" y="75"/>
                </a:lnTo>
                <a:lnTo>
                  <a:pt x="361" y="75"/>
                </a:lnTo>
                <a:lnTo>
                  <a:pt x="361" y="90"/>
                </a:lnTo>
                <a:lnTo>
                  <a:pt x="361" y="105"/>
                </a:lnTo>
                <a:lnTo>
                  <a:pt x="346" y="105"/>
                </a:lnTo>
                <a:lnTo>
                  <a:pt x="331" y="105"/>
                </a:lnTo>
                <a:lnTo>
                  <a:pt x="331" y="120"/>
                </a:lnTo>
                <a:lnTo>
                  <a:pt x="331" y="135"/>
                </a:lnTo>
                <a:lnTo>
                  <a:pt x="346" y="135"/>
                </a:lnTo>
                <a:lnTo>
                  <a:pt x="346" y="150"/>
                </a:lnTo>
                <a:lnTo>
                  <a:pt x="346" y="165"/>
                </a:lnTo>
                <a:lnTo>
                  <a:pt x="346" y="180"/>
                </a:lnTo>
                <a:lnTo>
                  <a:pt x="331" y="180"/>
                </a:lnTo>
                <a:lnTo>
                  <a:pt x="316" y="180"/>
                </a:lnTo>
                <a:lnTo>
                  <a:pt x="301" y="180"/>
                </a:lnTo>
                <a:lnTo>
                  <a:pt x="285" y="180"/>
                </a:lnTo>
                <a:lnTo>
                  <a:pt x="285" y="165"/>
                </a:lnTo>
                <a:lnTo>
                  <a:pt x="270" y="165"/>
                </a:lnTo>
                <a:lnTo>
                  <a:pt x="255" y="180"/>
                </a:lnTo>
                <a:lnTo>
                  <a:pt x="255" y="195"/>
                </a:lnTo>
                <a:lnTo>
                  <a:pt x="240" y="195"/>
                </a:lnTo>
                <a:lnTo>
                  <a:pt x="240" y="210"/>
                </a:lnTo>
                <a:lnTo>
                  <a:pt x="225" y="210"/>
                </a:lnTo>
                <a:lnTo>
                  <a:pt x="210" y="225"/>
                </a:lnTo>
                <a:lnTo>
                  <a:pt x="195" y="225"/>
                </a:lnTo>
                <a:lnTo>
                  <a:pt x="180" y="225"/>
                </a:lnTo>
                <a:lnTo>
                  <a:pt x="165" y="225"/>
                </a:lnTo>
                <a:lnTo>
                  <a:pt x="165" y="240"/>
                </a:lnTo>
                <a:lnTo>
                  <a:pt x="150" y="255"/>
                </a:lnTo>
                <a:lnTo>
                  <a:pt x="120" y="240"/>
                </a:lnTo>
                <a:lnTo>
                  <a:pt x="105" y="240"/>
                </a:lnTo>
                <a:lnTo>
                  <a:pt x="105" y="255"/>
                </a:lnTo>
                <a:lnTo>
                  <a:pt x="120" y="255"/>
                </a:lnTo>
                <a:lnTo>
                  <a:pt x="105" y="255"/>
                </a:lnTo>
                <a:lnTo>
                  <a:pt x="105" y="270"/>
                </a:lnTo>
                <a:lnTo>
                  <a:pt x="90" y="270"/>
                </a:lnTo>
                <a:lnTo>
                  <a:pt x="105" y="270"/>
                </a:lnTo>
                <a:lnTo>
                  <a:pt x="90" y="270"/>
                </a:lnTo>
                <a:lnTo>
                  <a:pt x="90" y="285"/>
                </a:lnTo>
                <a:lnTo>
                  <a:pt x="75" y="285"/>
                </a:lnTo>
                <a:lnTo>
                  <a:pt x="75" y="270"/>
                </a:lnTo>
                <a:lnTo>
                  <a:pt x="60" y="270"/>
                </a:lnTo>
                <a:lnTo>
                  <a:pt x="60" y="255"/>
                </a:lnTo>
                <a:lnTo>
                  <a:pt x="45" y="255"/>
                </a:lnTo>
                <a:lnTo>
                  <a:pt x="30" y="255"/>
                </a:lnTo>
                <a:lnTo>
                  <a:pt x="15" y="255"/>
                </a:lnTo>
                <a:lnTo>
                  <a:pt x="0" y="255"/>
                </a:lnTo>
                <a:lnTo>
                  <a:pt x="0" y="240"/>
                </a:lnTo>
                <a:lnTo>
                  <a:pt x="15" y="240"/>
                </a:lnTo>
                <a:lnTo>
                  <a:pt x="30" y="240"/>
                </a:lnTo>
                <a:lnTo>
                  <a:pt x="30" y="225"/>
                </a:lnTo>
                <a:lnTo>
                  <a:pt x="15" y="225"/>
                </a:lnTo>
                <a:lnTo>
                  <a:pt x="30" y="225"/>
                </a:lnTo>
                <a:lnTo>
                  <a:pt x="30" y="210"/>
                </a:lnTo>
                <a:lnTo>
                  <a:pt x="30" y="195"/>
                </a:lnTo>
                <a:lnTo>
                  <a:pt x="30" y="180"/>
                </a:lnTo>
                <a:lnTo>
                  <a:pt x="15" y="180"/>
                </a:lnTo>
                <a:lnTo>
                  <a:pt x="15" y="165"/>
                </a:lnTo>
                <a:lnTo>
                  <a:pt x="0" y="165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98" name="Freeform 636"/>
          <p:cNvSpPr>
            <a:spLocks/>
          </p:cNvSpPr>
          <p:nvPr/>
        </p:nvSpPr>
        <p:spPr bwMode="auto">
          <a:xfrm>
            <a:off x="4076371" y="915519"/>
            <a:ext cx="1450529" cy="1451896"/>
          </a:xfrm>
          <a:custGeom>
            <a:avLst/>
            <a:gdLst>
              <a:gd name="T0" fmla="*/ 1 w 1726"/>
              <a:gd name="T1" fmla="*/ 1 h 1755"/>
              <a:gd name="T2" fmla="*/ 1 w 1726"/>
              <a:gd name="T3" fmla="*/ 1 h 1755"/>
              <a:gd name="T4" fmla="*/ 1 w 1726"/>
              <a:gd name="T5" fmla="*/ 1 h 1755"/>
              <a:gd name="T6" fmla="*/ 1 w 1726"/>
              <a:gd name="T7" fmla="*/ 1 h 1755"/>
              <a:gd name="T8" fmla="*/ 1 w 1726"/>
              <a:gd name="T9" fmla="*/ 1 h 1755"/>
              <a:gd name="T10" fmla="*/ 1 w 1726"/>
              <a:gd name="T11" fmla="*/ 1 h 1755"/>
              <a:gd name="T12" fmla="*/ 1 w 1726"/>
              <a:gd name="T13" fmla="*/ 1 h 1755"/>
              <a:gd name="T14" fmla="*/ 1 w 1726"/>
              <a:gd name="T15" fmla="*/ 0 h 1755"/>
              <a:gd name="T16" fmla="*/ 1 w 1726"/>
              <a:gd name="T17" fmla="*/ 1 h 1755"/>
              <a:gd name="T18" fmla="*/ 1 w 1726"/>
              <a:gd name="T19" fmla="*/ 1 h 1755"/>
              <a:gd name="T20" fmla="*/ 1 w 1726"/>
              <a:gd name="T21" fmla="*/ 1 h 1755"/>
              <a:gd name="T22" fmla="*/ 1 w 1726"/>
              <a:gd name="T23" fmla="*/ 1 h 1755"/>
              <a:gd name="T24" fmla="*/ 1 w 1726"/>
              <a:gd name="T25" fmla="*/ 1 h 1755"/>
              <a:gd name="T26" fmla="*/ 1 w 1726"/>
              <a:gd name="T27" fmla="*/ 1 h 1755"/>
              <a:gd name="T28" fmla="*/ 1 w 1726"/>
              <a:gd name="T29" fmla="*/ 1 h 1755"/>
              <a:gd name="T30" fmla="*/ 1 w 1726"/>
              <a:gd name="T31" fmla="*/ 1 h 1755"/>
              <a:gd name="T32" fmla="*/ 1 w 1726"/>
              <a:gd name="T33" fmla="*/ 1 h 1755"/>
              <a:gd name="T34" fmla="*/ 1 w 1726"/>
              <a:gd name="T35" fmla="*/ 1 h 1755"/>
              <a:gd name="T36" fmla="*/ 1 w 1726"/>
              <a:gd name="T37" fmla="*/ 1 h 1755"/>
              <a:gd name="T38" fmla="*/ 1 w 1726"/>
              <a:gd name="T39" fmla="*/ 1 h 1755"/>
              <a:gd name="T40" fmla="*/ 1 w 1726"/>
              <a:gd name="T41" fmla="*/ 1 h 1755"/>
              <a:gd name="T42" fmla="*/ 1 w 1726"/>
              <a:gd name="T43" fmla="*/ 1 h 1755"/>
              <a:gd name="T44" fmla="*/ 1 w 1726"/>
              <a:gd name="T45" fmla="*/ 1 h 1755"/>
              <a:gd name="T46" fmla="*/ 1 w 1726"/>
              <a:gd name="T47" fmla="*/ 1 h 1755"/>
              <a:gd name="T48" fmla="*/ 1 w 1726"/>
              <a:gd name="T49" fmla="*/ 1 h 1755"/>
              <a:gd name="T50" fmla="*/ 1 w 1726"/>
              <a:gd name="T51" fmla="*/ 1 h 1755"/>
              <a:gd name="T52" fmla="*/ 1 w 1726"/>
              <a:gd name="T53" fmla="*/ 1 h 1755"/>
              <a:gd name="T54" fmla="*/ 1 w 1726"/>
              <a:gd name="T55" fmla="*/ 1 h 1755"/>
              <a:gd name="T56" fmla="*/ 1 w 1726"/>
              <a:gd name="T57" fmla="*/ 1 h 1755"/>
              <a:gd name="T58" fmla="*/ 1 w 1726"/>
              <a:gd name="T59" fmla="*/ 1 h 1755"/>
              <a:gd name="T60" fmla="*/ 1 w 1726"/>
              <a:gd name="T61" fmla="*/ 1 h 1755"/>
              <a:gd name="T62" fmla="*/ 1 w 1726"/>
              <a:gd name="T63" fmla="*/ 1 h 1755"/>
              <a:gd name="T64" fmla="*/ 1 w 1726"/>
              <a:gd name="T65" fmla="*/ 1 h 1755"/>
              <a:gd name="T66" fmla="*/ 1 w 1726"/>
              <a:gd name="T67" fmla="*/ 1 h 1755"/>
              <a:gd name="T68" fmla="*/ 1 w 1726"/>
              <a:gd name="T69" fmla="*/ 1 h 1755"/>
              <a:gd name="T70" fmla="*/ 1 w 1726"/>
              <a:gd name="T71" fmla="*/ 1 h 1755"/>
              <a:gd name="T72" fmla="*/ 1 w 1726"/>
              <a:gd name="T73" fmla="*/ 1 h 1755"/>
              <a:gd name="T74" fmla="*/ 1 w 1726"/>
              <a:gd name="T75" fmla="*/ 1 h 1755"/>
              <a:gd name="T76" fmla="*/ 1 w 1726"/>
              <a:gd name="T77" fmla="*/ 1 h 1755"/>
              <a:gd name="T78" fmla="*/ 1 w 1726"/>
              <a:gd name="T79" fmla="*/ 1 h 1755"/>
              <a:gd name="T80" fmla="*/ 1 w 1726"/>
              <a:gd name="T81" fmla="*/ 1 h 1755"/>
              <a:gd name="T82" fmla="*/ 1 w 1726"/>
              <a:gd name="T83" fmla="*/ 1 h 1755"/>
              <a:gd name="T84" fmla="*/ 1 w 1726"/>
              <a:gd name="T85" fmla="*/ 1 h 1755"/>
              <a:gd name="T86" fmla="*/ 1 w 1726"/>
              <a:gd name="T87" fmla="*/ 1 h 1755"/>
              <a:gd name="T88" fmla="*/ 1 w 1726"/>
              <a:gd name="T89" fmla="*/ 1 h 1755"/>
              <a:gd name="T90" fmla="*/ 1 w 1726"/>
              <a:gd name="T91" fmla="*/ 1 h 1755"/>
              <a:gd name="T92" fmla="*/ 1 w 1726"/>
              <a:gd name="T93" fmla="*/ 1 h 1755"/>
              <a:gd name="T94" fmla="*/ 1 w 1726"/>
              <a:gd name="T95" fmla="*/ 1 h 1755"/>
              <a:gd name="T96" fmla="*/ 1 w 1726"/>
              <a:gd name="T97" fmla="*/ 1 h 1755"/>
              <a:gd name="T98" fmla="*/ 1 w 1726"/>
              <a:gd name="T99" fmla="*/ 1 h 1755"/>
              <a:gd name="T100" fmla="*/ 1 w 1726"/>
              <a:gd name="T101" fmla="*/ 1 h 1755"/>
              <a:gd name="T102" fmla="*/ 1 w 1726"/>
              <a:gd name="T103" fmla="*/ 1 h 1755"/>
              <a:gd name="T104" fmla="*/ 1 w 1726"/>
              <a:gd name="T105" fmla="*/ 1 h 1755"/>
              <a:gd name="T106" fmla="*/ 1 w 1726"/>
              <a:gd name="T107" fmla="*/ 1 h 1755"/>
              <a:gd name="T108" fmla="*/ 1 w 1726"/>
              <a:gd name="T109" fmla="*/ 1 h 1755"/>
              <a:gd name="T110" fmla="*/ 1 w 1726"/>
              <a:gd name="T111" fmla="*/ 1 h 1755"/>
              <a:gd name="T112" fmla="*/ 1 w 1726"/>
              <a:gd name="T113" fmla="*/ 1 h 1755"/>
              <a:gd name="T114" fmla="*/ 1 w 1726"/>
              <a:gd name="T115" fmla="*/ 1 h 1755"/>
              <a:gd name="T116" fmla="*/ 1 w 1726"/>
              <a:gd name="T117" fmla="*/ 1 h 1755"/>
              <a:gd name="T118" fmla="*/ 1 w 1726"/>
              <a:gd name="T119" fmla="*/ 1 h 1755"/>
              <a:gd name="T120" fmla="*/ 1 w 1726"/>
              <a:gd name="T121" fmla="*/ 1 h 1755"/>
              <a:gd name="T122" fmla="*/ 1 w 1726"/>
              <a:gd name="T123" fmla="*/ 1 h 1755"/>
              <a:gd name="T124" fmla="*/ 1 w 1726"/>
              <a:gd name="T125" fmla="*/ 1 h 1755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1726"/>
              <a:gd name="T190" fmla="*/ 0 h 1755"/>
              <a:gd name="T191" fmla="*/ 1726 w 1726"/>
              <a:gd name="T192" fmla="*/ 1755 h 1755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1726" h="1755">
                <a:moveTo>
                  <a:pt x="945" y="300"/>
                </a:moveTo>
                <a:lnTo>
                  <a:pt x="945" y="285"/>
                </a:lnTo>
                <a:lnTo>
                  <a:pt x="945" y="270"/>
                </a:lnTo>
                <a:lnTo>
                  <a:pt x="960" y="270"/>
                </a:lnTo>
                <a:lnTo>
                  <a:pt x="975" y="270"/>
                </a:lnTo>
                <a:lnTo>
                  <a:pt x="960" y="270"/>
                </a:lnTo>
                <a:lnTo>
                  <a:pt x="975" y="270"/>
                </a:lnTo>
                <a:lnTo>
                  <a:pt x="990" y="270"/>
                </a:lnTo>
                <a:lnTo>
                  <a:pt x="975" y="270"/>
                </a:lnTo>
                <a:lnTo>
                  <a:pt x="990" y="270"/>
                </a:lnTo>
                <a:lnTo>
                  <a:pt x="990" y="255"/>
                </a:lnTo>
                <a:lnTo>
                  <a:pt x="1005" y="255"/>
                </a:lnTo>
                <a:lnTo>
                  <a:pt x="1020" y="255"/>
                </a:lnTo>
                <a:lnTo>
                  <a:pt x="1020" y="240"/>
                </a:lnTo>
                <a:lnTo>
                  <a:pt x="1020" y="255"/>
                </a:lnTo>
                <a:lnTo>
                  <a:pt x="1020" y="240"/>
                </a:lnTo>
                <a:lnTo>
                  <a:pt x="1035" y="240"/>
                </a:lnTo>
                <a:lnTo>
                  <a:pt x="1035" y="225"/>
                </a:lnTo>
                <a:lnTo>
                  <a:pt x="1050" y="225"/>
                </a:lnTo>
                <a:lnTo>
                  <a:pt x="1050" y="210"/>
                </a:lnTo>
                <a:lnTo>
                  <a:pt x="1065" y="210"/>
                </a:lnTo>
                <a:lnTo>
                  <a:pt x="1081" y="210"/>
                </a:lnTo>
                <a:lnTo>
                  <a:pt x="1081" y="195"/>
                </a:lnTo>
                <a:lnTo>
                  <a:pt x="1065" y="195"/>
                </a:lnTo>
                <a:lnTo>
                  <a:pt x="1050" y="195"/>
                </a:lnTo>
                <a:lnTo>
                  <a:pt x="1050" y="180"/>
                </a:lnTo>
                <a:lnTo>
                  <a:pt x="1050" y="195"/>
                </a:lnTo>
                <a:lnTo>
                  <a:pt x="1050" y="180"/>
                </a:lnTo>
                <a:lnTo>
                  <a:pt x="1065" y="180"/>
                </a:lnTo>
                <a:lnTo>
                  <a:pt x="1065" y="165"/>
                </a:lnTo>
                <a:lnTo>
                  <a:pt x="1050" y="150"/>
                </a:lnTo>
                <a:lnTo>
                  <a:pt x="1050" y="135"/>
                </a:lnTo>
                <a:lnTo>
                  <a:pt x="1065" y="120"/>
                </a:lnTo>
                <a:lnTo>
                  <a:pt x="1081" y="120"/>
                </a:lnTo>
                <a:lnTo>
                  <a:pt x="1096" y="120"/>
                </a:lnTo>
                <a:lnTo>
                  <a:pt x="1096" y="105"/>
                </a:lnTo>
                <a:lnTo>
                  <a:pt x="1081" y="105"/>
                </a:lnTo>
                <a:lnTo>
                  <a:pt x="1096" y="90"/>
                </a:lnTo>
                <a:lnTo>
                  <a:pt x="1081" y="90"/>
                </a:lnTo>
                <a:lnTo>
                  <a:pt x="1081" y="75"/>
                </a:lnTo>
                <a:lnTo>
                  <a:pt x="1065" y="75"/>
                </a:lnTo>
                <a:lnTo>
                  <a:pt x="1065" y="60"/>
                </a:lnTo>
                <a:lnTo>
                  <a:pt x="1065" y="45"/>
                </a:lnTo>
                <a:lnTo>
                  <a:pt x="1081" y="45"/>
                </a:lnTo>
                <a:lnTo>
                  <a:pt x="1096" y="45"/>
                </a:lnTo>
                <a:lnTo>
                  <a:pt x="1111" y="45"/>
                </a:lnTo>
                <a:lnTo>
                  <a:pt x="1111" y="60"/>
                </a:lnTo>
                <a:lnTo>
                  <a:pt x="1126" y="60"/>
                </a:lnTo>
                <a:lnTo>
                  <a:pt x="1126" y="45"/>
                </a:lnTo>
                <a:lnTo>
                  <a:pt x="1141" y="60"/>
                </a:lnTo>
                <a:lnTo>
                  <a:pt x="1156" y="60"/>
                </a:lnTo>
                <a:lnTo>
                  <a:pt x="1156" y="45"/>
                </a:lnTo>
                <a:lnTo>
                  <a:pt x="1171" y="45"/>
                </a:lnTo>
                <a:lnTo>
                  <a:pt x="1186" y="45"/>
                </a:lnTo>
                <a:lnTo>
                  <a:pt x="1186" y="60"/>
                </a:lnTo>
                <a:lnTo>
                  <a:pt x="1201" y="60"/>
                </a:lnTo>
                <a:lnTo>
                  <a:pt x="1201" y="75"/>
                </a:lnTo>
                <a:lnTo>
                  <a:pt x="1216" y="75"/>
                </a:lnTo>
                <a:lnTo>
                  <a:pt x="1231" y="90"/>
                </a:lnTo>
                <a:lnTo>
                  <a:pt x="1246" y="90"/>
                </a:lnTo>
                <a:lnTo>
                  <a:pt x="1246" y="105"/>
                </a:lnTo>
                <a:lnTo>
                  <a:pt x="1261" y="105"/>
                </a:lnTo>
                <a:lnTo>
                  <a:pt x="1261" y="120"/>
                </a:lnTo>
                <a:lnTo>
                  <a:pt x="1276" y="105"/>
                </a:lnTo>
                <a:lnTo>
                  <a:pt x="1306" y="105"/>
                </a:lnTo>
                <a:lnTo>
                  <a:pt x="1321" y="105"/>
                </a:lnTo>
                <a:lnTo>
                  <a:pt x="1336" y="105"/>
                </a:lnTo>
                <a:lnTo>
                  <a:pt x="1351" y="90"/>
                </a:lnTo>
                <a:lnTo>
                  <a:pt x="1366" y="90"/>
                </a:lnTo>
                <a:lnTo>
                  <a:pt x="1381" y="105"/>
                </a:lnTo>
                <a:lnTo>
                  <a:pt x="1366" y="105"/>
                </a:lnTo>
                <a:lnTo>
                  <a:pt x="1381" y="120"/>
                </a:lnTo>
                <a:lnTo>
                  <a:pt x="1396" y="105"/>
                </a:lnTo>
                <a:lnTo>
                  <a:pt x="1411" y="105"/>
                </a:lnTo>
                <a:lnTo>
                  <a:pt x="1411" y="90"/>
                </a:lnTo>
                <a:lnTo>
                  <a:pt x="1426" y="90"/>
                </a:lnTo>
                <a:lnTo>
                  <a:pt x="1441" y="105"/>
                </a:lnTo>
                <a:lnTo>
                  <a:pt x="1441" y="90"/>
                </a:lnTo>
                <a:lnTo>
                  <a:pt x="1456" y="75"/>
                </a:lnTo>
                <a:lnTo>
                  <a:pt x="1471" y="60"/>
                </a:lnTo>
                <a:lnTo>
                  <a:pt x="1471" y="45"/>
                </a:lnTo>
                <a:lnTo>
                  <a:pt x="1486" y="45"/>
                </a:lnTo>
                <a:lnTo>
                  <a:pt x="1486" y="60"/>
                </a:lnTo>
                <a:lnTo>
                  <a:pt x="1471" y="60"/>
                </a:lnTo>
                <a:lnTo>
                  <a:pt x="1471" y="75"/>
                </a:lnTo>
                <a:lnTo>
                  <a:pt x="1486" y="75"/>
                </a:lnTo>
                <a:lnTo>
                  <a:pt x="1486" y="60"/>
                </a:lnTo>
                <a:lnTo>
                  <a:pt x="1501" y="60"/>
                </a:lnTo>
                <a:lnTo>
                  <a:pt x="1501" y="45"/>
                </a:lnTo>
                <a:lnTo>
                  <a:pt x="1516" y="45"/>
                </a:lnTo>
                <a:lnTo>
                  <a:pt x="1516" y="30"/>
                </a:lnTo>
                <a:lnTo>
                  <a:pt x="1531" y="30"/>
                </a:lnTo>
                <a:lnTo>
                  <a:pt x="1531" y="45"/>
                </a:lnTo>
                <a:lnTo>
                  <a:pt x="1531" y="15"/>
                </a:lnTo>
                <a:lnTo>
                  <a:pt x="1546" y="15"/>
                </a:lnTo>
                <a:lnTo>
                  <a:pt x="1546" y="0"/>
                </a:lnTo>
                <a:lnTo>
                  <a:pt x="1546" y="15"/>
                </a:lnTo>
                <a:lnTo>
                  <a:pt x="1561" y="15"/>
                </a:lnTo>
                <a:lnTo>
                  <a:pt x="1606" y="30"/>
                </a:lnTo>
                <a:lnTo>
                  <a:pt x="1621" y="30"/>
                </a:lnTo>
                <a:lnTo>
                  <a:pt x="1636" y="30"/>
                </a:lnTo>
                <a:lnTo>
                  <a:pt x="1651" y="30"/>
                </a:lnTo>
                <a:lnTo>
                  <a:pt x="1636" y="30"/>
                </a:lnTo>
                <a:lnTo>
                  <a:pt x="1651" y="15"/>
                </a:lnTo>
                <a:lnTo>
                  <a:pt x="1666" y="15"/>
                </a:lnTo>
                <a:lnTo>
                  <a:pt x="1681" y="15"/>
                </a:lnTo>
                <a:lnTo>
                  <a:pt x="1681" y="30"/>
                </a:lnTo>
                <a:lnTo>
                  <a:pt x="1681" y="45"/>
                </a:lnTo>
                <a:lnTo>
                  <a:pt x="1681" y="60"/>
                </a:lnTo>
                <a:lnTo>
                  <a:pt x="1666" y="60"/>
                </a:lnTo>
                <a:lnTo>
                  <a:pt x="1666" y="75"/>
                </a:lnTo>
                <a:lnTo>
                  <a:pt x="1666" y="90"/>
                </a:lnTo>
                <a:lnTo>
                  <a:pt x="1651" y="90"/>
                </a:lnTo>
                <a:lnTo>
                  <a:pt x="1666" y="90"/>
                </a:lnTo>
                <a:lnTo>
                  <a:pt x="1651" y="90"/>
                </a:lnTo>
                <a:lnTo>
                  <a:pt x="1666" y="90"/>
                </a:lnTo>
                <a:lnTo>
                  <a:pt x="1651" y="90"/>
                </a:lnTo>
                <a:lnTo>
                  <a:pt x="1651" y="105"/>
                </a:lnTo>
                <a:lnTo>
                  <a:pt x="1666" y="105"/>
                </a:lnTo>
                <a:lnTo>
                  <a:pt x="1666" y="90"/>
                </a:lnTo>
                <a:lnTo>
                  <a:pt x="1666" y="105"/>
                </a:lnTo>
                <a:lnTo>
                  <a:pt x="1651" y="105"/>
                </a:lnTo>
                <a:lnTo>
                  <a:pt x="1651" y="120"/>
                </a:lnTo>
                <a:lnTo>
                  <a:pt x="1636" y="120"/>
                </a:lnTo>
                <a:lnTo>
                  <a:pt x="1651" y="120"/>
                </a:lnTo>
                <a:lnTo>
                  <a:pt x="1651" y="135"/>
                </a:lnTo>
                <a:lnTo>
                  <a:pt x="1636" y="135"/>
                </a:lnTo>
                <a:lnTo>
                  <a:pt x="1636" y="150"/>
                </a:lnTo>
                <a:lnTo>
                  <a:pt x="1621" y="150"/>
                </a:lnTo>
                <a:lnTo>
                  <a:pt x="1621" y="135"/>
                </a:lnTo>
                <a:lnTo>
                  <a:pt x="1621" y="150"/>
                </a:lnTo>
                <a:lnTo>
                  <a:pt x="1621" y="165"/>
                </a:lnTo>
                <a:lnTo>
                  <a:pt x="1621" y="180"/>
                </a:lnTo>
                <a:lnTo>
                  <a:pt x="1636" y="195"/>
                </a:lnTo>
                <a:lnTo>
                  <a:pt x="1621" y="195"/>
                </a:lnTo>
                <a:lnTo>
                  <a:pt x="1621" y="210"/>
                </a:lnTo>
                <a:lnTo>
                  <a:pt x="1636" y="210"/>
                </a:lnTo>
                <a:lnTo>
                  <a:pt x="1621" y="210"/>
                </a:lnTo>
                <a:lnTo>
                  <a:pt x="1636" y="210"/>
                </a:lnTo>
                <a:lnTo>
                  <a:pt x="1681" y="225"/>
                </a:lnTo>
                <a:lnTo>
                  <a:pt x="1681" y="240"/>
                </a:lnTo>
                <a:lnTo>
                  <a:pt x="1696" y="255"/>
                </a:lnTo>
                <a:lnTo>
                  <a:pt x="1726" y="255"/>
                </a:lnTo>
                <a:lnTo>
                  <a:pt x="1726" y="300"/>
                </a:lnTo>
                <a:lnTo>
                  <a:pt x="1711" y="300"/>
                </a:lnTo>
                <a:lnTo>
                  <a:pt x="1696" y="300"/>
                </a:lnTo>
                <a:lnTo>
                  <a:pt x="1681" y="300"/>
                </a:lnTo>
                <a:lnTo>
                  <a:pt x="1681" y="315"/>
                </a:lnTo>
                <a:lnTo>
                  <a:pt x="1681" y="300"/>
                </a:lnTo>
                <a:lnTo>
                  <a:pt x="1666" y="285"/>
                </a:lnTo>
                <a:lnTo>
                  <a:pt x="1651" y="285"/>
                </a:lnTo>
                <a:lnTo>
                  <a:pt x="1651" y="300"/>
                </a:lnTo>
                <a:lnTo>
                  <a:pt x="1636" y="300"/>
                </a:lnTo>
                <a:lnTo>
                  <a:pt x="1621" y="300"/>
                </a:lnTo>
                <a:lnTo>
                  <a:pt x="1621" y="315"/>
                </a:lnTo>
                <a:lnTo>
                  <a:pt x="1606" y="315"/>
                </a:lnTo>
                <a:lnTo>
                  <a:pt x="1621" y="315"/>
                </a:lnTo>
                <a:lnTo>
                  <a:pt x="1621" y="330"/>
                </a:lnTo>
                <a:lnTo>
                  <a:pt x="1636" y="330"/>
                </a:lnTo>
                <a:lnTo>
                  <a:pt x="1636" y="345"/>
                </a:lnTo>
                <a:lnTo>
                  <a:pt x="1651" y="345"/>
                </a:lnTo>
                <a:lnTo>
                  <a:pt x="1651" y="360"/>
                </a:lnTo>
                <a:lnTo>
                  <a:pt x="1666" y="360"/>
                </a:lnTo>
                <a:lnTo>
                  <a:pt x="1666" y="375"/>
                </a:lnTo>
                <a:lnTo>
                  <a:pt x="1651" y="375"/>
                </a:lnTo>
                <a:lnTo>
                  <a:pt x="1651" y="390"/>
                </a:lnTo>
                <a:lnTo>
                  <a:pt x="1636" y="390"/>
                </a:lnTo>
                <a:lnTo>
                  <a:pt x="1621" y="390"/>
                </a:lnTo>
                <a:lnTo>
                  <a:pt x="1606" y="390"/>
                </a:lnTo>
                <a:lnTo>
                  <a:pt x="1606" y="405"/>
                </a:lnTo>
                <a:lnTo>
                  <a:pt x="1591" y="405"/>
                </a:lnTo>
                <a:lnTo>
                  <a:pt x="1591" y="390"/>
                </a:lnTo>
                <a:lnTo>
                  <a:pt x="1576" y="390"/>
                </a:lnTo>
                <a:lnTo>
                  <a:pt x="1591" y="390"/>
                </a:lnTo>
                <a:lnTo>
                  <a:pt x="1576" y="405"/>
                </a:lnTo>
                <a:lnTo>
                  <a:pt x="1561" y="405"/>
                </a:lnTo>
                <a:lnTo>
                  <a:pt x="1561" y="420"/>
                </a:lnTo>
                <a:lnTo>
                  <a:pt x="1561" y="405"/>
                </a:lnTo>
                <a:lnTo>
                  <a:pt x="1546" y="405"/>
                </a:lnTo>
                <a:lnTo>
                  <a:pt x="1546" y="420"/>
                </a:lnTo>
                <a:lnTo>
                  <a:pt x="1531" y="420"/>
                </a:lnTo>
                <a:lnTo>
                  <a:pt x="1546" y="420"/>
                </a:lnTo>
                <a:lnTo>
                  <a:pt x="1546" y="435"/>
                </a:lnTo>
                <a:lnTo>
                  <a:pt x="1531" y="435"/>
                </a:lnTo>
                <a:lnTo>
                  <a:pt x="1516" y="435"/>
                </a:lnTo>
                <a:lnTo>
                  <a:pt x="1516" y="450"/>
                </a:lnTo>
                <a:lnTo>
                  <a:pt x="1516" y="465"/>
                </a:lnTo>
                <a:lnTo>
                  <a:pt x="1516" y="480"/>
                </a:lnTo>
                <a:lnTo>
                  <a:pt x="1531" y="495"/>
                </a:lnTo>
                <a:lnTo>
                  <a:pt x="1516" y="495"/>
                </a:lnTo>
                <a:lnTo>
                  <a:pt x="1501" y="495"/>
                </a:lnTo>
                <a:lnTo>
                  <a:pt x="1501" y="510"/>
                </a:lnTo>
                <a:lnTo>
                  <a:pt x="1501" y="525"/>
                </a:lnTo>
                <a:lnTo>
                  <a:pt x="1486" y="525"/>
                </a:lnTo>
                <a:lnTo>
                  <a:pt x="1501" y="540"/>
                </a:lnTo>
                <a:lnTo>
                  <a:pt x="1501" y="555"/>
                </a:lnTo>
                <a:lnTo>
                  <a:pt x="1516" y="570"/>
                </a:lnTo>
                <a:lnTo>
                  <a:pt x="1516" y="585"/>
                </a:lnTo>
                <a:lnTo>
                  <a:pt x="1531" y="585"/>
                </a:lnTo>
                <a:lnTo>
                  <a:pt x="1531" y="600"/>
                </a:lnTo>
                <a:lnTo>
                  <a:pt x="1516" y="600"/>
                </a:lnTo>
                <a:lnTo>
                  <a:pt x="1531" y="600"/>
                </a:lnTo>
                <a:lnTo>
                  <a:pt x="1531" y="615"/>
                </a:lnTo>
                <a:lnTo>
                  <a:pt x="1516" y="615"/>
                </a:lnTo>
                <a:lnTo>
                  <a:pt x="1531" y="615"/>
                </a:lnTo>
                <a:lnTo>
                  <a:pt x="1516" y="615"/>
                </a:lnTo>
                <a:lnTo>
                  <a:pt x="1516" y="630"/>
                </a:lnTo>
                <a:lnTo>
                  <a:pt x="1516" y="645"/>
                </a:lnTo>
                <a:lnTo>
                  <a:pt x="1531" y="645"/>
                </a:lnTo>
                <a:lnTo>
                  <a:pt x="1531" y="675"/>
                </a:lnTo>
                <a:lnTo>
                  <a:pt x="1546" y="675"/>
                </a:lnTo>
                <a:lnTo>
                  <a:pt x="1546" y="690"/>
                </a:lnTo>
                <a:lnTo>
                  <a:pt x="1561" y="690"/>
                </a:lnTo>
                <a:lnTo>
                  <a:pt x="1561" y="705"/>
                </a:lnTo>
                <a:lnTo>
                  <a:pt x="1546" y="705"/>
                </a:lnTo>
                <a:lnTo>
                  <a:pt x="1531" y="705"/>
                </a:lnTo>
                <a:lnTo>
                  <a:pt x="1531" y="720"/>
                </a:lnTo>
                <a:lnTo>
                  <a:pt x="1546" y="720"/>
                </a:lnTo>
                <a:lnTo>
                  <a:pt x="1546" y="735"/>
                </a:lnTo>
                <a:lnTo>
                  <a:pt x="1546" y="750"/>
                </a:lnTo>
                <a:lnTo>
                  <a:pt x="1546" y="765"/>
                </a:lnTo>
                <a:lnTo>
                  <a:pt x="1531" y="765"/>
                </a:lnTo>
                <a:lnTo>
                  <a:pt x="1516" y="765"/>
                </a:lnTo>
                <a:lnTo>
                  <a:pt x="1516" y="780"/>
                </a:lnTo>
                <a:lnTo>
                  <a:pt x="1516" y="795"/>
                </a:lnTo>
                <a:lnTo>
                  <a:pt x="1501" y="825"/>
                </a:lnTo>
                <a:lnTo>
                  <a:pt x="1516" y="825"/>
                </a:lnTo>
                <a:lnTo>
                  <a:pt x="1516" y="840"/>
                </a:lnTo>
                <a:lnTo>
                  <a:pt x="1501" y="840"/>
                </a:lnTo>
                <a:lnTo>
                  <a:pt x="1516" y="840"/>
                </a:lnTo>
                <a:lnTo>
                  <a:pt x="1516" y="855"/>
                </a:lnTo>
                <a:lnTo>
                  <a:pt x="1516" y="870"/>
                </a:lnTo>
                <a:lnTo>
                  <a:pt x="1501" y="870"/>
                </a:lnTo>
                <a:lnTo>
                  <a:pt x="1501" y="855"/>
                </a:lnTo>
                <a:lnTo>
                  <a:pt x="1486" y="855"/>
                </a:lnTo>
                <a:lnTo>
                  <a:pt x="1501" y="855"/>
                </a:lnTo>
                <a:lnTo>
                  <a:pt x="1501" y="870"/>
                </a:lnTo>
                <a:lnTo>
                  <a:pt x="1486" y="870"/>
                </a:lnTo>
                <a:lnTo>
                  <a:pt x="1471" y="870"/>
                </a:lnTo>
                <a:lnTo>
                  <a:pt x="1471" y="855"/>
                </a:lnTo>
                <a:lnTo>
                  <a:pt x="1456" y="855"/>
                </a:lnTo>
                <a:lnTo>
                  <a:pt x="1471" y="855"/>
                </a:lnTo>
                <a:lnTo>
                  <a:pt x="1471" y="840"/>
                </a:lnTo>
                <a:lnTo>
                  <a:pt x="1456" y="840"/>
                </a:lnTo>
                <a:lnTo>
                  <a:pt x="1456" y="855"/>
                </a:lnTo>
                <a:lnTo>
                  <a:pt x="1456" y="870"/>
                </a:lnTo>
                <a:lnTo>
                  <a:pt x="1471" y="870"/>
                </a:lnTo>
                <a:lnTo>
                  <a:pt x="1456" y="870"/>
                </a:lnTo>
                <a:lnTo>
                  <a:pt x="1456" y="885"/>
                </a:lnTo>
                <a:lnTo>
                  <a:pt x="1456" y="900"/>
                </a:lnTo>
                <a:lnTo>
                  <a:pt x="1471" y="900"/>
                </a:lnTo>
                <a:lnTo>
                  <a:pt x="1471" y="885"/>
                </a:lnTo>
                <a:lnTo>
                  <a:pt x="1471" y="900"/>
                </a:lnTo>
                <a:lnTo>
                  <a:pt x="1486" y="900"/>
                </a:lnTo>
                <a:lnTo>
                  <a:pt x="1486" y="915"/>
                </a:lnTo>
                <a:lnTo>
                  <a:pt x="1486" y="930"/>
                </a:lnTo>
                <a:lnTo>
                  <a:pt x="1471" y="930"/>
                </a:lnTo>
                <a:lnTo>
                  <a:pt x="1471" y="945"/>
                </a:lnTo>
                <a:lnTo>
                  <a:pt x="1471" y="930"/>
                </a:lnTo>
                <a:lnTo>
                  <a:pt x="1471" y="945"/>
                </a:lnTo>
                <a:lnTo>
                  <a:pt x="1486" y="945"/>
                </a:lnTo>
                <a:lnTo>
                  <a:pt x="1471" y="945"/>
                </a:lnTo>
                <a:lnTo>
                  <a:pt x="1486" y="945"/>
                </a:lnTo>
                <a:lnTo>
                  <a:pt x="1486" y="960"/>
                </a:lnTo>
                <a:lnTo>
                  <a:pt x="1471" y="960"/>
                </a:lnTo>
                <a:lnTo>
                  <a:pt x="1471" y="975"/>
                </a:lnTo>
                <a:lnTo>
                  <a:pt x="1486" y="975"/>
                </a:lnTo>
                <a:lnTo>
                  <a:pt x="1456" y="990"/>
                </a:lnTo>
                <a:lnTo>
                  <a:pt x="1456" y="1005"/>
                </a:lnTo>
                <a:lnTo>
                  <a:pt x="1471" y="1020"/>
                </a:lnTo>
                <a:lnTo>
                  <a:pt x="1456" y="1020"/>
                </a:lnTo>
                <a:lnTo>
                  <a:pt x="1441" y="1020"/>
                </a:lnTo>
                <a:lnTo>
                  <a:pt x="1426" y="1035"/>
                </a:lnTo>
                <a:lnTo>
                  <a:pt x="1426" y="1050"/>
                </a:lnTo>
                <a:lnTo>
                  <a:pt x="1411" y="1050"/>
                </a:lnTo>
                <a:lnTo>
                  <a:pt x="1441" y="1065"/>
                </a:lnTo>
                <a:lnTo>
                  <a:pt x="1411" y="1110"/>
                </a:lnTo>
                <a:lnTo>
                  <a:pt x="1411" y="1125"/>
                </a:lnTo>
                <a:lnTo>
                  <a:pt x="1411" y="1110"/>
                </a:lnTo>
                <a:lnTo>
                  <a:pt x="1441" y="1125"/>
                </a:lnTo>
                <a:lnTo>
                  <a:pt x="1456" y="1125"/>
                </a:lnTo>
                <a:lnTo>
                  <a:pt x="1486" y="1125"/>
                </a:lnTo>
                <a:lnTo>
                  <a:pt x="1486" y="1140"/>
                </a:lnTo>
                <a:lnTo>
                  <a:pt x="1471" y="1140"/>
                </a:lnTo>
                <a:lnTo>
                  <a:pt x="1471" y="1155"/>
                </a:lnTo>
                <a:lnTo>
                  <a:pt x="1486" y="1155"/>
                </a:lnTo>
                <a:lnTo>
                  <a:pt x="1486" y="1170"/>
                </a:lnTo>
                <a:lnTo>
                  <a:pt x="1471" y="1170"/>
                </a:lnTo>
                <a:lnTo>
                  <a:pt x="1471" y="1185"/>
                </a:lnTo>
                <a:lnTo>
                  <a:pt x="1471" y="1200"/>
                </a:lnTo>
                <a:lnTo>
                  <a:pt x="1456" y="1200"/>
                </a:lnTo>
                <a:lnTo>
                  <a:pt x="1471" y="1200"/>
                </a:lnTo>
                <a:lnTo>
                  <a:pt x="1486" y="1215"/>
                </a:lnTo>
                <a:lnTo>
                  <a:pt x="1486" y="1200"/>
                </a:lnTo>
                <a:lnTo>
                  <a:pt x="1501" y="1185"/>
                </a:lnTo>
                <a:lnTo>
                  <a:pt x="1516" y="1185"/>
                </a:lnTo>
                <a:lnTo>
                  <a:pt x="1501" y="1200"/>
                </a:lnTo>
                <a:lnTo>
                  <a:pt x="1516" y="1215"/>
                </a:lnTo>
                <a:lnTo>
                  <a:pt x="1516" y="1230"/>
                </a:lnTo>
                <a:lnTo>
                  <a:pt x="1546" y="1230"/>
                </a:lnTo>
                <a:lnTo>
                  <a:pt x="1561" y="1230"/>
                </a:lnTo>
                <a:lnTo>
                  <a:pt x="1561" y="1245"/>
                </a:lnTo>
                <a:lnTo>
                  <a:pt x="1546" y="1245"/>
                </a:lnTo>
                <a:lnTo>
                  <a:pt x="1546" y="1260"/>
                </a:lnTo>
                <a:lnTo>
                  <a:pt x="1561" y="1275"/>
                </a:lnTo>
                <a:lnTo>
                  <a:pt x="1561" y="1290"/>
                </a:lnTo>
                <a:lnTo>
                  <a:pt x="1546" y="1275"/>
                </a:lnTo>
                <a:lnTo>
                  <a:pt x="1546" y="1290"/>
                </a:lnTo>
                <a:lnTo>
                  <a:pt x="1531" y="1290"/>
                </a:lnTo>
                <a:lnTo>
                  <a:pt x="1546" y="1305"/>
                </a:lnTo>
                <a:lnTo>
                  <a:pt x="1531" y="1320"/>
                </a:lnTo>
                <a:lnTo>
                  <a:pt x="1546" y="1320"/>
                </a:lnTo>
                <a:lnTo>
                  <a:pt x="1546" y="1335"/>
                </a:lnTo>
                <a:lnTo>
                  <a:pt x="1531" y="1335"/>
                </a:lnTo>
                <a:lnTo>
                  <a:pt x="1531" y="1350"/>
                </a:lnTo>
                <a:lnTo>
                  <a:pt x="1531" y="1365"/>
                </a:lnTo>
                <a:lnTo>
                  <a:pt x="1531" y="1380"/>
                </a:lnTo>
                <a:lnTo>
                  <a:pt x="1531" y="1365"/>
                </a:lnTo>
                <a:lnTo>
                  <a:pt x="1531" y="1380"/>
                </a:lnTo>
                <a:lnTo>
                  <a:pt x="1531" y="1395"/>
                </a:lnTo>
                <a:lnTo>
                  <a:pt x="1546" y="1395"/>
                </a:lnTo>
                <a:lnTo>
                  <a:pt x="1546" y="1410"/>
                </a:lnTo>
                <a:lnTo>
                  <a:pt x="1561" y="1410"/>
                </a:lnTo>
                <a:lnTo>
                  <a:pt x="1561" y="1425"/>
                </a:lnTo>
                <a:lnTo>
                  <a:pt x="1576" y="1410"/>
                </a:lnTo>
                <a:lnTo>
                  <a:pt x="1576" y="1425"/>
                </a:lnTo>
                <a:lnTo>
                  <a:pt x="1561" y="1425"/>
                </a:lnTo>
                <a:lnTo>
                  <a:pt x="1546" y="1425"/>
                </a:lnTo>
                <a:lnTo>
                  <a:pt x="1546" y="1440"/>
                </a:lnTo>
                <a:lnTo>
                  <a:pt x="1531" y="1440"/>
                </a:lnTo>
                <a:lnTo>
                  <a:pt x="1516" y="1440"/>
                </a:lnTo>
                <a:lnTo>
                  <a:pt x="1516" y="1455"/>
                </a:lnTo>
                <a:lnTo>
                  <a:pt x="1531" y="1455"/>
                </a:lnTo>
                <a:lnTo>
                  <a:pt x="1531" y="1470"/>
                </a:lnTo>
                <a:lnTo>
                  <a:pt x="1531" y="1485"/>
                </a:lnTo>
                <a:lnTo>
                  <a:pt x="1516" y="1500"/>
                </a:lnTo>
                <a:lnTo>
                  <a:pt x="1501" y="1500"/>
                </a:lnTo>
                <a:lnTo>
                  <a:pt x="1516" y="1500"/>
                </a:lnTo>
                <a:lnTo>
                  <a:pt x="1501" y="1530"/>
                </a:lnTo>
                <a:lnTo>
                  <a:pt x="1516" y="1545"/>
                </a:lnTo>
                <a:lnTo>
                  <a:pt x="1501" y="1545"/>
                </a:lnTo>
                <a:lnTo>
                  <a:pt x="1486" y="1545"/>
                </a:lnTo>
                <a:lnTo>
                  <a:pt x="1501" y="1560"/>
                </a:lnTo>
                <a:lnTo>
                  <a:pt x="1486" y="1560"/>
                </a:lnTo>
                <a:lnTo>
                  <a:pt x="1486" y="1575"/>
                </a:lnTo>
                <a:lnTo>
                  <a:pt x="1471" y="1590"/>
                </a:lnTo>
                <a:lnTo>
                  <a:pt x="1471" y="1605"/>
                </a:lnTo>
                <a:lnTo>
                  <a:pt x="1471" y="1620"/>
                </a:lnTo>
                <a:lnTo>
                  <a:pt x="1456" y="1620"/>
                </a:lnTo>
                <a:lnTo>
                  <a:pt x="1456" y="1635"/>
                </a:lnTo>
                <a:lnTo>
                  <a:pt x="1441" y="1635"/>
                </a:lnTo>
                <a:lnTo>
                  <a:pt x="1441" y="1650"/>
                </a:lnTo>
                <a:lnTo>
                  <a:pt x="1441" y="1635"/>
                </a:lnTo>
                <a:lnTo>
                  <a:pt x="1426" y="1650"/>
                </a:lnTo>
                <a:lnTo>
                  <a:pt x="1426" y="1665"/>
                </a:lnTo>
                <a:lnTo>
                  <a:pt x="1411" y="1665"/>
                </a:lnTo>
                <a:lnTo>
                  <a:pt x="1396" y="1680"/>
                </a:lnTo>
                <a:lnTo>
                  <a:pt x="1411" y="1680"/>
                </a:lnTo>
                <a:lnTo>
                  <a:pt x="1396" y="1680"/>
                </a:lnTo>
                <a:lnTo>
                  <a:pt x="1396" y="1695"/>
                </a:lnTo>
                <a:lnTo>
                  <a:pt x="1381" y="1710"/>
                </a:lnTo>
                <a:lnTo>
                  <a:pt x="1366" y="1725"/>
                </a:lnTo>
                <a:lnTo>
                  <a:pt x="1351" y="1725"/>
                </a:lnTo>
                <a:lnTo>
                  <a:pt x="1336" y="1725"/>
                </a:lnTo>
                <a:lnTo>
                  <a:pt x="1321" y="1725"/>
                </a:lnTo>
                <a:lnTo>
                  <a:pt x="1321" y="1740"/>
                </a:lnTo>
                <a:lnTo>
                  <a:pt x="1321" y="1755"/>
                </a:lnTo>
                <a:lnTo>
                  <a:pt x="1306" y="1755"/>
                </a:lnTo>
                <a:lnTo>
                  <a:pt x="1306" y="1740"/>
                </a:lnTo>
                <a:lnTo>
                  <a:pt x="1291" y="1740"/>
                </a:lnTo>
                <a:lnTo>
                  <a:pt x="1291" y="1755"/>
                </a:lnTo>
                <a:lnTo>
                  <a:pt x="1291" y="1740"/>
                </a:lnTo>
                <a:lnTo>
                  <a:pt x="1276" y="1740"/>
                </a:lnTo>
                <a:lnTo>
                  <a:pt x="1261" y="1740"/>
                </a:lnTo>
                <a:lnTo>
                  <a:pt x="1246" y="1740"/>
                </a:lnTo>
                <a:lnTo>
                  <a:pt x="1231" y="1740"/>
                </a:lnTo>
                <a:lnTo>
                  <a:pt x="1201" y="1740"/>
                </a:lnTo>
                <a:lnTo>
                  <a:pt x="1186" y="1740"/>
                </a:lnTo>
                <a:lnTo>
                  <a:pt x="1186" y="1755"/>
                </a:lnTo>
                <a:lnTo>
                  <a:pt x="1171" y="1755"/>
                </a:lnTo>
                <a:lnTo>
                  <a:pt x="1156" y="1740"/>
                </a:lnTo>
                <a:lnTo>
                  <a:pt x="1141" y="1740"/>
                </a:lnTo>
                <a:lnTo>
                  <a:pt x="1141" y="1725"/>
                </a:lnTo>
                <a:lnTo>
                  <a:pt x="1156" y="1725"/>
                </a:lnTo>
                <a:lnTo>
                  <a:pt x="1141" y="1710"/>
                </a:lnTo>
                <a:lnTo>
                  <a:pt x="1156" y="1710"/>
                </a:lnTo>
                <a:lnTo>
                  <a:pt x="1141" y="1710"/>
                </a:lnTo>
                <a:lnTo>
                  <a:pt x="1156" y="1710"/>
                </a:lnTo>
                <a:lnTo>
                  <a:pt x="1141" y="1710"/>
                </a:lnTo>
                <a:lnTo>
                  <a:pt x="1126" y="1710"/>
                </a:lnTo>
                <a:lnTo>
                  <a:pt x="1111" y="1695"/>
                </a:lnTo>
                <a:lnTo>
                  <a:pt x="1096" y="1695"/>
                </a:lnTo>
                <a:lnTo>
                  <a:pt x="1096" y="1710"/>
                </a:lnTo>
                <a:lnTo>
                  <a:pt x="1081" y="1695"/>
                </a:lnTo>
                <a:lnTo>
                  <a:pt x="1081" y="1680"/>
                </a:lnTo>
                <a:lnTo>
                  <a:pt x="1050" y="1680"/>
                </a:lnTo>
                <a:lnTo>
                  <a:pt x="1050" y="1695"/>
                </a:lnTo>
                <a:lnTo>
                  <a:pt x="1050" y="1710"/>
                </a:lnTo>
                <a:lnTo>
                  <a:pt x="1035" y="1710"/>
                </a:lnTo>
                <a:lnTo>
                  <a:pt x="1035" y="1725"/>
                </a:lnTo>
                <a:lnTo>
                  <a:pt x="1020" y="1725"/>
                </a:lnTo>
                <a:lnTo>
                  <a:pt x="1005" y="1725"/>
                </a:lnTo>
                <a:lnTo>
                  <a:pt x="1020" y="1740"/>
                </a:lnTo>
                <a:lnTo>
                  <a:pt x="1005" y="1755"/>
                </a:lnTo>
                <a:lnTo>
                  <a:pt x="1020" y="1755"/>
                </a:lnTo>
                <a:lnTo>
                  <a:pt x="1020" y="1740"/>
                </a:lnTo>
                <a:lnTo>
                  <a:pt x="1020" y="1755"/>
                </a:lnTo>
                <a:lnTo>
                  <a:pt x="1005" y="1755"/>
                </a:lnTo>
                <a:lnTo>
                  <a:pt x="1005" y="1740"/>
                </a:lnTo>
                <a:lnTo>
                  <a:pt x="1005" y="1755"/>
                </a:lnTo>
                <a:lnTo>
                  <a:pt x="990" y="1755"/>
                </a:lnTo>
                <a:lnTo>
                  <a:pt x="990" y="1740"/>
                </a:lnTo>
                <a:lnTo>
                  <a:pt x="975" y="1740"/>
                </a:lnTo>
                <a:lnTo>
                  <a:pt x="960" y="1755"/>
                </a:lnTo>
                <a:lnTo>
                  <a:pt x="945" y="1755"/>
                </a:lnTo>
                <a:lnTo>
                  <a:pt x="945" y="1740"/>
                </a:lnTo>
                <a:lnTo>
                  <a:pt x="960" y="1740"/>
                </a:lnTo>
                <a:lnTo>
                  <a:pt x="960" y="1725"/>
                </a:lnTo>
                <a:lnTo>
                  <a:pt x="945" y="1725"/>
                </a:lnTo>
                <a:lnTo>
                  <a:pt x="930" y="1725"/>
                </a:lnTo>
                <a:lnTo>
                  <a:pt x="915" y="1725"/>
                </a:lnTo>
                <a:lnTo>
                  <a:pt x="915" y="1740"/>
                </a:lnTo>
                <a:lnTo>
                  <a:pt x="915" y="1725"/>
                </a:lnTo>
                <a:lnTo>
                  <a:pt x="915" y="1710"/>
                </a:lnTo>
                <a:lnTo>
                  <a:pt x="930" y="1695"/>
                </a:lnTo>
                <a:lnTo>
                  <a:pt x="915" y="1710"/>
                </a:lnTo>
                <a:lnTo>
                  <a:pt x="900" y="1710"/>
                </a:lnTo>
                <a:lnTo>
                  <a:pt x="885" y="1710"/>
                </a:lnTo>
                <a:lnTo>
                  <a:pt x="885" y="1695"/>
                </a:lnTo>
                <a:lnTo>
                  <a:pt x="885" y="1680"/>
                </a:lnTo>
                <a:lnTo>
                  <a:pt x="885" y="1665"/>
                </a:lnTo>
                <a:lnTo>
                  <a:pt x="870" y="1650"/>
                </a:lnTo>
                <a:lnTo>
                  <a:pt x="855" y="1650"/>
                </a:lnTo>
                <a:lnTo>
                  <a:pt x="855" y="1635"/>
                </a:lnTo>
                <a:lnTo>
                  <a:pt x="840" y="1635"/>
                </a:lnTo>
                <a:lnTo>
                  <a:pt x="855" y="1635"/>
                </a:lnTo>
                <a:lnTo>
                  <a:pt x="855" y="1620"/>
                </a:lnTo>
                <a:lnTo>
                  <a:pt x="870" y="1620"/>
                </a:lnTo>
                <a:lnTo>
                  <a:pt x="870" y="1635"/>
                </a:lnTo>
                <a:lnTo>
                  <a:pt x="885" y="1635"/>
                </a:lnTo>
                <a:lnTo>
                  <a:pt x="885" y="1620"/>
                </a:lnTo>
                <a:lnTo>
                  <a:pt x="900" y="1620"/>
                </a:lnTo>
                <a:lnTo>
                  <a:pt x="900" y="1605"/>
                </a:lnTo>
                <a:lnTo>
                  <a:pt x="900" y="1590"/>
                </a:lnTo>
                <a:lnTo>
                  <a:pt x="885" y="1590"/>
                </a:lnTo>
                <a:lnTo>
                  <a:pt x="870" y="1590"/>
                </a:lnTo>
                <a:lnTo>
                  <a:pt x="855" y="1590"/>
                </a:lnTo>
                <a:lnTo>
                  <a:pt x="840" y="1590"/>
                </a:lnTo>
                <a:lnTo>
                  <a:pt x="840" y="1575"/>
                </a:lnTo>
                <a:lnTo>
                  <a:pt x="840" y="1560"/>
                </a:lnTo>
                <a:lnTo>
                  <a:pt x="825" y="1560"/>
                </a:lnTo>
                <a:lnTo>
                  <a:pt x="825" y="1545"/>
                </a:lnTo>
                <a:lnTo>
                  <a:pt x="810" y="1545"/>
                </a:lnTo>
                <a:lnTo>
                  <a:pt x="810" y="1530"/>
                </a:lnTo>
                <a:lnTo>
                  <a:pt x="795" y="1530"/>
                </a:lnTo>
                <a:lnTo>
                  <a:pt x="795" y="1515"/>
                </a:lnTo>
                <a:lnTo>
                  <a:pt x="780" y="1515"/>
                </a:lnTo>
                <a:lnTo>
                  <a:pt x="765" y="1515"/>
                </a:lnTo>
                <a:lnTo>
                  <a:pt x="765" y="1530"/>
                </a:lnTo>
                <a:lnTo>
                  <a:pt x="750" y="1530"/>
                </a:lnTo>
                <a:lnTo>
                  <a:pt x="750" y="1545"/>
                </a:lnTo>
                <a:lnTo>
                  <a:pt x="750" y="1560"/>
                </a:lnTo>
                <a:lnTo>
                  <a:pt x="735" y="1560"/>
                </a:lnTo>
                <a:lnTo>
                  <a:pt x="735" y="1575"/>
                </a:lnTo>
                <a:lnTo>
                  <a:pt x="720" y="1575"/>
                </a:lnTo>
                <a:lnTo>
                  <a:pt x="690" y="1575"/>
                </a:lnTo>
                <a:lnTo>
                  <a:pt x="675" y="1575"/>
                </a:lnTo>
                <a:lnTo>
                  <a:pt x="660" y="1575"/>
                </a:lnTo>
                <a:lnTo>
                  <a:pt x="660" y="1590"/>
                </a:lnTo>
                <a:lnTo>
                  <a:pt x="660" y="1605"/>
                </a:lnTo>
                <a:lnTo>
                  <a:pt x="645" y="1605"/>
                </a:lnTo>
                <a:lnTo>
                  <a:pt x="630" y="1605"/>
                </a:lnTo>
                <a:lnTo>
                  <a:pt x="615" y="1605"/>
                </a:lnTo>
                <a:lnTo>
                  <a:pt x="600" y="1605"/>
                </a:lnTo>
                <a:lnTo>
                  <a:pt x="600" y="1590"/>
                </a:lnTo>
                <a:lnTo>
                  <a:pt x="600" y="1605"/>
                </a:lnTo>
                <a:lnTo>
                  <a:pt x="585" y="1605"/>
                </a:lnTo>
                <a:lnTo>
                  <a:pt x="600" y="1605"/>
                </a:lnTo>
                <a:lnTo>
                  <a:pt x="585" y="1605"/>
                </a:lnTo>
                <a:lnTo>
                  <a:pt x="570" y="1605"/>
                </a:lnTo>
                <a:lnTo>
                  <a:pt x="555" y="1620"/>
                </a:lnTo>
                <a:lnTo>
                  <a:pt x="540" y="1620"/>
                </a:lnTo>
                <a:lnTo>
                  <a:pt x="525" y="1605"/>
                </a:lnTo>
                <a:lnTo>
                  <a:pt x="510" y="1605"/>
                </a:lnTo>
                <a:lnTo>
                  <a:pt x="510" y="1590"/>
                </a:lnTo>
                <a:lnTo>
                  <a:pt x="495" y="1590"/>
                </a:lnTo>
                <a:lnTo>
                  <a:pt x="495" y="1605"/>
                </a:lnTo>
                <a:lnTo>
                  <a:pt x="495" y="1620"/>
                </a:lnTo>
                <a:lnTo>
                  <a:pt x="480" y="1620"/>
                </a:lnTo>
                <a:lnTo>
                  <a:pt x="480" y="1605"/>
                </a:lnTo>
                <a:lnTo>
                  <a:pt x="465" y="1590"/>
                </a:lnTo>
                <a:lnTo>
                  <a:pt x="450" y="1590"/>
                </a:lnTo>
                <a:lnTo>
                  <a:pt x="435" y="1590"/>
                </a:lnTo>
                <a:lnTo>
                  <a:pt x="435" y="1575"/>
                </a:lnTo>
                <a:lnTo>
                  <a:pt x="450" y="1575"/>
                </a:lnTo>
                <a:lnTo>
                  <a:pt x="435" y="1575"/>
                </a:lnTo>
                <a:lnTo>
                  <a:pt x="435" y="1560"/>
                </a:lnTo>
                <a:lnTo>
                  <a:pt x="420" y="1560"/>
                </a:lnTo>
                <a:lnTo>
                  <a:pt x="405" y="1560"/>
                </a:lnTo>
                <a:lnTo>
                  <a:pt x="405" y="1545"/>
                </a:lnTo>
                <a:lnTo>
                  <a:pt x="390" y="1545"/>
                </a:lnTo>
                <a:lnTo>
                  <a:pt x="390" y="1530"/>
                </a:lnTo>
                <a:lnTo>
                  <a:pt x="420" y="1530"/>
                </a:lnTo>
                <a:lnTo>
                  <a:pt x="420" y="1515"/>
                </a:lnTo>
                <a:lnTo>
                  <a:pt x="420" y="1500"/>
                </a:lnTo>
                <a:lnTo>
                  <a:pt x="405" y="1500"/>
                </a:lnTo>
                <a:lnTo>
                  <a:pt x="405" y="1485"/>
                </a:lnTo>
                <a:lnTo>
                  <a:pt x="420" y="1485"/>
                </a:lnTo>
                <a:lnTo>
                  <a:pt x="420" y="1470"/>
                </a:lnTo>
                <a:lnTo>
                  <a:pt x="420" y="1455"/>
                </a:lnTo>
                <a:lnTo>
                  <a:pt x="405" y="1455"/>
                </a:lnTo>
                <a:lnTo>
                  <a:pt x="405" y="1440"/>
                </a:lnTo>
                <a:lnTo>
                  <a:pt x="405" y="1455"/>
                </a:lnTo>
                <a:lnTo>
                  <a:pt x="405" y="1425"/>
                </a:lnTo>
                <a:lnTo>
                  <a:pt x="390" y="1425"/>
                </a:lnTo>
                <a:lnTo>
                  <a:pt x="375" y="1425"/>
                </a:lnTo>
                <a:lnTo>
                  <a:pt x="375" y="1410"/>
                </a:lnTo>
                <a:lnTo>
                  <a:pt x="360" y="1410"/>
                </a:lnTo>
                <a:lnTo>
                  <a:pt x="360" y="1395"/>
                </a:lnTo>
                <a:lnTo>
                  <a:pt x="360" y="1380"/>
                </a:lnTo>
                <a:lnTo>
                  <a:pt x="345" y="1380"/>
                </a:lnTo>
                <a:lnTo>
                  <a:pt x="330" y="1380"/>
                </a:lnTo>
                <a:lnTo>
                  <a:pt x="330" y="1395"/>
                </a:lnTo>
                <a:lnTo>
                  <a:pt x="315" y="1395"/>
                </a:lnTo>
                <a:lnTo>
                  <a:pt x="300" y="1395"/>
                </a:lnTo>
                <a:lnTo>
                  <a:pt x="285" y="1395"/>
                </a:lnTo>
                <a:lnTo>
                  <a:pt x="270" y="1395"/>
                </a:lnTo>
                <a:lnTo>
                  <a:pt x="255" y="1395"/>
                </a:lnTo>
                <a:lnTo>
                  <a:pt x="240" y="1395"/>
                </a:lnTo>
                <a:lnTo>
                  <a:pt x="225" y="1380"/>
                </a:lnTo>
                <a:lnTo>
                  <a:pt x="225" y="1395"/>
                </a:lnTo>
                <a:lnTo>
                  <a:pt x="225" y="1410"/>
                </a:lnTo>
                <a:lnTo>
                  <a:pt x="195" y="1410"/>
                </a:lnTo>
                <a:lnTo>
                  <a:pt x="195" y="1395"/>
                </a:lnTo>
                <a:lnTo>
                  <a:pt x="210" y="1410"/>
                </a:lnTo>
                <a:lnTo>
                  <a:pt x="210" y="1395"/>
                </a:lnTo>
                <a:lnTo>
                  <a:pt x="195" y="1395"/>
                </a:lnTo>
                <a:lnTo>
                  <a:pt x="210" y="1395"/>
                </a:lnTo>
                <a:lnTo>
                  <a:pt x="225" y="1380"/>
                </a:lnTo>
                <a:lnTo>
                  <a:pt x="210" y="1380"/>
                </a:lnTo>
                <a:lnTo>
                  <a:pt x="210" y="1395"/>
                </a:lnTo>
                <a:lnTo>
                  <a:pt x="195" y="1395"/>
                </a:lnTo>
                <a:lnTo>
                  <a:pt x="180" y="1395"/>
                </a:lnTo>
                <a:lnTo>
                  <a:pt x="180" y="1380"/>
                </a:lnTo>
                <a:lnTo>
                  <a:pt x="165" y="1380"/>
                </a:lnTo>
                <a:lnTo>
                  <a:pt x="150" y="1380"/>
                </a:lnTo>
                <a:lnTo>
                  <a:pt x="150" y="1395"/>
                </a:lnTo>
                <a:lnTo>
                  <a:pt x="150" y="1380"/>
                </a:lnTo>
                <a:lnTo>
                  <a:pt x="150" y="1365"/>
                </a:lnTo>
                <a:lnTo>
                  <a:pt x="150" y="1350"/>
                </a:lnTo>
                <a:lnTo>
                  <a:pt x="135" y="1350"/>
                </a:lnTo>
                <a:lnTo>
                  <a:pt x="150" y="1350"/>
                </a:lnTo>
                <a:lnTo>
                  <a:pt x="165" y="1350"/>
                </a:lnTo>
                <a:lnTo>
                  <a:pt x="165" y="1335"/>
                </a:lnTo>
                <a:lnTo>
                  <a:pt x="165" y="1320"/>
                </a:lnTo>
                <a:lnTo>
                  <a:pt x="165" y="1305"/>
                </a:lnTo>
                <a:lnTo>
                  <a:pt x="150" y="1290"/>
                </a:lnTo>
                <a:lnTo>
                  <a:pt x="135" y="1275"/>
                </a:lnTo>
                <a:lnTo>
                  <a:pt x="135" y="1290"/>
                </a:lnTo>
                <a:lnTo>
                  <a:pt x="135" y="1275"/>
                </a:lnTo>
                <a:lnTo>
                  <a:pt x="120" y="1275"/>
                </a:lnTo>
                <a:lnTo>
                  <a:pt x="105" y="1260"/>
                </a:lnTo>
                <a:lnTo>
                  <a:pt x="105" y="1245"/>
                </a:lnTo>
                <a:lnTo>
                  <a:pt x="105" y="1230"/>
                </a:lnTo>
                <a:lnTo>
                  <a:pt x="90" y="1230"/>
                </a:lnTo>
                <a:lnTo>
                  <a:pt x="90" y="1215"/>
                </a:lnTo>
                <a:lnTo>
                  <a:pt x="90" y="1200"/>
                </a:lnTo>
                <a:lnTo>
                  <a:pt x="90" y="1185"/>
                </a:lnTo>
                <a:lnTo>
                  <a:pt x="75" y="1185"/>
                </a:lnTo>
                <a:lnTo>
                  <a:pt x="60" y="1170"/>
                </a:lnTo>
                <a:lnTo>
                  <a:pt x="45" y="1170"/>
                </a:lnTo>
                <a:lnTo>
                  <a:pt x="15" y="1170"/>
                </a:lnTo>
                <a:lnTo>
                  <a:pt x="15" y="1155"/>
                </a:lnTo>
                <a:lnTo>
                  <a:pt x="0" y="1155"/>
                </a:lnTo>
                <a:lnTo>
                  <a:pt x="0" y="1140"/>
                </a:lnTo>
                <a:lnTo>
                  <a:pt x="15" y="1140"/>
                </a:lnTo>
                <a:lnTo>
                  <a:pt x="15" y="1125"/>
                </a:lnTo>
                <a:lnTo>
                  <a:pt x="0" y="1125"/>
                </a:lnTo>
                <a:lnTo>
                  <a:pt x="0" y="1110"/>
                </a:lnTo>
                <a:lnTo>
                  <a:pt x="15" y="1110"/>
                </a:lnTo>
                <a:lnTo>
                  <a:pt x="15" y="1095"/>
                </a:lnTo>
                <a:lnTo>
                  <a:pt x="15" y="1080"/>
                </a:lnTo>
                <a:lnTo>
                  <a:pt x="0" y="1080"/>
                </a:lnTo>
                <a:lnTo>
                  <a:pt x="0" y="1065"/>
                </a:lnTo>
                <a:lnTo>
                  <a:pt x="0" y="1050"/>
                </a:lnTo>
                <a:lnTo>
                  <a:pt x="15" y="1035"/>
                </a:lnTo>
                <a:lnTo>
                  <a:pt x="30" y="1035"/>
                </a:lnTo>
                <a:lnTo>
                  <a:pt x="15" y="1035"/>
                </a:lnTo>
                <a:lnTo>
                  <a:pt x="15" y="1020"/>
                </a:lnTo>
                <a:lnTo>
                  <a:pt x="30" y="1020"/>
                </a:lnTo>
                <a:lnTo>
                  <a:pt x="15" y="1005"/>
                </a:lnTo>
                <a:lnTo>
                  <a:pt x="15" y="990"/>
                </a:lnTo>
                <a:lnTo>
                  <a:pt x="30" y="990"/>
                </a:lnTo>
                <a:lnTo>
                  <a:pt x="45" y="990"/>
                </a:lnTo>
                <a:lnTo>
                  <a:pt x="45" y="975"/>
                </a:lnTo>
                <a:lnTo>
                  <a:pt x="30" y="975"/>
                </a:lnTo>
                <a:lnTo>
                  <a:pt x="30" y="960"/>
                </a:lnTo>
                <a:lnTo>
                  <a:pt x="45" y="960"/>
                </a:lnTo>
                <a:lnTo>
                  <a:pt x="60" y="945"/>
                </a:lnTo>
                <a:lnTo>
                  <a:pt x="75" y="945"/>
                </a:lnTo>
                <a:lnTo>
                  <a:pt x="75" y="930"/>
                </a:lnTo>
                <a:lnTo>
                  <a:pt x="60" y="930"/>
                </a:lnTo>
                <a:lnTo>
                  <a:pt x="75" y="930"/>
                </a:lnTo>
                <a:lnTo>
                  <a:pt x="60" y="930"/>
                </a:lnTo>
                <a:lnTo>
                  <a:pt x="75" y="900"/>
                </a:lnTo>
                <a:lnTo>
                  <a:pt x="90" y="900"/>
                </a:lnTo>
                <a:lnTo>
                  <a:pt x="90" y="885"/>
                </a:lnTo>
                <a:lnTo>
                  <a:pt x="90" y="870"/>
                </a:lnTo>
                <a:lnTo>
                  <a:pt x="90" y="855"/>
                </a:lnTo>
                <a:lnTo>
                  <a:pt x="75" y="840"/>
                </a:lnTo>
                <a:lnTo>
                  <a:pt x="75" y="825"/>
                </a:lnTo>
                <a:lnTo>
                  <a:pt x="60" y="825"/>
                </a:lnTo>
                <a:lnTo>
                  <a:pt x="60" y="810"/>
                </a:lnTo>
                <a:lnTo>
                  <a:pt x="60" y="795"/>
                </a:lnTo>
                <a:lnTo>
                  <a:pt x="75" y="795"/>
                </a:lnTo>
                <a:lnTo>
                  <a:pt x="75" y="780"/>
                </a:lnTo>
                <a:lnTo>
                  <a:pt x="60" y="780"/>
                </a:lnTo>
                <a:lnTo>
                  <a:pt x="60" y="765"/>
                </a:lnTo>
                <a:lnTo>
                  <a:pt x="60" y="750"/>
                </a:lnTo>
                <a:lnTo>
                  <a:pt x="45" y="750"/>
                </a:lnTo>
                <a:lnTo>
                  <a:pt x="60" y="735"/>
                </a:lnTo>
                <a:lnTo>
                  <a:pt x="60" y="720"/>
                </a:lnTo>
                <a:lnTo>
                  <a:pt x="45" y="720"/>
                </a:lnTo>
                <a:lnTo>
                  <a:pt x="30" y="720"/>
                </a:lnTo>
                <a:lnTo>
                  <a:pt x="30" y="705"/>
                </a:lnTo>
                <a:lnTo>
                  <a:pt x="45" y="690"/>
                </a:lnTo>
                <a:lnTo>
                  <a:pt x="30" y="690"/>
                </a:lnTo>
                <a:lnTo>
                  <a:pt x="15" y="690"/>
                </a:lnTo>
                <a:lnTo>
                  <a:pt x="15" y="675"/>
                </a:lnTo>
                <a:lnTo>
                  <a:pt x="30" y="675"/>
                </a:lnTo>
                <a:lnTo>
                  <a:pt x="45" y="675"/>
                </a:lnTo>
                <a:lnTo>
                  <a:pt x="45" y="660"/>
                </a:lnTo>
                <a:lnTo>
                  <a:pt x="30" y="660"/>
                </a:lnTo>
                <a:lnTo>
                  <a:pt x="15" y="660"/>
                </a:lnTo>
                <a:lnTo>
                  <a:pt x="15" y="645"/>
                </a:lnTo>
                <a:lnTo>
                  <a:pt x="30" y="645"/>
                </a:lnTo>
                <a:lnTo>
                  <a:pt x="30" y="630"/>
                </a:lnTo>
                <a:lnTo>
                  <a:pt x="15" y="630"/>
                </a:lnTo>
                <a:lnTo>
                  <a:pt x="15" y="615"/>
                </a:lnTo>
                <a:lnTo>
                  <a:pt x="30" y="615"/>
                </a:lnTo>
                <a:lnTo>
                  <a:pt x="45" y="615"/>
                </a:lnTo>
                <a:lnTo>
                  <a:pt x="45" y="630"/>
                </a:lnTo>
                <a:lnTo>
                  <a:pt x="45" y="615"/>
                </a:lnTo>
                <a:lnTo>
                  <a:pt x="45" y="600"/>
                </a:lnTo>
                <a:lnTo>
                  <a:pt x="45" y="585"/>
                </a:lnTo>
                <a:lnTo>
                  <a:pt x="60" y="585"/>
                </a:lnTo>
                <a:lnTo>
                  <a:pt x="75" y="585"/>
                </a:lnTo>
                <a:lnTo>
                  <a:pt x="75" y="570"/>
                </a:lnTo>
                <a:lnTo>
                  <a:pt x="75" y="555"/>
                </a:lnTo>
                <a:lnTo>
                  <a:pt x="90" y="555"/>
                </a:lnTo>
                <a:lnTo>
                  <a:pt x="90" y="540"/>
                </a:lnTo>
                <a:lnTo>
                  <a:pt x="75" y="540"/>
                </a:lnTo>
                <a:lnTo>
                  <a:pt x="75" y="525"/>
                </a:lnTo>
                <a:lnTo>
                  <a:pt x="90" y="525"/>
                </a:lnTo>
                <a:lnTo>
                  <a:pt x="105" y="525"/>
                </a:lnTo>
                <a:lnTo>
                  <a:pt x="90" y="525"/>
                </a:lnTo>
                <a:lnTo>
                  <a:pt x="105" y="510"/>
                </a:lnTo>
                <a:lnTo>
                  <a:pt x="105" y="495"/>
                </a:lnTo>
                <a:lnTo>
                  <a:pt x="90" y="480"/>
                </a:lnTo>
                <a:lnTo>
                  <a:pt x="105" y="480"/>
                </a:lnTo>
                <a:lnTo>
                  <a:pt x="120" y="480"/>
                </a:lnTo>
                <a:lnTo>
                  <a:pt x="120" y="465"/>
                </a:lnTo>
                <a:lnTo>
                  <a:pt x="120" y="450"/>
                </a:lnTo>
                <a:lnTo>
                  <a:pt x="135" y="450"/>
                </a:lnTo>
                <a:lnTo>
                  <a:pt x="135" y="435"/>
                </a:lnTo>
                <a:lnTo>
                  <a:pt x="150" y="435"/>
                </a:lnTo>
                <a:lnTo>
                  <a:pt x="150" y="420"/>
                </a:lnTo>
                <a:lnTo>
                  <a:pt x="165" y="420"/>
                </a:lnTo>
                <a:lnTo>
                  <a:pt x="180" y="420"/>
                </a:lnTo>
                <a:lnTo>
                  <a:pt x="180" y="405"/>
                </a:lnTo>
                <a:lnTo>
                  <a:pt x="195" y="405"/>
                </a:lnTo>
                <a:lnTo>
                  <a:pt x="195" y="390"/>
                </a:lnTo>
                <a:lnTo>
                  <a:pt x="180" y="375"/>
                </a:lnTo>
                <a:lnTo>
                  <a:pt x="195" y="375"/>
                </a:lnTo>
                <a:lnTo>
                  <a:pt x="210" y="375"/>
                </a:lnTo>
                <a:lnTo>
                  <a:pt x="195" y="375"/>
                </a:lnTo>
                <a:lnTo>
                  <a:pt x="195" y="360"/>
                </a:lnTo>
                <a:lnTo>
                  <a:pt x="210" y="360"/>
                </a:lnTo>
                <a:lnTo>
                  <a:pt x="225" y="360"/>
                </a:lnTo>
                <a:lnTo>
                  <a:pt x="225" y="345"/>
                </a:lnTo>
                <a:lnTo>
                  <a:pt x="240" y="345"/>
                </a:lnTo>
                <a:lnTo>
                  <a:pt x="240" y="330"/>
                </a:lnTo>
                <a:lnTo>
                  <a:pt x="255" y="345"/>
                </a:lnTo>
                <a:lnTo>
                  <a:pt x="255" y="330"/>
                </a:lnTo>
                <a:lnTo>
                  <a:pt x="240" y="330"/>
                </a:lnTo>
                <a:lnTo>
                  <a:pt x="240" y="315"/>
                </a:lnTo>
                <a:lnTo>
                  <a:pt x="240" y="330"/>
                </a:lnTo>
                <a:lnTo>
                  <a:pt x="255" y="315"/>
                </a:lnTo>
                <a:lnTo>
                  <a:pt x="240" y="315"/>
                </a:lnTo>
                <a:lnTo>
                  <a:pt x="255" y="315"/>
                </a:lnTo>
                <a:lnTo>
                  <a:pt x="255" y="300"/>
                </a:lnTo>
                <a:lnTo>
                  <a:pt x="255" y="285"/>
                </a:lnTo>
                <a:lnTo>
                  <a:pt x="270" y="285"/>
                </a:lnTo>
                <a:lnTo>
                  <a:pt x="255" y="285"/>
                </a:lnTo>
                <a:lnTo>
                  <a:pt x="255" y="270"/>
                </a:lnTo>
                <a:lnTo>
                  <a:pt x="270" y="270"/>
                </a:lnTo>
                <a:lnTo>
                  <a:pt x="270" y="255"/>
                </a:lnTo>
                <a:lnTo>
                  <a:pt x="285" y="270"/>
                </a:lnTo>
                <a:lnTo>
                  <a:pt x="300" y="270"/>
                </a:lnTo>
                <a:lnTo>
                  <a:pt x="300" y="255"/>
                </a:lnTo>
                <a:lnTo>
                  <a:pt x="315" y="255"/>
                </a:lnTo>
                <a:lnTo>
                  <a:pt x="330" y="255"/>
                </a:lnTo>
                <a:lnTo>
                  <a:pt x="345" y="255"/>
                </a:lnTo>
                <a:lnTo>
                  <a:pt x="360" y="255"/>
                </a:lnTo>
                <a:lnTo>
                  <a:pt x="360" y="240"/>
                </a:lnTo>
                <a:lnTo>
                  <a:pt x="375" y="240"/>
                </a:lnTo>
                <a:lnTo>
                  <a:pt x="375" y="255"/>
                </a:lnTo>
                <a:lnTo>
                  <a:pt x="390" y="255"/>
                </a:lnTo>
                <a:lnTo>
                  <a:pt x="390" y="270"/>
                </a:lnTo>
                <a:lnTo>
                  <a:pt x="405" y="270"/>
                </a:lnTo>
                <a:lnTo>
                  <a:pt x="420" y="270"/>
                </a:lnTo>
                <a:lnTo>
                  <a:pt x="420" y="285"/>
                </a:lnTo>
                <a:lnTo>
                  <a:pt x="435" y="285"/>
                </a:lnTo>
                <a:lnTo>
                  <a:pt x="435" y="300"/>
                </a:lnTo>
                <a:lnTo>
                  <a:pt x="465" y="285"/>
                </a:lnTo>
                <a:lnTo>
                  <a:pt x="480" y="255"/>
                </a:lnTo>
                <a:lnTo>
                  <a:pt x="480" y="240"/>
                </a:lnTo>
                <a:lnTo>
                  <a:pt x="510" y="240"/>
                </a:lnTo>
                <a:lnTo>
                  <a:pt x="510" y="225"/>
                </a:lnTo>
                <a:lnTo>
                  <a:pt x="510" y="210"/>
                </a:lnTo>
                <a:lnTo>
                  <a:pt x="525" y="210"/>
                </a:lnTo>
                <a:lnTo>
                  <a:pt x="540" y="210"/>
                </a:lnTo>
                <a:lnTo>
                  <a:pt x="555" y="210"/>
                </a:lnTo>
                <a:lnTo>
                  <a:pt x="555" y="225"/>
                </a:lnTo>
                <a:lnTo>
                  <a:pt x="570" y="225"/>
                </a:lnTo>
                <a:lnTo>
                  <a:pt x="585" y="225"/>
                </a:lnTo>
                <a:lnTo>
                  <a:pt x="600" y="225"/>
                </a:lnTo>
                <a:lnTo>
                  <a:pt x="615" y="225"/>
                </a:lnTo>
                <a:lnTo>
                  <a:pt x="630" y="225"/>
                </a:lnTo>
                <a:lnTo>
                  <a:pt x="630" y="240"/>
                </a:lnTo>
                <a:lnTo>
                  <a:pt x="630" y="225"/>
                </a:lnTo>
                <a:lnTo>
                  <a:pt x="645" y="240"/>
                </a:lnTo>
                <a:lnTo>
                  <a:pt x="675" y="240"/>
                </a:lnTo>
                <a:lnTo>
                  <a:pt x="675" y="225"/>
                </a:lnTo>
                <a:lnTo>
                  <a:pt x="675" y="240"/>
                </a:lnTo>
                <a:lnTo>
                  <a:pt x="690" y="240"/>
                </a:lnTo>
                <a:lnTo>
                  <a:pt x="705" y="240"/>
                </a:lnTo>
                <a:lnTo>
                  <a:pt x="705" y="255"/>
                </a:lnTo>
                <a:lnTo>
                  <a:pt x="720" y="240"/>
                </a:lnTo>
                <a:lnTo>
                  <a:pt x="735" y="240"/>
                </a:lnTo>
                <a:lnTo>
                  <a:pt x="750" y="240"/>
                </a:lnTo>
                <a:lnTo>
                  <a:pt x="765" y="240"/>
                </a:lnTo>
                <a:lnTo>
                  <a:pt x="780" y="240"/>
                </a:lnTo>
                <a:lnTo>
                  <a:pt x="795" y="240"/>
                </a:lnTo>
                <a:lnTo>
                  <a:pt x="810" y="240"/>
                </a:lnTo>
                <a:lnTo>
                  <a:pt x="810" y="255"/>
                </a:lnTo>
                <a:lnTo>
                  <a:pt x="825" y="255"/>
                </a:lnTo>
                <a:lnTo>
                  <a:pt x="840" y="255"/>
                </a:lnTo>
                <a:lnTo>
                  <a:pt x="840" y="270"/>
                </a:lnTo>
                <a:lnTo>
                  <a:pt x="840" y="255"/>
                </a:lnTo>
                <a:lnTo>
                  <a:pt x="840" y="270"/>
                </a:lnTo>
                <a:lnTo>
                  <a:pt x="840" y="285"/>
                </a:lnTo>
                <a:lnTo>
                  <a:pt x="825" y="285"/>
                </a:lnTo>
                <a:lnTo>
                  <a:pt x="825" y="300"/>
                </a:lnTo>
                <a:lnTo>
                  <a:pt x="825" y="285"/>
                </a:lnTo>
                <a:lnTo>
                  <a:pt x="840" y="285"/>
                </a:lnTo>
                <a:lnTo>
                  <a:pt x="855" y="285"/>
                </a:lnTo>
                <a:lnTo>
                  <a:pt x="870" y="285"/>
                </a:lnTo>
                <a:lnTo>
                  <a:pt x="885" y="285"/>
                </a:lnTo>
                <a:lnTo>
                  <a:pt x="885" y="300"/>
                </a:lnTo>
                <a:lnTo>
                  <a:pt x="900" y="300"/>
                </a:lnTo>
                <a:lnTo>
                  <a:pt x="915" y="300"/>
                </a:lnTo>
                <a:lnTo>
                  <a:pt x="930" y="300"/>
                </a:lnTo>
                <a:lnTo>
                  <a:pt x="945" y="285"/>
                </a:lnTo>
                <a:lnTo>
                  <a:pt x="945" y="30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99" name="Freeform 637"/>
          <p:cNvSpPr>
            <a:spLocks/>
          </p:cNvSpPr>
          <p:nvPr/>
        </p:nvSpPr>
        <p:spPr bwMode="auto">
          <a:xfrm>
            <a:off x="4076371" y="1089443"/>
            <a:ext cx="1375450" cy="1277971"/>
          </a:xfrm>
          <a:custGeom>
            <a:avLst/>
            <a:gdLst>
              <a:gd name="T0" fmla="*/ 1 w 1636"/>
              <a:gd name="T1" fmla="*/ 1 h 1545"/>
              <a:gd name="T2" fmla="*/ 1 w 1636"/>
              <a:gd name="T3" fmla="*/ 1 h 1545"/>
              <a:gd name="T4" fmla="*/ 1 w 1636"/>
              <a:gd name="T5" fmla="*/ 1 h 1545"/>
              <a:gd name="T6" fmla="*/ 1 w 1636"/>
              <a:gd name="T7" fmla="*/ 1 h 1545"/>
              <a:gd name="T8" fmla="*/ 1 w 1636"/>
              <a:gd name="T9" fmla="*/ 1 h 1545"/>
              <a:gd name="T10" fmla="*/ 1 w 1636"/>
              <a:gd name="T11" fmla="*/ 1 h 1545"/>
              <a:gd name="T12" fmla="*/ 1 w 1636"/>
              <a:gd name="T13" fmla="*/ 1 h 1545"/>
              <a:gd name="T14" fmla="*/ 1 w 1636"/>
              <a:gd name="T15" fmla="*/ 1 h 1545"/>
              <a:gd name="T16" fmla="*/ 1 w 1636"/>
              <a:gd name="T17" fmla="*/ 1 h 1545"/>
              <a:gd name="T18" fmla="*/ 1 w 1636"/>
              <a:gd name="T19" fmla="*/ 1 h 1545"/>
              <a:gd name="T20" fmla="*/ 1 w 1636"/>
              <a:gd name="T21" fmla="*/ 1 h 1545"/>
              <a:gd name="T22" fmla="*/ 1 w 1636"/>
              <a:gd name="T23" fmla="*/ 1 h 1545"/>
              <a:gd name="T24" fmla="*/ 1 w 1636"/>
              <a:gd name="T25" fmla="*/ 1 h 1545"/>
              <a:gd name="T26" fmla="*/ 1 w 1636"/>
              <a:gd name="T27" fmla="*/ 1 h 1545"/>
              <a:gd name="T28" fmla="*/ 1 w 1636"/>
              <a:gd name="T29" fmla="*/ 1 h 1545"/>
              <a:gd name="T30" fmla="*/ 1 w 1636"/>
              <a:gd name="T31" fmla="*/ 1 h 1545"/>
              <a:gd name="T32" fmla="*/ 1 w 1636"/>
              <a:gd name="T33" fmla="*/ 1 h 1545"/>
              <a:gd name="T34" fmla="*/ 1 w 1636"/>
              <a:gd name="T35" fmla="*/ 1 h 1545"/>
              <a:gd name="T36" fmla="*/ 1 w 1636"/>
              <a:gd name="T37" fmla="*/ 1 h 1545"/>
              <a:gd name="T38" fmla="*/ 1 w 1636"/>
              <a:gd name="T39" fmla="*/ 1 h 1545"/>
              <a:gd name="T40" fmla="*/ 1 w 1636"/>
              <a:gd name="T41" fmla="*/ 1 h 1545"/>
              <a:gd name="T42" fmla="*/ 1 w 1636"/>
              <a:gd name="T43" fmla="*/ 1 h 1545"/>
              <a:gd name="T44" fmla="*/ 1 w 1636"/>
              <a:gd name="T45" fmla="*/ 1 h 1545"/>
              <a:gd name="T46" fmla="*/ 1 w 1636"/>
              <a:gd name="T47" fmla="*/ 1 h 1545"/>
              <a:gd name="T48" fmla="*/ 1 w 1636"/>
              <a:gd name="T49" fmla="*/ 1 h 1545"/>
              <a:gd name="T50" fmla="*/ 1 w 1636"/>
              <a:gd name="T51" fmla="*/ 1 h 1545"/>
              <a:gd name="T52" fmla="*/ 1 w 1636"/>
              <a:gd name="T53" fmla="*/ 1 h 1545"/>
              <a:gd name="T54" fmla="*/ 1 w 1636"/>
              <a:gd name="T55" fmla="*/ 1 h 1545"/>
              <a:gd name="T56" fmla="*/ 1 w 1636"/>
              <a:gd name="T57" fmla="*/ 1 h 1545"/>
              <a:gd name="T58" fmla="*/ 1 w 1636"/>
              <a:gd name="T59" fmla="*/ 1 h 1545"/>
              <a:gd name="T60" fmla="*/ 1 w 1636"/>
              <a:gd name="T61" fmla="*/ 1 h 1545"/>
              <a:gd name="T62" fmla="*/ 1 w 1636"/>
              <a:gd name="T63" fmla="*/ 1 h 1545"/>
              <a:gd name="T64" fmla="*/ 1 w 1636"/>
              <a:gd name="T65" fmla="*/ 1 h 1545"/>
              <a:gd name="T66" fmla="*/ 1 w 1636"/>
              <a:gd name="T67" fmla="*/ 1 h 1545"/>
              <a:gd name="T68" fmla="*/ 1 w 1636"/>
              <a:gd name="T69" fmla="*/ 1 h 1545"/>
              <a:gd name="T70" fmla="*/ 1 w 1636"/>
              <a:gd name="T71" fmla="*/ 1 h 1545"/>
              <a:gd name="T72" fmla="*/ 1 w 1636"/>
              <a:gd name="T73" fmla="*/ 1 h 1545"/>
              <a:gd name="T74" fmla="*/ 1 w 1636"/>
              <a:gd name="T75" fmla="*/ 1 h 1545"/>
              <a:gd name="T76" fmla="*/ 1 w 1636"/>
              <a:gd name="T77" fmla="*/ 1 h 1545"/>
              <a:gd name="T78" fmla="*/ 1 w 1636"/>
              <a:gd name="T79" fmla="*/ 1 h 1545"/>
              <a:gd name="T80" fmla="*/ 1 w 1636"/>
              <a:gd name="T81" fmla="*/ 1 h 1545"/>
              <a:gd name="T82" fmla="*/ 1 w 1636"/>
              <a:gd name="T83" fmla="*/ 1 h 1545"/>
              <a:gd name="T84" fmla="*/ 1 w 1636"/>
              <a:gd name="T85" fmla="*/ 1 h 1545"/>
              <a:gd name="T86" fmla="*/ 1 w 1636"/>
              <a:gd name="T87" fmla="*/ 1 h 1545"/>
              <a:gd name="T88" fmla="*/ 1 w 1636"/>
              <a:gd name="T89" fmla="*/ 1 h 1545"/>
              <a:gd name="T90" fmla="*/ 1 w 1636"/>
              <a:gd name="T91" fmla="*/ 1 h 1545"/>
              <a:gd name="T92" fmla="*/ 1 w 1636"/>
              <a:gd name="T93" fmla="*/ 1 h 1545"/>
              <a:gd name="T94" fmla="*/ 1 w 1636"/>
              <a:gd name="T95" fmla="*/ 1 h 1545"/>
              <a:gd name="T96" fmla="*/ 1 w 1636"/>
              <a:gd name="T97" fmla="*/ 1 h 1545"/>
              <a:gd name="T98" fmla="*/ 1 w 1636"/>
              <a:gd name="T99" fmla="*/ 1 h 1545"/>
              <a:gd name="T100" fmla="*/ 1 w 1636"/>
              <a:gd name="T101" fmla="*/ 1 h 1545"/>
              <a:gd name="T102" fmla="*/ 1 w 1636"/>
              <a:gd name="T103" fmla="*/ 1 h 1545"/>
              <a:gd name="T104" fmla="*/ 1 w 1636"/>
              <a:gd name="T105" fmla="*/ 1 h 1545"/>
              <a:gd name="T106" fmla="*/ 1 w 1636"/>
              <a:gd name="T107" fmla="*/ 1 h 1545"/>
              <a:gd name="T108" fmla="*/ 1 w 1636"/>
              <a:gd name="T109" fmla="*/ 1 h 1545"/>
              <a:gd name="T110" fmla="*/ 1 w 1636"/>
              <a:gd name="T111" fmla="*/ 1 h 1545"/>
              <a:gd name="T112" fmla="*/ 1 w 1636"/>
              <a:gd name="T113" fmla="*/ 1 h 1545"/>
              <a:gd name="T114" fmla="*/ 1 w 1636"/>
              <a:gd name="T115" fmla="*/ 1 h 1545"/>
              <a:gd name="T116" fmla="*/ 1 w 1636"/>
              <a:gd name="T117" fmla="*/ 1 h 1545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636"/>
              <a:gd name="T178" fmla="*/ 0 h 1545"/>
              <a:gd name="T179" fmla="*/ 1636 w 1636"/>
              <a:gd name="T180" fmla="*/ 1545 h 1545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636" h="1545">
                <a:moveTo>
                  <a:pt x="1636" y="180"/>
                </a:moveTo>
                <a:lnTo>
                  <a:pt x="1621" y="180"/>
                </a:lnTo>
                <a:lnTo>
                  <a:pt x="1606" y="180"/>
                </a:lnTo>
                <a:lnTo>
                  <a:pt x="1606" y="195"/>
                </a:lnTo>
                <a:lnTo>
                  <a:pt x="1591" y="195"/>
                </a:lnTo>
                <a:lnTo>
                  <a:pt x="1591" y="180"/>
                </a:lnTo>
                <a:lnTo>
                  <a:pt x="1576" y="180"/>
                </a:lnTo>
                <a:lnTo>
                  <a:pt x="1591" y="180"/>
                </a:lnTo>
                <a:lnTo>
                  <a:pt x="1576" y="195"/>
                </a:lnTo>
                <a:lnTo>
                  <a:pt x="1561" y="195"/>
                </a:lnTo>
                <a:lnTo>
                  <a:pt x="1561" y="210"/>
                </a:lnTo>
                <a:lnTo>
                  <a:pt x="1561" y="195"/>
                </a:lnTo>
                <a:lnTo>
                  <a:pt x="1546" y="195"/>
                </a:lnTo>
                <a:lnTo>
                  <a:pt x="1546" y="210"/>
                </a:lnTo>
                <a:lnTo>
                  <a:pt x="1531" y="210"/>
                </a:lnTo>
                <a:lnTo>
                  <a:pt x="1546" y="210"/>
                </a:lnTo>
                <a:lnTo>
                  <a:pt x="1546" y="225"/>
                </a:lnTo>
                <a:lnTo>
                  <a:pt x="1531" y="225"/>
                </a:lnTo>
                <a:lnTo>
                  <a:pt x="1516" y="225"/>
                </a:lnTo>
                <a:lnTo>
                  <a:pt x="1516" y="240"/>
                </a:lnTo>
                <a:lnTo>
                  <a:pt x="1516" y="255"/>
                </a:lnTo>
                <a:lnTo>
                  <a:pt x="1516" y="270"/>
                </a:lnTo>
                <a:lnTo>
                  <a:pt x="1531" y="285"/>
                </a:lnTo>
                <a:lnTo>
                  <a:pt x="1516" y="285"/>
                </a:lnTo>
                <a:lnTo>
                  <a:pt x="1501" y="285"/>
                </a:lnTo>
                <a:lnTo>
                  <a:pt x="1501" y="300"/>
                </a:lnTo>
                <a:lnTo>
                  <a:pt x="1501" y="315"/>
                </a:lnTo>
                <a:lnTo>
                  <a:pt x="1486" y="315"/>
                </a:lnTo>
                <a:lnTo>
                  <a:pt x="1501" y="330"/>
                </a:lnTo>
                <a:lnTo>
                  <a:pt x="1501" y="345"/>
                </a:lnTo>
                <a:lnTo>
                  <a:pt x="1516" y="360"/>
                </a:lnTo>
                <a:lnTo>
                  <a:pt x="1516" y="375"/>
                </a:lnTo>
                <a:lnTo>
                  <a:pt x="1531" y="375"/>
                </a:lnTo>
                <a:lnTo>
                  <a:pt x="1531" y="390"/>
                </a:lnTo>
                <a:lnTo>
                  <a:pt x="1516" y="390"/>
                </a:lnTo>
                <a:lnTo>
                  <a:pt x="1531" y="390"/>
                </a:lnTo>
                <a:lnTo>
                  <a:pt x="1531" y="405"/>
                </a:lnTo>
                <a:lnTo>
                  <a:pt x="1516" y="405"/>
                </a:lnTo>
                <a:lnTo>
                  <a:pt x="1531" y="405"/>
                </a:lnTo>
                <a:lnTo>
                  <a:pt x="1516" y="405"/>
                </a:lnTo>
                <a:lnTo>
                  <a:pt x="1516" y="420"/>
                </a:lnTo>
                <a:lnTo>
                  <a:pt x="1516" y="435"/>
                </a:lnTo>
                <a:lnTo>
                  <a:pt x="1531" y="435"/>
                </a:lnTo>
                <a:lnTo>
                  <a:pt x="1531" y="465"/>
                </a:lnTo>
                <a:lnTo>
                  <a:pt x="1546" y="465"/>
                </a:lnTo>
                <a:lnTo>
                  <a:pt x="1546" y="480"/>
                </a:lnTo>
                <a:lnTo>
                  <a:pt x="1561" y="480"/>
                </a:lnTo>
                <a:lnTo>
                  <a:pt x="1561" y="495"/>
                </a:lnTo>
                <a:lnTo>
                  <a:pt x="1546" y="495"/>
                </a:lnTo>
                <a:lnTo>
                  <a:pt x="1531" y="495"/>
                </a:lnTo>
                <a:lnTo>
                  <a:pt x="1531" y="510"/>
                </a:lnTo>
                <a:lnTo>
                  <a:pt x="1546" y="510"/>
                </a:lnTo>
                <a:lnTo>
                  <a:pt x="1546" y="525"/>
                </a:lnTo>
                <a:lnTo>
                  <a:pt x="1546" y="540"/>
                </a:lnTo>
                <a:lnTo>
                  <a:pt x="1546" y="555"/>
                </a:lnTo>
                <a:lnTo>
                  <a:pt x="1531" y="555"/>
                </a:lnTo>
                <a:lnTo>
                  <a:pt x="1516" y="555"/>
                </a:lnTo>
                <a:lnTo>
                  <a:pt x="1516" y="570"/>
                </a:lnTo>
                <a:lnTo>
                  <a:pt x="1516" y="585"/>
                </a:lnTo>
                <a:lnTo>
                  <a:pt x="1501" y="615"/>
                </a:lnTo>
                <a:lnTo>
                  <a:pt x="1516" y="615"/>
                </a:lnTo>
                <a:lnTo>
                  <a:pt x="1516" y="630"/>
                </a:lnTo>
                <a:lnTo>
                  <a:pt x="1501" y="630"/>
                </a:lnTo>
                <a:lnTo>
                  <a:pt x="1516" y="630"/>
                </a:lnTo>
                <a:lnTo>
                  <a:pt x="1516" y="645"/>
                </a:lnTo>
                <a:lnTo>
                  <a:pt x="1516" y="660"/>
                </a:lnTo>
                <a:lnTo>
                  <a:pt x="1501" y="660"/>
                </a:lnTo>
                <a:lnTo>
                  <a:pt x="1501" y="645"/>
                </a:lnTo>
                <a:lnTo>
                  <a:pt x="1486" y="645"/>
                </a:lnTo>
                <a:lnTo>
                  <a:pt x="1501" y="645"/>
                </a:lnTo>
                <a:lnTo>
                  <a:pt x="1501" y="660"/>
                </a:lnTo>
                <a:lnTo>
                  <a:pt x="1486" y="660"/>
                </a:lnTo>
                <a:lnTo>
                  <a:pt x="1471" y="660"/>
                </a:lnTo>
                <a:lnTo>
                  <a:pt x="1471" y="645"/>
                </a:lnTo>
                <a:lnTo>
                  <a:pt x="1456" y="645"/>
                </a:lnTo>
                <a:lnTo>
                  <a:pt x="1471" y="645"/>
                </a:lnTo>
                <a:lnTo>
                  <a:pt x="1471" y="630"/>
                </a:lnTo>
                <a:lnTo>
                  <a:pt x="1456" y="630"/>
                </a:lnTo>
                <a:lnTo>
                  <a:pt x="1456" y="645"/>
                </a:lnTo>
                <a:lnTo>
                  <a:pt x="1456" y="660"/>
                </a:lnTo>
                <a:lnTo>
                  <a:pt x="1471" y="660"/>
                </a:lnTo>
                <a:lnTo>
                  <a:pt x="1456" y="660"/>
                </a:lnTo>
                <a:lnTo>
                  <a:pt x="1456" y="675"/>
                </a:lnTo>
                <a:lnTo>
                  <a:pt x="1456" y="690"/>
                </a:lnTo>
                <a:lnTo>
                  <a:pt x="1471" y="690"/>
                </a:lnTo>
                <a:lnTo>
                  <a:pt x="1471" y="675"/>
                </a:lnTo>
                <a:lnTo>
                  <a:pt x="1471" y="690"/>
                </a:lnTo>
                <a:lnTo>
                  <a:pt x="1486" y="690"/>
                </a:lnTo>
                <a:lnTo>
                  <a:pt x="1486" y="705"/>
                </a:lnTo>
                <a:lnTo>
                  <a:pt x="1486" y="720"/>
                </a:lnTo>
                <a:lnTo>
                  <a:pt x="1471" y="720"/>
                </a:lnTo>
                <a:lnTo>
                  <a:pt x="1471" y="735"/>
                </a:lnTo>
                <a:lnTo>
                  <a:pt x="1471" y="720"/>
                </a:lnTo>
                <a:lnTo>
                  <a:pt x="1471" y="735"/>
                </a:lnTo>
                <a:lnTo>
                  <a:pt x="1486" y="735"/>
                </a:lnTo>
                <a:lnTo>
                  <a:pt x="1471" y="735"/>
                </a:lnTo>
                <a:lnTo>
                  <a:pt x="1486" y="735"/>
                </a:lnTo>
                <a:lnTo>
                  <a:pt x="1486" y="750"/>
                </a:lnTo>
                <a:lnTo>
                  <a:pt x="1471" y="750"/>
                </a:lnTo>
                <a:lnTo>
                  <a:pt x="1471" y="765"/>
                </a:lnTo>
                <a:lnTo>
                  <a:pt x="1486" y="765"/>
                </a:lnTo>
                <a:lnTo>
                  <a:pt x="1456" y="780"/>
                </a:lnTo>
                <a:lnTo>
                  <a:pt x="1456" y="795"/>
                </a:lnTo>
                <a:lnTo>
                  <a:pt x="1471" y="810"/>
                </a:lnTo>
                <a:lnTo>
                  <a:pt x="1456" y="810"/>
                </a:lnTo>
                <a:lnTo>
                  <a:pt x="1441" y="810"/>
                </a:lnTo>
                <a:lnTo>
                  <a:pt x="1426" y="825"/>
                </a:lnTo>
                <a:lnTo>
                  <a:pt x="1426" y="840"/>
                </a:lnTo>
                <a:lnTo>
                  <a:pt x="1411" y="840"/>
                </a:lnTo>
                <a:lnTo>
                  <a:pt x="1441" y="855"/>
                </a:lnTo>
                <a:lnTo>
                  <a:pt x="1411" y="900"/>
                </a:lnTo>
                <a:lnTo>
                  <a:pt x="1411" y="915"/>
                </a:lnTo>
                <a:lnTo>
                  <a:pt x="1411" y="900"/>
                </a:lnTo>
                <a:lnTo>
                  <a:pt x="1441" y="915"/>
                </a:lnTo>
                <a:lnTo>
                  <a:pt x="1456" y="915"/>
                </a:lnTo>
                <a:lnTo>
                  <a:pt x="1486" y="915"/>
                </a:lnTo>
                <a:lnTo>
                  <a:pt x="1486" y="930"/>
                </a:lnTo>
                <a:lnTo>
                  <a:pt x="1471" y="930"/>
                </a:lnTo>
                <a:lnTo>
                  <a:pt x="1471" y="945"/>
                </a:lnTo>
                <a:lnTo>
                  <a:pt x="1486" y="945"/>
                </a:lnTo>
                <a:lnTo>
                  <a:pt x="1486" y="960"/>
                </a:lnTo>
                <a:lnTo>
                  <a:pt x="1471" y="960"/>
                </a:lnTo>
                <a:lnTo>
                  <a:pt x="1471" y="975"/>
                </a:lnTo>
                <a:lnTo>
                  <a:pt x="1471" y="990"/>
                </a:lnTo>
                <a:lnTo>
                  <a:pt x="1456" y="990"/>
                </a:lnTo>
                <a:lnTo>
                  <a:pt x="1471" y="990"/>
                </a:lnTo>
                <a:lnTo>
                  <a:pt x="1486" y="1005"/>
                </a:lnTo>
                <a:lnTo>
                  <a:pt x="1486" y="990"/>
                </a:lnTo>
                <a:lnTo>
                  <a:pt x="1501" y="975"/>
                </a:lnTo>
                <a:lnTo>
                  <a:pt x="1516" y="975"/>
                </a:lnTo>
                <a:lnTo>
                  <a:pt x="1501" y="990"/>
                </a:lnTo>
                <a:lnTo>
                  <a:pt x="1516" y="1005"/>
                </a:lnTo>
                <a:lnTo>
                  <a:pt x="1516" y="1020"/>
                </a:lnTo>
                <a:lnTo>
                  <a:pt x="1546" y="1020"/>
                </a:lnTo>
                <a:lnTo>
                  <a:pt x="1561" y="1020"/>
                </a:lnTo>
                <a:lnTo>
                  <a:pt x="1561" y="1035"/>
                </a:lnTo>
                <a:lnTo>
                  <a:pt x="1546" y="1035"/>
                </a:lnTo>
                <a:lnTo>
                  <a:pt x="1546" y="1050"/>
                </a:lnTo>
                <a:lnTo>
                  <a:pt x="1561" y="1065"/>
                </a:lnTo>
                <a:lnTo>
                  <a:pt x="1561" y="1080"/>
                </a:lnTo>
                <a:lnTo>
                  <a:pt x="1546" y="1065"/>
                </a:lnTo>
                <a:lnTo>
                  <a:pt x="1546" y="1080"/>
                </a:lnTo>
                <a:lnTo>
                  <a:pt x="1531" y="1080"/>
                </a:lnTo>
                <a:lnTo>
                  <a:pt x="1546" y="1095"/>
                </a:lnTo>
                <a:lnTo>
                  <a:pt x="1531" y="1110"/>
                </a:lnTo>
                <a:lnTo>
                  <a:pt x="1546" y="1110"/>
                </a:lnTo>
                <a:lnTo>
                  <a:pt x="1546" y="1125"/>
                </a:lnTo>
                <a:lnTo>
                  <a:pt x="1531" y="1125"/>
                </a:lnTo>
                <a:lnTo>
                  <a:pt x="1531" y="1140"/>
                </a:lnTo>
                <a:lnTo>
                  <a:pt x="1531" y="1155"/>
                </a:lnTo>
                <a:lnTo>
                  <a:pt x="1531" y="1170"/>
                </a:lnTo>
                <a:lnTo>
                  <a:pt x="1531" y="1155"/>
                </a:lnTo>
                <a:lnTo>
                  <a:pt x="1531" y="1170"/>
                </a:lnTo>
                <a:lnTo>
                  <a:pt x="1531" y="1185"/>
                </a:lnTo>
                <a:lnTo>
                  <a:pt x="1546" y="1185"/>
                </a:lnTo>
                <a:lnTo>
                  <a:pt x="1546" y="1200"/>
                </a:lnTo>
                <a:lnTo>
                  <a:pt x="1561" y="1200"/>
                </a:lnTo>
                <a:lnTo>
                  <a:pt x="1561" y="1215"/>
                </a:lnTo>
                <a:lnTo>
                  <a:pt x="1576" y="1200"/>
                </a:lnTo>
                <a:lnTo>
                  <a:pt x="1576" y="1215"/>
                </a:lnTo>
                <a:lnTo>
                  <a:pt x="1561" y="1215"/>
                </a:lnTo>
                <a:lnTo>
                  <a:pt x="1546" y="1215"/>
                </a:lnTo>
                <a:lnTo>
                  <a:pt x="1546" y="1230"/>
                </a:lnTo>
                <a:lnTo>
                  <a:pt x="1531" y="1230"/>
                </a:lnTo>
                <a:lnTo>
                  <a:pt x="1516" y="1230"/>
                </a:lnTo>
                <a:lnTo>
                  <a:pt x="1516" y="1245"/>
                </a:lnTo>
                <a:lnTo>
                  <a:pt x="1531" y="1245"/>
                </a:lnTo>
                <a:lnTo>
                  <a:pt x="1531" y="1260"/>
                </a:lnTo>
                <a:lnTo>
                  <a:pt x="1531" y="1275"/>
                </a:lnTo>
                <a:lnTo>
                  <a:pt x="1516" y="1290"/>
                </a:lnTo>
                <a:lnTo>
                  <a:pt x="1501" y="1290"/>
                </a:lnTo>
                <a:lnTo>
                  <a:pt x="1516" y="1290"/>
                </a:lnTo>
                <a:lnTo>
                  <a:pt x="1501" y="1320"/>
                </a:lnTo>
                <a:lnTo>
                  <a:pt x="1516" y="1335"/>
                </a:lnTo>
                <a:lnTo>
                  <a:pt x="1501" y="1335"/>
                </a:lnTo>
                <a:lnTo>
                  <a:pt x="1486" y="1335"/>
                </a:lnTo>
                <a:lnTo>
                  <a:pt x="1501" y="1350"/>
                </a:lnTo>
                <a:lnTo>
                  <a:pt x="1486" y="1350"/>
                </a:lnTo>
                <a:lnTo>
                  <a:pt x="1486" y="1365"/>
                </a:lnTo>
                <a:lnTo>
                  <a:pt x="1471" y="1380"/>
                </a:lnTo>
                <a:lnTo>
                  <a:pt x="1471" y="1395"/>
                </a:lnTo>
                <a:lnTo>
                  <a:pt x="1471" y="1410"/>
                </a:lnTo>
                <a:lnTo>
                  <a:pt x="1456" y="1410"/>
                </a:lnTo>
                <a:lnTo>
                  <a:pt x="1456" y="1425"/>
                </a:lnTo>
                <a:lnTo>
                  <a:pt x="1441" y="1425"/>
                </a:lnTo>
                <a:lnTo>
                  <a:pt x="1441" y="1440"/>
                </a:lnTo>
                <a:lnTo>
                  <a:pt x="1441" y="1425"/>
                </a:lnTo>
                <a:lnTo>
                  <a:pt x="1426" y="1440"/>
                </a:lnTo>
                <a:lnTo>
                  <a:pt x="1426" y="1455"/>
                </a:lnTo>
                <a:lnTo>
                  <a:pt x="1411" y="1455"/>
                </a:lnTo>
                <a:lnTo>
                  <a:pt x="1396" y="1470"/>
                </a:lnTo>
                <a:lnTo>
                  <a:pt x="1411" y="1470"/>
                </a:lnTo>
                <a:lnTo>
                  <a:pt x="1396" y="1470"/>
                </a:lnTo>
                <a:lnTo>
                  <a:pt x="1396" y="1485"/>
                </a:lnTo>
                <a:lnTo>
                  <a:pt x="1381" y="1500"/>
                </a:lnTo>
                <a:lnTo>
                  <a:pt x="1366" y="1515"/>
                </a:lnTo>
                <a:lnTo>
                  <a:pt x="1351" y="1515"/>
                </a:lnTo>
                <a:lnTo>
                  <a:pt x="1336" y="1515"/>
                </a:lnTo>
                <a:lnTo>
                  <a:pt x="1321" y="1515"/>
                </a:lnTo>
                <a:lnTo>
                  <a:pt x="1321" y="1530"/>
                </a:lnTo>
                <a:lnTo>
                  <a:pt x="1321" y="1545"/>
                </a:lnTo>
                <a:lnTo>
                  <a:pt x="1306" y="1545"/>
                </a:lnTo>
                <a:lnTo>
                  <a:pt x="1306" y="1530"/>
                </a:lnTo>
                <a:lnTo>
                  <a:pt x="1291" y="1530"/>
                </a:lnTo>
                <a:lnTo>
                  <a:pt x="1291" y="1545"/>
                </a:lnTo>
                <a:lnTo>
                  <a:pt x="1291" y="1530"/>
                </a:lnTo>
                <a:lnTo>
                  <a:pt x="1276" y="1530"/>
                </a:lnTo>
                <a:lnTo>
                  <a:pt x="1261" y="1530"/>
                </a:lnTo>
                <a:lnTo>
                  <a:pt x="1246" y="1530"/>
                </a:lnTo>
                <a:lnTo>
                  <a:pt x="1231" y="1530"/>
                </a:lnTo>
                <a:lnTo>
                  <a:pt x="1201" y="1530"/>
                </a:lnTo>
                <a:lnTo>
                  <a:pt x="1186" y="1530"/>
                </a:lnTo>
                <a:lnTo>
                  <a:pt x="1186" y="1545"/>
                </a:lnTo>
                <a:lnTo>
                  <a:pt x="1171" y="1545"/>
                </a:lnTo>
                <a:lnTo>
                  <a:pt x="1156" y="1530"/>
                </a:lnTo>
                <a:lnTo>
                  <a:pt x="1141" y="1530"/>
                </a:lnTo>
                <a:lnTo>
                  <a:pt x="1141" y="1515"/>
                </a:lnTo>
                <a:lnTo>
                  <a:pt x="1156" y="1515"/>
                </a:lnTo>
                <a:lnTo>
                  <a:pt x="1141" y="1500"/>
                </a:lnTo>
                <a:lnTo>
                  <a:pt x="1156" y="1500"/>
                </a:lnTo>
                <a:lnTo>
                  <a:pt x="1141" y="1500"/>
                </a:lnTo>
                <a:lnTo>
                  <a:pt x="1156" y="1500"/>
                </a:lnTo>
                <a:lnTo>
                  <a:pt x="1141" y="1500"/>
                </a:lnTo>
                <a:lnTo>
                  <a:pt x="1126" y="1500"/>
                </a:lnTo>
                <a:lnTo>
                  <a:pt x="1111" y="1485"/>
                </a:lnTo>
                <a:lnTo>
                  <a:pt x="1096" y="1485"/>
                </a:lnTo>
                <a:lnTo>
                  <a:pt x="1096" y="1500"/>
                </a:lnTo>
                <a:lnTo>
                  <a:pt x="1081" y="1485"/>
                </a:lnTo>
                <a:lnTo>
                  <a:pt x="1081" y="1470"/>
                </a:lnTo>
                <a:lnTo>
                  <a:pt x="1050" y="1470"/>
                </a:lnTo>
                <a:lnTo>
                  <a:pt x="1050" y="1485"/>
                </a:lnTo>
                <a:lnTo>
                  <a:pt x="1050" y="1500"/>
                </a:lnTo>
                <a:lnTo>
                  <a:pt x="1035" y="1500"/>
                </a:lnTo>
                <a:lnTo>
                  <a:pt x="1035" y="1515"/>
                </a:lnTo>
                <a:lnTo>
                  <a:pt x="1020" y="1515"/>
                </a:lnTo>
                <a:lnTo>
                  <a:pt x="1005" y="1515"/>
                </a:lnTo>
                <a:lnTo>
                  <a:pt x="1020" y="1530"/>
                </a:lnTo>
                <a:lnTo>
                  <a:pt x="1005" y="1545"/>
                </a:lnTo>
                <a:lnTo>
                  <a:pt x="1020" y="1545"/>
                </a:lnTo>
                <a:lnTo>
                  <a:pt x="1020" y="1530"/>
                </a:lnTo>
                <a:lnTo>
                  <a:pt x="1020" y="1545"/>
                </a:lnTo>
                <a:lnTo>
                  <a:pt x="1005" y="1545"/>
                </a:lnTo>
                <a:lnTo>
                  <a:pt x="1005" y="1530"/>
                </a:lnTo>
                <a:lnTo>
                  <a:pt x="1005" y="1545"/>
                </a:lnTo>
                <a:lnTo>
                  <a:pt x="990" y="1545"/>
                </a:lnTo>
                <a:lnTo>
                  <a:pt x="990" y="1530"/>
                </a:lnTo>
                <a:lnTo>
                  <a:pt x="975" y="1530"/>
                </a:lnTo>
                <a:lnTo>
                  <a:pt x="960" y="1545"/>
                </a:lnTo>
                <a:lnTo>
                  <a:pt x="945" y="1545"/>
                </a:lnTo>
                <a:lnTo>
                  <a:pt x="945" y="1530"/>
                </a:lnTo>
                <a:lnTo>
                  <a:pt x="960" y="1530"/>
                </a:lnTo>
                <a:lnTo>
                  <a:pt x="960" y="1515"/>
                </a:lnTo>
                <a:lnTo>
                  <a:pt x="945" y="1515"/>
                </a:lnTo>
                <a:lnTo>
                  <a:pt x="930" y="1515"/>
                </a:lnTo>
                <a:lnTo>
                  <a:pt x="915" y="1515"/>
                </a:lnTo>
                <a:lnTo>
                  <a:pt x="915" y="1530"/>
                </a:lnTo>
                <a:lnTo>
                  <a:pt x="915" y="1515"/>
                </a:lnTo>
                <a:lnTo>
                  <a:pt x="915" y="1500"/>
                </a:lnTo>
                <a:lnTo>
                  <a:pt x="930" y="1485"/>
                </a:lnTo>
                <a:lnTo>
                  <a:pt x="915" y="1500"/>
                </a:lnTo>
                <a:lnTo>
                  <a:pt x="900" y="1500"/>
                </a:lnTo>
                <a:lnTo>
                  <a:pt x="885" y="1500"/>
                </a:lnTo>
                <a:lnTo>
                  <a:pt x="885" y="1485"/>
                </a:lnTo>
                <a:lnTo>
                  <a:pt x="885" y="1470"/>
                </a:lnTo>
                <a:lnTo>
                  <a:pt x="885" y="1455"/>
                </a:lnTo>
                <a:lnTo>
                  <a:pt x="870" y="1440"/>
                </a:lnTo>
                <a:lnTo>
                  <a:pt x="855" y="1440"/>
                </a:lnTo>
                <a:lnTo>
                  <a:pt x="855" y="1425"/>
                </a:lnTo>
                <a:lnTo>
                  <a:pt x="840" y="1425"/>
                </a:lnTo>
                <a:lnTo>
                  <a:pt x="855" y="1425"/>
                </a:lnTo>
                <a:lnTo>
                  <a:pt x="855" y="1410"/>
                </a:lnTo>
                <a:lnTo>
                  <a:pt x="870" y="1410"/>
                </a:lnTo>
                <a:lnTo>
                  <a:pt x="870" y="1425"/>
                </a:lnTo>
                <a:lnTo>
                  <a:pt x="885" y="1425"/>
                </a:lnTo>
                <a:lnTo>
                  <a:pt x="885" y="1410"/>
                </a:lnTo>
                <a:lnTo>
                  <a:pt x="900" y="1410"/>
                </a:lnTo>
                <a:lnTo>
                  <a:pt x="900" y="1395"/>
                </a:lnTo>
                <a:lnTo>
                  <a:pt x="900" y="1380"/>
                </a:lnTo>
                <a:lnTo>
                  <a:pt x="885" y="1380"/>
                </a:lnTo>
                <a:lnTo>
                  <a:pt x="870" y="1380"/>
                </a:lnTo>
                <a:lnTo>
                  <a:pt x="855" y="1380"/>
                </a:lnTo>
                <a:lnTo>
                  <a:pt x="840" y="1380"/>
                </a:lnTo>
                <a:lnTo>
                  <a:pt x="840" y="1365"/>
                </a:lnTo>
                <a:lnTo>
                  <a:pt x="840" y="1350"/>
                </a:lnTo>
                <a:lnTo>
                  <a:pt x="825" y="1350"/>
                </a:lnTo>
                <a:lnTo>
                  <a:pt x="825" y="1335"/>
                </a:lnTo>
                <a:lnTo>
                  <a:pt x="810" y="1335"/>
                </a:lnTo>
                <a:lnTo>
                  <a:pt x="810" y="1320"/>
                </a:lnTo>
                <a:lnTo>
                  <a:pt x="795" y="1320"/>
                </a:lnTo>
                <a:lnTo>
                  <a:pt x="795" y="1305"/>
                </a:lnTo>
                <a:lnTo>
                  <a:pt x="780" y="1305"/>
                </a:lnTo>
                <a:lnTo>
                  <a:pt x="765" y="1305"/>
                </a:lnTo>
                <a:lnTo>
                  <a:pt x="765" y="1320"/>
                </a:lnTo>
                <a:lnTo>
                  <a:pt x="750" y="1320"/>
                </a:lnTo>
                <a:lnTo>
                  <a:pt x="750" y="1335"/>
                </a:lnTo>
                <a:lnTo>
                  <a:pt x="750" y="1350"/>
                </a:lnTo>
                <a:lnTo>
                  <a:pt x="735" y="1350"/>
                </a:lnTo>
                <a:lnTo>
                  <a:pt x="735" y="1365"/>
                </a:lnTo>
                <a:lnTo>
                  <a:pt x="720" y="1365"/>
                </a:lnTo>
                <a:lnTo>
                  <a:pt x="690" y="1365"/>
                </a:lnTo>
                <a:lnTo>
                  <a:pt x="675" y="1365"/>
                </a:lnTo>
                <a:lnTo>
                  <a:pt x="660" y="1365"/>
                </a:lnTo>
                <a:lnTo>
                  <a:pt x="660" y="1380"/>
                </a:lnTo>
                <a:lnTo>
                  <a:pt x="660" y="1395"/>
                </a:lnTo>
                <a:lnTo>
                  <a:pt x="645" y="1395"/>
                </a:lnTo>
                <a:lnTo>
                  <a:pt x="630" y="1395"/>
                </a:lnTo>
                <a:lnTo>
                  <a:pt x="615" y="1395"/>
                </a:lnTo>
                <a:lnTo>
                  <a:pt x="600" y="1395"/>
                </a:lnTo>
                <a:lnTo>
                  <a:pt x="600" y="1380"/>
                </a:lnTo>
                <a:lnTo>
                  <a:pt x="600" y="1395"/>
                </a:lnTo>
                <a:lnTo>
                  <a:pt x="585" y="1395"/>
                </a:lnTo>
                <a:lnTo>
                  <a:pt x="600" y="1395"/>
                </a:lnTo>
                <a:lnTo>
                  <a:pt x="585" y="1395"/>
                </a:lnTo>
                <a:lnTo>
                  <a:pt x="570" y="1395"/>
                </a:lnTo>
                <a:lnTo>
                  <a:pt x="555" y="1410"/>
                </a:lnTo>
                <a:lnTo>
                  <a:pt x="540" y="1410"/>
                </a:lnTo>
                <a:lnTo>
                  <a:pt x="525" y="1395"/>
                </a:lnTo>
                <a:lnTo>
                  <a:pt x="510" y="1395"/>
                </a:lnTo>
                <a:lnTo>
                  <a:pt x="510" y="1380"/>
                </a:lnTo>
                <a:lnTo>
                  <a:pt x="495" y="1380"/>
                </a:lnTo>
                <a:lnTo>
                  <a:pt x="495" y="1395"/>
                </a:lnTo>
                <a:lnTo>
                  <a:pt x="495" y="1410"/>
                </a:lnTo>
                <a:lnTo>
                  <a:pt x="480" y="1410"/>
                </a:lnTo>
                <a:lnTo>
                  <a:pt x="480" y="1395"/>
                </a:lnTo>
                <a:lnTo>
                  <a:pt x="465" y="1380"/>
                </a:lnTo>
                <a:lnTo>
                  <a:pt x="450" y="1380"/>
                </a:lnTo>
                <a:lnTo>
                  <a:pt x="435" y="1380"/>
                </a:lnTo>
                <a:lnTo>
                  <a:pt x="435" y="1365"/>
                </a:lnTo>
                <a:lnTo>
                  <a:pt x="450" y="1365"/>
                </a:lnTo>
                <a:lnTo>
                  <a:pt x="435" y="1365"/>
                </a:lnTo>
                <a:lnTo>
                  <a:pt x="435" y="1350"/>
                </a:lnTo>
                <a:lnTo>
                  <a:pt x="420" y="1350"/>
                </a:lnTo>
                <a:lnTo>
                  <a:pt x="405" y="1350"/>
                </a:lnTo>
                <a:lnTo>
                  <a:pt x="405" y="1335"/>
                </a:lnTo>
                <a:lnTo>
                  <a:pt x="390" y="1335"/>
                </a:lnTo>
                <a:lnTo>
                  <a:pt x="390" y="1320"/>
                </a:lnTo>
                <a:lnTo>
                  <a:pt x="420" y="1320"/>
                </a:lnTo>
                <a:lnTo>
                  <a:pt x="420" y="1305"/>
                </a:lnTo>
                <a:lnTo>
                  <a:pt x="420" y="1290"/>
                </a:lnTo>
                <a:lnTo>
                  <a:pt x="405" y="1290"/>
                </a:lnTo>
                <a:lnTo>
                  <a:pt x="405" y="1275"/>
                </a:lnTo>
                <a:lnTo>
                  <a:pt x="420" y="1275"/>
                </a:lnTo>
                <a:lnTo>
                  <a:pt x="420" y="1260"/>
                </a:lnTo>
                <a:lnTo>
                  <a:pt x="420" y="1245"/>
                </a:lnTo>
                <a:lnTo>
                  <a:pt x="405" y="1245"/>
                </a:lnTo>
                <a:lnTo>
                  <a:pt x="405" y="1230"/>
                </a:lnTo>
                <a:lnTo>
                  <a:pt x="405" y="1245"/>
                </a:lnTo>
                <a:lnTo>
                  <a:pt x="405" y="1215"/>
                </a:lnTo>
                <a:lnTo>
                  <a:pt x="390" y="1215"/>
                </a:lnTo>
                <a:lnTo>
                  <a:pt x="375" y="1215"/>
                </a:lnTo>
                <a:lnTo>
                  <a:pt x="375" y="1200"/>
                </a:lnTo>
                <a:lnTo>
                  <a:pt x="360" y="1200"/>
                </a:lnTo>
                <a:lnTo>
                  <a:pt x="360" y="1185"/>
                </a:lnTo>
                <a:lnTo>
                  <a:pt x="360" y="1170"/>
                </a:lnTo>
                <a:lnTo>
                  <a:pt x="345" y="1170"/>
                </a:lnTo>
                <a:lnTo>
                  <a:pt x="330" y="1170"/>
                </a:lnTo>
                <a:lnTo>
                  <a:pt x="330" y="1185"/>
                </a:lnTo>
                <a:lnTo>
                  <a:pt x="315" y="1185"/>
                </a:lnTo>
                <a:lnTo>
                  <a:pt x="300" y="1185"/>
                </a:lnTo>
                <a:lnTo>
                  <a:pt x="285" y="1185"/>
                </a:lnTo>
                <a:lnTo>
                  <a:pt x="270" y="1185"/>
                </a:lnTo>
                <a:lnTo>
                  <a:pt x="255" y="1185"/>
                </a:lnTo>
                <a:lnTo>
                  <a:pt x="240" y="1185"/>
                </a:lnTo>
                <a:lnTo>
                  <a:pt x="225" y="1170"/>
                </a:lnTo>
                <a:lnTo>
                  <a:pt x="225" y="1185"/>
                </a:lnTo>
                <a:lnTo>
                  <a:pt x="225" y="1200"/>
                </a:lnTo>
                <a:lnTo>
                  <a:pt x="195" y="1200"/>
                </a:lnTo>
                <a:lnTo>
                  <a:pt x="195" y="1185"/>
                </a:lnTo>
                <a:lnTo>
                  <a:pt x="210" y="1200"/>
                </a:lnTo>
                <a:lnTo>
                  <a:pt x="210" y="1185"/>
                </a:lnTo>
                <a:lnTo>
                  <a:pt x="195" y="1185"/>
                </a:lnTo>
                <a:lnTo>
                  <a:pt x="210" y="1185"/>
                </a:lnTo>
                <a:lnTo>
                  <a:pt x="225" y="1170"/>
                </a:lnTo>
                <a:lnTo>
                  <a:pt x="210" y="1170"/>
                </a:lnTo>
                <a:lnTo>
                  <a:pt x="210" y="1185"/>
                </a:lnTo>
                <a:lnTo>
                  <a:pt x="195" y="1185"/>
                </a:lnTo>
                <a:lnTo>
                  <a:pt x="180" y="1185"/>
                </a:lnTo>
                <a:lnTo>
                  <a:pt x="180" y="1170"/>
                </a:lnTo>
                <a:lnTo>
                  <a:pt x="165" y="1170"/>
                </a:lnTo>
                <a:lnTo>
                  <a:pt x="150" y="1170"/>
                </a:lnTo>
                <a:lnTo>
                  <a:pt x="150" y="1185"/>
                </a:lnTo>
                <a:lnTo>
                  <a:pt x="150" y="1170"/>
                </a:lnTo>
                <a:lnTo>
                  <a:pt x="150" y="1155"/>
                </a:lnTo>
                <a:lnTo>
                  <a:pt x="150" y="1140"/>
                </a:lnTo>
                <a:lnTo>
                  <a:pt x="135" y="1140"/>
                </a:lnTo>
                <a:lnTo>
                  <a:pt x="150" y="1140"/>
                </a:lnTo>
                <a:lnTo>
                  <a:pt x="165" y="1140"/>
                </a:lnTo>
                <a:lnTo>
                  <a:pt x="165" y="1125"/>
                </a:lnTo>
                <a:lnTo>
                  <a:pt x="165" y="1110"/>
                </a:lnTo>
                <a:lnTo>
                  <a:pt x="165" y="1095"/>
                </a:lnTo>
                <a:lnTo>
                  <a:pt x="150" y="1080"/>
                </a:lnTo>
                <a:lnTo>
                  <a:pt x="135" y="1065"/>
                </a:lnTo>
                <a:lnTo>
                  <a:pt x="135" y="1080"/>
                </a:lnTo>
                <a:lnTo>
                  <a:pt x="135" y="1065"/>
                </a:lnTo>
                <a:lnTo>
                  <a:pt x="120" y="1065"/>
                </a:lnTo>
                <a:lnTo>
                  <a:pt x="105" y="1050"/>
                </a:lnTo>
                <a:lnTo>
                  <a:pt x="105" y="1035"/>
                </a:lnTo>
                <a:lnTo>
                  <a:pt x="105" y="1020"/>
                </a:lnTo>
                <a:lnTo>
                  <a:pt x="90" y="1020"/>
                </a:lnTo>
                <a:lnTo>
                  <a:pt x="90" y="1005"/>
                </a:lnTo>
                <a:lnTo>
                  <a:pt x="90" y="990"/>
                </a:lnTo>
                <a:lnTo>
                  <a:pt x="90" y="975"/>
                </a:lnTo>
                <a:lnTo>
                  <a:pt x="75" y="975"/>
                </a:lnTo>
                <a:lnTo>
                  <a:pt x="60" y="960"/>
                </a:lnTo>
                <a:lnTo>
                  <a:pt x="45" y="960"/>
                </a:lnTo>
                <a:lnTo>
                  <a:pt x="15" y="960"/>
                </a:lnTo>
                <a:lnTo>
                  <a:pt x="15" y="945"/>
                </a:lnTo>
                <a:lnTo>
                  <a:pt x="0" y="945"/>
                </a:lnTo>
                <a:lnTo>
                  <a:pt x="0" y="930"/>
                </a:lnTo>
                <a:lnTo>
                  <a:pt x="15" y="930"/>
                </a:lnTo>
                <a:lnTo>
                  <a:pt x="15" y="915"/>
                </a:lnTo>
                <a:lnTo>
                  <a:pt x="0" y="915"/>
                </a:lnTo>
                <a:lnTo>
                  <a:pt x="0" y="900"/>
                </a:lnTo>
                <a:lnTo>
                  <a:pt x="15" y="900"/>
                </a:lnTo>
                <a:lnTo>
                  <a:pt x="15" y="885"/>
                </a:lnTo>
                <a:lnTo>
                  <a:pt x="15" y="870"/>
                </a:lnTo>
                <a:lnTo>
                  <a:pt x="0" y="870"/>
                </a:lnTo>
                <a:lnTo>
                  <a:pt x="0" y="855"/>
                </a:lnTo>
                <a:lnTo>
                  <a:pt x="0" y="840"/>
                </a:lnTo>
                <a:lnTo>
                  <a:pt x="15" y="825"/>
                </a:lnTo>
                <a:lnTo>
                  <a:pt x="30" y="825"/>
                </a:lnTo>
                <a:lnTo>
                  <a:pt x="15" y="825"/>
                </a:lnTo>
                <a:lnTo>
                  <a:pt x="15" y="810"/>
                </a:lnTo>
                <a:lnTo>
                  <a:pt x="30" y="810"/>
                </a:lnTo>
                <a:lnTo>
                  <a:pt x="15" y="795"/>
                </a:lnTo>
                <a:lnTo>
                  <a:pt x="15" y="780"/>
                </a:lnTo>
                <a:lnTo>
                  <a:pt x="30" y="780"/>
                </a:lnTo>
                <a:lnTo>
                  <a:pt x="45" y="780"/>
                </a:lnTo>
                <a:lnTo>
                  <a:pt x="45" y="765"/>
                </a:lnTo>
                <a:lnTo>
                  <a:pt x="30" y="765"/>
                </a:lnTo>
                <a:lnTo>
                  <a:pt x="30" y="750"/>
                </a:lnTo>
                <a:lnTo>
                  <a:pt x="45" y="750"/>
                </a:lnTo>
                <a:lnTo>
                  <a:pt x="60" y="735"/>
                </a:lnTo>
                <a:lnTo>
                  <a:pt x="75" y="735"/>
                </a:lnTo>
                <a:lnTo>
                  <a:pt x="75" y="720"/>
                </a:lnTo>
                <a:lnTo>
                  <a:pt x="60" y="720"/>
                </a:lnTo>
                <a:lnTo>
                  <a:pt x="75" y="720"/>
                </a:lnTo>
                <a:lnTo>
                  <a:pt x="60" y="720"/>
                </a:lnTo>
                <a:lnTo>
                  <a:pt x="75" y="690"/>
                </a:lnTo>
                <a:lnTo>
                  <a:pt x="90" y="690"/>
                </a:lnTo>
                <a:lnTo>
                  <a:pt x="90" y="675"/>
                </a:lnTo>
                <a:lnTo>
                  <a:pt x="90" y="660"/>
                </a:lnTo>
                <a:lnTo>
                  <a:pt x="90" y="645"/>
                </a:lnTo>
                <a:lnTo>
                  <a:pt x="75" y="630"/>
                </a:lnTo>
                <a:lnTo>
                  <a:pt x="75" y="615"/>
                </a:lnTo>
                <a:lnTo>
                  <a:pt x="60" y="615"/>
                </a:lnTo>
                <a:lnTo>
                  <a:pt x="60" y="600"/>
                </a:lnTo>
                <a:lnTo>
                  <a:pt x="60" y="585"/>
                </a:lnTo>
                <a:lnTo>
                  <a:pt x="75" y="585"/>
                </a:lnTo>
                <a:lnTo>
                  <a:pt x="75" y="570"/>
                </a:lnTo>
                <a:lnTo>
                  <a:pt x="60" y="570"/>
                </a:lnTo>
                <a:lnTo>
                  <a:pt x="60" y="555"/>
                </a:lnTo>
                <a:lnTo>
                  <a:pt x="60" y="540"/>
                </a:lnTo>
                <a:lnTo>
                  <a:pt x="45" y="540"/>
                </a:lnTo>
                <a:lnTo>
                  <a:pt x="60" y="525"/>
                </a:lnTo>
                <a:lnTo>
                  <a:pt x="60" y="510"/>
                </a:lnTo>
                <a:lnTo>
                  <a:pt x="45" y="510"/>
                </a:lnTo>
                <a:lnTo>
                  <a:pt x="30" y="510"/>
                </a:lnTo>
                <a:lnTo>
                  <a:pt x="30" y="495"/>
                </a:lnTo>
                <a:lnTo>
                  <a:pt x="45" y="480"/>
                </a:lnTo>
                <a:lnTo>
                  <a:pt x="30" y="480"/>
                </a:lnTo>
                <a:lnTo>
                  <a:pt x="15" y="480"/>
                </a:lnTo>
                <a:lnTo>
                  <a:pt x="15" y="465"/>
                </a:lnTo>
                <a:lnTo>
                  <a:pt x="30" y="465"/>
                </a:lnTo>
                <a:lnTo>
                  <a:pt x="45" y="465"/>
                </a:lnTo>
                <a:lnTo>
                  <a:pt x="45" y="450"/>
                </a:lnTo>
                <a:lnTo>
                  <a:pt x="30" y="450"/>
                </a:lnTo>
                <a:lnTo>
                  <a:pt x="15" y="450"/>
                </a:lnTo>
                <a:lnTo>
                  <a:pt x="15" y="435"/>
                </a:lnTo>
                <a:lnTo>
                  <a:pt x="30" y="435"/>
                </a:lnTo>
                <a:lnTo>
                  <a:pt x="30" y="420"/>
                </a:lnTo>
                <a:lnTo>
                  <a:pt x="15" y="420"/>
                </a:lnTo>
                <a:lnTo>
                  <a:pt x="15" y="405"/>
                </a:lnTo>
                <a:lnTo>
                  <a:pt x="30" y="405"/>
                </a:lnTo>
                <a:lnTo>
                  <a:pt x="45" y="405"/>
                </a:lnTo>
                <a:lnTo>
                  <a:pt x="45" y="420"/>
                </a:lnTo>
                <a:lnTo>
                  <a:pt x="45" y="405"/>
                </a:lnTo>
                <a:lnTo>
                  <a:pt x="45" y="390"/>
                </a:lnTo>
                <a:lnTo>
                  <a:pt x="45" y="375"/>
                </a:lnTo>
                <a:lnTo>
                  <a:pt x="60" y="375"/>
                </a:lnTo>
                <a:lnTo>
                  <a:pt x="75" y="375"/>
                </a:lnTo>
                <a:lnTo>
                  <a:pt x="75" y="360"/>
                </a:lnTo>
                <a:lnTo>
                  <a:pt x="75" y="345"/>
                </a:lnTo>
                <a:lnTo>
                  <a:pt x="90" y="345"/>
                </a:lnTo>
                <a:lnTo>
                  <a:pt x="90" y="330"/>
                </a:lnTo>
                <a:lnTo>
                  <a:pt x="75" y="330"/>
                </a:lnTo>
                <a:lnTo>
                  <a:pt x="75" y="315"/>
                </a:lnTo>
                <a:lnTo>
                  <a:pt x="90" y="315"/>
                </a:lnTo>
                <a:lnTo>
                  <a:pt x="105" y="315"/>
                </a:lnTo>
                <a:lnTo>
                  <a:pt x="90" y="315"/>
                </a:lnTo>
                <a:lnTo>
                  <a:pt x="105" y="300"/>
                </a:lnTo>
                <a:lnTo>
                  <a:pt x="105" y="285"/>
                </a:lnTo>
                <a:lnTo>
                  <a:pt x="90" y="270"/>
                </a:lnTo>
                <a:lnTo>
                  <a:pt x="105" y="270"/>
                </a:lnTo>
                <a:lnTo>
                  <a:pt x="120" y="270"/>
                </a:lnTo>
                <a:lnTo>
                  <a:pt x="120" y="255"/>
                </a:lnTo>
                <a:lnTo>
                  <a:pt x="120" y="240"/>
                </a:lnTo>
                <a:lnTo>
                  <a:pt x="135" y="240"/>
                </a:lnTo>
                <a:lnTo>
                  <a:pt x="135" y="225"/>
                </a:lnTo>
                <a:lnTo>
                  <a:pt x="150" y="225"/>
                </a:lnTo>
                <a:lnTo>
                  <a:pt x="150" y="210"/>
                </a:lnTo>
                <a:lnTo>
                  <a:pt x="165" y="210"/>
                </a:lnTo>
                <a:lnTo>
                  <a:pt x="180" y="210"/>
                </a:lnTo>
                <a:lnTo>
                  <a:pt x="180" y="195"/>
                </a:lnTo>
                <a:lnTo>
                  <a:pt x="195" y="195"/>
                </a:lnTo>
                <a:lnTo>
                  <a:pt x="195" y="180"/>
                </a:lnTo>
                <a:lnTo>
                  <a:pt x="180" y="165"/>
                </a:lnTo>
                <a:lnTo>
                  <a:pt x="195" y="165"/>
                </a:lnTo>
                <a:lnTo>
                  <a:pt x="210" y="165"/>
                </a:lnTo>
                <a:lnTo>
                  <a:pt x="195" y="165"/>
                </a:lnTo>
                <a:lnTo>
                  <a:pt x="195" y="150"/>
                </a:lnTo>
                <a:lnTo>
                  <a:pt x="210" y="150"/>
                </a:lnTo>
                <a:lnTo>
                  <a:pt x="225" y="150"/>
                </a:lnTo>
                <a:lnTo>
                  <a:pt x="225" y="135"/>
                </a:lnTo>
                <a:lnTo>
                  <a:pt x="240" y="135"/>
                </a:lnTo>
                <a:lnTo>
                  <a:pt x="240" y="120"/>
                </a:lnTo>
                <a:lnTo>
                  <a:pt x="255" y="135"/>
                </a:lnTo>
                <a:lnTo>
                  <a:pt x="255" y="120"/>
                </a:lnTo>
                <a:lnTo>
                  <a:pt x="240" y="120"/>
                </a:lnTo>
                <a:lnTo>
                  <a:pt x="240" y="105"/>
                </a:lnTo>
                <a:lnTo>
                  <a:pt x="240" y="120"/>
                </a:lnTo>
                <a:lnTo>
                  <a:pt x="255" y="105"/>
                </a:lnTo>
                <a:lnTo>
                  <a:pt x="240" y="105"/>
                </a:lnTo>
                <a:lnTo>
                  <a:pt x="255" y="105"/>
                </a:lnTo>
                <a:lnTo>
                  <a:pt x="255" y="90"/>
                </a:lnTo>
                <a:lnTo>
                  <a:pt x="255" y="75"/>
                </a:lnTo>
                <a:lnTo>
                  <a:pt x="270" y="75"/>
                </a:lnTo>
                <a:lnTo>
                  <a:pt x="255" y="75"/>
                </a:lnTo>
                <a:lnTo>
                  <a:pt x="255" y="60"/>
                </a:lnTo>
                <a:lnTo>
                  <a:pt x="270" y="60"/>
                </a:lnTo>
                <a:lnTo>
                  <a:pt x="270" y="45"/>
                </a:lnTo>
                <a:lnTo>
                  <a:pt x="285" y="60"/>
                </a:lnTo>
                <a:lnTo>
                  <a:pt x="300" y="60"/>
                </a:lnTo>
                <a:lnTo>
                  <a:pt x="300" y="45"/>
                </a:lnTo>
                <a:lnTo>
                  <a:pt x="315" y="45"/>
                </a:lnTo>
                <a:lnTo>
                  <a:pt x="330" y="45"/>
                </a:lnTo>
                <a:lnTo>
                  <a:pt x="345" y="45"/>
                </a:lnTo>
                <a:lnTo>
                  <a:pt x="360" y="45"/>
                </a:lnTo>
                <a:lnTo>
                  <a:pt x="360" y="30"/>
                </a:lnTo>
                <a:lnTo>
                  <a:pt x="375" y="30"/>
                </a:lnTo>
                <a:lnTo>
                  <a:pt x="375" y="45"/>
                </a:lnTo>
                <a:lnTo>
                  <a:pt x="390" y="45"/>
                </a:lnTo>
                <a:lnTo>
                  <a:pt x="390" y="60"/>
                </a:lnTo>
                <a:lnTo>
                  <a:pt x="405" y="60"/>
                </a:lnTo>
                <a:lnTo>
                  <a:pt x="420" y="60"/>
                </a:lnTo>
                <a:lnTo>
                  <a:pt x="420" y="75"/>
                </a:lnTo>
                <a:lnTo>
                  <a:pt x="435" y="75"/>
                </a:lnTo>
                <a:lnTo>
                  <a:pt x="435" y="90"/>
                </a:lnTo>
                <a:lnTo>
                  <a:pt x="465" y="75"/>
                </a:lnTo>
                <a:lnTo>
                  <a:pt x="480" y="45"/>
                </a:lnTo>
                <a:lnTo>
                  <a:pt x="480" y="30"/>
                </a:lnTo>
                <a:lnTo>
                  <a:pt x="510" y="30"/>
                </a:lnTo>
                <a:lnTo>
                  <a:pt x="510" y="15"/>
                </a:lnTo>
                <a:lnTo>
                  <a:pt x="510" y="0"/>
                </a:lnTo>
                <a:lnTo>
                  <a:pt x="525" y="0"/>
                </a:lnTo>
                <a:lnTo>
                  <a:pt x="540" y="0"/>
                </a:lnTo>
                <a:lnTo>
                  <a:pt x="555" y="0"/>
                </a:lnTo>
                <a:lnTo>
                  <a:pt x="555" y="15"/>
                </a:lnTo>
                <a:lnTo>
                  <a:pt x="570" y="15"/>
                </a:lnTo>
                <a:lnTo>
                  <a:pt x="585" y="15"/>
                </a:lnTo>
                <a:lnTo>
                  <a:pt x="600" y="15"/>
                </a:lnTo>
                <a:lnTo>
                  <a:pt x="615" y="15"/>
                </a:lnTo>
                <a:lnTo>
                  <a:pt x="630" y="15"/>
                </a:lnTo>
                <a:lnTo>
                  <a:pt x="630" y="30"/>
                </a:lnTo>
                <a:lnTo>
                  <a:pt x="630" y="15"/>
                </a:lnTo>
                <a:lnTo>
                  <a:pt x="645" y="30"/>
                </a:lnTo>
                <a:lnTo>
                  <a:pt x="675" y="30"/>
                </a:lnTo>
                <a:lnTo>
                  <a:pt x="675" y="15"/>
                </a:lnTo>
                <a:lnTo>
                  <a:pt x="675" y="30"/>
                </a:lnTo>
                <a:lnTo>
                  <a:pt x="690" y="30"/>
                </a:lnTo>
                <a:lnTo>
                  <a:pt x="705" y="30"/>
                </a:lnTo>
                <a:lnTo>
                  <a:pt x="705" y="45"/>
                </a:lnTo>
                <a:lnTo>
                  <a:pt x="720" y="30"/>
                </a:lnTo>
                <a:lnTo>
                  <a:pt x="735" y="30"/>
                </a:lnTo>
                <a:lnTo>
                  <a:pt x="750" y="30"/>
                </a:lnTo>
                <a:lnTo>
                  <a:pt x="765" y="30"/>
                </a:lnTo>
                <a:lnTo>
                  <a:pt x="780" y="30"/>
                </a:lnTo>
                <a:lnTo>
                  <a:pt x="795" y="30"/>
                </a:lnTo>
                <a:lnTo>
                  <a:pt x="810" y="30"/>
                </a:lnTo>
                <a:lnTo>
                  <a:pt x="810" y="45"/>
                </a:lnTo>
                <a:lnTo>
                  <a:pt x="825" y="45"/>
                </a:lnTo>
                <a:lnTo>
                  <a:pt x="840" y="45"/>
                </a:lnTo>
                <a:lnTo>
                  <a:pt x="840" y="60"/>
                </a:lnTo>
                <a:lnTo>
                  <a:pt x="840" y="45"/>
                </a:lnTo>
                <a:lnTo>
                  <a:pt x="840" y="60"/>
                </a:lnTo>
                <a:lnTo>
                  <a:pt x="840" y="75"/>
                </a:lnTo>
                <a:lnTo>
                  <a:pt x="825" y="75"/>
                </a:lnTo>
                <a:lnTo>
                  <a:pt x="825" y="90"/>
                </a:lnTo>
                <a:lnTo>
                  <a:pt x="825" y="75"/>
                </a:lnTo>
                <a:lnTo>
                  <a:pt x="840" y="75"/>
                </a:lnTo>
                <a:lnTo>
                  <a:pt x="855" y="75"/>
                </a:lnTo>
                <a:lnTo>
                  <a:pt x="870" y="75"/>
                </a:lnTo>
                <a:lnTo>
                  <a:pt x="885" y="75"/>
                </a:lnTo>
                <a:lnTo>
                  <a:pt x="885" y="90"/>
                </a:lnTo>
                <a:lnTo>
                  <a:pt x="900" y="90"/>
                </a:lnTo>
                <a:lnTo>
                  <a:pt x="915" y="90"/>
                </a:lnTo>
                <a:lnTo>
                  <a:pt x="930" y="90"/>
                </a:lnTo>
                <a:lnTo>
                  <a:pt x="945" y="75"/>
                </a:lnTo>
                <a:lnTo>
                  <a:pt x="945" y="9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00" name="Freeform 638"/>
          <p:cNvSpPr>
            <a:spLocks/>
          </p:cNvSpPr>
          <p:nvPr/>
        </p:nvSpPr>
        <p:spPr bwMode="auto">
          <a:xfrm>
            <a:off x="4870710" y="921569"/>
            <a:ext cx="656191" cy="322139"/>
          </a:xfrm>
          <a:custGeom>
            <a:avLst/>
            <a:gdLst>
              <a:gd name="T0" fmla="*/ 0 w 781"/>
              <a:gd name="T1" fmla="*/ 1 h 390"/>
              <a:gd name="T2" fmla="*/ 1 w 781"/>
              <a:gd name="T3" fmla="*/ 1 h 390"/>
              <a:gd name="T4" fmla="*/ 1 w 781"/>
              <a:gd name="T5" fmla="*/ 1 h 390"/>
              <a:gd name="T6" fmla="*/ 1 w 781"/>
              <a:gd name="T7" fmla="*/ 1 h 390"/>
              <a:gd name="T8" fmla="*/ 1 w 781"/>
              <a:gd name="T9" fmla="*/ 1 h 390"/>
              <a:gd name="T10" fmla="*/ 1 w 781"/>
              <a:gd name="T11" fmla="*/ 1 h 390"/>
              <a:gd name="T12" fmla="*/ 1 w 781"/>
              <a:gd name="T13" fmla="*/ 1 h 390"/>
              <a:gd name="T14" fmla="*/ 1 w 781"/>
              <a:gd name="T15" fmla="*/ 1 h 390"/>
              <a:gd name="T16" fmla="*/ 1 w 781"/>
              <a:gd name="T17" fmla="*/ 1 h 390"/>
              <a:gd name="T18" fmla="*/ 1 w 781"/>
              <a:gd name="T19" fmla="*/ 1 h 390"/>
              <a:gd name="T20" fmla="*/ 1 w 781"/>
              <a:gd name="T21" fmla="*/ 1 h 390"/>
              <a:gd name="T22" fmla="*/ 1 w 781"/>
              <a:gd name="T23" fmla="*/ 1 h 390"/>
              <a:gd name="T24" fmla="*/ 1 w 781"/>
              <a:gd name="T25" fmla="*/ 1 h 390"/>
              <a:gd name="T26" fmla="*/ 1 w 781"/>
              <a:gd name="T27" fmla="*/ 1 h 390"/>
              <a:gd name="T28" fmla="*/ 1 w 781"/>
              <a:gd name="T29" fmla="*/ 1 h 390"/>
              <a:gd name="T30" fmla="*/ 1 w 781"/>
              <a:gd name="T31" fmla="*/ 1 h 390"/>
              <a:gd name="T32" fmla="*/ 1 w 781"/>
              <a:gd name="T33" fmla="*/ 1 h 390"/>
              <a:gd name="T34" fmla="*/ 1 w 781"/>
              <a:gd name="T35" fmla="*/ 1 h 390"/>
              <a:gd name="T36" fmla="*/ 1 w 781"/>
              <a:gd name="T37" fmla="*/ 1 h 390"/>
              <a:gd name="T38" fmla="*/ 1 w 781"/>
              <a:gd name="T39" fmla="*/ 1 h 390"/>
              <a:gd name="T40" fmla="*/ 1 w 781"/>
              <a:gd name="T41" fmla="*/ 1 h 390"/>
              <a:gd name="T42" fmla="*/ 1 w 781"/>
              <a:gd name="T43" fmla="*/ 1 h 390"/>
              <a:gd name="T44" fmla="*/ 1 w 781"/>
              <a:gd name="T45" fmla="*/ 1 h 390"/>
              <a:gd name="T46" fmla="*/ 1 w 781"/>
              <a:gd name="T47" fmla="*/ 1 h 390"/>
              <a:gd name="T48" fmla="*/ 1 w 781"/>
              <a:gd name="T49" fmla="*/ 1 h 390"/>
              <a:gd name="T50" fmla="*/ 1 w 781"/>
              <a:gd name="T51" fmla="*/ 1 h 390"/>
              <a:gd name="T52" fmla="*/ 1 w 781"/>
              <a:gd name="T53" fmla="*/ 1 h 390"/>
              <a:gd name="T54" fmla="*/ 1 w 781"/>
              <a:gd name="T55" fmla="*/ 1 h 390"/>
              <a:gd name="T56" fmla="*/ 1 w 781"/>
              <a:gd name="T57" fmla="*/ 1 h 390"/>
              <a:gd name="T58" fmla="*/ 1 w 781"/>
              <a:gd name="T59" fmla="*/ 1 h 390"/>
              <a:gd name="T60" fmla="*/ 1 w 781"/>
              <a:gd name="T61" fmla="*/ 1 h 390"/>
              <a:gd name="T62" fmla="*/ 1 w 781"/>
              <a:gd name="T63" fmla="*/ 0 h 390"/>
              <a:gd name="T64" fmla="*/ 1 w 781"/>
              <a:gd name="T65" fmla="*/ 1 h 390"/>
              <a:gd name="T66" fmla="*/ 1 w 781"/>
              <a:gd name="T67" fmla="*/ 1 h 390"/>
              <a:gd name="T68" fmla="*/ 1 w 781"/>
              <a:gd name="T69" fmla="*/ 1 h 390"/>
              <a:gd name="T70" fmla="*/ 1 w 781"/>
              <a:gd name="T71" fmla="*/ 1 h 390"/>
              <a:gd name="T72" fmla="*/ 1 w 781"/>
              <a:gd name="T73" fmla="*/ 1 h 390"/>
              <a:gd name="T74" fmla="*/ 1 w 781"/>
              <a:gd name="T75" fmla="*/ 1 h 390"/>
              <a:gd name="T76" fmla="*/ 1 w 781"/>
              <a:gd name="T77" fmla="*/ 1 h 390"/>
              <a:gd name="T78" fmla="*/ 1 w 781"/>
              <a:gd name="T79" fmla="*/ 1 h 390"/>
              <a:gd name="T80" fmla="*/ 1 w 781"/>
              <a:gd name="T81" fmla="*/ 1 h 390"/>
              <a:gd name="T82" fmla="*/ 1 w 781"/>
              <a:gd name="T83" fmla="*/ 1 h 390"/>
              <a:gd name="T84" fmla="*/ 1 w 781"/>
              <a:gd name="T85" fmla="*/ 1 h 390"/>
              <a:gd name="T86" fmla="*/ 1 w 781"/>
              <a:gd name="T87" fmla="*/ 1 h 390"/>
              <a:gd name="T88" fmla="*/ 1 w 781"/>
              <a:gd name="T89" fmla="*/ 1 h 390"/>
              <a:gd name="T90" fmla="*/ 1 w 781"/>
              <a:gd name="T91" fmla="*/ 1 h 390"/>
              <a:gd name="T92" fmla="*/ 1 w 781"/>
              <a:gd name="T93" fmla="*/ 1 h 390"/>
              <a:gd name="T94" fmla="*/ 1 w 781"/>
              <a:gd name="T95" fmla="*/ 1 h 390"/>
              <a:gd name="T96" fmla="*/ 1 w 781"/>
              <a:gd name="T97" fmla="*/ 1 h 390"/>
              <a:gd name="T98" fmla="*/ 1 w 781"/>
              <a:gd name="T99" fmla="*/ 1 h 390"/>
              <a:gd name="T100" fmla="*/ 1 w 781"/>
              <a:gd name="T101" fmla="*/ 1 h 390"/>
              <a:gd name="T102" fmla="*/ 1 w 781"/>
              <a:gd name="T103" fmla="*/ 1 h 390"/>
              <a:gd name="T104" fmla="*/ 1 w 781"/>
              <a:gd name="T105" fmla="*/ 1 h 390"/>
              <a:gd name="T106" fmla="*/ 1 w 781"/>
              <a:gd name="T107" fmla="*/ 1 h 390"/>
              <a:gd name="T108" fmla="*/ 1 w 781"/>
              <a:gd name="T109" fmla="*/ 1 h 390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81"/>
              <a:gd name="T166" fmla="*/ 0 h 390"/>
              <a:gd name="T167" fmla="*/ 781 w 781"/>
              <a:gd name="T168" fmla="*/ 390 h 390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81" h="390">
                <a:moveTo>
                  <a:pt x="0" y="300"/>
                </a:moveTo>
                <a:lnTo>
                  <a:pt x="0" y="285"/>
                </a:lnTo>
                <a:lnTo>
                  <a:pt x="0" y="270"/>
                </a:lnTo>
                <a:lnTo>
                  <a:pt x="15" y="270"/>
                </a:lnTo>
                <a:lnTo>
                  <a:pt x="30" y="270"/>
                </a:lnTo>
                <a:lnTo>
                  <a:pt x="15" y="270"/>
                </a:lnTo>
                <a:lnTo>
                  <a:pt x="30" y="270"/>
                </a:lnTo>
                <a:lnTo>
                  <a:pt x="45" y="270"/>
                </a:lnTo>
                <a:lnTo>
                  <a:pt x="30" y="270"/>
                </a:lnTo>
                <a:lnTo>
                  <a:pt x="45" y="270"/>
                </a:lnTo>
                <a:lnTo>
                  <a:pt x="45" y="255"/>
                </a:lnTo>
                <a:lnTo>
                  <a:pt x="60" y="255"/>
                </a:lnTo>
                <a:lnTo>
                  <a:pt x="75" y="255"/>
                </a:lnTo>
                <a:lnTo>
                  <a:pt x="75" y="240"/>
                </a:lnTo>
                <a:lnTo>
                  <a:pt x="75" y="255"/>
                </a:lnTo>
                <a:lnTo>
                  <a:pt x="75" y="240"/>
                </a:lnTo>
                <a:lnTo>
                  <a:pt x="90" y="240"/>
                </a:lnTo>
                <a:lnTo>
                  <a:pt x="90" y="225"/>
                </a:lnTo>
                <a:lnTo>
                  <a:pt x="105" y="225"/>
                </a:lnTo>
                <a:lnTo>
                  <a:pt x="105" y="210"/>
                </a:lnTo>
                <a:lnTo>
                  <a:pt x="120" y="210"/>
                </a:lnTo>
                <a:lnTo>
                  <a:pt x="136" y="210"/>
                </a:lnTo>
                <a:lnTo>
                  <a:pt x="136" y="195"/>
                </a:lnTo>
                <a:lnTo>
                  <a:pt x="120" y="195"/>
                </a:lnTo>
                <a:lnTo>
                  <a:pt x="105" y="195"/>
                </a:lnTo>
                <a:lnTo>
                  <a:pt x="105" y="180"/>
                </a:lnTo>
                <a:lnTo>
                  <a:pt x="105" y="195"/>
                </a:lnTo>
                <a:lnTo>
                  <a:pt x="105" y="180"/>
                </a:lnTo>
                <a:lnTo>
                  <a:pt x="120" y="180"/>
                </a:lnTo>
                <a:lnTo>
                  <a:pt x="120" y="165"/>
                </a:lnTo>
                <a:lnTo>
                  <a:pt x="105" y="150"/>
                </a:lnTo>
                <a:lnTo>
                  <a:pt x="105" y="135"/>
                </a:lnTo>
                <a:lnTo>
                  <a:pt x="120" y="120"/>
                </a:lnTo>
                <a:lnTo>
                  <a:pt x="136" y="120"/>
                </a:lnTo>
                <a:lnTo>
                  <a:pt x="151" y="120"/>
                </a:lnTo>
                <a:lnTo>
                  <a:pt x="151" y="105"/>
                </a:lnTo>
                <a:lnTo>
                  <a:pt x="136" y="105"/>
                </a:lnTo>
                <a:lnTo>
                  <a:pt x="151" y="90"/>
                </a:lnTo>
                <a:lnTo>
                  <a:pt x="136" y="90"/>
                </a:lnTo>
                <a:lnTo>
                  <a:pt x="136" y="75"/>
                </a:lnTo>
                <a:lnTo>
                  <a:pt x="120" y="75"/>
                </a:lnTo>
                <a:lnTo>
                  <a:pt x="120" y="60"/>
                </a:lnTo>
                <a:lnTo>
                  <a:pt x="120" y="45"/>
                </a:lnTo>
                <a:lnTo>
                  <a:pt x="136" y="45"/>
                </a:lnTo>
                <a:lnTo>
                  <a:pt x="151" y="45"/>
                </a:lnTo>
                <a:lnTo>
                  <a:pt x="166" y="45"/>
                </a:lnTo>
                <a:lnTo>
                  <a:pt x="166" y="60"/>
                </a:lnTo>
                <a:lnTo>
                  <a:pt x="181" y="60"/>
                </a:lnTo>
                <a:lnTo>
                  <a:pt x="181" y="45"/>
                </a:lnTo>
                <a:lnTo>
                  <a:pt x="196" y="60"/>
                </a:lnTo>
                <a:lnTo>
                  <a:pt x="211" y="60"/>
                </a:lnTo>
                <a:lnTo>
                  <a:pt x="211" y="45"/>
                </a:lnTo>
                <a:lnTo>
                  <a:pt x="226" y="45"/>
                </a:lnTo>
                <a:lnTo>
                  <a:pt x="241" y="45"/>
                </a:lnTo>
                <a:lnTo>
                  <a:pt x="241" y="60"/>
                </a:lnTo>
                <a:lnTo>
                  <a:pt x="256" y="60"/>
                </a:lnTo>
                <a:lnTo>
                  <a:pt x="256" y="75"/>
                </a:lnTo>
                <a:lnTo>
                  <a:pt x="271" y="75"/>
                </a:lnTo>
                <a:lnTo>
                  <a:pt x="286" y="90"/>
                </a:lnTo>
                <a:lnTo>
                  <a:pt x="301" y="90"/>
                </a:lnTo>
                <a:lnTo>
                  <a:pt x="301" y="105"/>
                </a:lnTo>
                <a:lnTo>
                  <a:pt x="316" y="105"/>
                </a:lnTo>
                <a:lnTo>
                  <a:pt x="316" y="120"/>
                </a:lnTo>
                <a:lnTo>
                  <a:pt x="331" y="105"/>
                </a:lnTo>
                <a:lnTo>
                  <a:pt x="361" y="105"/>
                </a:lnTo>
                <a:lnTo>
                  <a:pt x="376" y="105"/>
                </a:lnTo>
                <a:lnTo>
                  <a:pt x="391" y="105"/>
                </a:lnTo>
                <a:lnTo>
                  <a:pt x="406" y="90"/>
                </a:lnTo>
                <a:lnTo>
                  <a:pt x="421" y="90"/>
                </a:lnTo>
                <a:lnTo>
                  <a:pt x="436" y="105"/>
                </a:lnTo>
                <a:lnTo>
                  <a:pt x="421" y="105"/>
                </a:lnTo>
                <a:lnTo>
                  <a:pt x="436" y="120"/>
                </a:lnTo>
                <a:lnTo>
                  <a:pt x="451" y="105"/>
                </a:lnTo>
                <a:lnTo>
                  <a:pt x="466" y="105"/>
                </a:lnTo>
                <a:lnTo>
                  <a:pt x="466" y="90"/>
                </a:lnTo>
                <a:lnTo>
                  <a:pt x="481" y="90"/>
                </a:lnTo>
                <a:lnTo>
                  <a:pt x="496" y="105"/>
                </a:lnTo>
                <a:lnTo>
                  <a:pt x="496" y="90"/>
                </a:lnTo>
                <a:lnTo>
                  <a:pt x="511" y="75"/>
                </a:lnTo>
                <a:lnTo>
                  <a:pt x="526" y="60"/>
                </a:lnTo>
                <a:lnTo>
                  <a:pt x="526" y="45"/>
                </a:lnTo>
                <a:lnTo>
                  <a:pt x="541" y="45"/>
                </a:lnTo>
                <a:lnTo>
                  <a:pt x="541" y="60"/>
                </a:lnTo>
                <a:lnTo>
                  <a:pt x="526" y="60"/>
                </a:lnTo>
                <a:lnTo>
                  <a:pt x="526" y="75"/>
                </a:lnTo>
                <a:lnTo>
                  <a:pt x="541" y="75"/>
                </a:lnTo>
                <a:lnTo>
                  <a:pt x="541" y="60"/>
                </a:lnTo>
                <a:lnTo>
                  <a:pt x="556" y="60"/>
                </a:lnTo>
                <a:lnTo>
                  <a:pt x="556" y="45"/>
                </a:lnTo>
                <a:lnTo>
                  <a:pt x="571" y="45"/>
                </a:lnTo>
                <a:lnTo>
                  <a:pt x="571" y="30"/>
                </a:lnTo>
                <a:lnTo>
                  <a:pt x="586" y="30"/>
                </a:lnTo>
                <a:lnTo>
                  <a:pt x="586" y="45"/>
                </a:lnTo>
                <a:lnTo>
                  <a:pt x="586" y="15"/>
                </a:lnTo>
                <a:lnTo>
                  <a:pt x="601" y="15"/>
                </a:lnTo>
                <a:lnTo>
                  <a:pt x="601" y="0"/>
                </a:lnTo>
                <a:lnTo>
                  <a:pt x="601" y="15"/>
                </a:lnTo>
                <a:lnTo>
                  <a:pt x="616" y="15"/>
                </a:lnTo>
                <a:lnTo>
                  <a:pt x="661" y="30"/>
                </a:lnTo>
                <a:lnTo>
                  <a:pt x="676" y="30"/>
                </a:lnTo>
                <a:lnTo>
                  <a:pt x="691" y="30"/>
                </a:lnTo>
                <a:lnTo>
                  <a:pt x="706" y="30"/>
                </a:lnTo>
                <a:lnTo>
                  <a:pt x="691" y="30"/>
                </a:lnTo>
                <a:lnTo>
                  <a:pt x="706" y="15"/>
                </a:lnTo>
                <a:lnTo>
                  <a:pt x="721" y="15"/>
                </a:lnTo>
                <a:lnTo>
                  <a:pt x="736" y="15"/>
                </a:lnTo>
                <a:lnTo>
                  <a:pt x="736" y="30"/>
                </a:lnTo>
                <a:lnTo>
                  <a:pt x="736" y="45"/>
                </a:lnTo>
                <a:lnTo>
                  <a:pt x="736" y="60"/>
                </a:lnTo>
                <a:lnTo>
                  <a:pt x="721" y="60"/>
                </a:lnTo>
                <a:lnTo>
                  <a:pt x="721" y="75"/>
                </a:lnTo>
                <a:lnTo>
                  <a:pt x="721" y="90"/>
                </a:lnTo>
                <a:lnTo>
                  <a:pt x="706" y="90"/>
                </a:lnTo>
                <a:lnTo>
                  <a:pt x="721" y="90"/>
                </a:lnTo>
                <a:lnTo>
                  <a:pt x="706" y="90"/>
                </a:lnTo>
                <a:lnTo>
                  <a:pt x="721" y="90"/>
                </a:lnTo>
                <a:lnTo>
                  <a:pt x="706" y="90"/>
                </a:lnTo>
                <a:lnTo>
                  <a:pt x="706" y="105"/>
                </a:lnTo>
                <a:lnTo>
                  <a:pt x="721" y="105"/>
                </a:lnTo>
                <a:lnTo>
                  <a:pt x="721" y="90"/>
                </a:lnTo>
                <a:lnTo>
                  <a:pt x="721" y="105"/>
                </a:lnTo>
                <a:lnTo>
                  <a:pt x="706" y="105"/>
                </a:lnTo>
                <a:lnTo>
                  <a:pt x="706" y="120"/>
                </a:lnTo>
                <a:lnTo>
                  <a:pt x="691" y="120"/>
                </a:lnTo>
                <a:lnTo>
                  <a:pt x="706" y="120"/>
                </a:lnTo>
                <a:lnTo>
                  <a:pt x="706" y="135"/>
                </a:lnTo>
                <a:lnTo>
                  <a:pt x="691" y="135"/>
                </a:lnTo>
                <a:lnTo>
                  <a:pt x="691" y="150"/>
                </a:lnTo>
                <a:lnTo>
                  <a:pt x="676" y="150"/>
                </a:lnTo>
                <a:lnTo>
                  <a:pt x="676" y="135"/>
                </a:lnTo>
                <a:lnTo>
                  <a:pt x="676" y="150"/>
                </a:lnTo>
                <a:lnTo>
                  <a:pt x="676" y="165"/>
                </a:lnTo>
                <a:lnTo>
                  <a:pt x="676" y="180"/>
                </a:lnTo>
                <a:lnTo>
                  <a:pt x="691" y="195"/>
                </a:lnTo>
                <a:lnTo>
                  <a:pt x="676" y="195"/>
                </a:lnTo>
                <a:lnTo>
                  <a:pt x="676" y="210"/>
                </a:lnTo>
                <a:lnTo>
                  <a:pt x="691" y="210"/>
                </a:lnTo>
                <a:lnTo>
                  <a:pt x="676" y="210"/>
                </a:lnTo>
                <a:lnTo>
                  <a:pt x="691" y="210"/>
                </a:lnTo>
                <a:lnTo>
                  <a:pt x="736" y="225"/>
                </a:lnTo>
                <a:lnTo>
                  <a:pt x="736" y="240"/>
                </a:lnTo>
                <a:lnTo>
                  <a:pt x="751" y="255"/>
                </a:lnTo>
                <a:lnTo>
                  <a:pt x="781" y="255"/>
                </a:lnTo>
                <a:lnTo>
                  <a:pt x="781" y="300"/>
                </a:lnTo>
                <a:lnTo>
                  <a:pt x="766" y="300"/>
                </a:lnTo>
                <a:lnTo>
                  <a:pt x="751" y="300"/>
                </a:lnTo>
                <a:lnTo>
                  <a:pt x="736" y="300"/>
                </a:lnTo>
                <a:lnTo>
                  <a:pt x="736" y="315"/>
                </a:lnTo>
                <a:lnTo>
                  <a:pt x="736" y="300"/>
                </a:lnTo>
                <a:lnTo>
                  <a:pt x="721" y="285"/>
                </a:lnTo>
                <a:lnTo>
                  <a:pt x="706" y="285"/>
                </a:lnTo>
                <a:lnTo>
                  <a:pt x="706" y="300"/>
                </a:lnTo>
                <a:lnTo>
                  <a:pt x="691" y="300"/>
                </a:lnTo>
                <a:lnTo>
                  <a:pt x="676" y="300"/>
                </a:lnTo>
                <a:lnTo>
                  <a:pt x="676" y="315"/>
                </a:lnTo>
                <a:lnTo>
                  <a:pt x="661" y="315"/>
                </a:lnTo>
                <a:lnTo>
                  <a:pt x="676" y="315"/>
                </a:lnTo>
                <a:lnTo>
                  <a:pt x="676" y="330"/>
                </a:lnTo>
                <a:lnTo>
                  <a:pt x="691" y="330"/>
                </a:lnTo>
                <a:lnTo>
                  <a:pt x="691" y="345"/>
                </a:lnTo>
                <a:lnTo>
                  <a:pt x="706" y="345"/>
                </a:lnTo>
                <a:lnTo>
                  <a:pt x="706" y="360"/>
                </a:lnTo>
                <a:lnTo>
                  <a:pt x="721" y="360"/>
                </a:lnTo>
                <a:lnTo>
                  <a:pt x="721" y="375"/>
                </a:lnTo>
                <a:lnTo>
                  <a:pt x="706" y="375"/>
                </a:lnTo>
                <a:lnTo>
                  <a:pt x="706" y="390"/>
                </a:lnTo>
                <a:lnTo>
                  <a:pt x="691" y="39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01" name="Freeform 639"/>
          <p:cNvSpPr>
            <a:spLocks/>
          </p:cNvSpPr>
          <p:nvPr/>
        </p:nvSpPr>
        <p:spPr bwMode="auto">
          <a:xfrm>
            <a:off x="3496762" y="1523502"/>
            <a:ext cx="1385961" cy="1674218"/>
          </a:xfrm>
          <a:custGeom>
            <a:avLst/>
            <a:gdLst>
              <a:gd name="T0" fmla="*/ 1 w 1651"/>
              <a:gd name="T1" fmla="*/ 1 h 2025"/>
              <a:gd name="T2" fmla="*/ 1 w 1651"/>
              <a:gd name="T3" fmla="*/ 1 h 2025"/>
              <a:gd name="T4" fmla="*/ 1 w 1651"/>
              <a:gd name="T5" fmla="*/ 1 h 2025"/>
              <a:gd name="T6" fmla="*/ 1 w 1651"/>
              <a:gd name="T7" fmla="*/ 1 h 2025"/>
              <a:gd name="T8" fmla="*/ 1 w 1651"/>
              <a:gd name="T9" fmla="*/ 1 h 2025"/>
              <a:gd name="T10" fmla="*/ 1 w 1651"/>
              <a:gd name="T11" fmla="*/ 1 h 2025"/>
              <a:gd name="T12" fmla="*/ 1 w 1651"/>
              <a:gd name="T13" fmla="*/ 1 h 2025"/>
              <a:gd name="T14" fmla="*/ 1 w 1651"/>
              <a:gd name="T15" fmla="*/ 1 h 2025"/>
              <a:gd name="T16" fmla="*/ 1 w 1651"/>
              <a:gd name="T17" fmla="*/ 1 h 2025"/>
              <a:gd name="T18" fmla="*/ 1 w 1651"/>
              <a:gd name="T19" fmla="*/ 1 h 2025"/>
              <a:gd name="T20" fmla="*/ 1 w 1651"/>
              <a:gd name="T21" fmla="*/ 1 h 2025"/>
              <a:gd name="T22" fmla="*/ 1 w 1651"/>
              <a:gd name="T23" fmla="*/ 1 h 2025"/>
              <a:gd name="T24" fmla="*/ 1 w 1651"/>
              <a:gd name="T25" fmla="*/ 1 h 2025"/>
              <a:gd name="T26" fmla="*/ 1 w 1651"/>
              <a:gd name="T27" fmla="*/ 1 h 2025"/>
              <a:gd name="T28" fmla="*/ 1 w 1651"/>
              <a:gd name="T29" fmla="*/ 1 h 2025"/>
              <a:gd name="T30" fmla="*/ 1 w 1651"/>
              <a:gd name="T31" fmla="*/ 1 h 2025"/>
              <a:gd name="T32" fmla="*/ 1 w 1651"/>
              <a:gd name="T33" fmla="*/ 1 h 2025"/>
              <a:gd name="T34" fmla="*/ 1 w 1651"/>
              <a:gd name="T35" fmla="*/ 1 h 2025"/>
              <a:gd name="T36" fmla="*/ 1 w 1651"/>
              <a:gd name="T37" fmla="*/ 1 h 2025"/>
              <a:gd name="T38" fmla="*/ 1 w 1651"/>
              <a:gd name="T39" fmla="*/ 1 h 2025"/>
              <a:gd name="T40" fmla="*/ 1 w 1651"/>
              <a:gd name="T41" fmla="*/ 1 h 2025"/>
              <a:gd name="T42" fmla="*/ 1 w 1651"/>
              <a:gd name="T43" fmla="*/ 1 h 2025"/>
              <a:gd name="T44" fmla="*/ 1 w 1651"/>
              <a:gd name="T45" fmla="*/ 1 h 2025"/>
              <a:gd name="T46" fmla="*/ 1 w 1651"/>
              <a:gd name="T47" fmla="*/ 1 h 2025"/>
              <a:gd name="T48" fmla="*/ 1 w 1651"/>
              <a:gd name="T49" fmla="*/ 1 h 2025"/>
              <a:gd name="T50" fmla="*/ 1 w 1651"/>
              <a:gd name="T51" fmla="*/ 1 h 2025"/>
              <a:gd name="T52" fmla="*/ 1 w 1651"/>
              <a:gd name="T53" fmla="*/ 1 h 2025"/>
              <a:gd name="T54" fmla="*/ 1 w 1651"/>
              <a:gd name="T55" fmla="*/ 1 h 2025"/>
              <a:gd name="T56" fmla="*/ 1 w 1651"/>
              <a:gd name="T57" fmla="*/ 1 h 2025"/>
              <a:gd name="T58" fmla="*/ 1 w 1651"/>
              <a:gd name="T59" fmla="*/ 1 h 2025"/>
              <a:gd name="T60" fmla="*/ 0 w 1651"/>
              <a:gd name="T61" fmla="*/ 1 h 2025"/>
              <a:gd name="T62" fmla="*/ 1 w 1651"/>
              <a:gd name="T63" fmla="*/ 1 h 2025"/>
              <a:gd name="T64" fmla="*/ 1 w 1651"/>
              <a:gd name="T65" fmla="*/ 1 h 2025"/>
              <a:gd name="T66" fmla="*/ 1 w 1651"/>
              <a:gd name="T67" fmla="*/ 0 h 2025"/>
              <a:gd name="T68" fmla="*/ 1 w 1651"/>
              <a:gd name="T69" fmla="*/ 1 h 2025"/>
              <a:gd name="T70" fmla="*/ 1 w 1651"/>
              <a:gd name="T71" fmla="*/ 1 h 2025"/>
              <a:gd name="T72" fmla="*/ 1 w 1651"/>
              <a:gd name="T73" fmla="*/ 1 h 2025"/>
              <a:gd name="T74" fmla="*/ 1 w 1651"/>
              <a:gd name="T75" fmla="*/ 1 h 2025"/>
              <a:gd name="T76" fmla="*/ 1 w 1651"/>
              <a:gd name="T77" fmla="*/ 1 h 2025"/>
              <a:gd name="T78" fmla="*/ 1 w 1651"/>
              <a:gd name="T79" fmla="*/ 1 h 2025"/>
              <a:gd name="T80" fmla="*/ 1 w 1651"/>
              <a:gd name="T81" fmla="*/ 1 h 2025"/>
              <a:gd name="T82" fmla="*/ 1 w 1651"/>
              <a:gd name="T83" fmla="*/ 1 h 2025"/>
              <a:gd name="T84" fmla="*/ 1 w 1651"/>
              <a:gd name="T85" fmla="*/ 1 h 2025"/>
              <a:gd name="T86" fmla="*/ 1 w 1651"/>
              <a:gd name="T87" fmla="*/ 1 h 2025"/>
              <a:gd name="T88" fmla="*/ 1 w 1651"/>
              <a:gd name="T89" fmla="*/ 1 h 2025"/>
              <a:gd name="T90" fmla="*/ 1 w 1651"/>
              <a:gd name="T91" fmla="*/ 1 h 2025"/>
              <a:gd name="T92" fmla="*/ 1 w 1651"/>
              <a:gd name="T93" fmla="*/ 1 h 2025"/>
              <a:gd name="T94" fmla="*/ 1 w 1651"/>
              <a:gd name="T95" fmla="*/ 1 h 2025"/>
              <a:gd name="T96" fmla="*/ 1 w 1651"/>
              <a:gd name="T97" fmla="*/ 1 h 2025"/>
              <a:gd name="T98" fmla="*/ 1 w 1651"/>
              <a:gd name="T99" fmla="*/ 1 h 2025"/>
              <a:gd name="T100" fmla="*/ 1 w 1651"/>
              <a:gd name="T101" fmla="*/ 1 h 2025"/>
              <a:gd name="T102" fmla="*/ 1 w 1651"/>
              <a:gd name="T103" fmla="*/ 1 h 2025"/>
              <a:gd name="T104" fmla="*/ 1 w 1651"/>
              <a:gd name="T105" fmla="*/ 1 h 2025"/>
              <a:gd name="T106" fmla="*/ 1 w 1651"/>
              <a:gd name="T107" fmla="*/ 1 h 2025"/>
              <a:gd name="T108" fmla="*/ 1 w 1651"/>
              <a:gd name="T109" fmla="*/ 1 h 2025"/>
              <a:gd name="T110" fmla="*/ 1 w 1651"/>
              <a:gd name="T111" fmla="*/ 1 h 2025"/>
              <a:gd name="T112" fmla="*/ 1 w 1651"/>
              <a:gd name="T113" fmla="*/ 1 h 2025"/>
              <a:gd name="T114" fmla="*/ 1 w 1651"/>
              <a:gd name="T115" fmla="*/ 1 h 2025"/>
              <a:gd name="T116" fmla="*/ 1 w 1651"/>
              <a:gd name="T117" fmla="*/ 1 h 2025"/>
              <a:gd name="T118" fmla="*/ 1 w 1651"/>
              <a:gd name="T119" fmla="*/ 1 h 2025"/>
              <a:gd name="T120" fmla="*/ 1 w 1651"/>
              <a:gd name="T121" fmla="*/ 1 h 2025"/>
              <a:gd name="T122" fmla="*/ 1 w 1651"/>
              <a:gd name="T123" fmla="*/ 1 h 2025"/>
              <a:gd name="T124" fmla="*/ 1 w 1651"/>
              <a:gd name="T125" fmla="*/ 1 h 2025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1651"/>
              <a:gd name="T190" fmla="*/ 0 h 2025"/>
              <a:gd name="T191" fmla="*/ 1651 w 1651"/>
              <a:gd name="T192" fmla="*/ 2025 h 2025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1651" h="2025">
                <a:moveTo>
                  <a:pt x="1501" y="1305"/>
                </a:moveTo>
                <a:lnTo>
                  <a:pt x="1501" y="1320"/>
                </a:lnTo>
                <a:lnTo>
                  <a:pt x="1501" y="1335"/>
                </a:lnTo>
                <a:lnTo>
                  <a:pt x="1516" y="1335"/>
                </a:lnTo>
                <a:lnTo>
                  <a:pt x="1516" y="1350"/>
                </a:lnTo>
                <a:lnTo>
                  <a:pt x="1501" y="1350"/>
                </a:lnTo>
                <a:lnTo>
                  <a:pt x="1501" y="1365"/>
                </a:lnTo>
                <a:lnTo>
                  <a:pt x="1501" y="1350"/>
                </a:lnTo>
                <a:lnTo>
                  <a:pt x="1486" y="1350"/>
                </a:lnTo>
                <a:lnTo>
                  <a:pt x="1471" y="1350"/>
                </a:lnTo>
                <a:lnTo>
                  <a:pt x="1456" y="1350"/>
                </a:lnTo>
                <a:lnTo>
                  <a:pt x="1441" y="1365"/>
                </a:lnTo>
                <a:lnTo>
                  <a:pt x="1441" y="1380"/>
                </a:lnTo>
                <a:lnTo>
                  <a:pt x="1426" y="1380"/>
                </a:lnTo>
                <a:lnTo>
                  <a:pt x="1426" y="1410"/>
                </a:lnTo>
                <a:lnTo>
                  <a:pt x="1411" y="1410"/>
                </a:lnTo>
                <a:lnTo>
                  <a:pt x="1411" y="1425"/>
                </a:lnTo>
                <a:lnTo>
                  <a:pt x="1396" y="1440"/>
                </a:lnTo>
                <a:lnTo>
                  <a:pt x="1381" y="1440"/>
                </a:lnTo>
                <a:lnTo>
                  <a:pt x="1366" y="1440"/>
                </a:lnTo>
                <a:lnTo>
                  <a:pt x="1351" y="1440"/>
                </a:lnTo>
                <a:lnTo>
                  <a:pt x="1336" y="1440"/>
                </a:lnTo>
                <a:lnTo>
                  <a:pt x="1336" y="1425"/>
                </a:lnTo>
                <a:lnTo>
                  <a:pt x="1336" y="1410"/>
                </a:lnTo>
                <a:lnTo>
                  <a:pt x="1336" y="1395"/>
                </a:lnTo>
                <a:lnTo>
                  <a:pt x="1321" y="1395"/>
                </a:lnTo>
                <a:lnTo>
                  <a:pt x="1321" y="1410"/>
                </a:lnTo>
                <a:lnTo>
                  <a:pt x="1306" y="1410"/>
                </a:lnTo>
                <a:lnTo>
                  <a:pt x="1306" y="1425"/>
                </a:lnTo>
                <a:lnTo>
                  <a:pt x="1291" y="1425"/>
                </a:lnTo>
                <a:lnTo>
                  <a:pt x="1276" y="1425"/>
                </a:lnTo>
                <a:lnTo>
                  <a:pt x="1276" y="1440"/>
                </a:lnTo>
                <a:lnTo>
                  <a:pt x="1276" y="1455"/>
                </a:lnTo>
                <a:lnTo>
                  <a:pt x="1276" y="1440"/>
                </a:lnTo>
                <a:lnTo>
                  <a:pt x="1261" y="1440"/>
                </a:lnTo>
                <a:lnTo>
                  <a:pt x="1261" y="1425"/>
                </a:lnTo>
                <a:lnTo>
                  <a:pt x="1246" y="1425"/>
                </a:lnTo>
                <a:lnTo>
                  <a:pt x="1231" y="1425"/>
                </a:lnTo>
                <a:lnTo>
                  <a:pt x="1231" y="1410"/>
                </a:lnTo>
                <a:lnTo>
                  <a:pt x="1231" y="1395"/>
                </a:lnTo>
                <a:lnTo>
                  <a:pt x="1231" y="1380"/>
                </a:lnTo>
                <a:lnTo>
                  <a:pt x="1231" y="1365"/>
                </a:lnTo>
                <a:lnTo>
                  <a:pt x="1231" y="1350"/>
                </a:lnTo>
                <a:lnTo>
                  <a:pt x="1246" y="1335"/>
                </a:lnTo>
                <a:lnTo>
                  <a:pt x="1231" y="1335"/>
                </a:lnTo>
                <a:lnTo>
                  <a:pt x="1231" y="1320"/>
                </a:lnTo>
                <a:lnTo>
                  <a:pt x="1216" y="1320"/>
                </a:lnTo>
                <a:lnTo>
                  <a:pt x="1201" y="1320"/>
                </a:lnTo>
                <a:lnTo>
                  <a:pt x="1186" y="1320"/>
                </a:lnTo>
                <a:lnTo>
                  <a:pt x="1171" y="1320"/>
                </a:lnTo>
                <a:lnTo>
                  <a:pt x="1156" y="1320"/>
                </a:lnTo>
                <a:lnTo>
                  <a:pt x="1156" y="1335"/>
                </a:lnTo>
                <a:lnTo>
                  <a:pt x="1171" y="1335"/>
                </a:lnTo>
                <a:lnTo>
                  <a:pt x="1156" y="1350"/>
                </a:lnTo>
                <a:lnTo>
                  <a:pt x="1171" y="1350"/>
                </a:lnTo>
                <a:lnTo>
                  <a:pt x="1186" y="1365"/>
                </a:lnTo>
                <a:lnTo>
                  <a:pt x="1171" y="1365"/>
                </a:lnTo>
                <a:lnTo>
                  <a:pt x="1186" y="1365"/>
                </a:lnTo>
                <a:lnTo>
                  <a:pt x="1201" y="1380"/>
                </a:lnTo>
                <a:lnTo>
                  <a:pt x="1201" y="1395"/>
                </a:lnTo>
                <a:lnTo>
                  <a:pt x="1201" y="1410"/>
                </a:lnTo>
                <a:lnTo>
                  <a:pt x="1186" y="1410"/>
                </a:lnTo>
                <a:lnTo>
                  <a:pt x="1171" y="1410"/>
                </a:lnTo>
                <a:lnTo>
                  <a:pt x="1156" y="1410"/>
                </a:lnTo>
                <a:lnTo>
                  <a:pt x="1156" y="1425"/>
                </a:lnTo>
                <a:lnTo>
                  <a:pt x="1141" y="1425"/>
                </a:lnTo>
                <a:lnTo>
                  <a:pt x="1141" y="1440"/>
                </a:lnTo>
                <a:lnTo>
                  <a:pt x="1126" y="1440"/>
                </a:lnTo>
                <a:lnTo>
                  <a:pt x="1111" y="1440"/>
                </a:lnTo>
                <a:lnTo>
                  <a:pt x="1111" y="1455"/>
                </a:lnTo>
                <a:lnTo>
                  <a:pt x="1111" y="1470"/>
                </a:lnTo>
                <a:lnTo>
                  <a:pt x="1111" y="1485"/>
                </a:lnTo>
                <a:lnTo>
                  <a:pt x="1096" y="1485"/>
                </a:lnTo>
                <a:lnTo>
                  <a:pt x="1111" y="1485"/>
                </a:lnTo>
                <a:lnTo>
                  <a:pt x="1096" y="1485"/>
                </a:lnTo>
                <a:lnTo>
                  <a:pt x="1096" y="1500"/>
                </a:lnTo>
                <a:lnTo>
                  <a:pt x="1111" y="1515"/>
                </a:lnTo>
                <a:lnTo>
                  <a:pt x="1111" y="1530"/>
                </a:lnTo>
                <a:lnTo>
                  <a:pt x="1111" y="1545"/>
                </a:lnTo>
                <a:lnTo>
                  <a:pt x="1111" y="1560"/>
                </a:lnTo>
                <a:lnTo>
                  <a:pt x="1096" y="1560"/>
                </a:lnTo>
                <a:lnTo>
                  <a:pt x="1096" y="1575"/>
                </a:lnTo>
                <a:lnTo>
                  <a:pt x="1111" y="1575"/>
                </a:lnTo>
                <a:lnTo>
                  <a:pt x="1111" y="1590"/>
                </a:lnTo>
                <a:lnTo>
                  <a:pt x="1096" y="1575"/>
                </a:lnTo>
                <a:lnTo>
                  <a:pt x="1096" y="1590"/>
                </a:lnTo>
                <a:lnTo>
                  <a:pt x="1096" y="1605"/>
                </a:lnTo>
                <a:lnTo>
                  <a:pt x="1081" y="1620"/>
                </a:lnTo>
                <a:lnTo>
                  <a:pt x="1081" y="1635"/>
                </a:lnTo>
                <a:lnTo>
                  <a:pt x="1066" y="1650"/>
                </a:lnTo>
                <a:lnTo>
                  <a:pt x="1066" y="1665"/>
                </a:lnTo>
                <a:lnTo>
                  <a:pt x="1066" y="1680"/>
                </a:lnTo>
                <a:lnTo>
                  <a:pt x="1066" y="1695"/>
                </a:lnTo>
                <a:lnTo>
                  <a:pt x="1066" y="1710"/>
                </a:lnTo>
                <a:lnTo>
                  <a:pt x="1051" y="1695"/>
                </a:lnTo>
                <a:lnTo>
                  <a:pt x="1051" y="1710"/>
                </a:lnTo>
                <a:lnTo>
                  <a:pt x="1036" y="1710"/>
                </a:lnTo>
                <a:lnTo>
                  <a:pt x="1051" y="1710"/>
                </a:lnTo>
                <a:lnTo>
                  <a:pt x="1051" y="1725"/>
                </a:lnTo>
                <a:lnTo>
                  <a:pt x="1036" y="1725"/>
                </a:lnTo>
                <a:lnTo>
                  <a:pt x="1036" y="1740"/>
                </a:lnTo>
                <a:lnTo>
                  <a:pt x="1036" y="1755"/>
                </a:lnTo>
                <a:lnTo>
                  <a:pt x="1021" y="1755"/>
                </a:lnTo>
                <a:lnTo>
                  <a:pt x="1021" y="1770"/>
                </a:lnTo>
                <a:lnTo>
                  <a:pt x="1006" y="1770"/>
                </a:lnTo>
                <a:lnTo>
                  <a:pt x="1006" y="1785"/>
                </a:lnTo>
                <a:lnTo>
                  <a:pt x="1006" y="1770"/>
                </a:lnTo>
                <a:lnTo>
                  <a:pt x="991" y="1785"/>
                </a:lnTo>
                <a:lnTo>
                  <a:pt x="991" y="1800"/>
                </a:lnTo>
                <a:lnTo>
                  <a:pt x="991" y="1815"/>
                </a:lnTo>
                <a:lnTo>
                  <a:pt x="976" y="1815"/>
                </a:lnTo>
                <a:lnTo>
                  <a:pt x="961" y="1815"/>
                </a:lnTo>
                <a:lnTo>
                  <a:pt x="946" y="1815"/>
                </a:lnTo>
                <a:lnTo>
                  <a:pt x="946" y="1830"/>
                </a:lnTo>
                <a:lnTo>
                  <a:pt x="946" y="1845"/>
                </a:lnTo>
                <a:lnTo>
                  <a:pt x="931" y="1860"/>
                </a:lnTo>
                <a:lnTo>
                  <a:pt x="931" y="1875"/>
                </a:lnTo>
                <a:lnTo>
                  <a:pt x="931" y="1860"/>
                </a:lnTo>
                <a:lnTo>
                  <a:pt x="916" y="1860"/>
                </a:lnTo>
                <a:lnTo>
                  <a:pt x="916" y="1875"/>
                </a:lnTo>
                <a:lnTo>
                  <a:pt x="901" y="1875"/>
                </a:lnTo>
                <a:lnTo>
                  <a:pt x="886" y="1875"/>
                </a:lnTo>
                <a:lnTo>
                  <a:pt x="871" y="1875"/>
                </a:lnTo>
                <a:lnTo>
                  <a:pt x="856" y="1875"/>
                </a:lnTo>
                <a:lnTo>
                  <a:pt x="841" y="1875"/>
                </a:lnTo>
                <a:lnTo>
                  <a:pt x="826" y="1890"/>
                </a:lnTo>
                <a:lnTo>
                  <a:pt x="811" y="1890"/>
                </a:lnTo>
                <a:lnTo>
                  <a:pt x="796" y="1875"/>
                </a:lnTo>
                <a:lnTo>
                  <a:pt x="796" y="1860"/>
                </a:lnTo>
                <a:lnTo>
                  <a:pt x="781" y="1875"/>
                </a:lnTo>
                <a:lnTo>
                  <a:pt x="766" y="1860"/>
                </a:lnTo>
                <a:lnTo>
                  <a:pt x="751" y="1875"/>
                </a:lnTo>
                <a:lnTo>
                  <a:pt x="736" y="1875"/>
                </a:lnTo>
                <a:lnTo>
                  <a:pt x="736" y="1890"/>
                </a:lnTo>
                <a:lnTo>
                  <a:pt x="721" y="1890"/>
                </a:lnTo>
                <a:lnTo>
                  <a:pt x="706" y="1890"/>
                </a:lnTo>
                <a:lnTo>
                  <a:pt x="691" y="1860"/>
                </a:lnTo>
                <a:lnTo>
                  <a:pt x="675" y="1875"/>
                </a:lnTo>
                <a:lnTo>
                  <a:pt x="660" y="1875"/>
                </a:lnTo>
                <a:lnTo>
                  <a:pt x="660" y="1890"/>
                </a:lnTo>
                <a:lnTo>
                  <a:pt x="645" y="1890"/>
                </a:lnTo>
                <a:lnTo>
                  <a:pt x="645" y="1905"/>
                </a:lnTo>
                <a:lnTo>
                  <a:pt x="660" y="1920"/>
                </a:lnTo>
                <a:lnTo>
                  <a:pt x="645" y="1920"/>
                </a:lnTo>
                <a:lnTo>
                  <a:pt x="630" y="1935"/>
                </a:lnTo>
                <a:lnTo>
                  <a:pt x="630" y="1950"/>
                </a:lnTo>
                <a:lnTo>
                  <a:pt x="630" y="1965"/>
                </a:lnTo>
                <a:lnTo>
                  <a:pt x="630" y="1980"/>
                </a:lnTo>
                <a:lnTo>
                  <a:pt x="630" y="1965"/>
                </a:lnTo>
                <a:lnTo>
                  <a:pt x="615" y="1965"/>
                </a:lnTo>
                <a:lnTo>
                  <a:pt x="630" y="1965"/>
                </a:lnTo>
                <a:lnTo>
                  <a:pt x="615" y="1950"/>
                </a:lnTo>
                <a:lnTo>
                  <a:pt x="600" y="1950"/>
                </a:lnTo>
                <a:lnTo>
                  <a:pt x="585" y="1950"/>
                </a:lnTo>
                <a:lnTo>
                  <a:pt x="570" y="1950"/>
                </a:lnTo>
                <a:lnTo>
                  <a:pt x="555" y="1950"/>
                </a:lnTo>
                <a:lnTo>
                  <a:pt x="540" y="1950"/>
                </a:lnTo>
                <a:lnTo>
                  <a:pt x="525" y="1935"/>
                </a:lnTo>
                <a:lnTo>
                  <a:pt x="525" y="1920"/>
                </a:lnTo>
                <a:lnTo>
                  <a:pt x="525" y="1905"/>
                </a:lnTo>
                <a:lnTo>
                  <a:pt x="525" y="1890"/>
                </a:lnTo>
                <a:lnTo>
                  <a:pt x="495" y="1890"/>
                </a:lnTo>
                <a:lnTo>
                  <a:pt x="495" y="1905"/>
                </a:lnTo>
                <a:lnTo>
                  <a:pt x="480" y="1905"/>
                </a:lnTo>
                <a:lnTo>
                  <a:pt x="480" y="1920"/>
                </a:lnTo>
                <a:lnTo>
                  <a:pt x="480" y="1935"/>
                </a:lnTo>
                <a:lnTo>
                  <a:pt x="480" y="1950"/>
                </a:lnTo>
                <a:lnTo>
                  <a:pt x="465" y="1935"/>
                </a:lnTo>
                <a:lnTo>
                  <a:pt x="465" y="1920"/>
                </a:lnTo>
                <a:lnTo>
                  <a:pt x="465" y="1905"/>
                </a:lnTo>
                <a:lnTo>
                  <a:pt x="450" y="1905"/>
                </a:lnTo>
                <a:lnTo>
                  <a:pt x="450" y="1890"/>
                </a:lnTo>
                <a:lnTo>
                  <a:pt x="435" y="1890"/>
                </a:lnTo>
                <a:lnTo>
                  <a:pt x="420" y="1890"/>
                </a:lnTo>
                <a:lnTo>
                  <a:pt x="420" y="1905"/>
                </a:lnTo>
                <a:lnTo>
                  <a:pt x="405" y="1905"/>
                </a:lnTo>
                <a:lnTo>
                  <a:pt x="390" y="1905"/>
                </a:lnTo>
                <a:lnTo>
                  <a:pt x="390" y="1920"/>
                </a:lnTo>
                <a:lnTo>
                  <a:pt x="390" y="1905"/>
                </a:lnTo>
                <a:lnTo>
                  <a:pt x="375" y="1905"/>
                </a:lnTo>
                <a:lnTo>
                  <a:pt x="375" y="1920"/>
                </a:lnTo>
                <a:lnTo>
                  <a:pt x="390" y="1920"/>
                </a:lnTo>
                <a:lnTo>
                  <a:pt x="390" y="1935"/>
                </a:lnTo>
                <a:lnTo>
                  <a:pt x="390" y="1950"/>
                </a:lnTo>
                <a:lnTo>
                  <a:pt x="390" y="1965"/>
                </a:lnTo>
                <a:lnTo>
                  <a:pt x="375" y="1965"/>
                </a:lnTo>
                <a:lnTo>
                  <a:pt x="375" y="1980"/>
                </a:lnTo>
                <a:lnTo>
                  <a:pt x="360" y="1980"/>
                </a:lnTo>
                <a:lnTo>
                  <a:pt x="360" y="1995"/>
                </a:lnTo>
                <a:lnTo>
                  <a:pt x="345" y="1995"/>
                </a:lnTo>
                <a:lnTo>
                  <a:pt x="360" y="1995"/>
                </a:lnTo>
                <a:lnTo>
                  <a:pt x="345" y="2010"/>
                </a:lnTo>
                <a:lnTo>
                  <a:pt x="345" y="2025"/>
                </a:lnTo>
                <a:lnTo>
                  <a:pt x="330" y="2010"/>
                </a:lnTo>
                <a:lnTo>
                  <a:pt x="330" y="2025"/>
                </a:lnTo>
                <a:lnTo>
                  <a:pt x="315" y="2025"/>
                </a:lnTo>
                <a:lnTo>
                  <a:pt x="300" y="2010"/>
                </a:lnTo>
                <a:lnTo>
                  <a:pt x="300" y="2025"/>
                </a:lnTo>
                <a:lnTo>
                  <a:pt x="270" y="2025"/>
                </a:lnTo>
                <a:lnTo>
                  <a:pt x="270" y="2010"/>
                </a:lnTo>
                <a:lnTo>
                  <a:pt x="255" y="2010"/>
                </a:lnTo>
                <a:lnTo>
                  <a:pt x="255" y="1995"/>
                </a:lnTo>
                <a:lnTo>
                  <a:pt x="270" y="1995"/>
                </a:lnTo>
                <a:lnTo>
                  <a:pt x="270" y="1980"/>
                </a:lnTo>
                <a:lnTo>
                  <a:pt x="255" y="1980"/>
                </a:lnTo>
                <a:lnTo>
                  <a:pt x="255" y="1965"/>
                </a:lnTo>
                <a:lnTo>
                  <a:pt x="255" y="1950"/>
                </a:lnTo>
                <a:lnTo>
                  <a:pt x="240" y="1950"/>
                </a:lnTo>
                <a:lnTo>
                  <a:pt x="240" y="1965"/>
                </a:lnTo>
                <a:lnTo>
                  <a:pt x="240" y="1980"/>
                </a:lnTo>
                <a:lnTo>
                  <a:pt x="225" y="1965"/>
                </a:lnTo>
                <a:lnTo>
                  <a:pt x="210" y="1965"/>
                </a:lnTo>
                <a:lnTo>
                  <a:pt x="195" y="1950"/>
                </a:lnTo>
                <a:lnTo>
                  <a:pt x="195" y="1935"/>
                </a:lnTo>
                <a:lnTo>
                  <a:pt x="195" y="1920"/>
                </a:lnTo>
                <a:lnTo>
                  <a:pt x="195" y="1905"/>
                </a:lnTo>
                <a:lnTo>
                  <a:pt x="180" y="1905"/>
                </a:lnTo>
                <a:lnTo>
                  <a:pt x="165" y="1905"/>
                </a:lnTo>
                <a:lnTo>
                  <a:pt x="150" y="1905"/>
                </a:lnTo>
                <a:lnTo>
                  <a:pt x="150" y="1890"/>
                </a:lnTo>
                <a:lnTo>
                  <a:pt x="135" y="1890"/>
                </a:lnTo>
                <a:lnTo>
                  <a:pt x="135" y="1875"/>
                </a:lnTo>
                <a:lnTo>
                  <a:pt x="135" y="1860"/>
                </a:lnTo>
                <a:lnTo>
                  <a:pt x="135" y="1845"/>
                </a:lnTo>
                <a:lnTo>
                  <a:pt x="135" y="1830"/>
                </a:lnTo>
                <a:lnTo>
                  <a:pt x="150" y="1830"/>
                </a:lnTo>
                <a:lnTo>
                  <a:pt x="165" y="1815"/>
                </a:lnTo>
                <a:lnTo>
                  <a:pt x="165" y="1800"/>
                </a:lnTo>
                <a:lnTo>
                  <a:pt x="180" y="1800"/>
                </a:lnTo>
                <a:lnTo>
                  <a:pt x="180" y="1785"/>
                </a:lnTo>
                <a:lnTo>
                  <a:pt x="165" y="1785"/>
                </a:lnTo>
                <a:lnTo>
                  <a:pt x="150" y="1770"/>
                </a:lnTo>
                <a:lnTo>
                  <a:pt x="150" y="1755"/>
                </a:lnTo>
                <a:lnTo>
                  <a:pt x="165" y="1755"/>
                </a:lnTo>
                <a:lnTo>
                  <a:pt x="180" y="1755"/>
                </a:lnTo>
                <a:lnTo>
                  <a:pt x="180" y="1740"/>
                </a:lnTo>
                <a:lnTo>
                  <a:pt x="165" y="1740"/>
                </a:lnTo>
                <a:lnTo>
                  <a:pt x="150" y="1725"/>
                </a:lnTo>
                <a:lnTo>
                  <a:pt x="150" y="1710"/>
                </a:lnTo>
                <a:lnTo>
                  <a:pt x="150" y="1695"/>
                </a:lnTo>
                <a:lnTo>
                  <a:pt x="135" y="1695"/>
                </a:lnTo>
                <a:lnTo>
                  <a:pt x="135" y="1680"/>
                </a:lnTo>
                <a:lnTo>
                  <a:pt x="135" y="1665"/>
                </a:lnTo>
                <a:lnTo>
                  <a:pt x="120" y="1665"/>
                </a:lnTo>
                <a:lnTo>
                  <a:pt x="135" y="1665"/>
                </a:lnTo>
                <a:lnTo>
                  <a:pt x="120" y="1665"/>
                </a:lnTo>
                <a:lnTo>
                  <a:pt x="135" y="1650"/>
                </a:lnTo>
                <a:lnTo>
                  <a:pt x="135" y="1635"/>
                </a:lnTo>
                <a:lnTo>
                  <a:pt x="150" y="1635"/>
                </a:lnTo>
                <a:lnTo>
                  <a:pt x="135" y="1620"/>
                </a:lnTo>
                <a:lnTo>
                  <a:pt x="135" y="1605"/>
                </a:lnTo>
                <a:lnTo>
                  <a:pt x="120" y="1605"/>
                </a:lnTo>
                <a:lnTo>
                  <a:pt x="120" y="1575"/>
                </a:lnTo>
                <a:lnTo>
                  <a:pt x="120" y="1560"/>
                </a:lnTo>
                <a:lnTo>
                  <a:pt x="90" y="1560"/>
                </a:lnTo>
                <a:lnTo>
                  <a:pt x="90" y="1545"/>
                </a:lnTo>
                <a:lnTo>
                  <a:pt x="105" y="1515"/>
                </a:lnTo>
                <a:lnTo>
                  <a:pt x="105" y="1500"/>
                </a:lnTo>
                <a:lnTo>
                  <a:pt x="90" y="1500"/>
                </a:lnTo>
                <a:lnTo>
                  <a:pt x="90" y="1485"/>
                </a:lnTo>
                <a:lnTo>
                  <a:pt x="105" y="1485"/>
                </a:lnTo>
                <a:lnTo>
                  <a:pt x="105" y="1470"/>
                </a:lnTo>
                <a:lnTo>
                  <a:pt x="120" y="1485"/>
                </a:lnTo>
                <a:lnTo>
                  <a:pt x="120" y="1470"/>
                </a:lnTo>
                <a:lnTo>
                  <a:pt x="135" y="1455"/>
                </a:lnTo>
                <a:lnTo>
                  <a:pt x="135" y="1470"/>
                </a:lnTo>
                <a:lnTo>
                  <a:pt x="150" y="1470"/>
                </a:lnTo>
                <a:lnTo>
                  <a:pt x="150" y="1455"/>
                </a:lnTo>
                <a:lnTo>
                  <a:pt x="165" y="1455"/>
                </a:lnTo>
                <a:lnTo>
                  <a:pt x="180" y="1455"/>
                </a:lnTo>
                <a:lnTo>
                  <a:pt x="180" y="1440"/>
                </a:lnTo>
                <a:lnTo>
                  <a:pt x="195" y="1440"/>
                </a:lnTo>
                <a:lnTo>
                  <a:pt x="210" y="1440"/>
                </a:lnTo>
                <a:lnTo>
                  <a:pt x="210" y="1425"/>
                </a:lnTo>
                <a:lnTo>
                  <a:pt x="210" y="1440"/>
                </a:lnTo>
                <a:lnTo>
                  <a:pt x="210" y="1425"/>
                </a:lnTo>
                <a:lnTo>
                  <a:pt x="225" y="1425"/>
                </a:lnTo>
                <a:lnTo>
                  <a:pt x="210" y="1425"/>
                </a:lnTo>
                <a:lnTo>
                  <a:pt x="195" y="1410"/>
                </a:lnTo>
                <a:lnTo>
                  <a:pt x="210" y="1410"/>
                </a:lnTo>
                <a:lnTo>
                  <a:pt x="210" y="1395"/>
                </a:lnTo>
                <a:lnTo>
                  <a:pt x="225" y="1395"/>
                </a:lnTo>
                <a:lnTo>
                  <a:pt x="255" y="1380"/>
                </a:lnTo>
                <a:lnTo>
                  <a:pt x="255" y="1365"/>
                </a:lnTo>
                <a:lnTo>
                  <a:pt x="255" y="1350"/>
                </a:lnTo>
                <a:lnTo>
                  <a:pt x="255" y="1335"/>
                </a:lnTo>
                <a:lnTo>
                  <a:pt x="240" y="1335"/>
                </a:lnTo>
                <a:lnTo>
                  <a:pt x="240" y="1320"/>
                </a:lnTo>
                <a:lnTo>
                  <a:pt x="240" y="1305"/>
                </a:lnTo>
                <a:lnTo>
                  <a:pt x="240" y="1320"/>
                </a:lnTo>
                <a:lnTo>
                  <a:pt x="240" y="1305"/>
                </a:lnTo>
                <a:lnTo>
                  <a:pt x="225" y="1305"/>
                </a:lnTo>
                <a:lnTo>
                  <a:pt x="225" y="1290"/>
                </a:lnTo>
                <a:lnTo>
                  <a:pt x="240" y="1275"/>
                </a:lnTo>
                <a:lnTo>
                  <a:pt x="240" y="1260"/>
                </a:lnTo>
                <a:lnTo>
                  <a:pt x="225" y="1245"/>
                </a:lnTo>
                <a:lnTo>
                  <a:pt x="210" y="1230"/>
                </a:lnTo>
                <a:lnTo>
                  <a:pt x="210" y="1215"/>
                </a:lnTo>
                <a:lnTo>
                  <a:pt x="225" y="1215"/>
                </a:lnTo>
                <a:lnTo>
                  <a:pt x="210" y="1215"/>
                </a:lnTo>
                <a:lnTo>
                  <a:pt x="225" y="1215"/>
                </a:lnTo>
                <a:lnTo>
                  <a:pt x="240" y="1200"/>
                </a:lnTo>
                <a:lnTo>
                  <a:pt x="240" y="1185"/>
                </a:lnTo>
                <a:lnTo>
                  <a:pt x="225" y="1185"/>
                </a:lnTo>
                <a:lnTo>
                  <a:pt x="225" y="1170"/>
                </a:lnTo>
                <a:lnTo>
                  <a:pt x="210" y="1170"/>
                </a:lnTo>
                <a:lnTo>
                  <a:pt x="210" y="1155"/>
                </a:lnTo>
                <a:lnTo>
                  <a:pt x="225" y="1140"/>
                </a:lnTo>
                <a:lnTo>
                  <a:pt x="225" y="1125"/>
                </a:lnTo>
                <a:lnTo>
                  <a:pt x="240" y="1125"/>
                </a:lnTo>
                <a:lnTo>
                  <a:pt x="240" y="1110"/>
                </a:lnTo>
                <a:lnTo>
                  <a:pt x="225" y="1110"/>
                </a:lnTo>
                <a:lnTo>
                  <a:pt x="225" y="1095"/>
                </a:lnTo>
                <a:lnTo>
                  <a:pt x="225" y="1080"/>
                </a:lnTo>
                <a:lnTo>
                  <a:pt x="240" y="1080"/>
                </a:lnTo>
                <a:lnTo>
                  <a:pt x="225" y="1065"/>
                </a:lnTo>
                <a:lnTo>
                  <a:pt x="225" y="1050"/>
                </a:lnTo>
                <a:lnTo>
                  <a:pt x="240" y="1050"/>
                </a:lnTo>
                <a:lnTo>
                  <a:pt x="240" y="1035"/>
                </a:lnTo>
                <a:lnTo>
                  <a:pt x="225" y="1035"/>
                </a:lnTo>
                <a:lnTo>
                  <a:pt x="210" y="1035"/>
                </a:lnTo>
                <a:lnTo>
                  <a:pt x="195" y="1035"/>
                </a:lnTo>
                <a:lnTo>
                  <a:pt x="195" y="1020"/>
                </a:lnTo>
                <a:lnTo>
                  <a:pt x="210" y="1005"/>
                </a:lnTo>
                <a:lnTo>
                  <a:pt x="195" y="990"/>
                </a:lnTo>
                <a:lnTo>
                  <a:pt x="195" y="1005"/>
                </a:lnTo>
                <a:lnTo>
                  <a:pt x="180" y="990"/>
                </a:lnTo>
                <a:lnTo>
                  <a:pt x="180" y="975"/>
                </a:lnTo>
                <a:lnTo>
                  <a:pt x="165" y="960"/>
                </a:lnTo>
                <a:lnTo>
                  <a:pt x="135" y="960"/>
                </a:lnTo>
                <a:lnTo>
                  <a:pt x="120" y="960"/>
                </a:lnTo>
                <a:lnTo>
                  <a:pt x="120" y="975"/>
                </a:lnTo>
                <a:lnTo>
                  <a:pt x="105" y="975"/>
                </a:lnTo>
                <a:lnTo>
                  <a:pt x="90" y="960"/>
                </a:lnTo>
                <a:lnTo>
                  <a:pt x="105" y="960"/>
                </a:lnTo>
                <a:lnTo>
                  <a:pt x="120" y="960"/>
                </a:lnTo>
                <a:lnTo>
                  <a:pt x="120" y="945"/>
                </a:lnTo>
                <a:lnTo>
                  <a:pt x="120" y="930"/>
                </a:lnTo>
                <a:lnTo>
                  <a:pt x="105" y="930"/>
                </a:lnTo>
                <a:lnTo>
                  <a:pt x="90" y="930"/>
                </a:lnTo>
                <a:lnTo>
                  <a:pt x="105" y="915"/>
                </a:lnTo>
                <a:lnTo>
                  <a:pt x="120" y="915"/>
                </a:lnTo>
                <a:lnTo>
                  <a:pt x="135" y="915"/>
                </a:lnTo>
                <a:lnTo>
                  <a:pt x="135" y="900"/>
                </a:lnTo>
                <a:lnTo>
                  <a:pt x="135" y="885"/>
                </a:lnTo>
                <a:lnTo>
                  <a:pt x="120" y="885"/>
                </a:lnTo>
                <a:lnTo>
                  <a:pt x="105" y="870"/>
                </a:lnTo>
                <a:lnTo>
                  <a:pt x="105" y="855"/>
                </a:lnTo>
                <a:lnTo>
                  <a:pt x="120" y="855"/>
                </a:lnTo>
                <a:lnTo>
                  <a:pt x="120" y="840"/>
                </a:lnTo>
                <a:lnTo>
                  <a:pt x="135" y="840"/>
                </a:lnTo>
                <a:lnTo>
                  <a:pt x="120" y="840"/>
                </a:lnTo>
                <a:lnTo>
                  <a:pt x="120" y="825"/>
                </a:lnTo>
                <a:lnTo>
                  <a:pt x="135" y="825"/>
                </a:lnTo>
                <a:lnTo>
                  <a:pt x="120" y="825"/>
                </a:lnTo>
                <a:lnTo>
                  <a:pt x="120" y="810"/>
                </a:lnTo>
                <a:lnTo>
                  <a:pt x="120" y="795"/>
                </a:lnTo>
                <a:lnTo>
                  <a:pt x="105" y="795"/>
                </a:lnTo>
                <a:lnTo>
                  <a:pt x="105" y="780"/>
                </a:lnTo>
                <a:lnTo>
                  <a:pt x="90" y="780"/>
                </a:lnTo>
                <a:lnTo>
                  <a:pt x="120" y="780"/>
                </a:lnTo>
                <a:lnTo>
                  <a:pt x="105" y="780"/>
                </a:lnTo>
                <a:lnTo>
                  <a:pt x="105" y="765"/>
                </a:lnTo>
                <a:lnTo>
                  <a:pt x="120" y="765"/>
                </a:lnTo>
                <a:lnTo>
                  <a:pt x="120" y="750"/>
                </a:lnTo>
                <a:lnTo>
                  <a:pt x="135" y="750"/>
                </a:lnTo>
                <a:lnTo>
                  <a:pt x="150" y="750"/>
                </a:lnTo>
                <a:lnTo>
                  <a:pt x="150" y="735"/>
                </a:lnTo>
                <a:lnTo>
                  <a:pt x="150" y="720"/>
                </a:lnTo>
                <a:lnTo>
                  <a:pt x="165" y="720"/>
                </a:lnTo>
                <a:lnTo>
                  <a:pt x="165" y="705"/>
                </a:lnTo>
                <a:lnTo>
                  <a:pt x="180" y="705"/>
                </a:lnTo>
                <a:lnTo>
                  <a:pt x="180" y="690"/>
                </a:lnTo>
                <a:lnTo>
                  <a:pt x="180" y="675"/>
                </a:lnTo>
                <a:lnTo>
                  <a:pt x="165" y="675"/>
                </a:lnTo>
                <a:lnTo>
                  <a:pt x="180" y="675"/>
                </a:lnTo>
                <a:lnTo>
                  <a:pt x="165" y="675"/>
                </a:lnTo>
                <a:lnTo>
                  <a:pt x="165" y="660"/>
                </a:lnTo>
                <a:lnTo>
                  <a:pt x="150" y="660"/>
                </a:lnTo>
                <a:lnTo>
                  <a:pt x="150" y="645"/>
                </a:lnTo>
                <a:lnTo>
                  <a:pt x="150" y="660"/>
                </a:lnTo>
                <a:lnTo>
                  <a:pt x="135" y="660"/>
                </a:lnTo>
                <a:lnTo>
                  <a:pt x="120" y="660"/>
                </a:lnTo>
                <a:lnTo>
                  <a:pt x="120" y="645"/>
                </a:lnTo>
                <a:lnTo>
                  <a:pt x="135" y="645"/>
                </a:lnTo>
                <a:lnTo>
                  <a:pt x="135" y="630"/>
                </a:lnTo>
                <a:lnTo>
                  <a:pt x="120" y="630"/>
                </a:lnTo>
                <a:lnTo>
                  <a:pt x="120" y="615"/>
                </a:lnTo>
                <a:lnTo>
                  <a:pt x="135" y="615"/>
                </a:lnTo>
                <a:lnTo>
                  <a:pt x="150" y="615"/>
                </a:lnTo>
                <a:lnTo>
                  <a:pt x="150" y="600"/>
                </a:lnTo>
                <a:lnTo>
                  <a:pt x="150" y="615"/>
                </a:lnTo>
                <a:lnTo>
                  <a:pt x="135" y="600"/>
                </a:lnTo>
                <a:lnTo>
                  <a:pt x="120" y="600"/>
                </a:lnTo>
                <a:lnTo>
                  <a:pt x="135" y="600"/>
                </a:lnTo>
                <a:lnTo>
                  <a:pt x="135" y="585"/>
                </a:lnTo>
                <a:lnTo>
                  <a:pt x="135" y="570"/>
                </a:lnTo>
                <a:lnTo>
                  <a:pt x="135" y="555"/>
                </a:lnTo>
                <a:lnTo>
                  <a:pt x="120" y="555"/>
                </a:lnTo>
                <a:lnTo>
                  <a:pt x="105" y="540"/>
                </a:lnTo>
                <a:lnTo>
                  <a:pt x="105" y="525"/>
                </a:lnTo>
                <a:lnTo>
                  <a:pt x="105" y="510"/>
                </a:lnTo>
                <a:lnTo>
                  <a:pt x="90" y="510"/>
                </a:lnTo>
                <a:lnTo>
                  <a:pt x="75" y="495"/>
                </a:lnTo>
                <a:lnTo>
                  <a:pt x="75" y="480"/>
                </a:lnTo>
                <a:lnTo>
                  <a:pt x="75" y="465"/>
                </a:lnTo>
                <a:lnTo>
                  <a:pt x="90" y="465"/>
                </a:lnTo>
                <a:lnTo>
                  <a:pt x="105" y="465"/>
                </a:lnTo>
                <a:lnTo>
                  <a:pt x="105" y="480"/>
                </a:lnTo>
                <a:lnTo>
                  <a:pt x="105" y="465"/>
                </a:lnTo>
                <a:lnTo>
                  <a:pt x="105" y="450"/>
                </a:lnTo>
                <a:lnTo>
                  <a:pt x="105" y="435"/>
                </a:lnTo>
                <a:lnTo>
                  <a:pt x="120" y="435"/>
                </a:lnTo>
                <a:lnTo>
                  <a:pt x="105" y="435"/>
                </a:lnTo>
                <a:lnTo>
                  <a:pt x="120" y="435"/>
                </a:lnTo>
                <a:lnTo>
                  <a:pt x="120" y="420"/>
                </a:lnTo>
                <a:lnTo>
                  <a:pt x="135" y="405"/>
                </a:lnTo>
                <a:lnTo>
                  <a:pt x="120" y="390"/>
                </a:lnTo>
                <a:lnTo>
                  <a:pt x="105" y="390"/>
                </a:lnTo>
                <a:lnTo>
                  <a:pt x="105" y="375"/>
                </a:lnTo>
                <a:lnTo>
                  <a:pt x="90" y="360"/>
                </a:lnTo>
                <a:lnTo>
                  <a:pt x="90" y="345"/>
                </a:lnTo>
                <a:lnTo>
                  <a:pt x="75" y="345"/>
                </a:lnTo>
                <a:lnTo>
                  <a:pt x="60" y="330"/>
                </a:lnTo>
                <a:lnTo>
                  <a:pt x="45" y="330"/>
                </a:lnTo>
                <a:lnTo>
                  <a:pt x="45" y="315"/>
                </a:lnTo>
                <a:lnTo>
                  <a:pt x="30" y="315"/>
                </a:lnTo>
                <a:lnTo>
                  <a:pt x="30" y="330"/>
                </a:lnTo>
                <a:lnTo>
                  <a:pt x="30" y="345"/>
                </a:lnTo>
                <a:lnTo>
                  <a:pt x="15" y="345"/>
                </a:lnTo>
                <a:lnTo>
                  <a:pt x="15" y="330"/>
                </a:lnTo>
                <a:lnTo>
                  <a:pt x="15" y="315"/>
                </a:lnTo>
                <a:lnTo>
                  <a:pt x="15" y="300"/>
                </a:lnTo>
                <a:lnTo>
                  <a:pt x="0" y="285"/>
                </a:lnTo>
                <a:lnTo>
                  <a:pt x="0" y="270"/>
                </a:lnTo>
                <a:lnTo>
                  <a:pt x="0" y="255"/>
                </a:lnTo>
                <a:lnTo>
                  <a:pt x="0" y="240"/>
                </a:lnTo>
                <a:lnTo>
                  <a:pt x="0" y="225"/>
                </a:lnTo>
                <a:lnTo>
                  <a:pt x="15" y="225"/>
                </a:lnTo>
                <a:lnTo>
                  <a:pt x="30" y="225"/>
                </a:lnTo>
                <a:lnTo>
                  <a:pt x="45" y="225"/>
                </a:lnTo>
                <a:lnTo>
                  <a:pt x="45" y="210"/>
                </a:lnTo>
                <a:lnTo>
                  <a:pt x="60" y="195"/>
                </a:lnTo>
                <a:lnTo>
                  <a:pt x="75" y="180"/>
                </a:lnTo>
                <a:lnTo>
                  <a:pt x="60" y="180"/>
                </a:lnTo>
                <a:lnTo>
                  <a:pt x="60" y="165"/>
                </a:lnTo>
                <a:lnTo>
                  <a:pt x="60" y="135"/>
                </a:lnTo>
                <a:lnTo>
                  <a:pt x="45" y="135"/>
                </a:lnTo>
                <a:lnTo>
                  <a:pt x="45" y="120"/>
                </a:lnTo>
                <a:lnTo>
                  <a:pt x="60" y="120"/>
                </a:lnTo>
                <a:lnTo>
                  <a:pt x="60" y="105"/>
                </a:lnTo>
                <a:lnTo>
                  <a:pt x="75" y="105"/>
                </a:lnTo>
                <a:lnTo>
                  <a:pt x="90" y="105"/>
                </a:lnTo>
                <a:lnTo>
                  <a:pt x="105" y="105"/>
                </a:lnTo>
                <a:lnTo>
                  <a:pt x="105" y="120"/>
                </a:lnTo>
                <a:lnTo>
                  <a:pt x="120" y="120"/>
                </a:lnTo>
                <a:lnTo>
                  <a:pt x="135" y="120"/>
                </a:lnTo>
                <a:lnTo>
                  <a:pt x="135" y="105"/>
                </a:lnTo>
                <a:lnTo>
                  <a:pt x="135" y="90"/>
                </a:lnTo>
                <a:lnTo>
                  <a:pt x="135" y="75"/>
                </a:lnTo>
                <a:lnTo>
                  <a:pt x="135" y="60"/>
                </a:lnTo>
                <a:lnTo>
                  <a:pt x="150" y="60"/>
                </a:lnTo>
                <a:lnTo>
                  <a:pt x="150" y="45"/>
                </a:lnTo>
                <a:lnTo>
                  <a:pt x="165" y="60"/>
                </a:lnTo>
                <a:lnTo>
                  <a:pt x="180" y="60"/>
                </a:lnTo>
                <a:lnTo>
                  <a:pt x="195" y="45"/>
                </a:lnTo>
                <a:lnTo>
                  <a:pt x="195" y="30"/>
                </a:lnTo>
                <a:lnTo>
                  <a:pt x="195" y="15"/>
                </a:lnTo>
                <a:lnTo>
                  <a:pt x="210" y="15"/>
                </a:lnTo>
                <a:lnTo>
                  <a:pt x="210" y="30"/>
                </a:lnTo>
                <a:lnTo>
                  <a:pt x="210" y="15"/>
                </a:lnTo>
                <a:lnTo>
                  <a:pt x="225" y="30"/>
                </a:lnTo>
                <a:lnTo>
                  <a:pt x="225" y="15"/>
                </a:lnTo>
                <a:lnTo>
                  <a:pt x="240" y="15"/>
                </a:lnTo>
                <a:lnTo>
                  <a:pt x="240" y="0"/>
                </a:lnTo>
                <a:lnTo>
                  <a:pt x="255" y="0"/>
                </a:lnTo>
                <a:lnTo>
                  <a:pt x="270" y="0"/>
                </a:lnTo>
                <a:lnTo>
                  <a:pt x="270" y="15"/>
                </a:lnTo>
                <a:lnTo>
                  <a:pt x="270" y="30"/>
                </a:lnTo>
                <a:lnTo>
                  <a:pt x="255" y="30"/>
                </a:lnTo>
                <a:lnTo>
                  <a:pt x="255" y="45"/>
                </a:lnTo>
                <a:lnTo>
                  <a:pt x="255" y="60"/>
                </a:lnTo>
                <a:lnTo>
                  <a:pt x="270" y="60"/>
                </a:lnTo>
                <a:lnTo>
                  <a:pt x="270" y="75"/>
                </a:lnTo>
                <a:lnTo>
                  <a:pt x="285" y="75"/>
                </a:lnTo>
                <a:lnTo>
                  <a:pt x="300" y="75"/>
                </a:lnTo>
                <a:lnTo>
                  <a:pt x="300" y="60"/>
                </a:lnTo>
                <a:lnTo>
                  <a:pt x="300" y="75"/>
                </a:lnTo>
                <a:lnTo>
                  <a:pt x="315" y="75"/>
                </a:lnTo>
                <a:lnTo>
                  <a:pt x="315" y="60"/>
                </a:lnTo>
                <a:lnTo>
                  <a:pt x="330" y="60"/>
                </a:lnTo>
                <a:lnTo>
                  <a:pt x="330" y="75"/>
                </a:lnTo>
                <a:lnTo>
                  <a:pt x="345" y="75"/>
                </a:lnTo>
                <a:lnTo>
                  <a:pt x="345" y="60"/>
                </a:lnTo>
                <a:lnTo>
                  <a:pt x="345" y="45"/>
                </a:lnTo>
                <a:lnTo>
                  <a:pt x="360" y="45"/>
                </a:lnTo>
                <a:lnTo>
                  <a:pt x="375" y="45"/>
                </a:lnTo>
                <a:lnTo>
                  <a:pt x="375" y="30"/>
                </a:lnTo>
                <a:lnTo>
                  <a:pt x="375" y="45"/>
                </a:lnTo>
                <a:lnTo>
                  <a:pt x="390" y="45"/>
                </a:lnTo>
                <a:lnTo>
                  <a:pt x="405" y="45"/>
                </a:lnTo>
                <a:lnTo>
                  <a:pt x="420" y="45"/>
                </a:lnTo>
                <a:lnTo>
                  <a:pt x="420" y="30"/>
                </a:lnTo>
                <a:lnTo>
                  <a:pt x="435" y="30"/>
                </a:lnTo>
                <a:lnTo>
                  <a:pt x="450" y="30"/>
                </a:lnTo>
                <a:lnTo>
                  <a:pt x="465" y="30"/>
                </a:lnTo>
                <a:lnTo>
                  <a:pt x="480" y="30"/>
                </a:lnTo>
                <a:lnTo>
                  <a:pt x="480" y="15"/>
                </a:lnTo>
                <a:lnTo>
                  <a:pt x="495" y="30"/>
                </a:lnTo>
                <a:lnTo>
                  <a:pt x="510" y="30"/>
                </a:lnTo>
                <a:lnTo>
                  <a:pt x="510" y="15"/>
                </a:lnTo>
                <a:lnTo>
                  <a:pt x="540" y="30"/>
                </a:lnTo>
                <a:lnTo>
                  <a:pt x="555" y="45"/>
                </a:lnTo>
                <a:lnTo>
                  <a:pt x="570" y="60"/>
                </a:lnTo>
                <a:lnTo>
                  <a:pt x="585" y="60"/>
                </a:lnTo>
                <a:lnTo>
                  <a:pt x="585" y="75"/>
                </a:lnTo>
                <a:lnTo>
                  <a:pt x="600" y="75"/>
                </a:lnTo>
                <a:lnTo>
                  <a:pt x="600" y="90"/>
                </a:lnTo>
                <a:lnTo>
                  <a:pt x="615" y="90"/>
                </a:lnTo>
                <a:lnTo>
                  <a:pt x="615" y="105"/>
                </a:lnTo>
                <a:lnTo>
                  <a:pt x="615" y="135"/>
                </a:lnTo>
                <a:lnTo>
                  <a:pt x="600" y="150"/>
                </a:lnTo>
                <a:lnTo>
                  <a:pt x="615" y="150"/>
                </a:lnTo>
                <a:lnTo>
                  <a:pt x="630" y="165"/>
                </a:lnTo>
                <a:lnTo>
                  <a:pt x="630" y="180"/>
                </a:lnTo>
                <a:lnTo>
                  <a:pt x="645" y="180"/>
                </a:lnTo>
                <a:lnTo>
                  <a:pt x="645" y="195"/>
                </a:lnTo>
                <a:lnTo>
                  <a:pt x="660" y="195"/>
                </a:lnTo>
                <a:lnTo>
                  <a:pt x="675" y="195"/>
                </a:lnTo>
                <a:lnTo>
                  <a:pt x="675" y="210"/>
                </a:lnTo>
                <a:lnTo>
                  <a:pt x="675" y="225"/>
                </a:lnTo>
                <a:lnTo>
                  <a:pt x="691" y="225"/>
                </a:lnTo>
                <a:lnTo>
                  <a:pt x="691" y="210"/>
                </a:lnTo>
                <a:lnTo>
                  <a:pt x="706" y="210"/>
                </a:lnTo>
                <a:lnTo>
                  <a:pt x="706" y="225"/>
                </a:lnTo>
                <a:lnTo>
                  <a:pt x="721" y="225"/>
                </a:lnTo>
                <a:lnTo>
                  <a:pt x="721" y="240"/>
                </a:lnTo>
                <a:lnTo>
                  <a:pt x="736" y="240"/>
                </a:lnTo>
                <a:lnTo>
                  <a:pt x="736" y="255"/>
                </a:lnTo>
                <a:lnTo>
                  <a:pt x="721" y="255"/>
                </a:lnTo>
                <a:lnTo>
                  <a:pt x="706" y="255"/>
                </a:lnTo>
                <a:lnTo>
                  <a:pt x="706" y="270"/>
                </a:lnTo>
                <a:lnTo>
                  <a:pt x="721" y="285"/>
                </a:lnTo>
                <a:lnTo>
                  <a:pt x="706" y="285"/>
                </a:lnTo>
                <a:lnTo>
                  <a:pt x="706" y="300"/>
                </a:lnTo>
                <a:lnTo>
                  <a:pt x="721" y="300"/>
                </a:lnTo>
                <a:lnTo>
                  <a:pt x="706" y="300"/>
                </a:lnTo>
                <a:lnTo>
                  <a:pt x="691" y="315"/>
                </a:lnTo>
                <a:lnTo>
                  <a:pt x="691" y="330"/>
                </a:lnTo>
                <a:lnTo>
                  <a:pt x="691" y="345"/>
                </a:lnTo>
                <a:lnTo>
                  <a:pt x="706" y="345"/>
                </a:lnTo>
                <a:lnTo>
                  <a:pt x="706" y="360"/>
                </a:lnTo>
                <a:lnTo>
                  <a:pt x="706" y="375"/>
                </a:lnTo>
                <a:lnTo>
                  <a:pt x="691" y="375"/>
                </a:lnTo>
                <a:lnTo>
                  <a:pt x="691" y="390"/>
                </a:lnTo>
                <a:lnTo>
                  <a:pt x="706" y="390"/>
                </a:lnTo>
                <a:lnTo>
                  <a:pt x="706" y="405"/>
                </a:lnTo>
                <a:lnTo>
                  <a:pt x="691" y="405"/>
                </a:lnTo>
                <a:lnTo>
                  <a:pt x="691" y="420"/>
                </a:lnTo>
                <a:lnTo>
                  <a:pt x="706" y="420"/>
                </a:lnTo>
                <a:lnTo>
                  <a:pt x="706" y="435"/>
                </a:lnTo>
                <a:lnTo>
                  <a:pt x="736" y="435"/>
                </a:lnTo>
                <a:lnTo>
                  <a:pt x="751" y="435"/>
                </a:lnTo>
                <a:lnTo>
                  <a:pt x="766" y="450"/>
                </a:lnTo>
                <a:lnTo>
                  <a:pt x="781" y="450"/>
                </a:lnTo>
                <a:lnTo>
                  <a:pt x="781" y="465"/>
                </a:lnTo>
                <a:lnTo>
                  <a:pt x="781" y="480"/>
                </a:lnTo>
                <a:lnTo>
                  <a:pt x="781" y="495"/>
                </a:lnTo>
                <a:lnTo>
                  <a:pt x="796" y="495"/>
                </a:lnTo>
                <a:lnTo>
                  <a:pt x="796" y="510"/>
                </a:lnTo>
                <a:lnTo>
                  <a:pt x="796" y="525"/>
                </a:lnTo>
                <a:lnTo>
                  <a:pt x="811" y="540"/>
                </a:lnTo>
                <a:lnTo>
                  <a:pt x="826" y="540"/>
                </a:lnTo>
                <a:lnTo>
                  <a:pt x="826" y="555"/>
                </a:lnTo>
                <a:lnTo>
                  <a:pt x="826" y="540"/>
                </a:lnTo>
                <a:lnTo>
                  <a:pt x="841" y="555"/>
                </a:lnTo>
                <a:lnTo>
                  <a:pt x="856" y="570"/>
                </a:lnTo>
                <a:lnTo>
                  <a:pt x="856" y="585"/>
                </a:lnTo>
                <a:lnTo>
                  <a:pt x="856" y="600"/>
                </a:lnTo>
                <a:lnTo>
                  <a:pt x="856" y="615"/>
                </a:lnTo>
                <a:lnTo>
                  <a:pt x="841" y="615"/>
                </a:lnTo>
                <a:lnTo>
                  <a:pt x="826" y="615"/>
                </a:lnTo>
                <a:lnTo>
                  <a:pt x="841" y="615"/>
                </a:lnTo>
                <a:lnTo>
                  <a:pt x="841" y="630"/>
                </a:lnTo>
                <a:lnTo>
                  <a:pt x="841" y="645"/>
                </a:lnTo>
                <a:lnTo>
                  <a:pt x="841" y="660"/>
                </a:lnTo>
                <a:lnTo>
                  <a:pt x="841" y="645"/>
                </a:lnTo>
                <a:lnTo>
                  <a:pt x="856" y="645"/>
                </a:lnTo>
                <a:lnTo>
                  <a:pt x="871" y="645"/>
                </a:lnTo>
                <a:lnTo>
                  <a:pt x="871" y="660"/>
                </a:lnTo>
                <a:lnTo>
                  <a:pt x="886" y="660"/>
                </a:lnTo>
                <a:lnTo>
                  <a:pt x="901" y="660"/>
                </a:lnTo>
                <a:lnTo>
                  <a:pt x="901" y="645"/>
                </a:lnTo>
                <a:lnTo>
                  <a:pt x="916" y="645"/>
                </a:lnTo>
                <a:lnTo>
                  <a:pt x="901" y="660"/>
                </a:lnTo>
                <a:lnTo>
                  <a:pt x="886" y="660"/>
                </a:lnTo>
                <a:lnTo>
                  <a:pt x="901" y="660"/>
                </a:lnTo>
                <a:lnTo>
                  <a:pt x="901" y="675"/>
                </a:lnTo>
                <a:lnTo>
                  <a:pt x="886" y="660"/>
                </a:lnTo>
                <a:lnTo>
                  <a:pt x="886" y="675"/>
                </a:lnTo>
                <a:lnTo>
                  <a:pt x="916" y="675"/>
                </a:lnTo>
                <a:lnTo>
                  <a:pt x="916" y="660"/>
                </a:lnTo>
                <a:lnTo>
                  <a:pt x="916" y="645"/>
                </a:lnTo>
                <a:lnTo>
                  <a:pt x="931" y="660"/>
                </a:lnTo>
                <a:lnTo>
                  <a:pt x="946" y="660"/>
                </a:lnTo>
                <a:lnTo>
                  <a:pt x="961" y="660"/>
                </a:lnTo>
                <a:lnTo>
                  <a:pt x="976" y="660"/>
                </a:lnTo>
                <a:lnTo>
                  <a:pt x="991" y="660"/>
                </a:lnTo>
                <a:lnTo>
                  <a:pt x="1006" y="660"/>
                </a:lnTo>
                <a:lnTo>
                  <a:pt x="1021" y="660"/>
                </a:lnTo>
                <a:lnTo>
                  <a:pt x="1021" y="645"/>
                </a:lnTo>
                <a:lnTo>
                  <a:pt x="1036" y="645"/>
                </a:lnTo>
                <a:lnTo>
                  <a:pt x="1051" y="645"/>
                </a:lnTo>
                <a:lnTo>
                  <a:pt x="1051" y="660"/>
                </a:lnTo>
                <a:lnTo>
                  <a:pt x="1051" y="675"/>
                </a:lnTo>
                <a:lnTo>
                  <a:pt x="1066" y="675"/>
                </a:lnTo>
                <a:lnTo>
                  <a:pt x="1066" y="690"/>
                </a:lnTo>
                <a:lnTo>
                  <a:pt x="1081" y="690"/>
                </a:lnTo>
                <a:lnTo>
                  <a:pt x="1096" y="690"/>
                </a:lnTo>
                <a:lnTo>
                  <a:pt x="1096" y="720"/>
                </a:lnTo>
                <a:lnTo>
                  <a:pt x="1096" y="705"/>
                </a:lnTo>
                <a:lnTo>
                  <a:pt x="1096" y="720"/>
                </a:lnTo>
                <a:lnTo>
                  <a:pt x="1111" y="720"/>
                </a:lnTo>
                <a:lnTo>
                  <a:pt x="1111" y="735"/>
                </a:lnTo>
                <a:lnTo>
                  <a:pt x="1111" y="750"/>
                </a:lnTo>
                <a:lnTo>
                  <a:pt x="1096" y="750"/>
                </a:lnTo>
                <a:lnTo>
                  <a:pt x="1096" y="765"/>
                </a:lnTo>
                <a:lnTo>
                  <a:pt x="1111" y="765"/>
                </a:lnTo>
                <a:lnTo>
                  <a:pt x="1111" y="780"/>
                </a:lnTo>
                <a:lnTo>
                  <a:pt x="1111" y="795"/>
                </a:lnTo>
                <a:lnTo>
                  <a:pt x="1081" y="795"/>
                </a:lnTo>
                <a:lnTo>
                  <a:pt x="1081" y="810"/>
                </a:lnTo>
                <a:lnTo>
                  <a:pt x="1096" y="810"/>
                </a:lnTo>
                <a:lnTo>
                  <a:pt x="1096" y="825"/>
                </a:lnTo>
                <a:lnTo>
                  <a:pt x="1111" y="825"/>
                </a:lnTo>
                <a:lnTo>
                  <a:pt x="1126" y="825"/>
                </a:lnTo>
                <a:lnTo>
                  <a:pt x="1126" y="840"/>
                </a:lnTo>
                <a:lnTo>
                  <a:pt x="1141" y="840"/>
                </a:lnTo>
                <a:lnTo>
                  <a:pt x="1126" y="840"/>
                </a:lnTo>
                <a:lnTo>
                  <a:pt x="1126" y="855"/>
                </a:lnTo>
                <a:lnTo>
                  <a:pt x="1141" y="855"/>
                </a:lnTo>
                <a:lnTo>
                  <a:pt x="1156" y="855"/>
                </a:lnTo>
                <a:lnTo>
                  <a:pt x="1171" y="870"/>
                </a:lnTo>
                <a:lnTo>
                  <a:pt x="1171" y="885"/>
                </a:lnTo>
                <a:lnTo>
                  <a:pt x="1186" y="885"/>
                </a:lnTo>
                <a:lnTo>
                  <a:pt x="1186" y="870"/>
                </a:lnTo>
                <a:lnTo>
                  <a:pt x="1186" y="855"/>
                </a:lnTo>
                <a:lnTo>
                  <a:pt x="1201" y="855"/>
                </a:lnTo>
                <a:lnTo>
                  <a:pt x="1201" y="870"/>
                </a:lnTo>
                <a:lnTo>
                  <a:pt x="1216" y="870"/>
                </a:lnTo>
                <a:lnTo>
                  <a:pt x="1231" y="885"/>
                </a:lnTo>
                <a:lnTo>
                  <a:pt x="1246" y="885"/>
                </a:lnTo>
                <a:lnTo>
                  <a:pt x="1261" y="870"/>
                </a:lnTo>
                <a:lnTo>
                  <a:pt x="1276" y="870"/>
                </a:lnTo>
                <a:lnTo>
                  <a:pt x="1291" y="870"/>
                </a:lnTo>
                <a:lnTo>
                  <a:pt x="1276" y="870"/>
                </a:lnTo>
                <a:lnTo>
                  <a:pt x="1291" y="870"/>
                </a:lnTo>
                <a:lnTo>
                  <a:pt x="1291" y="855"/>
                </a:lnTo>
                <a:lnTo>
                  <a:pt x="1291" y="870"/>
                </a:lnTo>
                <a:lnTo>
                  <a:pt x="1306" y="870"/>
                </a:lnTo>
                <a:lnTo>
                  <a:pt x="1321" y="870"/>
                </a:lnTo>
                <a:lnTo>
                  <a:pt x="1336" y="870"/>
                </a:lnTo>
                <a:lnTo>
                  <a:pt x="1351" y="870"/>
                </a:lnTo>
                <a:lnTo>
                  <a:pt x="1351" y="855"/>
                </a:lnTo>
                <a:lnTo>
                  <a:pt x="1351" y="840"/>
                </a:lnTo>
                <a:lnTo>
                  <a:pt x="1366" y="840"/>
                </a:lnTo>
                <a:lnTo>
                  <a:pt x="1381" y="840"/>
                </a:lnTo>
                <a:lnTo>
                  <a:pt x="1411" y="840"/>
                </a:lnTo>
                <a:lnTo>
                  <a:pt x="1426" y="840"/>
                </a:lnTo>
                <a:lnTo>
                  <a:pt x="1426" y="825"/>
                </a:lnTo>
                <a:lnTo>
                  <a:pt x="1441" y="825"/>
                </a:lnTo>
                <a:lnTo>
                  <a:pt x="1441" y="810"/>
                </a:lnTo>
                <a:lnTo>
                  <a:pt x="1441" y="795"/>
                </a:lnTo>
                <a:lnTo>
                  <a:pt x="1456" y="795"/>
                </a:lnTo>
                <a:lnTo>
                  <a:pt x="1456" y="780"/>
                </a:lnTo>
                <a:lnTo>
                  <a:pt x="1471" y="780"/>
                </a:lnTo>
                <a:lnTo>
                  <a:pt x="1486" y="780"/>
                </a:lnTo>
                <a:lnTo>
                  <a:pt x="1486" y="795"/>
                </a:lnTo>
                <a:lnTo>
                  <a:pt x="1501" y="795"/>
                </a:lnTo>
                <a:lnTo>
                  <a:pt x="1501" y="810"/>
                </a:lnTo>
                <a:lnTo>
                  <a:pt x="1516" y="810"/>
                </a:lnTo>
                <a:lnTo>
                  <a:pt x="1516" y="825"/>
                </a:lnTo>
                <a:lnTo>
                  <a:pt x="1531" y="825"/>
                </a:lnTo>
                <a:lnTo>
                  <a:pt x="1531" y="840"/>
                </a:lnTo>
                <a:lnTo>
                  <a:pt x="1531" y="855"/>
                </a:lnTo>
                <a:lnTo>
                  <a:pt x="1546" y="855"/>
                </a:lnTo>
                <a:lnTo>
                  <a:pt x="1561" y="855"/>
                </a:lnTo>
                <a:lnTo>
                  <a:pt x="1576" y="855"/>
                </a:lnTo>
                <a:lnTo>
                  <a:pt x="1591" y="855"/>
                </a:lnTo>
                <a:lnTo>
                  <a:pt x="1591" y="870"/>
                </a:lnTo>
                <a:lnTo>
                  <a:pt x="1591" y="885"/>
                </a:lnTo>
                <a:lnTo>
                  <a:pt x="1576" y="885"/>
                </a:lnTo>
                <a:lnTo>
                  <a:pt x="1576" y="900"/>
                </a:lnTo>
                <a:lnTo>
                  <a:pt x="1561" y="900"/>
                </a:lnTo>
                <a:lnTo>
                  <a:pt x="1561" y="885"/>
                </a:lnTo>
                <a:lnTo>
                  <a:pt x="1546" y="885"/>
                </a:lnTo>
                <a:lnTo>
                  <a:pt x="1546" y="900"/>
                </a:lnTo>
                <a:lnTo>
                  <a:pt x="1531" y="900"/>
                </a:lnTo>
                <a:lnTo>
                  <a:pt x="1546" y="900"/>
                </a:lnTo>
                <a:lnTo>
                  <a:pt x="1546" y="915"/>
                </a:lnTo>
                <a:lnTo>
                  <a:pt x="1561" y="915"/>
                </a:lnTo>
                <a:lnTo>
                  <a:pt x="1576" y="930"/>
                </a:lnTo>
                <a:lnTo>
                  <a:pt x="1576" y="945"/>
                </a:lnTo>
                <a:lnTo>
                  <a:pt x="1576" y="960"/>
                </a:lnTo>
                <a:lnTo>
                  <a:pt x="1576" y="975"/>
                </a:lnTo>
                <a:lnTo>
                  <a:pt x="1591" y="975"/>
                </a:lnTo>
                <a:lnTo>
                  <a:pt x="1606" y="975"/>
                </a:lnTo>
                <a:lnTo>
                  <a:pt x="1621" y="960"/>
                </a:lnTo>
                <a:lnTo>
                  <a:pt x="1606" y="975"/>
                </a:lnTo>
                <a:lnTo>
                  <a:pt x="1606" y="990"/>
                </a:lnTo>
                <a:lnTo>
                  <a:pt x="1606" y="1005"/>
                </a:lnTo>
                <a:lnTo>
                  <a:pt x="1606" y="990"/>
                </a:lnTo>
                <a:lnTo>
                  <a:pt x="1621" y="990"/>
                </a:lnTo>
                <a:lnTo>
                  <a:pt x="1636" y="990"/>
                </a:lnTo>
                <a:lnTo>
                  <a:pt x="1651" y="990"/>
                </a:lnTo>
                <a:lnTo>
                  <a:pt x="1651" y="1005"/>
                </a:lnTo>
                <a:lnTo>
                  <a:pt x="1636" y="1005"/>
                </a:lnTo>
                <a:lnTo>
                  <a:pt x="1636" y="1020"/>
                </a:lnTo>
                <a:lnTo>
                  <a:pt x="1651" y="1035"/>
                </a:lnTo>
                <a:lnTo>
                  <a:pt x="1636" y="1035"/>
                </a:lnTo>
                <a:lnTo>
                  <a:pt x="1636" y="1050"/>
                </a:lnTo>
                <a:lnTo>
                  <a:pt x="1636" y="1065"/>
                </a:lnTo>
                <a:lnTo>
                  <a:pt x="1621" y="1065"/>
                </a:lnTo>
                <a:lnTo>
                  <a:pt x="1606" y="1065"/>
                </a:lnTo>
                <a:lnTo>
                  <a:pt x="1606" y="1080"/>
                </a:lnTo>
                <a:lnTo>
                  <a:pt x="1621" y="1080"/>
                </a:lnTo>
                <a:lnTo>
                  <a:pt x="1606" y="1080"/>
                </a:lnTo>
                <a:lnTo>
                  <a:pt x="1621" y="1080"/>
                </a:lnTo>
                <a:lnTo>
                  <a:pt x="1606" y="1110"/>
                </a:lnTo>
                <a:lnTo>
                  <a:pt x="1621" y="1110"/>
                </a:lnTo>
                <a:lnTo>
                  <a:pt x="1606" y="1110"/>
                </a:lnTo>
                <a:lnTo>
                  <a:pt x="1621" y="1110"/>
                </a:lnTo>
                <a:lnTo>
                  <a:pt x="1621" y="1125"/>
                </a:lnTo>
                <a:lnTo>
                  <a:pt x="1606" y="1125"/>
                </a:lnTo>
                <a:lnTo>
                  <a:pt x="1606" y="1140"/>
                </a:lnTo>
                <a:lnTo>
                  <a:pt x="1591" y="1140"/>
                </a:lnTo>
                <a:lnTo>
                  <a:pt x="1591" y="1155"/>
                </a:lnTo>
                <a:lnTo>
                  <a:pt x="1576" y="1155"/>
                </a:lnTo>
                <a:lnTo>
                  <a:pt x="1561" y="1140"/>
                </a:lnTo>
                <a:lnTo>
                  <a:pt x="1546" y="1140"/>
                </a:lnTo>
                <a:lnTo>
                  <a:pt x="1561" y="1155"/>
                </a:lnTo>
                <a:lnTo>
                  <a:pt x="1546" y="1155"/>
                </a:lnTo>
                <a:lnTo>
                  <a:pt x="1546" y="1170"/>
                </a:lnTo>
                <a:lnTo>
                  <a:pt x="1546" y="1185"/>
                </a:lnTo>
                <a:lnTo>
                  <a:pt x="1531" y="1185"/>
                </a:lnTo>
                <a:lnTo>
                  <a:pt x="1516" y="1185"/>
                </a:lnTo>
                <a:lnTo>
                  <a:pt x="1531" y="1200"/>
                </a:lnTo>
                <a:lnTo>
                  <a:pt x="1546" y="1215"/>
                </a:lnTo>
                <a:lnTo>
                  <a:pt x="1531" y="1215"/>
                </a:lnTo>
                <a:lnTo>
                  <a:pt x="1516" y="1230"/>
                </a:lnTo>
                <a:lnTo>
                  <a:pt x="1501" y="1230"/>
                </a:lnTo>
                <a:lnTo>
                  <a:pt x="1501" y="1245"/>
                </a:lnTo>
                <a:lnTo>
                  <a:pt x="1501" y="1260"/>
                </a:lnTo>
                <a:lnTo>
                  <a:pt x="1501" y="1275"/>
                </a:lnTo>
                <a:lnTo>
                  <a:pt x="1516" y="1260"/>
                </a:lnTo>
                <a:lnTo>
                  <a:pt x="1531" y="1260"/>
                </a:lnTo>
                <a:lnTo>
                  <a:pt x="1546" y="1275"/>
                </a:lnTo>
                <a:lnTo>
                  <a:pt x="1546" y="1290"/>
                </a:lnTo>
                <a:lnTo>
                  <a:pt x="1546" y="1275"/>
                </a:lnTo>
                <a:lnTo>
                  <a:pt x="1516" y="1290"/>
                </a:lnTo>
                <a:lnTo>
                  <a:pt x="1501" y="1290"/>
                </a:lnTo>
                <a:lnTo>
                  <a:pt x="1501" y="1305"/>
                </a:lnTo>
                <a:lnTo>
                  <a:pt x="796" y="1095"/>
                </a:lnTo>
                <a:lnTo>
                  <a:pt x="796" y="1080"/>
                </a:lnTo>
                <a:lnTo>
                  <a:pt x="796" y="1065"/>
                </a:lnTo>
                <a:lnTo>
                  <a:pt x="781" y="1065"/>
                </a:lnTo>
                <a:lnTo>
                  <a:pt x="781" y="1050"/>
                </a:lnTo>
                <a:lnTo>
                  <a:pt x="766" y="1035"/>
                </a:lnTo>
                <a:lnTo>
                  <a:pt x="766" y="1020"/>
                </a:lnTo>
                <a:lnTo>
                  <a:pt x="781" y="1020"/>
                </a:lnTo>
                <a:lnTo>
                  <a:pt x="796" y="1020"/>
                </a:lnTo>
                <a:lnTo>
                  <a:pt x="811" y="1020"/>
                </a:lnTo>
                <a:lnTo>
                  <a:pt x="811" y="1005"/>
                </a:lnTo>
                <a:lnTo>
                  <a:pt x="826" y="1005"/>
                </a:lnTo>
                <a:lnTo>
                  <a:pt x="841" y="1005"/>
                </a:lnTo>
                <a:lnTo>
                  <a:pt x="841" y="990"/>
                </a:lnTo>
                <a:lnTo>
                  <a:pt x="856" y="990"/>
                </a:lnTo>
                <a:lnTo>
                  <a:pt x="856" y="975"/>
                </a:lnTo>
                <a:lnTo>
                  <a:pt x="871" y="975"/>
                </a:lnTo>
                <a:lnTo>
                  <a:pt x="886" y="975"/>
                </a:lnTo>
                <a:lnTo>
                  <a:pt x="886" y="960"/>
                </a:lnTo>
                <a:lnTo>
                  <a:pt x="871" y="960"/>
                </a:lnTo>
                <a:lnTo>
                  <a:pt x="871" y="945"/>
                </a:lnTo>
                <a:lnTo>
                  <a:pt x="856" y="945"/>
                </a:lnTo>
                <a:lnTo>
                  <a:pt x="856" y="930"/>
                </a:lnTo>
                <a:lnTo>
                  <a:pt x="841" y="930"/>
                </a:lnTo>
                <a:lnTo>
                  <a:pt x="841" y="915"/>
                </a:lnTo>
                <a:lnTo>
                  <a:pt x="841" y="900"/>
                </a:lnTo>
                <a:lnTo>
                  <a:pt x="856" y="900"/>
                </a:lnTo>
                <a:lnTo>
                  <a:pt x="841" y="900"/>
                </a:lnTo>
                <a:lnTo>
                  <a:pt x="841" y="885"/>
                </a:lnTo>
                <a:lnTo>
                  <a:pt x="856" y="870"/>
                </a:lnTo>
                <a:lnTo>
                  <a:pt x="841" y="870"/>
                </a:lnTo>
                <a:lnTo>
                  <a:pt x="856" y="870"/>
                </a:lnTo>
                <a:lnTo>
                  <a:pt x="871" y="855"/>
                </a:lnTo>
                <a:lnTo>
                  <a:pt x="886" y="855"/>
                </a:lnTo>
                <a:lnTo>
                  <a:pt x="886" y="840"/>
                </a:lnTo>
                <a:lnTo>
                  <a:pt x="886" y="825"/>
                </a:lnTo>
                <a:lnTo>
                  <a:pt x="871" y="825"/>
                </a:lnTo>
                <a:lnTo>
                  <a:pt x="856" y="825"/>
                </a:lnTo>
                <a:lnTo>
                  <a:pt x="856" y="810"/>
                </a:lnTo>
                <a:lnTo>
                  <a:pt x="841" y="810"/>
                </a:lnTo>
                <a:lnTo>
                  <a:pt x="826" y="810"/>
                </a:lnTo>
                <a:lnTo>
                  <a:pt x="826" y="825"/>
                </a:lnTo>
                <a:lnTo>
                  <a:pt x="826" y="840"/>
                </a:lnTo>
                <a:lnTo>
                  <a:pt x="811" y="840"/>
                </a:lnTo>
                <a:lnTo>
                  <a:pt x="796" y="840"/>
                </a:lnTo>
                <a:lnTo>
                  <a:pt x="796" y="855"/>
                </a:lnTo>
                <a:lnTo>
                  <a:pt x="781" y="855"/>
                </a:lnTo>
                <a:lnTo>
                  <a:pt x="766" y="855"/>
                </a:lnTo>
                <a:lnTo>
                  <a:pt x="751" y="855"/>
                </a:lnTo>
                <a:lnTo>
                  <a:pt x="736" y="855"/>
                </a:lnTo>
                <a:lnTo>
                  <a:pt x="736" y="870"/>
                </a:lnTo>
                <a:lnTo>
                  <a:pt x="721" y="870"/>
                </a:lnTo>
                <a:lnTo>
                  <a:pt x="721" y="855"/>
                </a:lnTo>
                <a:lnTo>
                  <a:pt x="706" y="855"/>
                </a:lnTo>
                <a:lnTo>
                  <a:pt x="706" y="840"/>
                </a:lnTo>
                <a:lnTo>
                  <a:pt x="691" y="840"/>
                </a:lnTo>
                <a:lnTo>
                  <a:pt x="675" y="825"/>
                </a:lnTo>
                <a:lnTo>
                  <a:pt x="691" y="825"/>
                </a:lnTo>
                <a:lnTo>
                  <a:pt x="675" y="825"/>
                </a:lnTo>
                <a:lnTo>
                  <a:pt x="675" y="810"/>
                </a:lnTo>
                <a:lnTo>
                  <a:pt x="660" y="810"/>
                </a:lnTo>
                <a:lnTo>
                  <a:pt x="645" y="810"/>
                </a:lnTo>
                <a:lnTo>
                  <a:pt x="630" y="810"/>
                </a:lnTo>
                <a:lnTo>
                  <a:pt x="630" y="825"/>
                </a:lnTo>
                <a:lnTo>
                  <a:pt x="585" y="825"/>
                </a:lnTo>
                <a:lnTo>
                  <a:pt x="600" y="825"/>
                </a:lnTo>
                <a:lnTo>
                  <a:pt x="600" y="840"/>
                </a:lnTo>
                <a:lnTo>
                  <a:pt x="615" y="840"/>
                </a:lnTo>
                <a:lnTo>
                  <a:pt x="600" y="840"/>
                </a:lnTo>
                <a:lnTo>
                  <a:pt x="600" y="855"/>
                </a:lnTo>
                <a:lnTo>
                  <a:pt x="585" y="840"/>
                </a:lnTo>
                <a:lnTo>
                  <a:pt x="585" y="855"/>
                </a:lnTo>
                <a:lnTo>
                  <a:pt x="585" y="870"/>
                </a:lnTo>
                <a:lnTo>
                  <a:pt x="570" y="870"/>
                </a:lnTo>
                <a:lnTo>
                  <a:pt x="555" y="870"/>
                </a:lnTo>
                <a:lnTo>
                  <a:pt x="555" y="885"/>
                </a:lnTo>
                <a:lnTo>
                  <a:pt x="570" y="885"/>
                </a:lnTo>
                <a:lnTo>
                  <a:pt x="570" y="900"/>
                </a:lnTo>
                <a:lnTo>
                  <a:pt x="555" y="900"/>
                </a:lnTo>
                <a:lnTo>
                  <a:pt x="555" y="915"/>
                </a:lnTo>
                <a:lnTo>
                  <a:pt x="555" y="930"/>
                </a:lnTo>
                <a:lnTo>
                  <a:pt x="555" y="945"/>
                </a:lnTo>
                <a:lnTo>
                  <a:pt x="540" y="945"/>
                </a:lnTo>
                <a:lnTo>
                  <a:pt x="555" y="945"/>
                </a:lnTo>
                <a:lnTo>
                  <a:pt x="555" y="960"/>
                </a:lnTo>
                <a:lnTo>
                  <a:pt x="555" y="945"/>
                </a:lnTo>
                <a:lnTo>
                  <a:pt x="570" y="945"/>
                </a:lnTo>
                <a:lnTo>
                  <a:pt x="570" y="930"/>
                </a:lnTo>
                <a:lnTo>
                  <a:pt x="585" y="930"/>
                </a:lnTo>
                <a:lnTo>
                  <a:pt x="600" y="930"/>
                </a:lnTo>
                <a:lnTo>
                  <a:pt x="615" y="930"/>
                </a:lnTo>
                <a:lnTo>
                  <a:pt x="615" y="945"/>
                </a:lnTo>
                <a:lnTo>
                  <a:pt x="630" y="960"/>
                </a:lnTo>
                <a:lnTo>
                  <a:pt x="645" y="975"/>
                </a:lnTo>
                <a:lnTo>
                  <a:pt x="660" y="975"/>
                </a:lnTo>
                <a:lnTo>
                  <a:pt x="660" y="990"/>
                </a:lnTo>
                <a:lnTo>
                  <a:pt x="660" y="1005"/>
                </a:lnTo>
                <a:lnTo>
                  <a:pt x="675" y="1005"/>
                </a:lnTo>
                <a:lnTo>
                  <a:pt x="691" y="1005"/>
                </a:lnTo>
                <a:lnTo>
                  <a:pt x="691" y="1020"/>
                </a:lnTo>
                <a:lnTo>
                  <a:pt x="691" y="1035"/>
                </a:lnTo>
                <a:lnTo>
                  <a:pt x="706" y="1035"/>
                </a:lnTo>
                <a:lnTo>
                  <a:pt x="721" y="1035"/>
                </a:lnTo>
                <a:lnTo>
                  <a:pt x="721" y="1050"/>
                </a:lnTo>
                <a:lnTo>
                  <a:pt x="721" y="1065"/>
                </a:lnTo>
                <a:lnTo>
                  <a:pt x="721" y="1080"/>
                </a:lnTo>
                <a:lnTo>
                  <a:pt x="721" y="1095"/>
                </a:lnTo>
                <a:lnTo>
                  <a:pt x="736" y="1095"/>
                </a:lnTo>
                <a:lnTo>
                  <a:pt x="751" y="1095"/>
                </a:lnTo>
                <a:lnTo>
                  <a:pt x="751" y="1110"/>
                </a:lnTo>
                <a:lnTo>
                  <a:pt x="751" y="1125"/>
                </a:lnTo>
                <a:lnTo>
                  <a:pt x="751" y="1140"/>
                </a:lnTo>
                <a:lnTo>
                  <a:pt x="751" y="1125"/>
                </a:lnTo>
                <a:lnTo>
                  <a:pt x="766" y="1125"/>
                </a:lnTo>
                <a:lnTo>
                  <a:pt x="781" y="1125"/>
                </a:lnTo>
                <a:lnTo>
                  <a:pt x="781" y="1110"/>
                </a:lnTo>
                <a:lnTo>
                  <a:pt x="781" y="1095"/>
                </a:lnTo>
                <a:lnTo>
                  <a:pt x="766" y="1095"/>
                </a:lnTo>
                <a:lnTo>
                  <a:pt x="766" y="1080"/>
                </a:lnTo>
                <a:lnTo>
                  <a:pt x="781" y="1080"/>
                </a:lnTo>
                <a:lnTo>
                  <a:pt x="796" y="1095"/>
                </a:lnTo>
                <a:lnTo>
                  <a:pt x="1501" y="130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02" name="Freeform 640"/>
          <p:cNvSpPr>
            <a:spLocks/>
          </p:cNvSpPr>
          <p:nvPr/>
        </p:nvSpPr>
        <p:spPr bwMode="auto">
          <a:xfrm>
            <a:off x="3496762" y="1523502"/>
            <a:ext cx="1385961" cy="1674218"/>
          </a:xfrm>
          <a:custGeom>
            <a:avLst/>
            <a:gdLst>
              <a:gd name="T0" fmla="*/ 1 w 1651"/>
              <a:gd name="T1" fmla="*/ 1 h 2025"/>
              <a:gd name="T2" fmla="*/ 1 w 1651"/>
              <a:gd name="T3" fmla="*/ 1 h 2025"/>
              <a:gd name="T4" fmla="*/ 1 w 1651"/>
              <a:gd name="T5" fmla="*/ 1 h 2025"/>
              <a:gd name="T6" fmla="*/ 1 w 1651"/>
              <a:gd name="T7" fmla="*/ 1 h 2025"/>
              <a:gd name="T8" fmla="*/ 1 w 1651"/>
              <a:gd name="T9" fmla="*/ 1 h 2025"/>
              <a:gd name="T10" fmla="*/ 1 w 1651"/>
              <a:gd name="T11" fmla="*/ 1 h 2025"/>
              <a:gd name="T12" fmla="*/ 1 w 1651"/>
              <a:gd name="T13" fmla="*/ 1 h 2025"/>
              <a:gd name="T14" fmla="*/ 1 w 1651"/>
              <a:gd name="T15" fmla="*/ 1 h 2025"/>
              <a:gd name="T16" fmla="*/ 1 w 1651"/>
              <a:gd name="T17" fmla="*/ 1 h 2025"/>
              <a:gd name="T18" fmla="*/ 1 w 1651"/>
              <a:gd name="T19" fmla="*/ 1 h 2025"/>
              <a:gd name="T20" fmla="*/ 1 w 1651"/>
              <a:gd name="T21" fmla="*/ 1 h 2025"/>
              <a:gd name="T22" fmla="*/ 1 w 1651"/>
              <a:gd name="T23" fmla="*/ 1 h 2025"/>
              <a:gd name="T24" fmla="*/ 1 w 1651"/>
              <a:gd name="T25" fmla="*/ 1 h 2025"/>
              <a:gd name="T26" fmla="*/ 1 w 1651"/>
              <a:gd name="T27" fmla="*/ 1 h 2025"/>
              <a:gd name="T28" fmla="*/ 1 w 1651"/>
              <a:gd name="T29" fmla="*/ 1 h 2025"/>
              <a:gd name="T30" fmla="*/ 1 w 1651"/>
              <a:gd name="T31" fmla="*/ 1 h 2025"/>
              <a:gd name="T32" fmla="*/ 1 w 1651"/>
              <a:gd name="T33" fmla="*/ 1 h 2025"/>
              <a:gd name="T34" fmla="*/ 1 w 1651"/>
              <a:gd name="T35" fmla="*/ 1 h 2025"/>
              <a:gd name="T36" fmla="*/ 1 w 1651"/>
              <a:gd name="T37" fmla="*/ 1 h 2025"/>
              <a:gd name="T38" fmla="*/ 1 w 1651"/>
              <a:gd name="T39" fmla="*/ 1 h 2025"/>
              <a:gd name="T40" fmla="*/ 1 w 1651"/>
              <a:gd name="T41" fmla="*/ 1 h 2025"/>
              <a:gd name="T42" fmla="*/ 1 w 1651"/>
              <a:gd name="T43" fmla="*/ 1 h 2025"/>
              <a:gd name="T44" fmla="*/ 1 w 1651"/>
              <a:gd name="T45" fmla="*/ 1 h 2025"/>
              <a:gd name="T46" fmla="*/ 1 w 1651"/>
              <a:gd name="T47" fmla="*/ 1 h 2025"/>
              <a:gd name="T48" fmla="*/ 1 w 1651"/>
              <a:gd name="T49" fmla="*/ 1 h 2025"/>
              <a:gd name="T50" fmla="*/ 1 w 1651"/>
              <a:gd name="T51" fmla="*/ 1 h 2025"/>
              <a:gd name="T52" fmla="*/ 1 w 1651"/>
              <a:gd name="T53" fmla="*/ 1 h 2025"/>
              <a:gd name="T54" fmla="*/ 1 w 1651"/>
              <a:gd name="T55" fmla="*/ 1 h 2025"/>
              <a:gd name="T56" fmla="*/ 1 w 1651"/>
              <a:gd name="T57" fmla="*/ 1 h 2025"/>
              <a:gd name="T58" fmla="*/ 1 w 1651"/>
              <a:gd name="T59" fmla="*/ 1 h 2025"/>
              <a:gd name="T60" fmla="*/ 1 w 1651"/>
              <a:gd name="T61" fmla="*/ 1 h 2025"/>
              <a:gd name="T62" fmla="*/ 1 w 1651"/>
              <a:gd name="T63" fmla="*/ 1 h 2025"/>
              <a:gd name="T64" fmla="*/ 1 w 1651"/>
              <a:gd name="T65" fmla="*/ 1 h 2025"/>
              <a:gd name="T66" fmla="*/ 1 w 1651"/>
              <a:gd name="T67" fmla="*/ 1 h 2025"/>
              <a:gd name="T68" fmla="*/ 1 w 1651"/>
              <a:gd name="T69" fmla="*/ 1 h 2025"/>
              <a:gd name="T70" fmla="*/ 1 w 1651"/>
              <a:gd name="T71" fmla="*/ 1 h 2025"/>
              <a:gd name="T72" fmla="*/ 1 w 1651"/>
              <a:gd name="T73" fmla="*/ 1 h 2025"/>
              <a:gd name="T74" fmla="*/ 1 w 1651"/>
              <a:gd name="T75" fmla="*/ 1 h 2025"/>
              <a:gd name="T76" fmla="*/ 1 w 1651"/>
              <a:gd name="T77" fmla="*/ 1 h 2025"/>
              <a:gd name="T78" fmla="*/ 1 w 1651"/>
              <a:gd name="T79" fmla="*/ 1 h 2025"/>
              <a:gd name="T80" fmla="*/ 1 w 1651"/>
              <a:gd name="T81" fmla="*/ 1 h 2025"/>
              <a:gd name="T82" fmla="*/ 1 w 1651"/>
              <a:gd name="T83" fmla="*/ 1 h 2025"/>
              <a:gd name="T84" fmla="*/ 1 w 1651"/>
              <a:gd name="T85" fmla="*/ 1 h 2025"/>
              <a:gd name="T86" fmla="*/ 1 w 1651"/>
              <a:gd name="T87" fmla="*/ 1 h 2025"/>
              <a:gd name="T88" fmla="*/ 1 w 1651"/>
              <a:gd name="T89" fmla="*/ 1 h 2025"/>
              <a:gd name="T90" fmla="*/ 1 w 1651"/>
              <a:gd name="T91" fmla="*/ 1 h 2025"/>
              <a:gd name="T92" fmla="*/ 1 w 1651"/>
              <a:gd name="T93" fmla="*/ 1 h 2025"/>
              <a:gd name="T94" fmla="*/ 1 w 1651"/>
              <a:gd name="T95" fmla="*/ 1 h 2025"/>
              <a:gd name="T96" fmla="*/ 1 w 1651"/>
              <a:gd name="T97" fmla="*/ 1 h 2025"/>
              <a:gd name="T98" fmla="*/ 1 w 1651"/>
              <a:gd name="T99" fmla="*/ 1 h 2025"/>
              <a:gd name="T100" fmla="*/ 1 w 1651"/>
              <a:gd name="T101" fmla="*/ 1 h 2025"/>
              <a:gd name="T102" fmla="*/ 1 w 1651"/>
              <a:gd name="T103" fmla="*/ 1 h 2025"/>
              <a:gd name="T104" fmla="*/ 1 w 1651"/>
              <a:gd name="T105" fmla="*/ 1 h 2025"/>
              <a:gd name="T106" fmla="*/ 1 w 1651"/>
              <a:gd name="T107" fmla="*/ 1 h 2025"/>
              <a:gd name="T108" fmla="*/ 1 w 1651"/>
              <a:gd name="T109" fmla="*/ 1 h 2025"/>
              <a:gd name="T110" fmla="*/ 1 w 1651"/>
              <a:gd name="T111" fmla="*/ 1 h 2025"/>
              <a:gd name="T112" fmla="*/ 1 w 1651"/>
              <a:gd name="T113" fmla="*/ 1 h 2025"/>
              <a:gd name="T114" fmla="*/ 1 w 1651"/>
              <a:gd name="T115" fmla="*/ 1 h 2025"/>
              <a:gd name="T116" fmla="*/ 1 w 1651"/>
              <a:gd name="T117" fmla="*/ 1 h 2025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651"/>
              <a:gd name="T178" fmla="*/ 0 h 2025"/>
              <a:gd name="T179" fmla="*/ 1651 w 1651"/>
              <a:gd name="T180" fmla="*/ 2025 h 2025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651" h="2025">
                <a:moveTo>
                  <a:pt x="480" y="1905"/>
                </a:moveTo>
                <a:lnTo>
                  <a:pt x="480" y="1920"/>
                </a:lnTo>
                <a:lnTo>
                  <a:pt x="480" y="1935"/>
                </a:lnTo>
                <a:lnTo>
                  <a:pt x="480" y="1950"/>
                </a:lnTo>
                <a:lnTo>
                  <a:pt x="465" y="1935"/>
                </a:lnTo>
                <a:lnTo>
                  <a:pt x="465" y="1920"/>
                </a:lnTo>
                <a:lnTo>
                  <a:pt x="465" y="1905"/>
                </a:lnTo>
                <a:lnTo>
                  <a:pt x="450" y="1905"/>
                </a:lnTo>
                <a:lnTo>
                  <a:pt x="450" y="1890"/>
                </a:lnTo>
                <a:lnTo>
                  <a:pt x="435" y="1890"/>
                </a:lnTo>
                <a:lnTo>
                  <a:pt x="420" y="1890"/>
                </a:lnTo>
                <a:lnTo>
                  <a:pt x="420" y="1905"/>
                </a:lnTo>
                <a:lnTo>
                  <a:pt x="405" y="1905"/>
                </a:lnTo>
                <a:lnTo>
                  <a:pt x="390" y="1905"/>
                </a:lnTo>
                <a:lnTo>
                  <a:pt x="390" y="1920"/>
                </a:lnTo>
                <a:lnTo>
                  <a:pt x="390" y="1905"/>
                </a:lnTo>
                <a:lnTo>
                  <a:pt x="375" y="1905"/>
                </a:lnTo>
                <a:lnTo>
                  <a:pt x="375" y="1920"/>
                </a:lnTo>
                <a:lnTo>
                  <a:pt x="390" y="1920"/>
                </a:lnTo>
                <a:lnTo>
                  <a:pt x="390" y="1935"/>
                </a:lnTo>
                <a:lnTo>
                  <a:pt x="390" y="1950"/>
                </a:lnTo>
                <a:lnTo>
                  <a:pt x="390" y="1965"/>
                </a:lnTo>
                <a:lnTo>
                  <a:pt x="375" y="1965"/>
                </a:lnTo>
                <a:lnTo>
                  <a:pt x="375" y="1980"/>
                </a:lnTo>
                <a:lnTo>
                  <a:pt x="360" y="1980"/>
                </a:lnTo>
                <a:lnTo>
                  <a:pt x="360" y="1995"/>
                </a:lnTo>
                <a:lnTo>
                  <a:pt x="345" y="1995"/>
                </a:lnTo>
                <a:lnTo>
                  <a:pt x="360" y="1995"/>
                </a:lnTo>
                <a:lnTo>
                  <a:pt x="345" y="2010"/>
                </a:lnTo>
                <a:lnTo>
                  <a:pt x="345" y="2025"/>
                </a:lnTo>
                <a:lnTo>
                  <a:pt x="330" y="2010"/>
                </a:lnTo>
                <a:lnTo>
                  <a:pt x="330" y="2025"/>
                </a:lnTo>
                <a:lnTo>
                  <a:pt x="315" y="2025"/>
                </a:lnTo>
                <a:lnTo>
                  <a:pt x="300" y="2010"/>
                </a:lnTo>
                <a:lnTo>
                  <a:pt x="300" y="2025"/>
                </a:lnTo>
                <a:lnTo>
                  <a:pt x="270" y="2025"/>
                </a:lnTo>
                <a:lnTo>
                  <a:pt x="270" y="2010"/>
                </a:lnTo>
                <a:lnTo>
                  <a:pt x="255" y="2010"/>
                </a:lnTo>
                <a:lnTo>
                  <a:pt x="255" y="1995"/>
                </a:lnTo>
                <a:lnTo>
                  <a:pt x="270" y="1995"/>
                </a:lnTo>
                <a:lnTo>
                  <a:pt x="270" y="1980"/>
                </a:lnTo>
                <a:lnTo>
                  <a:pt x="255" y="1980"/>
                </a:lnTo>
                <a:lnTo>
                  <a:pt x="255" y="1965"/>
                </a:lnTo>
                <a:lnTo>
                  <a:pt x="255" y="1950"/>
                </a:lnTo>
                <a:lnTo>
                  <a:pt x="240" y="1950"/>
                </a:lnTo>
                <a:lnTo>
                  <a:pt x="240" y="1965"/>
                </a:lnTo>
                <a:lnTo>
                  <a:pt x="240" y="1980"/>
                </a:lnTo>
                <a:lnTo>
                  <a:pt x="225" y="1965"/>
                </a:lnTo>
                <a:lnTo>
                  <a:pt x="210" y="1965"/>
                </a:lnTo>
                <a:lnTo>
                  <a:pt x="195" y="1950"/>
                </a:lnTo>
                <a:lnTo>
                  <a:pt x="195" y="1935"/>
                </a:lnTo>
                <a:lnTo>
                  <a:pt x="195" y="1920"/>
                </a:lnTo>
                <a:lnTo>
                  <a:pt x="195" y="1905"/>
                </a:lnTo>
                <a:lnTo>
                  <a:pt x="180" y="1905"/>
                </a:lnTo>
                <a:lnTo>
                  <a:pt x="165" y="1905"/>
                </a:lnTo>
                <a:lnTo>
                  <a:pt x="150" y="1905"/>
                </a:lnTo>
                <a:lnTo>
                  <a:pt x="150" y="1890"/>
                </a:lnTo>
                <a:lnTo>
                  <a:pt x="135" y="1890"/>
                </a:lnTo>
                <a:lnTo>
                  <a:pt x="135" y="1875"/>
                </a:lnTo>
                <a:lnTo>
                  <a:pt x="135" y="1860"/>
                </a:lnTo>
                <a:lnTo>
                  <a:pt x="135" y="1845"/>
                </a:lnTo>
                <a:lnTo>
                  <a:pt x="135" y="1830"/>
                </a:lnTo>
                <a:lnTo>
                  <a:pt x="150" y="1830"/>
                </a:lnTo>
                <a:lnTo>
                  <a:pt x="165" y="1815"/>
                </a:lnTo>
                <a:lnTo>
                  <a:pt x="165" y="1800"/>
                </a:lnTo>
                <a:lnTo>
                  <a:pt x="180" y="1800"/>
                </a:lnTo>
                <a:lnTo>
                  <a:pt x="180" y="1785"/>
                </a:lnTo>
                <a:lnTo>
                  <a:pt x="165" y="1785"/>
                </a:lnTo>
                <a:lnTo>
                  <a:pt x="150" y="1770"/>
                </a:lnTo>
                <a:lnTo>
                  <a:pt x="150" y="1755"/>
                </a:lnTo>
                <a:lnTo>
                  <a:pt x="165" y="1755"/>
                </a:lnTo>
                <a:lnTo>
                  <a:pt x="180" y="1755"/>
                </a:lnTo>
                <a:lnTo>
                  <a:pt x="180" y="1740"/>
                </a:lnTo>
                <a:lnTo>
                  <a:pt x="165" y="1740"/>
                </a:lnTo>
                <a:lnTo>
                  <a:pt x="150" y="1725"/>
                </a:lnTo>
                <a:lnTo>
                  <a:pt x="150" y="1710"/>
                </a:lnTo>
                <a:lnTo>
                  <a:pt x="150" y="1695"/>
                </a:lnTo>
                <a:lnTo>
                  <a:pt x="135" y="1695"/>
                </a:lnTo>
                <a:lnTo>
                  <a:pt x="135" y="1680"/>
                </a:lnTo>
                <a:lnTo>
                  <a:pt x="135" y="1665"/>
                </a:lnTo>
                <a:lnTo>
                  <a:pt x="120" y="1665"/>
                </a:lnTo>
                <a:lnTo>
                  <a:pt x="135" y="1665"/>
                </a:lnTo>
                <a:lnTo>
                  <a:pt x="120" y="1665"/>
                </a:lnTo>
                <a:lnTo>
                  <a:pt x="135" y="1650"/>
                </a:lnTo>
                <a:lnTo>
                  <a:pt x="135" y="1635"/>
                </a:lnTo>
                <a:lnTo>
                  <a:pt x="150" y="1635"/>
                </a:lnTo>
                <a:lnTo>
                  <a:pt x="135" y="1620"/>
                </a:lnTo>
                <a:lnTo>
                  <a:pt x="135" y="1605"/>
                </a:lnTo>
                <a:lnTo>
                  <a:pt x="120" y="1605"/>
                </a:lnTo>
                <a:lnTo>
                  <a:pt x="120" y="1575"/>
                </a:lnTo>
                <a:lnTo>
                  <a:pt x="120" y="1560"/>
                </a:lnTo>
                <a:lnTo>
                  <a:pt x="90" y="1560"/>
                </a:lnTo>
                <a:lnTo>
                  <a:pt x="90" y="1545"/>
                </a:lnTo>
                <a:lnTo>
                  <a:pt x="105" y="1515"/>
                </a:lnTo>
                <a:lnTo>
                  <a:pt x="105" y="1500"/>
                </a:lnTo>
                <a:lnTo>
                  <a:pt x="90" y="1500"/>
                </a:lnTo>
                <a:lnTo>
                  <a:pt x="90" y="1485"/>
                </a:lnTo>
                <a:lnTo>
                  <a:pt x="105" y="1485"/>
                </a:lnTo>
                <a:lnTo>
                  <a:pt x="105" y="1470"/>
                </a:lnTo>
                <a:lnTo>
                  <a:pt x="120" y="1485"/>
                </a:lnTo>
                <a:lnTo>
                  <a:pt x="120" y="1470"/>
                </a:lnTo>
                <a:lnTo>
                  <a:pt x="135" y="1455"/>
                </a:lnTo>
                <a:lnTo>
                  <a:pt x="135" y="1470"/>
                </a:lnTo>
                <a:lnTo>
                  <a:pt x="150" y="1470"/>
                </a:lnTo>
                <a:lnTo>
                  <a:pt x="150" y="1455"/>
                </a:lnTo>
                <a:lnTo>
                  <a:pt x="165" y="1455"/>
                </a:lnTo>
                <a:lnTo>
                  <a:pt x="180" y="1455"/>
                </a:lnTo>
                <a:lnTo>
                  <a:pt x="180" y="1440"/>
                </a:lnTo>
                <a:lnTo>
                  <a:pt x="195" y="1440"/>
                </a:lnTo>
                <a:lnTo>
                  <a:pt x="210" y="1440"/>
                </a:lnTo>
                <a:lnTo>
                  <a:pt x="210" y="1425"/>
                </a:lnTo>
                <a:lnTo>
                  <a:pt x="210" y="1440"/>
                </a:lnTo>
                <a:lnTo>
                  <a:pt x="210" y="1425"/>
                </a:lnTo>
                <a:lnTo>
                  <a:pt x="225" y="1425"/>
                </a:lnTo>
                <a:lnTo>
                  <a:pt x="210" y="1425"/>
                </a:lnTo>
                <a:lnTo>
                  <a:pt x="195" y="1410"/>
                </a:lnTo>
                <a:lnTo>
                  <a:pt x="210" y="1410"/>
                </a:lnTo>
                <a:lnTo>
                  <a:pt x="210" y="1395"/>
                </a:lnTo>
                <a:lnTo>
                  <a:pt x="225" y="1395"/>
                </a:lnTo>
                <a:lnTo>
                  <a:pt x="255" y="1380"/>
                </a:lnTo>
                <a:lnTo>
                  <a:pt x="255" y="1365"/>
                </a:lnTo>
                <a:lnTo>
                  <a:pt x="255" y="1350"/>
                </a:lnTo>
                <a:lnTo>
                  <a:pt x="255" y="1335"/>
                </a:lnTo>
                <a:lnTo>
                  <a:pt x="240" y="1335"/>
                </a:lnTo>
                <a:lnTo>
                  <a:pt x="240" y="1320"/>
                </a:lnTo>
                <a:lnTo>
                  <a:pt x="240" y="1305"/>
                </a:lnTo>
                <a:lnTo>
                  <a:pt x="240" y="1320"/>
                </a:lnTo>
                <a:lnTo>
                  <a:pt x="240" y="1305"/>
                </a:lnTo>
                <a:lnTo>
                  <a:pt x="225" y="1305"/>
                </a:lnTo>
                <a:lnTo>
                  <a:pt x="225" y="1290"/>
                </a:lnTo>
                <a:lnTo>
                  <a:pt x="240" y="1275"/>
                </a:lnTo>
                <a:lnTo>
                  <a:pt x="240" y="1260"/>
                </a:lnTo>
                <a:lnTo>
                  <a:pt x="225" y="1245"/>
                </a:lnTo>
                <a:lnTo>
                  <a:pt x="210" y="1230"/>
                </a:lnTo>
                <a:lnTo>
                  <a:pt x="210" y="1215"/>
                </a:lnTo>
                <a:lnTo>
                  <a:pt x="225" y="1215"/>
                </a:lnTo>
                <a:lnTo>
                  <a:pt x="210" y="1215"/>
                </a:lnTo>
                <a:lnTo>
                  <a:pt x="225" y="1215"/>
                </a:lnTo>
                <a:lnTo>
                  <a:pt x="240" y="1200"/>
                </a:lnTo>
                <a:lnTo>
                  <a:pt x="240" y="1185"/>
                </a:lnTo>
                <a:lnTo>
                  <a:pt x="225" y="1185"/>
                </a:lnTo>
                <a:lnTo>
                  <a:pt x="225" y="1170"/>
                </a:lnTo>
                <a:lnTo>
                  <a:pt x="210" y="1170"/>
                </a:lnTo>
                <a:lnTo>
                  <a:pt x="210" y="1155"/>
                </a:lnTo>
                <a:lnTo>
                  <a:pt x="225" y="1140"/>
                </a:lnTo>
                <a:lnTo>
                  <a:pt x="225" y="1125"/>
                </a:lnTo>
                <a:lnTo>
                  <a:pt x="240" y="1125"/>
                </a:lnTo>
                <a:lnTo>
                  <a:pt x="240" y="1110"/>
                </a:lnTo>
                <a:lnTo>
                  <a:pt x="225" y="1110"/>
                </a:lnTo>
                <a:lnTo>
                  <a:pt x="225" y="1095"/>
                </a:lnTo>
                <a:lnTo>
                  <a:pt x="225" y="1080"/>
                </a:lnTo>
                <a:lnTo>
                  <a:pt x="240" y="1080"/>
                </a:lnTo>
                <a:lnTo>
                  <a:pt x="225" y="1065"/>
                </a:lnTo>
                <a:lnTo>
                  <a:pt x="225" y="1050"/>
                </a:lnTo>
                <a:lnTo>
                  <a:pt x="240" y="1050"/>
                </a:lnTo>
                <a:lnTo>
                  <a:pt x="240" y="1035"/>
                </a:lnTo>
                <a:lnTo>
                  <a:pt x="225" y="1035"/>
                </a:lnTo>
                <a:lnTo>
                  <a:pt x="210" y="1035"/>
                </a:lnTo>
                <a:lnTo>
                  <a:pt x="195" y="1035"/>
                </a:lnTo>
                <a:lnTo>
                  <a:pt x="195" y="1020"/>
                </a:lnTo>
                <a:lnTo>
                  <a:pt x="210" y="1005"/>
                </a:lnTo>
                <a:lnTo>
                  <a:pt x="195" y="990"/>
                </a:lnTo>
                <a:lnTo>
                  <a:pt x="195" y="1005"/>
                </a:lnTo>
                <a:lnTo>
                  <a:pt x="180" y="990"/>
                </a:lnTo>
                <a:lnTo>
                  <a:pt x="180" y="975"/>
                </a:lnTo>
                <a:lnTo>
                  <a:pt x="165" y="960"/>
                </a:lnTo>
                <a:lnTo>
                  <a:pt x="135" y="960"/>
                </a:lnTo>
                <a:lnTo>
                  <a:pt x="120" y="960"/>
                </a:lnTo>
                <a:lnTo>
                  <a:pt x="120" y="975"/>
                </a:lnTo>
                <a:lnTo>
                  <a:pt x="105" y="975"/>
                </a:lnTo>
                <a:lnTo>
                  <a:pt x="90" y="960"/>
                </a:lnTo>
                <a:lnTo>
                  <a:pt x="105" y="960"/>
                </a:lnTo>
                <a:lnTo>
                  <a:pt x="120" y="960"/>
                </a:lnTo>
                <a:lnTo>
                  <a:pt x="120" y="945"/>
                </a:lnTo>
                <a:lnTo>
                  <a:pt x="120" y="930"/>
                </a:lnTo>
                <a:lnTo>
                  <a:pt x="105" y="930"/>
                </a:lnTo>
                <a:lnTo>
                  <a:pt x="90" y="930"/>
                </a:lnTo>
                <a:lnTo>
                  <a:pt x="105" y="915"/>
                </a:lnTo>
                <a:lnTo>
                  <a:pt x="120" y="915"/>
                </a:lnTo>
                <a:lnTo>
                  <a:pt x="135" y="915"/>
                </a:lnTo>
                <a:lnTo>
                  <a:pt x="135" y="900"/>
                </a:lnTo>
                <a:lnTo>
                  <a:pt x="135" y="885"/>
                </a:lnTo>
                <a:lnTo>
                  <a:pt x="120" y="885"/>
                </a:lnTo>
                <a:lnTo>
                  <a:pt x="105" y="870"/>
                </a:lnTo>
                <a:lnTo>
                  <a:pt x="105" y="855"/>
                </a:lnTo>
                <a:lnTo>
                  <a:pt x="120" y="855"/>
                </a:lnTo>
                <a:lnTo>
                  <a:pt x="120" y="840"/>
                </a:lnTo>
                <a:lnTo>
                  <a:pt x="135" y="840"/>
                </a:lnTo>
                <a:lnTo>
                  <a:pt x="120" y="840"/>
                </a:lnTo>
                <a:lnTo>
                  <a:pt x="120" y="825"/>
                </a:lnTo>
                <a:lnTo>
                  <a:pt x="135" y="825"/>
                </a:lnTo>
                <a:lnTo>
                  <a:pt x="120" y="825"/>
                </a:lnTo>
                <a:lnTo>
                  <a:pt x="120" y="810"/>
                </a:lnTo>
                <a:lnTo>
                  <a:pt x="120" y="795"/>
                </a:lnTo>
                <a:lnTo>
                  <a:pt x="105" y="795"/>
                </a:lnTo>
                <a:lnTo>
                  <a:pt x="105" y="780"/>
                </a:lnTo>
                <a:lnTo>
                  <a:pt x="90" y="780"/>
                </a:lnTo>
                <a:lnTo>
                  <a:pt x="120" y="780"/>
                </a:lnTo>
                <a:lnTo>
                  <a:pt x="105" y="780"/>
                </a:lnTo>
                <a:lnTo>
                  <a:pt x="105" y="765"/>
                </a:lnTo>
                <a:lnTo>
                  <a:pt x="120" y="765"/>
                </a:lnTo>
                <a:lnTo>
                  <a:pt x="120" y="750"/>
                </a:lnTo>
                <a:lnTo>
                  <a:pt x="135" y="750"/>
                </a:lnTo>
                <a:lnTo>
                  <a:pt x="150" y="750"/>
                </a:lnTo>
                <a:lnTo>
                  <a:pt x="150" y="735"/>
                </a:lnTo>
                <a:lnTo>
                  <a:pt x="150" y="720"/>
                </a:lnTo>
                <a:lnTo>
                  <a:pt x="165" y="720"/>
                </a:lnTo>
                <a:lnTo>
                  <a:pt x="165" y="705"/>
                </a:lnTo>
                <a:lnTo>
                  <a:pt x="180" y="705"/>
                </a:lnTo>
                <a:lnTo>
                  <a:pt x="180" y="690"/>
                </a:lnTo>
                <a:lnTo>
                  <a:pt x="180" y="675"/>
                </a:lnTo>
                <a:lnTo>
                  <a:pt x="165" y="675"/>
                </a:lnTo>
                <a:lnTo>
                  <a:pt x="180" y="675"/>
                </a:lnTo>
                <a:lnTo>
                  <a:pt x="165" y="675"/>
                </a:lnTo>
                <a:lnTo>
                  <a:pt x="165" y="660"/>
                </a:lnTo>
                <a:lnTo>
                  <a:pt x="150" y="660"/>
                </a:lnTo>
                <a:lnTo>
                  <a:pt x="150" y="645"/>
                </a:lnTo>
                <a:lnTo>
                  <a:pt x="150" y="660"/>
                </a:lnTo>
                <a:lnTo>
                  <a:pt x="135" y="660"/>
                </a:lnTo>
                <a:lnTo>
                  <a:pt x="120" y="660"/>
                </a:lnTo>
                <a:lnTo>
                  <a:pt x="120" y="645"/>
                </a:lnTo>
                <a:lnTo>
                  <a:pt x="135" y="645"/>
                </a:lnTo>
                <a:lnTo>
                  <a:pt x="135" y="630"/>
                </a:lnTo>
                <a:lnTo>
                  <a:pt x="120" y="630"/>
                </a:lnTo>
                <a:lnTo>
                  <a:pt x="120" y="615"/>
                </a:lnTo>
                <a:lnTo>
                  <a:pt x="135" y="615"/>
                </a:lnTo>
                <a:lnTo>
                  <a:pt x="150" y="615"/>
                </a:lnTo>
                <a:lnTo>
                  <a:pt x="150" y="600"/>
                </a:lnTo>
                <a:lnTo>
                  <a:pt x="150" y="615"/>
                </a:lnTo>
                <a:lnTo>
                  <a:pt x="135" y="600"/>
                </a:lnTo>
                <a:lnTo>
                  <a:pt x="120" y="600"/>
                </a:lnTo>
                <a:lnTo>
                  <a:pt x="135" y="600"/>
                </a:lnTo>
                <a:lnTo>
                  <a:pt x="135" y="585"/>
                </a:lnTo>
                <a:lnTo>
                  <a:pt x="135" y="570"/>
                </a:lnTo>
                <a:lnTo>
                  <a:pt x="135" y="555"/>
                </a:lnTo>
                <a:lnTo>
                  <a:pt x="120" y="555"/>
                </a:lnTo>
                <a:lnTo>
                  <a:pt x="105" y="540"/>
                </a:lnTo>
                <a:lnTo>
                  <a:pt x="105" y="525"/>
                </a:lnTo>
                <a:lnTo>
                  <a:pt x="105" y="510"/>
                </a:lnTo>
                <a:lnTo>
                  <a:pt x="90" y="510"/>
                </a:lnTo>
                <a:lnTo>
                  <a:pt x="75" y="495"/>
                </a:lnTo>
                <a:lnTo>
                  <a:pt x="75" y="480"/>
                </a:lnTo>
                <a:lnTo>
                  <a:pt x="75" y="465"/>
                </a:lnTo>
                <a:lnTo>
                  <a:pt x="90" y="465"/>
                </a:lnTo>
                <a:lnTo>
                  <a:pt x="105" y="465"/>
                </a:lnTo>
                <a:lnTo>
                  <a:pt x="105" y="480"/>
                </a:lnTo>
                <a:lnTo>
                  <a:pt x="105" y="465"/>
                </a:lnTo>
                <a:lnTo>
                  <a:pt x="105" y="450"/>
                </a:lnTo>
                <a:lnTo>
                  <a:pt x="105" y="435"/>
                </a:lnTo>
                <a:lnTo>
                  <a:pt x="120" y="435"/>
                </a:lnTo>
                <a:lnTo>
                  <a:pt x="105" y="435"/>
                </a:lnTo>
                <a:lnTo>
                  <a:pt x="120" y="435"/>
                </a:lnTo>
                <a:lnTo>
                  <a:pt x="120" y="420"/>
                </a:lnTo>
                <a:lnTo>
                  <a:pt x="135" y="405"/>
                </a:lnTo>
                <a:lnTo>
                  <a:pt x="120" y="390"/>
                </a:lnTo>
                <a:lnTo>
                  <a:pt x="105" y="390"/>
                </a:lnTo>
                <a:lnTo>
                  <a:pt x="105" y="375"/>
                </a:lnTo>
                <a:lnTo>
                  <a:pt x="90" y="360"/>
                </a:lnTo>
                <a:lnTo>
                  <a:pt x="90" y="345"/>
                </a:lnTo>
                <a:lnTo>
                  <a:pt x="75" y="345"/>
                </a:lnTo>
                <a:lnTo>
                  <a:pt x="60" y="330"/>
                </a:lnTo>
                <a:lnTo>
                  <a:pt x="45" y="330"/>
                </a:lnTo>
                <a:lnTo>
                  <a:pt x="45" y="315"/>
                </a:lnTo>
                <a:lnTo>
                  <a:pt x="30" y="315"/>
                </a:lnTo>
                <a:lnTo>
                  <a:pt x="30" y="330"/>
                </a:lnTo>
                <a:lnTo>
                  <a:pt x="30" y="345"/>
                </a:lnTo>
                <a:lnTo>
                  <a:pt x="15" y="345"/>
                </a:lnTo>
                <a:lnTo>
                  <a:pt x="15" y="330"/>
                </a:lnTo>
                <a:lnTo>
                  <a:pt x="15" y="315"/>
                </a:lnTo>
                <a:lnTo>
                  <a:pt x="15" y="300"/>
                </a:lnTo>
                <a:lnTo>
                  <a:pt x="0" y="285"/>
                </a:lnTo>
                <a:lnTo>
                  <a:pt x="0" y="270"/>
                </a:lnTo>
                <a:lnTo>
                  <a:pt x="0" y="255"/>
                </a:lnTo>
                <a:lnTo>
                  <a:pt x="0" y="240"/>
                </a:lnTo>
                <a:lnTo>
                  <a:pt x="0" y="225"/>
                </a:lnTo>
                <a:lnTo>
                  <a:pt x="15" y="225"/>
                </a:lnTo>
                <a:lnTo>
                  <a:pt x="30" y="225"/>
                </a:lnTo>
                <a:lnTo>
                  <a:pt x="45" y="225"/>
                </a:lnTo>
                <a:lnTo>
                  <a:pt x="45" y="210"/>
                </a:lnTo>
                <a:lnTo>
                  <a:pt x="60" y="195"/>
                </a:lnTo>
                <a:lnTo>
                  <a:pt x="75" y="180"/>
                </a:lnTo>
                <a:lnTo>
                  <a:pt x="60" y="180"/>
                </a:lnTo>
                <a:lnTo>
                  <a:pt x="60" y="165"/>
                </a:lnTo>
                <a:lnTo>
                  <a:pt x="60" y="135"/>
                </a:lnTo>
                <a:lnTo>
                  <a:pt x="45" y="135"/>
                </a:lnTo>
                <a:lnTo>
                  <a:pt x="45" y="120"/>
                </a:lnTo>
                <a:lnTo>
                  <a:pt x="60" y="120"/>
                </a:lnTo>
                <a:lnTo>
                  <a:pt x="60" y="105"/>
                </a:lnTo>
                <a:lnTo>
                  <a:pt x="75" y="105"/>
                </a:lnTo>
                <a:lnTo>
                  <a:pt x="90" y="105"/>
                </a:lnTo>
                <a:lnTo>
                  <a:pt x="105" y="105"/>
                </a:lnTo>
                <a:lnTo>
                  <a:pt x="105" y="120"/>
                </a:lnTo>
                <a:lnTo>
                  <a:pt x="120" y="120"/>
                </a:lnTo>
                <a:lnTo>
                  <a:pt x="135" y="120"/>
                </a:lnTo>
                <a:lnTo>
                  <a:pt x="135" y="105"/>
                </a:lnTo>
                <a:lnTo>
                  <a:pt x="135" y="90"/>
                </a:lnTo>
                <a:lnTo>
                  <a:pt x="135" y="75"/>
                </a:lnTo>
                <a:lnTo>
                  <a:pt x="135" y="60"/>
                </a:lnTo>
                <a:lnTo>
                  <a:pt x="150" y="60"/>
                </a:lnTo>
                <a:lnTo>
                  <a:pt x="150" y="45"/>
                </a:lnTo>
                <a:lnTo>
                  <a:pt x="165" y="60"/>
                </a:lnTo>
                <a:lnTo>
                  <a:pt x="180" y="60"/>
                </a:lnTo>
                <a:lnTo>
                  <a:pt x="195" y="45"/>
                </a:lnTo>
                <a:lnTo>
                  <a:pt x="195" y="30"/>
                </a:lnTo>
                <a:lnTo>
                  <a:pt x="195" y="15"/>
                </a:lnTo>
                <a:lnTo>
                  <a:pt x="210" y="15"/>
                </a:lnTo>
                <a:lnTo>
                  <a:pt x="210" y="30"/>
                </a:lnTo>
                <a:lnTo>
                  <a:pt x="210" y="15"/>
                </a:lnTo>
                <a:lnTo>
                  <a:pt x="225" y="30"/>
                </a:lnTo>
                <a:lnTo>
                  <a:pt x="225" y="15"/>
                </a:lnTo>
                <a:lnTo>
                  <a:pt x="240" y="15"/>
                </a:lnTo>
                <a:lnTo>
                  <a:pt x="240" y="0"/>
                </a:lnTo>
                <a:lnTo>
                  <a:pt x="255" y="0"/>
                </a:lnTo>
                <a:lnTo>
                  <a:pt x="270" y="0"/>
                </a:lnTo>
                <a:lnTo>
                  <a:pt x="270" y="15"/>
                </a:lnTo>
                <a:lnTo>
                  <a:pt x="270" y="30"/>
                </a:lnTo>
                <a:lnTo>
                  <a:pt x="255" y="30"/>
                </a:lnTo>
                <a:lnTo>
                  <a:pt x="255" y="45"/>
                </a:lnTo>
                <a:lnTo>
                  <a:pt x="255" y="60"/>
                </a:lnTo>
                <a:lnTo>
                  <a:pt x="270" y="60"/>
                </a:lnTo>
                <a:lnTo>
                  <a:pt x="270" y="75"/>
                </a:lnTo>
                <a:lnTo>
                  <a:pt x="285" y="75"/>
                </a:lnTo>
                <a:lnTo>
                  <a:pt x="300" y="75"/>
                </a:lnTo>
                <a:lnTo>
                  <a:pt x="300" y="60"/>
                </a:lnTo>
                <a:lnTo>
                  <a:pt x="300" y="75"/>
                </a:lnTo>
                <a:lnTo>
                  <a:pt x="315" y="75"/>
                </a:lnTo>
                <a:lnTo>
                  <a:pt x="315" y="60"/>
                </a:lnTo>
                <a:lnTo>
                  <a:pt x="330" y="60"/>
                </a:lnTo>
                <a:lnTo>
                  <a:pt x="330" y="75"/>
                </a:lnTo>
                <a:lnTo>
                  <a:pt x="345" y="75"/>
                </a:lnTo>
                <a:lnTo>
                  <a:pt x="345" y="60"/>
                </a:lnTo>
                <a:lnTo>
                  <a:pt x="345" y="45"/>
                </a:lnTo>
                <a:lnTo>
                  <a:pt x="360" y="45"/>
                </a:lnTo>
                <a:lnTo>
                  <a:pt x="375" y="45"/>
                </a:lnTo>
                <a:lnTo>
                  <a:pt x="375" y="30"/>
                </a:lnTo>
                <a:lnTo>
                  <a:pt x="375" y="45"/>
                </a:lnTo>
                <a:lnTo>
                  <a:pt x="390" y="45"/>
                </a:lnTo>
                <a:lnTo>
                  <a:pt x="405" y="45"/>
                </a:lnTo>
                <a:lnTo>
                  <a:pt x="420" y="45"/>
                </a:lnTo>
                <a:lnTo>
                  <a:pt x="420" y="30"/>
                </a:lnTo>
                <a:lnTo>
                  <a:pt x="435" y="30"/>
                </a:lnTo>
                <a:lnTo>
                  <a:pt x="450" y="30"/>
                </a:lnTo>
                <a:lnTo>
                  <a:pt x="465" y="30"/>
                </a:lnTo>
                <a:lnTo>
                  <a:pt x="480" y="30"/>
                </a:lnTo>
                <a:lnTo>
                  <a:pt x="480" y="15"/>
                </a:lnTo>
                <a:lnTo>
                  <a:pt x="495" y="30"/>
                </a:lnTo>
                <a:lnTo>
                  <a:pt x="510" y="30"/>
                </a:lnTo>
                <a:lnTo>
                  <a:pt x="510" y="15"/>
                </a:lnTo>
                <a:lnTo>
                  <a:pt x="540" y="30"/>
                </a:lnTo>
                <a:lnTo>
                  <a:pt x="555" y="45"/>
                </a:lnTo>
                <a:lnTo>
                  <a:pt x="570" y="60"/>
                </a:lnTo>
                <a:lnTo>
                  <a:pt x="585" y="60"/>
                </a:lnTo>
                <a:lnTo>
                  <a:pt x="585" y="75"/>
                </a:lnTo>
                <a:lnTo>
                  <a:pt x="600" y="75"/>
                </a:lnTo>
                <a:lnTo>
                  <a:pt x="600" y="90"/>
                </a:lnTo>
                <a:lnTo>
                  <a:pt x="615" y="90"/>
                </a:lnTo>
                <a:lnTo>
                  <a:pt x="615" y="105"/>
                </a:lnTo>
                <a:lnTo>
                  <a:pt x="615" y="135"/>
                </a:lnTo>
                <a:lnTo>
                  <a:pt x="600" y="150"/>
                </a:lnTo>
                <a:lnTo>
                  <a:pt x="615" y="150"/>
                </a:lnTo>
                <a:lnTo>
                  <a:pt x="630" y="165"/>
                </a:lnTo>
                <a:lnTo>
                  <a:pt x="630" y="180"/>
                </a:lnTo>
                <a:lnTo>
                  <a:pt x="645" y="180"/>
                </a:lnTo>
                <a:lnTo>
                  <a:pt x="645" y="195"/>
                </a:lnTo>
                <a:lnTo>
                  <a:pt x="660" y="195"/>
                </a:lnTo>
                <a:lnTo>
                  <a:pt x="675" y="195"/>
                </a:lnTo>
                <a:lnTo>
                  <a:pt x="675" y="210"/>
                </a:lnTo>
                <a:lnTo>
                  <a:pt x="675" y="225"/>
                </a:lnTo>
                <a:lnTo>
                  <a:pt x="691" y="225"/>
                </a:lnTo>
                <a:lnTo>
                  <a:pt x="691" y="210"/>
                </a:lnTo>
                <a:lnTo>
                  <a:pt x="706" y="210"/>
                </a:lnTo>
                <a:lnTo>
                  <a:pt x="706" y="225"/>
                </a:lnTo>
                <a:lnTo>
                  <a:pt x="721" y="225"/>
                </a:lnTo>
                <a:lnTo>
                  <a:pt x="721" y="240"/>
                </a:lnTo>
                <a:lnTo>
                  <a:pt x="736" y="240"/>
                </a:lnTo>
                <a:lnTo>
                  <a:pt x="736" y="255"/>
                </a:lnTo>
                <a:lnTo>
                  <a:pt x="721" y="255"/>
                </a:lnTo>
                <a:lnTo>
                  <a:pt x="706" y="255"/>
                </a:lnTo>
                <a:lnTo>
                  <a:pt x="706" y="270"/>
                </a:lnTo>
                <a:lnTo>
                  <a:pt x="721" y="285"/>
                </a:lnTo>
                <a:lnTo>
                  <a:pt x="706" y="285"/>
                </a:lnTo>
                <a:lnTo>
                  <a:pt x="706" y="300"/>
                </a:lnTo>
                <a:lnTo>
                  <a:pt x="721" y="300"/>
                </a:lnTo>
                <a:lnTo>
                  <a:pt x="706" y="300"/>
                </a:lnTo>
                <a:lnTo>
                  <a:pt x="691" y="315"/>
                </a:lnTo>
                <a:lnTo>
                  <a:pt x="691" y="330"/>
                </a:lnTo>
                <a:lnTo>
                  <a:pt x="691" y="345"/>
                </a:lnTo>
                <a:lnTo>
                  <a:pt x="706" y="345"/>
                </a:lnTo>
                <a:lnTo>
                  <a:pt x="706" y="360"/>
                </a:lnTo>
                <a:lnTo>
                  <a:pt x="706" y="375"/>
                </a:lnTo>
                <a:lnTo>
                  <a:pt x="691" y="375"/>
                </a:lnTo>
                <a:lnTo>
                  <a:pt x="691" y="390"/>
                </a:lnTo>
                <a:lnTo>
                  <a:pt x="706" y="390"/>
                </a:lnTo>
                <a:lnTo>
                  <a:pt x="706" y="405"/>
                </a:lnTo>
                <a:lnTo>
                  <a:pt x="691" y="405"/>
                </a:lnTo>
                <a:lnTo>
                  <a:pt x="691" y="420"/>
                </a:lnTo>
                <a:lnTo>
                  <a:pt x="706" y="420"/>
                </a:lnTo>
                <a:lnTo>
                  <a:pt x="706" y="435"/>
                </a:lnTo>
                <a:lnTo>
                  <a:pt x="736" y="435"/>
                </a:lnTo>
                <a:lnTo>
                  <a:pt x="751" y="435"/>
                </a:lnTo>
                <a:lnTo>
                  <a:pt x="766" y="450"/>
                </a:lnTo>
                <a:lnTo>
                  <a:pt x="781" y="450"/>
                </a:lnTo>
                <a:lnTo>
                  <a:pt x="781" y="465"/>
                </a:lnTo>
                <a:lnTo>
                  <a:pt x="781" y="480"/>
                </a:lnTo>
                <a:lnTo>
                  <a:pt x="781" y="495"/>
                </a:lnTo>
                <a:lnTo>
                  <a:pt x="796" y="495"/>
                </a:lnTo>
                <a:lnTo>
                  <a:pt x="796" y="510"/>
                </a:lnTo>
                <a:lnTo>
                  <a:pt x="796" y="525"/>
                </a:lnTo>
                <a:lnTo>
                  <a:pt x="811" y="540"/>
                </a:lnTo>
                <a:lnTo>
                  <a:pt x="826" y="540"/>
                </a:lnTo>
                <a:lnTo>
                  <a:pt x="826" y="555"/>
                </a:lnTo>
                <a:lnTo>
                  <a:pt x="826" y="540"/>
                </a:lnTo>
                <a:lnTo>
                  <a:pt x="841" y="555"/>
                </a:lnTo>
                <a:lnTo>
                  <a:pt x="856" y="570"/>
                </a:lnTo>
                <a:lnTo>
                  <a:pt x="856" y="585"/>
                </a:lnTo>
                <a:lnTo>
                  <a:pt x="856" y="600"/>
                </a:lnTo>
                <a:lnTo>
                  <a:pt x="856" y="615"/>
                </a:lnTo>
                <a:lnTo>
                  <a:pt x="841" y="615"/>
                </a:lnTo>
                <a:lnTo>
                  <a:pt x="826" y="615"/>
                </a:lnTo>
                <a:lnTo>
                  <a:pt x="841" y="615"/>
                </a:lnTo>
                <a:lnTo>
                  <a:pt x="841" y="630"/>
                </a:lnTo>
                <a:lnTo>
                  <a:pt x="841" y="645"/>
                </a:lnTo>
                <a:lnTo>
                  <a:pt x="841" y="660"/>
                </a:lnTo>
                <a:lnTo>
                  <a:pt x="841" y="645"/>
                </a:lnTo>
                <a:lnTo>
                  <a:pt x="856" y="645"/>
                </a:lnTo>
                <a:lnTo>
                  <a:pt x="871" y="645"/>
                </a:lnTo>
                <a:lnTo>
                  <a:pt x="871" y="660"/>
                </a:lnTo>
                <a:lnTo>
                  <a:pt x="886" y="660"/>
                </a:lnTo>
                <a:lnTo>
                  <a:pt x="901" y="660"/>
                </a:lnTo>
                <a:lnTo>
                  <a:pt x="901" y="645"/>
                </a:lnTo>
                <a:lnTo>
                  <a:pt x="916" y="645"/>
                </a:lnTo>
                <a:lnTo>
                  <a:pt x="901" y="660"/>
                </a:lnTo>
                <a:lnTo>
                  <a:pt x="886" y="660"/>
                </a:lnTo>
                <a:lnTo>
                  <a:pt x="901" y="660"/>
                </a:lnTo>
                <a:lnTo>
                  <a:pt x="901" y="675"/>
                </a:lnTo>
                <a:lnTo>
                  <a:pt x="886" y="660"/>
                </a:lnTo>
                <a:lnTo>
                  <a:pt x="886" y="675"/>
                </a:lnTo>
                <a:lnTo>
                  <a:pt x="916" y="675"/>
                </a:lnTo>
                <a:lnTo>
                  <a:pt x="916" y="660"/>
                </a:lnTo>
                <a:lnTo>
                  <a:pt x="916" y="645"/>
                </a:lnTo>
                <a:lnTo>
                  <a:pt x="931" y="660"/>
                </a:lnTo>
                <a:lnTo>
                  <a:pt x="946" y="660"/>
                </a:lnTo>
                <a:lnTo>
                  <a:pt x="961" y="660"/>
                </a:lnTo>
                <a:lnTo>
                  <a:pt x="976" y="660"/>
                </a:lnTo>
                <a:lnTo>
                  <a:pt x="991" y="660"/>
                </a:lnTo>
                <a:lnTo>
                  <a:pt x="1006" y="660"/>
                </a:lnTo>
                <a:lnTo>
                  <a:pt x="1021" y="660"/>
                </a:lnTo>
                <a:lnTo>
                  <a:pt x="1021" y="645"/>
                </a:lnTo>
                <a:lnTo>
                  <a:pt x="1036" y="645"/>
                </a:lnTo>
                <a:lnTo>
                  <a:pt x="1051" y="645"/>
                </a:lnTo>
                <a:lnTo>
                  <a:pt x="1051" y="660"/>
                </a:lnTo>
                <a:lnTo>
                  <a:pt x="1051" y="675"/>
                </a:lnTo>
                <a:lnTo>
                  <a:pt x="1066" y="675"/>
                </a:lnTo>
                <a:lnTo>
                  <a:pt x="1066" y="690"/>
                </a:lnTo>
                <a:lnTo>
                  <a:pt x="1081" y="690"/>
                </a:lnTo>
                <a:lnTo>
                  <a:pt x="1096" y="690"/>
                </a:lnTo>
                <a:lnTo>
                  <a:pt x="1096" y="720"/>
                </a:lnTo>
                <a:lnTo>
                  <a:pt x="1096" y="705"/>
                </a:lnTo>
                <a:lnTo>
                  <a:pt x="1096" y="720"/>
                </a:lnTo>
                <a:lnTo>
                  <a:pt x="1111" y="720"/>
                </a:lnTo>
                <a:lnTo>
                  <a:pt x="1111" y="735"/>
                </a:lnTo>
                <a:lnTo>
                  <a:pt x="1111" y="750"/>
                </a:lnTo>
                <a:lnTo>
                  <a:pt x="1096" y="750"/>
                </a:lnTo>
                <a:lnTo>
                  <a:pt x="1096" y="765"/>
                </a:lnTo>
                <a:lnTo>
                  <a:pt x="1111" y="765"/>
                </a:lnTo>
                <a:lnTo>
                  <a:pt x="1111" y="780"/>
                </a:lnTo>
                <a:lnTo>
                  <a:pt x="1111" y="795"/>
                </a:lnTo>
                <a:lnTo>
                  <a:pt x="1081" y="795"/>
                </a:lnTo>
                <a:lnTo>
                  <a:pt x="1081" y="810"/>
                </a:lnTo>
                <a:lnTo>
                  <a:pt x="1096" y="810"/>
                </a:lnTo>
                <a:lnTo>
                  <a:pt x="1096" y="825"/>
                </a:lnTo>
                <a:lnTo>
                  <a:pt x="1111" y="825"/>
                </a:lnTo>
                <a:lnTo>
                  <a:pt x="1126" y="825"/>
                </a:lnTo>
                <a:lnTo>
                  <a:pt x="1126" y="840"/>
                </a:lnTo>
                <a:lnTo>
                  <a:pt x="1141" y="840"/>
                </a:lnTo>
                <a:lnTo>
                  <a:pt x="1126" y="840"/>
                </a:lnTo>
                <a:lnTo>
                  <a:pt x="1126" y="855"/>
                </a:lnTo>
                <a:lnTo>
                  <a:pt x="1141" y="855"/>
                </a:lnTo>
                <a:lnTo>
                  <a:pt x="1156" y="855"/>
                </a:lnTo>
                <a:lnTo>
                  <a:pt x="1171" y="870"/>
                </a:lnTo>
                <a:lnTo>
                  <a:pt x="1171" y="885"/>
                </a:lnTo>
                <a:lnTo>
                  <a:pt x="1186" y="885"/>
                </a:lnTo>
                <a:lnTo>
                  <a:pt x="1186" y="870"/>
                </a:lnTo>
                <a:lnTo>
                  <a:pt x="1186" y="855"/>
                </a:lnTo>
                <a:lnTo>
                  <a:pt x="1201" y="855"/>
                </a:lnTo>
                <a:lnTo>
                  <a:pt x="1201" y="870"/>
                </a:lnTo>
                <a:lnTo>
                  <a:pt x="1216" y="870"/>
                </a:lnTo>
                <a:lnTo>
                  <a:pt x="1231" y="885"/>
                </a:lnTo>
                <a:lnTo>
                  <a:pt x="1246" y="885"/>
                </a:lnTo>
                <a:lnTo>
                  <a:pt x="1261" y="870"/>
                </a:lnTo>
                <a:lnTo>
                  <a:pt x="1276" y="870"/>
                </a:lnTo>
                <a:lnTo>
                  <a:pt x="1291" y="870"/>
                </a:lnTo>
                <a:lnTo>
                  <a:pt x="1276" y="870"/>
                </a:lnTo>
                <a:lnTo>
                  <a:pt x="1291" y="870"/>
                </a:lnTo>
                <a:lnTo>
                  <a:pt x="1291" y="855"/>
                </a:lnTo>
                <a:lnTo>
                  <a:pt x="1291" y="870"/>
                </a:lnTo>
                <a:lnTo>
                  <a:pt x="1306" y="870"/>
                </a:lnTo>
                <a:lnTo>
                  <a:pt x="1321" y="870"/>
                </a:lnTo>
                <a:lnTo>
                  <a:pt x="1336" y="870"/>
                </a:lnTo>
                <a:lnTo>
                  <a:pt x="1351" y="870"/>
                </a:lnTo>
                <a:lnTo>
                  <a:pt x="1351" y="855"/>
                </a:lnTo>
                <a:lnTo>
                  <a:pt x="1351" y="840"/>
                </a:lnTo>
                <a:lnTo>
                  <a:pt x="1366" y="840"/>
                </a:lnTo>
                <a:lnTo>
                  <a:pt x="1381" y="840"/>
                </a:lnTo>
                <a:lnTo>
                  <a:pt x="1411" y="840"/>
                </a:lnTo>
                <a:lnTo>
                  <a:pt x="1426" y="840"/>
                </a:lnTo>
                <a:lnTo>
                  <a:pt x="1426" y="825"/>
                </a:lnTo>
                <a:lnTo>
                  <a:pt x="1441" y="825"/>
                </a:lnTo>
                <a:lnTo>
                  <a:pt x="1441" y="810"/>
                </a:lnTo>
                <a:lnTo>
                  <a:pt x="1441" y="795"/>
                </a:lnTo>
                <a:lnTo>
                  <a:pt x="1456" y="795"/>
                </a:lnTo>
                <a:lnTo>
                  <a:pt x="1456" y="780"/>
                </a:lnTo>
                <a:lnTo>
                  <a:pt x="1471" y="780"/>
                </a:lnTo>
                <a:lnTo>
                  <a:pt x="1486" y="780"/>
                </a:lnTo>
                <a:lnTo>
                  <a:pt x="1486" y="795"/>
                </a:lnTo>
                <a:lnTo>
                  <a:pt x="1501" y="795"/>
                </a:lnTo>
                <a:lnTo>
                  <a:pt x="1501" y="810"/>
                </a:lnTo>
                <a:lnTo>
                  <a:pt x="1516" y="810"/>
                </a:lnTo>
                <a:lnTo>
                  <a:pt x="1516" y="825"/>
                </a:lnTo>
                <a:lnTo>
                  <a:pt x="1531" y="825"/>
                </a:lnTo>
                <a:lnTo>
                  <a:pt x="1531" y="840"/>
                </a:lnTo>
                <a:lnTo>
                  <a:pt x="1531" y="855"/>
                </a:lnTo>
                <a:lnTo>
                  <a:pt x="1546" y="855"/>
                </a:lnTo>
                <a:lnTo>
                  <a:pt x="1561" y="855"/>
                </a:lnTo>
                <a:lnTo>
                  <a:pt x="1576" y="855"/>
                </a:lnTo>
                <a:lnTo>
                  <a:pt x="1591" y="855"/>
                </a:lnTo>
                <a:lnTo>
                  <a:pt x="1591" y="870"/>
                </a:lnTo>
                <a:lnTo>
                  <a:pt x="1591" y="885"/>
                </a:lnTo>
                <a:lnTo>
                  <a:pt x="1576" y="885"/>
                </a:lnTo>
                <a:lnTo>
                  <a:pt x="1576" y="900"/>
                </a:lnTo>
                <a:lnTo>
                  <a:pt x="1561" y="900"/>
                </a:lnTo>
                <a:lnTo>
                  <a:pt x="1561" y="885"/>
                </a:lnTo>
                <a:lnTo>
                  <a:pt x="1546" y="885"/>
                </a:lnTo>
                <a:lnTo>
                  <a:pt x="1546" y="900"/>
                </a:lnTo>
                <a:lnTo>
                  <a:pt x="1531" y="900"/>
                </a:lnTo>
                <a:lnTo>
                  <a:pt x="1546" y="900"/>
                </a:lnTo>
                <a:lnTo>
                  <a:pt x="1546" y="915"/>
                </a:lnTo>
                <a:lnTo>
                  <a:pt x="1561" y="915"/>
                </a:lnTo>
                <a:lnTo>
                  <a:pt x="1576" y="930"/>
                </a:lnTo>
                <a:lnTo>
                  <a:pt x="1576" y="945"/>
                </a:lnTo>
                <a:lnTo>
                  <a:pt x="1576" y="960"/>
                </a:lnTo>
                <a:lnTo>
                  <a:pt x="1576" y="975"/>
                </a:lnTo>
                <a:lnTo>
                  <a:pt x="1591" y="975"/>
                </a:lnTo>
                <a:lnTo>
                  <a:pt x="1606" y="975"/>
                </a:lnTo>
                <a:lnTo>
                  <a:pt x="1621" y="960"/>
                </a:lnTo>
                <a:lnTo>
                  <a:pt x="1606" y="975"/>
                </a:lnTo>
                <a:lnTo>
                  <a:pt x="1606" y="990"/>
                </a:lnTo>
                <a:lnTo>
                  <a:pt x="1606" y="1005"/>
                </a:lnTo>
                <a:lnTo>
                  <a:pt x="1606" y="990"/>
                </a:lnTo>
                <a:lnTo>
                  <a:pt x="1621" y="990"/>
                </a:lnTo>
                <a:lnTo>
                  <a:pt x="1636" y="990"/>
                </a:lnTo>
                <a:lnTo>
                  <a:pt x="1651" y="990"/>
                </a:lnTo>
                <a:lnTo>
                  <a:pt x="1651" y="1005"/>
                </a:lnTo>
                <a:lnTo>
                  <a:pt x="1636" y="1005"/>
                </a:lnTo>
                <a:lnTo>
                  <a:pt x="1636" y="1020"/>
                </a:lnTo>
                <a:lnTo>
                  <a:pt x="1651" y="1035"/>
                </a:lnTo>
                <a:lnTo>
                  <a:pt x="1636" y="1035"/>
                </a:lnTo>
                <a:lnTo>
                  <a:pt x="1636" y="1050"/>
                </a:lnTo>
                <a:lnTo>
                  <a:pt x="1636" y="1065"/>
                </a:lnTo>
                <a:lnTo>
                  <a:pt x="1621" y="1065"/>
                </a:lnTo>
                <a:lnTo>
                  <a:pt x="1606" y="1065"/>
                </a:lnTo>
                <a:lnTo>
                  <a:pt x="1606" y="1080"/>
                </a:lnTo>
                <a:lnTo>
                  <a:pt x="1621" y="1080"/>
                </a:lnTo>
                <a:lnTo>
                  <a:pt x="1606" y="1080"/>
                </a:lnTo>
                <a:lnTo>
                  <a:pt x="1621" y="1080"/>
                </a:lnTo>
                <a:lnTo>
                  <a:pt x="1606" y="1110"/>
                </a:lnTo>
                <a:lnTo>
                  <a:pt x="1621" y="1110"/>
                </a:lnTo>
                <a:lnTo>
                  <a:pt x="1606" y="1110"/>
                </a:lnTo>
                <a:lnTo>
                  <a:pt x="1621" y="1110"/>
                </a:lnTo>
                <a:lnTo>
                  <a:pt x="1621" y="1125"/>
                </a:lnTo>
                <a:lnTo>
                  <a:pt x="1606" y="1125"/>
                </a:lnTo>
                <a:lnTo>
                  <a:pt x="1606" y="1140"/>
                </a:lnTo>
                <a:lnTo>
                  <a:pt x="1591" y="1140"/>
                </a:lnTo>
                <a:lnTo>
                  <a:pt x="1591" y="1155"/>
                </a:lnTo>
                <a:lnTo>
                  <a:pt x="1576" y="1155"/>
                </a:lnTo>
                <a:lnTo>
                  <a:pt x="1561" y="1140"/>
                </a:lnTo>
                <a:lnTo>
                  <a:pt x="1546" y="1140"/>
                </a:lnTo>
                <a:lnTo>
                  <a:pt x="1561" y="1155"/>
                </a:lnTo>
                <a:lnTo>
                  <a:pt x="1546" y="1155"/>
                </a:lnTo>
                <a:lnTo>
                  <a:pt x="1546" y="1170"/>
                </a:lnTo>
                <a:lnTo>
                  <a:pt x="1546" y="1185"/>
                </a:lnTo>
                <a:lnTo>
                  <a:pt x="1531" y="1185"/>
                </a:lnTo>
                <a:lnTo>
                  <a:pt x="1516" y="1185"/>
                </a:lnTo>
                <a:lnTo>
                  <a:pt x="1531" y="1200"/>
                </a:lnTo>
                <a:lnTo>
                  <a:pt x="1546" y="1215"/>
                </a:lnTo>
                <a:lnTo>
                  <a:pt x="1531" y="1215"/>
                </a:lnTo>
                <a:lnTo>
                  <a:pt x="1516" y="1230"/>
                </a:lnTo>
                <a:lnTo>
                  <a:pt x="1501" y="1230"/>
                </a:lnTo>
                <a:lnTo>
                  <a:pt x="1501" y="1245"/>
                </a:lnTo>
                <a:lnTo>
                  <a:pt x="1501" y="1260"/>
                </a:lnTo>
                <a:lnTo>
                  <a:pt x="1501" y="1275"/>
                </a:lnTo>
                <a:lnTo>
                  <a:pt x="1516" y="1260"/>
                </a:lnTo>
                <a:lnTo>
                  <a:pt x="1531" y="1260"/>
                </a:lnTo>
                <a:lnTo>
                  <a:pt x="1546" y="1275"/>
                </a:lnTo>
                <a:lnTo>
                  <a:pt x="1546" y="1290"/>
                </a:lnTo>
                <a:lnTo>
                  <a:pt x="1546" y="1275"/>
                </a:lnTo>
                <a:lnTo>
                  <a:pt x="1516" y="1290"/>
                </a:lnTo>
                <a:lnTo>
                  <a:pt x="1501" y="1290"/>
                </a:lnTo>
                <a:lnTo>
                  <a:pt x="1501" y="1305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03" name="Freeform 641"/>
          <p:cNvSpPr>
            <a:spLocks/>
          </p:cNvSpPr>
          <p:nvPr/>
        </p:nvSpPr>
        <p:spPr bwMode="auto">
          <a:xfrm>
            <a:off x="3897683" y="2600324"/>
            <a:ext cx="870918" cy="558072"/>
          </a:xfrm>
          <a:custGeom>
            <a:avLst/>
            <a:gdLst>
              <a:gd name="T0" fmla="*/ 1 w 1036"/>
              <a:gd name="T1" fmla="*/ 1 h 675"/>
              <a:gd name="T2" fmla="*/ 1 w 1036"/>
              <a:gd name="T3" fmla="*/ 1 h 675"/>
              <a:gd name="T4" fmla="*/ 1 w 1036"/>
              <a:gd name="T5" fmla="*/ 1 h 675"/>
              <a:gd name="T6" fmla="*/ 1 w 1036"/>
              <a:gd name="T7" fmla="*/ 1 h 675"/>
              <a:gd name="T8" fmla="*/ 1 w 1036"/>
              <a:gd name="T9" fmla="*/ 1 h 675"/>
              <a:gd name="T10" fmla="*/ 1 w 1036"/>
              <a:gd name="T11" fmla="*/ 1 h 675"/>
              <a:gd name="T12" fmla="*/ 1 w 1036"/>
              <a:gd name="T13" fmla="*/ 1 h 675"/>
              <a:gd name="T14" fmla="*/ 1 w 1036"/>
              <a:gd name="T15" fmla="*/ 1 h 675"/>
              <a:gd name="T16" fmla="*/ 1 w 1036"/>
              <a:gd name="T17" fmla="*/ 1 h 675"/>
              <a:gd name="T18" fmla="*/ 1 w 1036"/>
              <a:gd name="T19" fmla="*/ 1 h 675"/>
              <a:gd name="T20" fmla="*/ 1 w 1036"/>
              <a:gd name="T21" fmla="*/ 1 h 675"/>
              <a:gd name="T22" fmla="*/ 1 w 1036"/>
              <a:gd name="T23" fmla="*/ 1 h 675"/>
              <a:gd name="T24" fmla="*/ 1 w 1036"/>
              <a:gd name="T25" fmla="*/ 1 h 675"/>
              <a:gd name="T26" fmla="*/ 1 w 1036"/>
              <a:gd name="T27" fmla="*/ 1 h 675"/>
              <a:gd name="T28" fmla="*/ 1 w 1036"/>
              <a:gd name="T29" fmla="*/ 1 h 675"/>
              <a:gd name="T30" fmla="*/ 1 w 1036"/>
              <a:gd name="T31" fmla="*/ 1 h 675"/>
              <a:gd name="T32" fmla="*/ 1 w 1036"/>
              <a:gd name="T33" fmla="*/ 1 h 675"/>
              <a:gd name="T34" fmla="*/ 1 w 1036"/>
              <a:gd name="T35" fmla="*/ 1 h 675"/>
              <a:gd name="T36" fmla="*/ 1 w 1036"/>
              <a:gd name="T37" fmla="*/ 1 h 675"/>
              <a:gd name="T38" fmla="*/ 1 w 1036"/>
              <a:gd name="T39" fmla="*/ 1 h 675"/>
              <a:gd name="T40" fmla="*/ 1 w 1036"/>
              <a:gd name="T41" fmla="*/ 1 h 675"/>
              <a:gd name="T42" fmla="*/ 1 w 1036"/>
              <a:gd name="T43" fmla="*/ 1 h 675"/>
              <a:gd name="T44" fmla="*/ 1 w 1036"/>
              <a:gd name="T45" fmla="*/ 1 h 675"/>
              <a:gd name="T46" fmla="*/ 1 w 1036"/>
              <a:gd name="T47" fmla="*/ 1 h 675"/>
              <a:gd name="T48" fmla="*/ 1 w 1036"/>
              <a:gd name="T49" fmla="*/ 1 h 675"/>
              <a:gd name="T50" fmla="*/ 1 w 1036"/>
              <a:gd name="T51" fmla="*/ 1 h 675"/>
              <a:gd name="T52" fmla="*/ 1 w 1036"/>
              <a:gd name="T53" fmla="*/ 1 h 675"/>
              <a:gd name="T54" fmla="*/ 1 w 1036"/>
              <a:gd name="T55" fmla="*/ 1 h 675"/>
              <a:gd name="T56" fmla="*/ 1 w 1036"/>
              <a:gd name="T57" fmla="*/ 1 h 675"/>
              <a:gd name="T58" fmla="*/ 1 w 1036"/>
              <a:gd name="T59" fmla="*/ 1 h 675"/>
              <a:gd name="T60" fmla="*/ 1 w 1036"/>
              <a:gd name="T61" fmla="*/ 1 h 675"/>
              <a:gd name="T62" fmla="*/ 1 w 1036"/>
              <a:gd name="T63" fmla="*/ 1 h 675"/>
              <a:gd name="T64" fmla="*/ 1 w 1036"/>
              <a:gd name="T65" fmla="*/ 1 h 675"/>
              <a:gd name="T66" fmla="*/ 1 w 1036"/>
              <a:gd name="T67" fmla="*/ 1 h 675"/>
              <a:gd name="T68" fmla="*/ 1 w 1036"/>
              <a:gd name="T69" fmla="*/ 1 h 675"/>
              <a:gd name="T70" fmla="*/ 1 w 1036"/>
              <a:gd name="T71" fmla="*/ 1 h 675"/>
              <a:gd name="T72" fmla="*/ 1 w 1036"/>
              <a:gd name="T73" fmla="*/ 1 h 675"/>
              <a:gd name="T74" fmla="*/ 1 w 1036"/>
              <a:gd name="T75" fmla="*/ 1 h 675"/>
              <a:gd name="T76" fmla="*/ 1 w 1036"/>
              <a:gd name="T77" fmla="*/ 1 h 675"/>
              <a:gd name="T78" fmla="*/ 1 w 1036"/>
              <a:gd name="T79" fmla="*/ 1 h 675"/>
              <a:gd name="T80" fmla="*/ 1 w 1036"/>
              <a:gd name="T81" fmla="*/ 1 h 675"/>
              <a:gd name="T82" fmla="*/ 1 w 1036"/>
              <a:gd name="T83" fmla="*/ 1 h 675"/>
              <a:gd name="T84" fmla="*/ 1 w 1036"/>
              <a:gd name="T85" fmla="*/ 1 h 675"/>
              <a:gd name="T86" fmla="*/ 1 w 1036"/>
              <a:gd name="T87" fmla="*/ 1 h 675"/>
              <a:gd name="T88" fmla="*/ 1 w 1036"/>
              <a:gd name="T89" fmla="*/ 1 h 675"/>
              <a:gd name="T90" fmla="*/ 1 w 1036"/>
              <a:gd name="T91" fmla="*/ 1 h 675"/>
              <a:gd name="T92" fmla="*/ 1 w 1036"/>
              <a:gd name="T93" fmla="*/ 1 h 675"/>
              <a:gd name="T94" fmla="*/ 1 w 1036"/>
              <a:gd name="T95" fmla="*/ 1 h 675"/>
              <a:gd name="T96" fmla="*/ 1 w 1036"/>
              <a:gd name="T97" fmla="*/ 1 h 675"/>
              <a:gd name="T98" fmla="*/ 1 w 1036"/>
              <a:gd name="T99" fmla="*/ 1 h 675"/>
              <a:gd name="T100" fmla="*/ 1 w 1036"/>
              <a:gd name="T101" fmla="*/ 1 h 675"/>
              <a:gd name="T102" fmla="*/ 1 w 1036"/>
              <a:gd name="T103" fmla="*/ 1 h 675"/>
              <a:gd name="T104" fmla="*/ 1 w 1036"/>
              <a:gd name="T105" fmla="*/ 1 h 675"/>
              <a:gd name="T106" fmla="*/ 1 w 1036"/>
              <a:gd name="T107" fmla="*/ 1 h 675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1036"/>
              <a:gd name="T163" fmla="*/ 0 h 675"/>
              <a:gd name="T164" fmla="*/ 1036 w 1036"/>
              <a:gd name="T165" fmla="*/ 675 h 675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1036" h="675">
                <a:moveTo>
                  <a:pt x="1021" y="0"/>
                </a:moveTo>
                <a:lnTo>
                  <a:pt x="1021" y="15"/>
                </a:lnTo>
                <a:lnTo>
                  <a:pt x="1021" y="30"/>
                </a:lnTo>
                <a:lnTo>
                  <a:pt x="1036" y="30"/>
                </a:lnTo>
                <a:lnTo>
                  <a:pt x="1036" y="45"/>
                </a:lnTo>
                <a:lnTo>
                  <a:pt x="1021" y="45"/>
                </a:lnTo>
                <a:lnTo>
                  <a:pt x="1021" y="60"/>
                </a:lnTo>
                <a:lnTo>
                  <a:pt x="1021" y="45"/>
                </a:lnTo>
                <a:lnTo>
                  <a:pt x="1006" y="45"/>
                </a:lnTo>
                <a:lnTo>
                  <a:pt x="991" y="45"/>
                </a:lnTo>
                <a:lnTo>
                  <a:pt x="976" y="45"/>
                </a:lnTo>
                <a:lnTo>
                  <a:pt x="961" y="60"/>
                </a:lnTo>
                <a:lnTo>
                  <a:pt x="961" y="75"/>
                </a:lnTo>
                <a:lnTo>
                  <a:pt x="946" y="75"/>
                </a:lnTo>
                <a:lnTo>
                  <a:pt x="946" y="105"/>
                </a:lnTo>
                <a:lnTo>
                  <a:pt x="931" y="105"/>
                </a:lnTo>
                <a:lnTo>
                  <a:pt x="931" y="120"/>
                </a:lnTo>
                <a:lnTo>
                  <a:pt x="916" y="135"/>
                </a:lnTo>
                <a:lnTo>
                  <a:pt x="901" y="135"/>
                </a:lnTo>
                <a:lnTo>
                  <a:pt x="886" y="135"/>
                </a:lnTo>
                <a:lnTo>
                  <a:pt x="871" y="135"/>
                </a:lnTo>
                <a:lnTo>
                  <a:pt x="856" y="135"/>
                </a:lnTo>
                <a:lnTo>
                  <a:pt x="856" y="120"/>
                </a:lnTo>
                <a:lnTo>
                  <a:pt x="856" y="105"/>
                </a:lnTo>
                <a:lnTo>
                  <a:pt x="856" y="90"/>
                </a:lnTo>
                <a:lnTo>
                  <a:pt x="841" y="90"/>
                </a:lnTo>
                <a:lnTo>
                  <a:pt x="841" y="105"/>
                </a:lnTo>
                <a:lnTo>
                  <a:pt x="826" y="105"/>
                </a:lnTo>
                <a:lnTo>
                  <a:pt x="826" y="120"/>
                </a:lnTo>
                <a:lnTo>
                  <a:pt x="811" y="120"/>
                </a:lnTo>
                <a:lnTo>
                  <a:pt x="796" y="120"/>
                </a:lnTo>
                <a:lnTo>
                  <a:pt x="796" y="135"/>
                </a:lnTo>
                <a:lnTo>
                  <a:pt x="796" y="150"/>
                </a:lnTo>
                <a:lnTo>
                  <a:pt x="796" y="135"/>
                </a:lnTo>
                <a:lnTo>
                  <a:pt x="781" y="135"/>
                </a:lnTo>
                <a:lnTo>
                  <a:pt x="781" y="120"/>
                </a:lnTo>
                <a:lnTo>
                  <a:pt x="766" y="120"/>
                </a:lnTo>
                <a:lnTo>
                  <a:pt x="751" y="120"/>
                </a:lnTo>
                <a:lnTo>
                  <a:pt x="751" y="105"/>
                </a:lnTo>
                <a:lnTo>
                  <a:pt x="751" y="90"/>
                </a:lnTo>
                <a:lnTo>
                  <a:pt x="751" y="75"/>
                </a:lnTo>
                <a:lnTo>
                  <a:pt x="751" y="60"/>
                </a:lnTo>
                <a:lnTo>
                  <a:pt x="751" y="45"/>
                </a:lnTo>
                <a:lnTo>
                  <a:pt x="766" y="30"/>
                </a:lnTo>
                <a:lnTo>
                  <a:pt x="751" y="30"/>
                </a:lnTo>
                <a:lnTo>
                  <a:pt x="751" y="15"/>
                </a:lnTo>
                <a:lnTo>
                  <a:pt x="736" y="15"/>
                </a:lnTo>
                <a:lnTo>
                  <a:pt x="721" y="15"/>
                </a:lnTo>
                <a:lnTo>
                  <a:pt x="706" y="15"/>
                </a:lnTo>
                <a:lnTo>
                  <a:pt x="691" y="15"/>
                </a:lnTo>
                <a:lnTo>
                  <a:pt x="676" y="15"/>
                </a:lnTo>
                <a:lnTo>
                  <a:pt x="676" y="30"/>
                </a:lnTo>
                <a:lnTo>
                  <a:pt x="691" y="30"/>
                </a:lnTo>
                <a:lnTo>
                  <a:pt x="676" y="45"/>
                </a:lnTo>
                <a:lnTo>
                  <a:pt x="691" y="45"/>
                </a:lnTo>
                <a:lnTo>
                  <a:pt x="706" y="60"/>
                </a:lnTo>
                <a:lnTo>
                  <a:pt x="691" y="60"/>
                </a:lnTo>
                <a:lnTo>
                  <a:pt x="706" y="60"/>
                </a:lnTo>
                <a:lnTo>
                  <a:pt x="721" y="75"/>
                </a:lnTo>
                <a:lnTo>
                  <a:pt x="721" y="90"/>
                </a:lnTo>
                <a:lnTo>
                  <a:pt x="721" y="105"/>
                </a:lnTo>
                <a:lnTo>
                  <a:pt x="706" y="105"/>
                </a:lnTo>
                <a:lnTo>
                  <a:pt x="691" y="105"/>
                </a:lnTo>
                <a:lnTo>
                  <a:pt x="676" y="105"/>
                </a:lnTo>
                <a:lnTo>
                  <a:pt x="676" y="120"/>
                </a:lnTo>
                <a:lnTo>
                  <a:pt x="661" y="120"/>
                </a:lnTo>
                <a:lnTo>
                  <a:pt x="661" y="135"/>
                </a:lnTo>
                <a:lnTo>
                  <a:pt x="646" y="135"/>
                </a:lnTo>
                <a:lnTo>
                  <a:pt x="631" y="135"/>
                </a:lnTo>
                <a:lnTo>
                  <a:pt x="631" y="150"/>
                </a:lnTo>
                <a:lnTo>
                  <a:pt x="631" y="165"/>
                </a:lnTo>
                <a:lnTo>
                  <a:pt x="631" y="180"/>
                </a:lnTo>
                <a:lnTo>
                  <a:pt x="616" y="180"/>
                </a:lnTo>
                <a:lnTo>
                  <a:pt x="631" y="180"/>
                </a:lnTo>
                <a:lnTo>
                  <a:pt x="616" y="180"/>
                </a:lnTo>
                <a:lnTo>
                  <a:pt x="616" y="195"/>
                </a:lnTo>
                <a:lnTo>
                  <a:pt x="631" y="210"/>
                </a:lnTo>
                <a:lnTo>
                  <a:pt x="631" y="225"/>
                </a:lnTo>
                <a:lnTo>
                  <a:pt x="631" y="240"/>
                </a:lnTo>
                <a:lnTo>
                  <a:pt x="631" y="255"/>
                </a:lnTo>
                <a:lnTo>
                  <a:pt x="616" y="255"/>
                </a:lnTo>
                <a:lnTo>
                  <a:pt x="616" y="270"/>
                </a:lnTo>
                <a:lnTo>
                  <a:pt x="631" y="270"/>
                </a:lnTo>
                <a:lnTo>
                  <a:pt x="631" y="285"/>
                </a:lnTo>
                <a:lnTo>
                  <a:pt x="616" y="270"/>
                </a:lnTo>
                <a:lnTo>
                  <a:pt x="616" y="285"/>
                </a:lnTo>
                <a:lnTo>
                  <a:pt x="616" y="300"/>
                </a:lnTo>
                <a:lnTo>
                  <a:pt x="601" y="315"/>
                </a:lnTo>
                <a:lnTo>
                  <a:pt x="601" y="330"/>
                </a:lnTo>
                <a:lnTo>
                  <a:pt x="586" y="345"/>
                </a:lnTo>
                <a:lnTo>
                  <a:pt x="586" y="360"/>
                </a:lnTo>
                <a:lnTo>
                  <a:pt x="586" y="375"/>
                </a:lnTo>
                <a:lnTo>
                  <a:pt x="586" y="390"/>
                </a:lnTo>
                <a:lnTo>
                  <a:pt x="586" y="405"/>
                </a:lnTo>
                <a:lnTo>
                  <a:pt x="571" y="390"/>
                </a:lnTo>
                <a:lnTo>
                  <a:pt x="571" y="405"/>
                </a:lnTo>
                <a:lnTo>
                  <a:pt x="556" y="405"/>
                </a:lnTo>
                <a:lnTo>
                  <a:pt x="571" y="405"/>
                </a:lnTo>
                <a:lnTo>
                  <a:pt x="571" y="420"/>
                </a:lnTo>
                <a:lnTo>
                  <a:pt x="556" y="420"/>
                </a:lnTo>
                <a:lnTo>
                  <a:pt x="556" y="435"/>
                </a:lnTo>
                <a:lnTo>
                  <a:pt x="556" y="450"/>
                </a:lnTo>
                <a:lnTo>
                  <a:pt x="541" y="450"/>
                </a:lnTo>
                <a:lnTo>
                  <a:pt x="541" y="465"/>
                </a:lnTo>
                <a:lnTo>
                  <a:pt x="526" y="465"/>
                </a:lnTo>
                <a:lnTo>
                  <a:pt x="526" y="480"/>
                </a:lnTo>
                <a:lnTo>
                  <a:pt x="526" y="465"/>
                </a:lnTo>
                <a:lnTo>
                  <a:pt x="511" y="480"/>
                </a:lnTo>
                <a:lnTo>
                  <a:pt x="511" y="495"/>
                </a:lnTo>
                <a:lnTo>
                  <a:pt x="511" y="510"/>
                </a:lnTo>
                <a:lnTo>
                  <a:pt x="496" y="510"/>
                </a:lnTo>
                <a:lnTo>
                  <a:pt x="481" y="510"/>
                </a:lnTo>
                <a:lnTo>
                  <a:pt x="466" y="510"/>
                </a:lnTo>
                <a:lnTo>
                  <a:pt x="466" y="525"/>
                </a:lnTo>
                <a:lnTo>
                  <a:pt x="466" y="540"/>
                </a:lnTo>
                <a:lnTo>
                  <a:pt x="451" y="555"/>
                </a:lnTo>
                <a:lnTo>
                  <a:pt x="451" y="570"/>
                </a:lnTo>
                <a:lnTo>
                  <a:pt x="451" y="555"/>
                </a:lnTo>
                <a:lnTo>
                  <a:pt x="436" y="555"/>
                </a:lnTo>
                <a:lnTo>
                  <a:pt x="436" y="570"/>
                </a:lnTo>
                <a:lnTo>
                  <a:pt x="421" y="570"/>
                </a:lnTo>
                <a:lnTo>
                  <a:pt x="406" y="570"/>
                </a:lnTo>
                <a:lnTo>
                  <a:pt x="391" y="570"/>
                </a:lnTo>
                <a:lnTo>
                  <a:pt x="376" y="570"/>
                </a:lnTo>
                <a:lnTo>
                  <a:pt x="361" y="570"/>
                </a:lnTo>
                <a:lnTo>
                  <a:pt x="346" y="585"/>
                </a:lnTo>
                <a:lnTo>
                  <a:pt x="331" y="585"/>
                </a:lnTo>
                <a:lnTo>
                  <a:pt x="316" y="570"/>
                </a:lnTo>
                <a:lnTo>
                  <a:pt x="316" y="555"/>
                </a:lnTo>
                <a:lnTo>
                  <a:pt x="301" y="570"/>
                </a:lnTo>
                <a:lnTo>
                  <a:pt x="286" y="555"/>
                </a:lnTo>
                <a:lnTo>
                  <a:pt x="271" y="570"/>
                </a:lnTo>
                <a:lnTo>
                  <a:pt x="256" y="570"/>
                </a:lnTo>
                <a:lnTo>
                  <a:pt x="256" y="585"/>
                </a:lnTo>
                <a:lnTo>
                  <a:pt x="241" y="585"/>
                </a:lnTo>
                <a:lnTo>
                  <a:pt x="226" y="585"/>
                </a:lnTo>
                <a:lnTo>
                  <a:pt x="211" y="555"/>
                </a:lnTo>
                <a:lnTo>
                  <a:pt x="195" y="570"/>
                </a:lnTo>
                <a:lnTo>
                  <a:pt x="180" y="570"/>
                </a:lnTo>
                <a:lnTo>
                  <a:pt x="180" y="585"/>
                </a:lnTo>
                <a:lnTo>
                  <a:pt x="165" y="585"/>
                </a:lnTo>
                <a:lnTo>
                  <a:pt x="165" y="600"/>
                </a:lnTo>
                <a:lnTo>
                  <a:pt x="180" y="615"/>
                </a:lnTo>
                <a:lnTo>
                  <a:pt x="165" y="615"/>
                </a:lnTo>
                <a:lnTo>
                  <a:pt x="150" y="630"/>
                </a:lnTo>
                <a:lnTo>
                  <a:pt x="150" y="645"/>
                </a:lnTo>
                <a:lnTo>
                  <a:pt x="150" y="660"/>
                </a:lnTo>
                <a:lnTo>
                  <a:pt x="150" y="675"/>
                </a:lnTo>
                <a:lnTo>
                  <a:pt x="150" y="660"/>
                </a:lnTo>
                <a:lnTo>
                  <a:pt x="135" y="660"/>
                </a:lnTo>
                <a:lnTo>
                  <a:pt x="150" y="660"/>
                </a:lnTo>
                <a:lnTo>
                  <a:pt x="135" y="645"/>
                </a:lnTo>
                <a:lnTo>
                  <a:pt x="120" y="645"/>
                </a:lnTo>
                <a:lnTo>
                  <a:pt x="105" y="645"/>
                </a:lnTo>
                <a:lnTo>
                  <a:pt x="90" y="645"/>
                </a:lnTo>
                <a:lnTo>
                  <a:pt x="75" y="645"/>
                </a:lnTo>
                <a:lnTo>
                  <a:pt x="60" y="645"/>
                </a:lnTo>
                <a:lnTo>
                  <a:pt x="45" y="630"/>
                </a:lnTo>
                <a:lnTo>
                  <a:pt x="45" y="615"/>
                </a:lnTo>
                <a:lnTo>
                  <a:pt x="45" y="600"/>
                </a:lnTo>
                <a:lnTo>
                  <a:pt x="45" y="585"/>
                </a:lnTo>
                <a:lnTo>
                  <a:pt x="15" y="585"/>
                </a:lnTo>
                <a:lnTo>
                  <a:pt x="15" y="600"/>
                </a:lnTo>
                <a:lnTo>
                  <a:pt x="0" y="60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04" name="Freeform 642"/>
          <p:cNvSpPr>
            <a:spLocks/>
          </p:cNvSpPr>
          <p:nvPr/>
        </p:nvSpPr>
        <p:spPr bwMode="auto">
          <a:xfrm>
            <a:off x="3950238" y="2193489"/>
            <a:ext cx="291308" cy="272230"/>
          </a:xfrm>
          <a:custGeom>
            <a:avLst/>
            <a:gdLst>
              <a:gd name="T0" fmla="*/ 1 w 346"/>
              <a:gd name="T1" fmla="*/ 1 h 330"/>
              <a:gd name="T2" fmla="*/ 1 w 346"/>
              <a:gd name="T3" fmla="*/ 1 h 330"/>
              <a:gd name="T4" fmla="*/ 1 w 346"/>
              <a:gd name="T5" fmla="*/ 1 h 330"/>
              <a:gd name="T6" fmla="*/ 1 w 346"/>
              <a:gd name="T7" fmla="*/ 1 h 330"/>
              <a:gd name="T8" fmla="*/ 1 w 346"/>
              <a:gd name="T9" fmla="*/ 1 h 330"/>
              <a:gd name="T10" fmla="*/ 1 w 346"/>
              <a:gd name="T11" fmla="*/ 1 h 330"/>
              <a:gd name="T12" fmla="*/ 1 w 346"/>
              <a:gd name="T13" fmla="*/ 1 h 330"/>
              <a:gd name="T14" fmla="*/ 1 w 346"/>
              <a:gd name="T15" fmla="*/ 1 h 330"/>
              <a:gd name="T16" fmla="*/ 1 w 346"/>
              <a:gd name="T17" fmla="*/ 1 h 330"/>
              <a:gd name="T18" fmla="*/ 1 w 346"/>
              <a:gd name="T19" fmla="*/ 1 h 330"/>
              <a:gd name="T20" fmla="*/ 1 w 346"/>
              <a:gd name="T21" fmla="*/ 1 h 330"/>
              <a:gd name="T22" fmla="*/ 1 w 346"/>
              <a:gd name="T23" fmla="*/ 1 h 330"/>
              <a:gd name="T24" fmla="*/ 1 w 346"/>
              <a:gd name="T25" fmla="*/ 1 h 330"/>
              <a:gd name="T26" fmla="*/ 1 w 346"/>
              <a:gd name="T27" fmla="*/ 1 h 330"/>
              <a:gd name="T28" fmla="*/ 1 w 346"/>
              <a:gd name="T29" fmla="*/ 1 h 330"/>
              <a:gd name="T30" fmla="*/ 1 w 346"/>
              <a:gd name="T31" fmla="*/ 1 h 330"/>
              <a:gd name="T32" fmla="*/ 1 w 346"/>
              <a:gd name="T33" fmla="*/ 1 h 330"/>
              <a:gd name="T34" fmla="*/ 1 w 346"/>
              <a:gd name="T35" fmla="*/ 1 h 330"/>
              <a:gd name="T36" fmla="*/ 1 w 346"/>
              <a:gd name="T37" fmla="*/ 1 h 330"/>
              <a:gd name="T38" fmla="*/ 1 w 346"/>
              <a:gd name="T39" fmla="*/ 0 h 330"/>
              <a:gd name="T40" fmla="*/ 1 w 346"/>
              <a:gd name="T41" fmla="*/ 1 h 330"/>
              <a:gd name="T42" fmla="*/ 1 w 346"/>
              <a:gd name="T43" fmla="*/ 1 h 330"/>
              <a:gd name="T44" fmla="*/ 1 w 346"/>
              <a:gd name="T45" fmla="*/ 1 h 330"/>
              <a:gd name="T46" fmla="*/ 1 w 346"/>
              <a:gd name="T47" fmla="*/ 1 h 330"/>
              <a:gd name="T48" fmla="*/ 1 w 346"/>
              <a:gd name="T49" fmla="*/ 1 h 330"/>
              <a:gd name="T50" fmla="*/ 1 w 346"/>
              <a:gd name="T51" fmla="*/ 1 h 330"/>
              <a:gd name="T52" fmla="*/ 1 w 346"/>
              <a:gd name="T53" fmla="*/ 1 h 330"/>
              <a:gd name="T54" fmla="*/ 1 w 346"/>
              <a:gd name="T55" fmla="*/ 1 h 330"/>
              <a:gd name="T56" fmla="*/ 1 w 346"/>
              <a:gd name="T57" fmla="*/ 1 h 330"/>
              <a:gd name="T58" fmla="*/ 1 w 346"/>
              <a:gd name="T59" fmla="*/ 0 h 330"/>
              <a:gd name="T60" fmla="*/ 1 w 346"/>
              <a:gd name="T61" fmla="*/ 0 h 330"/>
              <a:gd name="T62" fmla="*/ 1 w 346"/>
              <a:gd name="T63" fmla="*/ 1 h 330"/>
              <a:gd name="T64" fmla="*/ 1 w 346"/>
              <a:gd name="T65" fmla="*/ 1 h 330"/>
              <a:gd name="T66" fmla="*/ 1 w 346"/>
              <a:gd name="T67" fmla="*/ 1 h 330"/>
              <a:gd name="T68" fmla="*/ 1 w 346"/>
              <a:gd name="T69" fmla="*/ 1 h 330"/>
              <a:gd name="T70" fmla="*/ 1 w 346"/>
              <a:gd name="T71" fmla="*/ 1 h 330"/>
              <a:gd name="T72" fmla="*/ 1 w 346"/>
              <a:gd name="T73" fmla="*/ 1 h 330"/>
              <a:gd name="T74" fmla="*/ 1 w 346"/>
              <a:gd name="T75" fmla="*/ 1 h 330"/>
              <a:gd name="T76" fmla="*/ 1 w 346"/>
              <a:gd name="T77" fmla="*/ 1 h 330"/>
              <a:gd name="T78" fmla="*/ 1 w 346"/>
              <a:gd name="T79" fmla="*/ 1 h 330"/>
              <a:gd name="T80" fmla="*/ 1 w 346"/>
              <a:gd name="T81" fmla="*/ 1 h 330"/>
              <a:gd name="T82" fmla="*/ 1 w 346"/>
              <a:gd name="T83" fmla="*/ 1 h 330"/>
              <a:gd name="T84" fmla="*/ 1 w 346"/>
              <a:gd name="T85" fmla="*/ 1 h 330"/>
              <a:gd name="T86" fmla="*/ 1 w 346"/>
              <a:gd name="T87" fmla="*/ 1 h 330"/>
              <a:gd name="T88" fmla="*/ 1 w 346"/>
              <a:gd name="T89" fmla="*/ 1 h 330"/>
              <a:gd name="T90" fmla="*/ 1 w 346"/>
              <a:gd name="T91" fmla="*/ 1 h 330"/>
              <a:gd name="T92" fmla="*/ 1 w 346"/>
              <a:gd name="T93" fmla="*/ 1 h 330"/>
              <a:gd name="T94" fmla="*/ 1 w 346"/>
              <a:gd name="T95" fmla="*/ 1 h 330"/>
              <a:gd name="T96" fmla="*/ 1 w 346"/>
              <a:gd name="T97" fmla="*/ 1 h 330"/>
              <a:gd name="T98" fmla="*/ 1 w 346"/>
              <a:gd name="T99" fmla="*/ 1 h 330"/>
              <a:gd name="T100" fmla="*/ 1 w 346"/>
              <a:gd name="T101" fmla="*/ 1 h 330"/>
              <a:gd name="T102" fmla="*/ 1 w 346"/>
              <a:gd name="T103" fmla="*/ 1 h 330"/>
              <a:gd name="T104" fmla="*/ 1 w 346"/>
              <a:gd name="T105" fmla="*/ 1 h 330"/>
              <a:gd name="T106" fmla="*/ 1 w 346"/>
              <a:gd name="T107" fmla="*/ 1 h 330"/>
              <a:gd name="T108" fmla="*/ 1 w 346"/>
              <a:gd name="T109" fmla="*/ 1 h 330"/>
              <a:gd name="T110" fmla="*/ 1 w 346"/>
              <a:gd name="T111" fmla="*/ 1 h 330"/>
              <a:gd name="T112" fmla="*/ 1 w 346"/>
              <a:gd name="T113" fmla="*/ 1 h 330"/>
              <a:gd name="T114" fmla="*/ 1 w 346"/>
              <a:gd name="T115" fmla="*/ 1 h 330"/>
              <a:gd name="T116" fmla="*/ 1 w 346"/>
              <a:gd name="T117" fmla="*/ 1 h 330"/>
              <a:gd name="T118" fmla="*/ 1 w 346"/>
              <a:gd name="T119" fmla="*/ 1 h 330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346"/>
              <a:gd name="T181" fmla="*/ 0 h 330"/>
              <a:gd name="T182" fmla="*/ 346 w 346"/>
              <a:gd name="T183" fmla="*/ 330 h 330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346" h="330">
                <a:moveTo>
                  <a:pt x="256" y="285"/>
                </a:moveTo>
                <a:lnTo>
                  <a:pt x="256" y="270"/>
                </a:lnTo>
                <a:lnTo>
                  <a:pt x="256" y="255"/>
                </a:lnTo>
                <a:lnTo>
                  <a:pt x="241" y="255"/>
                </a:lnTo>
                <a:lnTo>
                  <a:pt x="241" y="240"/>
                </a:lnTo>
                <a:lnTo>
                  <a:pt x="226" y="225"/>
                </a:lnTo>
                <a:lnTo>
                  <a:pt x="226" y="210"/>
                </a:lnTo>
                <a:lnTo>
                  <a:pt x="241" y="210"/>
                </a:lnTo>
                <a:lnTo>
                  <a:pt x="256" y="210"/>
                </a:lnTo>
                <a:lnTo>
                  <a:pt x="271" y="210"/>
                </a:lnTo>
                <a:lnTo>
                  <a:pt x="271" y="195"/>
                </a:lnTo>
                <a:lnTo>
                  <a:pt x="286" y="195"/>
                </a:lnTo>
                <a:lnTo>
                  <a:pt x="301" y="195"/>
                </a:lnTo>
                <a:lnTo>
                  <a:pt x="301" y="180"/>
                </a:lnTo>
                <a:lnTo>
                  <a:pt x="316" y="180"/>
                </a:lnTo>
                <a:lnTo>
                  <a:pt x="316" y="165"/>
                </a:lnTo>
                <a:lnTo>
                  <a:pt x="331" y="165"/>
                </a:lnTo>
                <a:lnTo>
                  <a:pt x="346" y="165"/>
                </a:lnTo>
                <a:lnTo>
                  <a:pt x="346" y="150"/>
                </a:lnTo>
                <a:lnTo>
                  <a:pt x="331" y="150"/>
                </a:lnTo>
                <a:lnTo>
                  <a:pt x="331" y="135"/>
                </a:lnTo>
                <a:lnTo>
                  <a:pt x="316" y="135"/>
                </a:lnTo>
                <a:lnTo>
                  <a:pt x="316" y="120"/>
                </a:lnTo>
                <a:lnTo>
                  <a:pt x="301" y="120"/>
                </a:lnTo>
                <a:lnTo>
                  <a:pt x="301" y="105"/>
                </a:lnTo>
                <a:lnTo>
                  <a:pt x="301" y="90"/>
                </a:lnTo>
                <a:lnTo>
                  <a:pt x="316" y="90"/>
                </a:lnTo>
                <a:lnTo>
                  <a:pt x="301" y="90"/>
                </a:lnTo>
                <a:lnTo>
                  <a:pt x="301" y="75"/>
                </a:lnTo>
                <a:lnTo>
                  <a:pt x="316" y="60"/>
                </a:lnTo>
                <a:lnTo>
                  <a:pt x="301" y="60"/>
                </a:lnTo>
                <a:lnTo>
                  <a:pt x="316" y="60"/>
                </a:lnTo>
                <a:lnTo>
                  <a:pt x="331" y="45"/>
                </a:lnTo>
                <a:lnTo>
                  <a:pt x="346" y="45"/>
                </a:lnTo>
                <a:lnTo>
                  <a:pt x="346" y="30"/>
                </a:lnTo>
                <a:lnTo>
                  <a:pt x="346" y="15"/>
                </a:lnTo>
                <a:lnTo>
                  <a:pt x="331" y="15"/>
                </a:lnTo>
                <a:lnTo>
                  <a:pt x="316" y="15"/>
                </a:lnTo>
                <a:lnTo>
                  <a:pt x="316" y="0"/>
                </a:lnTo>
                <a:lnTo>
                  <a:pt x="301" y="0"/>
                </a:lnTo>
                <a:lnTo>
                  <a:pt x="286" y="0"/>
                </a:lnTo>
                <a:lnTo>
                  <a:pt x="286" y="15"/>
                </a:lnTo>
                <a:lnTo>
                  <a:pt x="286" y="30"/>
                </a:lnTo>
                <a:lnTo>
                  <a:pt x="271" y="30"/>
                </a:lnTo>
                <a:lnTo>
                  <a:pt x="256" y="30"/>
                </a:lnTo>
                <a:lnTo>
                  <a:pt x="256" y="45"/>
                </a:lnTo>
                <a:lnTo>
                  <a:pt x="241" y="45"/>
                </a:lnTo>
                <a:lnTo>
                  <a:pt x="226" y="45"/>
                </a:lnTo>
                <a:lnTo>
                  <a:pt x="211" y="45"/>
                </a:lnTo>
                <a:lnTo>
                  <a:pt x="196" y="45"/>
                </a:lnTo>
                <a:lnTo>
                  <a:pt x="196" y="60"/>
                </a:lnTo>
                <a:lnTo>
                  <a:pt x="181" y="60"/>
                </a:lnTo>
                <a:lnTo>
                  <a:pt x="181" y="45"/>
                </a:lnTo>
                <a:lnTo>
                  <a:pt x="166" y="45"/>
                </a:lnTo>
                <a:lnTo>
                  <a:pt x="166" y="30"/>
                </a:lnTo>
                <a:lnTo>
                  <a:pt x="151" y="30"/>
                </a:lnTo>
                <a:lnTo>
                  <a:pt x="135" y="15"/>
                </a:lnTo>
                <a:lnTo>
                  <a:pt x="151" y="15"/>
                </a:lnTo>
                <a:lnTo>
                  <a:pt x="135" y="15"/>
                </a:lnTo>
                <a:lnTo>
                  <a:pt x="135" y="0"/>
                </a:lnTo>
                <a:lnTo>
                  <a:pt x="120" y="0"/>
                </a:lnTo>
                <a:lnTo>
                  <a:pt x="105" y="0"/>
                </a:lnTo>
                <a:lnTo>
                  <a:pt x="90" y="0"/>
                </a:lnTo>
                <a:lnTo>
                  <a:pt x="90" y="15"/>
                </a:lnTo>
                <a:lnTo>
                  <a:pt x="45" y="15"/>
                </a:lnTo>
                <a:lnTo>
                  <a:pt x="60" y="15"/>
                </a:lnTo>
                <a:lnTo>
                  <a:pt x="60" y="30"/>
                </a:lnTo>
                <a:lnTo>
                  <a:pt x="75" y="30"/>
                </a:lnTo>
                <a:lnTo>
                  <a:pt x="60" y="30"/>
                </a:lnTo>
                <a:lnTo>
                  <a:pt x="60" y="45"/>
                </a:lnTo>
                <a:lnTo>
                  <a:pt x="45" y="30"/>
                </a:lnTo>
                <a:lnTo>
                  <a:pt x="45" y="45"/>
                </a:lnTo>
                <a:lnTo>
                  <a:pt x="45" y="60"/>
                </a:lnTo>
                <a:lnTo>
                  <a:pt x="30" y="60"/>
                </a:lnTo>
                <a:lnTo>
                  <a:pt x="15" y="60"/>
                </a:lnTo>
                <a:lnTo>
                  <a:pt x="15" y="75"/>
                </a:lnTo>
                <a:lnTo>
                  <a:pt x="30" y="75"/>
                </a:lnTo>
                <a:lnTo>
                  <a:pt x="30" y="90"/>
                </a:lnTo>
                <a:lnTo>
                  <a:pt x="15" y="90"/>
                </a:lnTo>
                <a:lnTo>
                  <a:pt x="15" y="105"/>
                </a:lnTo>
                <a:lnTo>
                  <a:pt x="15" y="120"/>
                </a:lnTo>
                <a:lnTo>
                  <a:pt x="15" y="135"/>
                </a:lnTo>
                <a:lnTo>
                  <a:pt x="0" y="135"/>
                </a:lnTo>
                <a:lnTo>
                  <a:pt x="15" y="135"/>
                </a:lnTo>
                <a:lnTo>
                  <a:pt x="15" y="150"/>
                </a:lnTo>
                <a:lnTo>
                  <a:pt x="15" y="135"/>
                </a:lnTo>
                <a:lnTo>
                  <a:pt x="30" y="135"/>
                </a:lnTo>
                <a:lnTo>
                  <a:pt x="30" y="120"/>
                </a:lnTo>
                <a:lnTo>
                  <a:pt x="45" y="120"/>
                </a:lnTo>
                <a:lnTo>
                  <a:pt x="60" y="120"/>
                </a:lnTo>
                <a:lnTo>
                  <a:pt x="75" y="120"/>
                </a:lnTo>
                <a:lnTo>
                  <a:pt x="75" y="135"/>
                </a:lnTo>
                <a:lnTo>
                  <a:pt x="90" y="150"/>
                </a:lnTo>
                <a:lnTo>
                  <a:pt x="105" y="165"/>
                </a:lnTo>
                <a:lnTo>
                  <a:pt x="120" y="165"/>
                </a:lnTo>
                <a:lnTo>
                  <a:pt x="120" y="180"/>
                </a:lnTo>
                <a:lnTo>
                  <a:pt x="120" y="195"/>
                </a:lnTo>
                <a:lnTo>
                  <a:pt x="135" y="195"/>
                </a:lnTo>
                <a:lnTo>
                  <a:pt x="151" y="195"/>
                </a:lnTo>
                <a:lnTo>
                  <a:pt x="151" y="210"/>
                </a:lnTo>
                <a:lnTo>
                  <a:pt x="151" y="225"/>
                </a:lnTo>
                <a:lnTo>
                  <a:pt x="166" y="225"/>
                </a:lnTo>
                <a:lnTo>
                  <a:pt x="181" y="225"/>
                </a:lnTo>
                <a:lnTo>
                  <a:pt x="181" y="240"/>
                </a:lnTo>
                <a:lnTo>
                  <a:pt x="181" y="255"/>
                </a:lnTo>
                <a:lnTo>
                  <a:pt x="181" y="270"/>
                </a:lnTo>
                <a:lnTo>
                  <a:pt x="181" y="285"/>
                </a:lnTo>
                <a:lnTo>
                  <a:pt x="196" y="285"/>
                </a:lnTo>
                <a:lnTo>
                  <a:pt x="211" y="285"/>
                </a:lnTo>
                <a:lnTo>
                  <a:pt x="211" y="300"/>
                </a:lnTo>
                <a:lnTo>
                  <a:pt x="211" y="315"/>
                </a:lnTo>
                <a:lnTo>
                  <a:pt x="211" y="330"/>
                </a:lnTo>
                <a:lnTo>
                  <a:pt x="211" y="315"/>
                </a:lnTo>
                <a:lnTo>
                  <a:pt x="226" y="315"/>
                </a:lnTo>
                <a:lnTo>
                  <a:pt x="241" y="315"/>
                </a:lnTo>
                <a:lnTo>
                  <a:pt x="241" y="300"/>
                </a:lnTo>
                <a:lnTo>
                  <a:pt x="241" y="285"/>
                </a:lnTo>
                <a:lnTo>
                  <a:pt x="226" y="285"/>
                </a:lnTo>
                <a:lnTo>
                  <a:pt x="226" y="270"/>
                </a:lnTo>
                <a:lnTo>
                  <a:pt x="241" y="270"/>
                </a:lnTo>
                <a:lnTo>
                  <a:pt x="256" y="28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05" name="Freeform 643"/>
          <p:cNvSpPr>
            <a:spLocks/>
          </p:cNvSpPr>
          <p:nvPr/>
        </p:nvSpPr>
        <p:spPr bwMode="auto">
          <a:xfrm>
            <a:off x="3999793" y="2255497"/>
            <a:ext cx="13514" cy="12099"/>
          </a:xfrm>
          <a:custGeom>
            <a:avLst/>
            <a:gdLst>
              <a:gd name="T0" fmla="*/ 0 w 15"/>
              <a:gd name="T1" fmla="*/ 1 h 15"/>
              <a:gd name="T2" fmla="*/ 0 w 15"/>
              <a:gd name="T3" fmla="*/ 0 h 15"/>
              <a:gd name="T4" fmla="*/ 0 w 15"/>
              <a:gd name="T5" fmla="*/ 1 h 15"/>
              <a:gd name="T6" fmla="*/ 0 w 15"/>
              <a:gd name="T7" fmla="*/ 0 h 15"/>
              <a:gd name="T8" fmla="*/ 1 w 15"/>
              <a:gd name="T9" fmla="*/ 0 h 15"/>
              <a:gd name="T10" fmla="*/ 1 w 15"/>
              <a:gd name="T11" fmla="*/ 1 h 15"/>
              <a:gd name="T12" fmla="*/ 0 w 15"/>
              <a:gd name="T13" fmla="*/ 1 h 1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5"/>
              <a:gd name="T22" fmla="*/ 0 h 15"/>
              <a:gd name="T23" fmla="*/ 15 w 15"/>
              <a:gd name="T24" fmla="*/ 15 h 1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5" h="15">
                <a:moveTo>
                  <a:pt x="0" y="15"/>
                </a:moveTo>
                <a:lnTo>
                  <a:pt x="0" y="0"/>
                </a:lnTo>
                <a:lnTo>
                  <a:pt x="0" y="15"/>
                </a:lnTo>
                <a:lnTo>
                  <a:pt x="0" y="0"/>
                </a:lnTo>
                <a:lnTo>
                  <a:pt x="15" y="0"/>
                </a:lnTo>
                <a:lnTo>
                  <a:pt x="15" y="15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06" name="Freeform 644"/>
          <p:cNvSpPr>
            <a:spLocks/>
          </p:cNvSpPr>
          <p:nvPr/>
        </p:nvSpPr>
        <p:spPr bwMode="auto">
          <a:xfrm>
            <a:off x="5261120" y="929130"/>
            <a:ext cx="1324396" cy="1598597"/>
          </a:xfrm>
          <a:custGeom>
            <a:avLst/>
            <a:gdLst>
              <a:gd name="T0" fmla="*/ 1 w 1576"/>
              <a:gd name="T1" fmla="*/ 1 h 1935"/>
              <a:gd name="T2" fmla="*/ 1 w 1576"/>
              <a:gd name="T3" fmla="*/ 1 h 1935"/>
              <a:gd name="T4" fmla="*/ 1 w 1576"/>
              <a:gd name="T5" fmla="*/ 1 h 1935"/>
              <a:gd name="T6" fmla="*/ 1 w 1576"/>
              <a:gd name="T7" fmla="*/ 1 h 1935"/>
              <a:gd name="T8" fmla="*/ 1 w 1576"/>
              <a:gd name="T9" fmla="*/ 1 h 1935"/>
              <a:gd name="T10" fmla="*/ 1 w 1576"/>
              <a:gd name="T11" fmla="*/ 1 h 1935"/>
              <a:gd name="T12" fmla="*/ 1 w 1576"/>
              <a:gd name="T13" fmla="*/ 1 h 1935"/>
              <a:gd name="T14" fmla="*/ 1 w 1576"/>
              <a:gd name="T15" fmla="*/ 1 h 1935"/>
              <a:gd name="T16" fmla="*/ 1 w 1576"/>
              <a:gd name="T17" fmla="*/ 1 h 1935"/>
              <a:gd name="T18" fmla="*/ 1 w 1576"/>
              <a:gd name="T19" fmla="*/ 1 h 1935"/>
              <a:gd name="T20" fmla="*/ 1 w 1576"/>
              <a:gd name="T21" fmla="*/ 1 h 1935"/>
              <a:gd name="T22" fmla="*/ 1 w 1576"/>
              <a:gd name="T23" fmla="*/ 1 h 1935"/>
              <a:gd name="T24" fmla="*/ 1 w 1576"/>
              <a:gd name="T25" fmla="*/ 1 h 1935"/>
              <a:gd name="T26" fmla="*/ 1 w 1576"/>
              <a:gd name="T27" fmla="*/ 1 h 1935"/>
              <a:gd name="T28" fmla="*/ 1 w 1576"/>
              <a:gd name="T29" fmla="*/ 1 h 1935"/>
              <a:gd name="T30" fmla="*/ 1 w 1576"/>
              <a:gd name="T31" fmla="*/ 1 h 1935"/>
              <a:gd name="T32" fmla="*/ 1 w 1576"/>
              <a:gd name="T33" fmla="*/ 1 h 1935"/>
              <a:gd name="T34" fmla="*/ 1 w 1576"/>
              <a:gd name="T35" fmla="*/ 1 h 1935"/>
              <a:gd name="T36" fmla="*/ 1 w 1576"/>
              <a:gd name="T37" fmla="*/ 1 h 1935"/>
              <a:gd name="T38" fmla="*/ 1 w 1576"/>
              <a:gd name="T39" fmla="*/ 1 h 1935"/>
              <a:gd name="T40" fmla="*/ 1 w 1576"/>
              <a:gd name="T41" fmla="*/ 1 h 1935"/>
              <a:gd name="T42" fmla="*/ 1 w 1576"/>
              <a:gd name="T43" fmla="*/ 1 h 1935"/>
              <a:gd name="T44" fmla="*/ 1 w 1576"/>
              <a:gd name="T45" fmla="*/ 1 h 1935"/>
              <a:gd name="T46" fmla="*/ 1 w 1576"/>
              <a:gd name="T47" fmla="*/ 1 h 1935"/>
              <a:gd name="T48" fmla="*/ 1 w 1576"/>
              <a:gd name="T49" fmla="*/ 1 h 1935"/>
              <a:gd name="T50" fmla="*/ 1 w 1576"/>
              <a:gd name="T51" fmla="*/ 1 h 1935"/>
              <a:gd name="T52" fmla="*/ 1 w 1576"/>
              <a:gd name="T53" fmla="*/ 1 h 1935"/>
              <a:gd name="T54" fmla="*/ 1 w 1576"/>
              <a:gd name="T55" fmla="*/ 1 h 1935"/>
              <a:gd name="T56" fmla="*/ 1 w 1576"/>
              <a:gd name="T57" fmla="*/ 1 h 1935"/>
              <a:gd name="T58" fmla="*/ 1 w 1576"/>
              <a:gd name="T59" fmla="*/ 1 h 1935"/>
              <a:gd name="T60" fmla="*/ 1 w 1576"/>
              <a:gd name="T61" fmla="*/ 1 h 1935"/>
              <a:gd name="T62" fmla="*/ 1 w 1576"/>
              <a:gd name="T63" fmla="*/ 1 h 1935"/>
              <a:gd name="T64" fmla="*/ 1 w 1576"/>
              <a:gd name="T65" fmla="*/ 1 h 1935"/>
              <a:gd name="T66" fmla="*/ 1 w 1576"/>
              <a:gd name="T67" fmla="*/ 1 h 1935"/>
              <a:gd name="T68" fmla="*/ 1 w 1576"/>
              <a:gd name="T69" fmla="*/ 1 h 1935"/>
              <a:gd name="T70" fmla="*/ 1 w 1576"/>
              <a:gd name="T71" fmla="*/ 1 h 1935"/>
              <a:gd name="T72" fmla="*/ 1 w 1576"/>
              <a:gd name="T73" fmla="*/ 1 h 1935"/>
              <a:gd name="T74" fmla="*/ 1 w 1576"/>
              <a:gd name="T75" fmla="*/ 1 h 1935"/>
              <a:gd name="T76" fmla="*/ 1 w 1576"/>
              <a:gd name="T77" fmla="*/ 1 h 1935"/>
              <a:gd name="T78" fmla="*/ 1 w 1576"/>
              <a:gd name="T79" fmla="*/ 1 h 1935"/>
              <a:gd name="T80" fmla="*/ 1 w 1576"/>
              <a:gd name="T81" fmla="*/ 1 h 1935"/>
              <a:gd name="T82" fmla="*/ 1 w 1576"/>
              <a:gd name="T83" fmla="*/ 1 h 1935"/>
              <a:gd name="T84" fmla="*/ 1 w 1576"/>
              <a:gd name="T85" fmla="*/ 1 h 1935"/>
              <a:gd name="T86" fmla="*/ 1 w 1576"/>
              <a:gd name="T87" fmla="*/ 1 h 1935"/>
              <a:gd name="T88" fmla="*/ 1 w 1576"/>
              <a:gd name="T89" fmla="*/ 1 h 1935"/>
              <a:gd name="T90" fmla="*/ 1 w 1576"/>
              <a:gd name="T91" fmla="*/ 1 h 1935"/>
              <a:gd name="T92" fmla="*/ 1 w 1576"/>
              <a:gd name="T93" fmla="*/ 1 h 1935"/>
              <a:gd name="T94" fmla="*/ 1 w 1576"/>
              <a:gd name="T95" fmla="*/ 1 h 1935"/>
              <a:gd name="T96" fmla="*/ 1 w 1576"/>
              <a:gd name="T97" fmla="*/ 1 h 1935"/>
              <a:gd name="T98" fmla="*/ 1 w 1576"/>
              <a:gd name="T99" fmla="*/ 1 h 1935"/>
              <a:gd name="T100" fmla="*/ 1 w 1576"/>
              <a:gd name="T101" fmla="*/ 1 h 1935"/>
              <a:gd name="T102" fmla="*/ 1 w 1576"/>
              <a:gd name="T103" fmla="*/ 1 h 1935"/>
              <a:gd name="T104" fmla="*/ 1 w 1576"/>
              <a:gd name="T105" fmla="*/ 1 h 1935"/>
              <a:gd name="T106" fmla="*/ 1 w 1576"/>
              <a:gd name="T107" fmla="*/ 1 h 1935"/>
              <a:gd name="T108" fmla="*/ 1 w 1576"/>
              <a:gd name="T109" fmla="*/ 1 h 1935"/>
              <a:gd name="T110" fmla="*/ 1 w 1576"/>
              <a:gd name="T111" fmla="*/ 1 h 1935"/>
              <a:gd name="T112" fmla="*/ 1 w 1576"/>
              <a:gd name="T113" fmla="*/ 1 h 1935"/>
              <a:gd name="T114" fmla="*/ 1 w 1576"/>
              <a:gd name="T115" fmla="*/ 1 h 1935"/>
              <a:gd name="T116" fmla="*/ 1 w 1576"/>
              <a:gd name="T117" fmla="*/ 1 h 1935"/>
              <a:gd name="T118" fmla="*/ 1 w 1576"/>
              <a:gd name="T119" fmla="*/ 1 h 1935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1576"/>
              <a:gd name="T181" fmla="*/ 0 h 1935"/>
              <a:gd name="T182" fmla="*/ 1576 w 1576"/>
              <a:gd name="T183" fmla="*/ 1935 h 1935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1576" h="1935">
                <a:moveTo>
                  <a:pt x="690" y="345"/>
                </a:moveTo>
                <a:lnTo>
                  <a:pt x="705" y="345"/>
                </a:lnTo>
                <a:lnTo>
                  <a:pt x="705" y="360"/>
                </a:lnTo>
                <a:lnTo>
                  <a:pt x="720" y="360"/>
                </a:lnTo>
                <a:lnTo>
                  <a:pt x="720" y="375"/>
                </a:lnTo>
                <a:lnTo>
                  <a:pt x="736" y="375"/>
                </a:lnTo>
                <a:lnTo>
                  <a:pt x="720" y="390"/>
                </a:lnTo>
                <a:lnTo>
                  <a:pt x="736" y="390"/>
                </a:lnTo>
                <a:lnTo>
                  <a:pt x="751" y="390"/>
                </a:lnTo>
                <a:lnTo>
                  <a:pt x="751" y="405"/>
                </a:lnTo>
                <a:lnTo>
                  <a:pt x="751" y="420"/>
                </a:lnTo>
                <a:lnTo>
                  <a:pt x="736" y="420"/>
                </a:lnTo>
                <a:lnTo>
                  <a:pt x="751" y="420"/>
                </a:lnTo>
                <a:lnTo>
                  <a:pt x="766" y="420"/>
                </a:lnTo>
                <a:lnTo>
                  <a:pt x="781" y="420"/>
                </a:lnTo>
                <a:lnTo>
                  <a:pt x="796" y="420"/>
                </a:lnTo>
                <a:lnTo>
                  <a:pt x="796" y="435"/>
                </a:lnTo>
                <a:lnTo>
                  <a:pt x="811" y="435"/>
                </a:lnTo>
                <a:lnTo>
                  <a:pt x="811" y="450"/>
                </a:lnTo>
                <a:lnTo>
                  <a:pt x="826" y="450"/>
                </a:lnTo>
                <a:lnTo>
                  <a:pt x="826" y="465"/>
                </a:lnTo>
                <a:lnTo>
                  <a:pt x="841" y="465"/>
                </a:lnTo>
                <a:lnTo>
                  <a:pt x="841" y="480"/>
                </a:lnTo>
                <a:lnTo>
                  <a:pt x="841" y="495"/>
                </a:lnTo>
                <a:lnTo>
                  <a:pt x="841" y="510"/>
                </a:lnTo>
                <a:lnTo>
                  <a:pt x="841" y="525"/>
                </a:lnTo>
                <a:lnTo>
                  <a:pt x="856" y="525"/>
                </a:lnTo>
                <a:lnTo>
                  <a:pt x="856" y="540"/>
                </a:lnTo>
                <a:lnTo>
                  <a:pt x="856" y="555"/>
                </a:lnTo>
                <a:lnTo>
                  <a:pt x="841" y="555"/>
                </a:lnTo>
                <a:lnTo>
                  <a:pt x="826" y="555"/>
                </a:lnTo>
                <a:lnTo>
                  <a:pt x="811" y="555"/>
                </a:lnTo>
                <a:lnTo>
                  <a:pt x="811" y="570"/>
                </a:lnTo>
                <a:lnTo>
                  <a:pt x="796" y="570"/>
                </a:lnTo>
                <a:lnTo>
                  <a:pt x="796" y="555"/>
                </a:lnTo>
                <a:lnTo>
                  <a:pt x="796" y="570"/>
                </a:lnTo>
                <a:lnTo>
                  <a:pt x="796" y="555"/>
                </a:lnTo>
                <a:lnTo>
                  <a:pt x="781" y="555"/>
                </a:lnTo>
                <a:lnTo>
                  <a:pt x="781" y="570"/>
                </a:lnTo>
                <a:lnTo>
                  <a:pt x="766" y="570"/>
                </a:lnTo>
                <a:lnTo>
                  <a:pt x="751" y="570"/>
                </a:lnTo>
                <a:lnTo>
                  <a:pt x="736" y="570"/>
                </a:lnTo>
                <a:lnTo>
                  <a:pt x="736" y="585"/>
                </a:lnTo>
                <a:lnTo>
                  <a:pt x="736" y="570"/>
                </a:lnTo>
                <a:lnTo>
                  <a:pt x="720" y="570"/>
                </a:lnTo>
                <a:lnTo>
                  <a:pt x="720" y="585"/>
                </a:lnTo>
                <a:lnTo>
                  <a:pt x="705" y="570"/>
                </a:lnTo>
                <a:lnTo>
                  <a:pt x="705" y="585"/>
                </a:lnTo>
                <a:lnTo>
                  <a:pt x="705" y="570"/>
                </a:lnTo>
                <a:lnTo>
                  <a:pt x="705" y="585"/>
                </a:lnTo>
                <a:lnTo>
                  <a:pt x="690" y="585"/>
                </a:lnTo>
                <a:lnTo>
                  <a:pt x="675" y="585"/>
                </a:lnTo>
                <a:lnTo>
                  <a:pt x="660" y="585"/>
                </a:lnTo>
                <a:lnTo>
                  <a:pt x="660" y="600"/>
                </a:lnTo>
                <a:lnTo>
                  <a:pt x="645" y="600"/>
                </a:lnTo>
                <a:lnTo>
                  <a:pt x="645" y="615"/>
                </a:lnTo>
                <a:lnTo>
                  <a:pt x="660" y="615"/>
                </a:lnTo>
                <a:lnTo>
                  <a:pt x="660" y="600"/>
                </a:lnTo>
                <a:lnTo>
                  <a:pt x="660" y="615"/>
                </a:lnTo>
                <a:lnTo>
                  <a:pt x="675" y="615"/>
                </a:lnTo>
                <a:lnTo>
                  <a:pt x="675" y="630"/>
                </a:lnTo>
                <a:lnTo>
                  <a:pt x="690" y="630"/>
                </a:lnTo>
                <a:lnTo>
                  <a:pt x="690" y="615"/>
                </a:lnTo>
                <a:lnTo>
                  <a:pt x="690" y="630"/>
                </a:lnTo>
                <a:lnTo>
                  <a:pt x="705" y="630"/>
                </a:lnTo>
                <a:lnTo>
                  <a:pt x="705" y="645"/>
                </a:lnTo>
                <a:lnTo>
                  <a:pt x="705" y="660"/>
                </a:lnTo>
                <a:lnTo>
                  <a:pt x="720" y="660"/>
                </a:lnTo>
                <a:lnTo>
                  <a:pt x="720" y="675"/>
                </a:lnTo>
                <a:lnTo>
                  <a:pt x="736" y="675"/>
                </a:lnTo>
                <a:lnTo>
                  <a:pt x="751" y="675"/>
                </a:lnTo>
                <a:lnTo>
                  <a:pt x="736" y="690"/>
                </a:lnTo>
                <a:lnTo>
                  <a:pt x="751" y="690"/>
                </a:lnTo>
                <a:lnTo>
                  <a:pt x="751" y="705"/>
                </a:lnTo>
                <a:lnTo>
                  <a:pt x="751" y="720"/>
                </a:lnTo>
                <a:lnTo>
                  <a:pt x="766" y="720"/>
                </a:lnTo>
                <a:lnTo>
                  <a:pt x="781" y="720"/>
                </a:lnTo>
                <a:lnTo>
                  <a:pt x="781" y="735"/>
                </a:lnTo>
                <a:lnTo>
                  <a:pt x="766" y="735"/>
                </a:lnTo>
                <a:lnTo>
                  <a:pt x="766" y="750"/>
                </a:lnTo>
                <a:lnTo>
                  <a:pt x="766" y="765"/>
                </a:lnTo>
                <a:lnTo>
                  <a:pt x="751" y="765"/>
                </a:lnTo>
                <a:lnTo>
                  <a:pt x="751" y="780"/>
                </a:lnTo>
                <a:lnTo>
                  <a:pt x="736" y="780"/>
                </a:lnTo>
                <a:lnTo>
                  <a:pt x="736" y="795"/>
                </a:lnTo>
                <a:lnTo>
                  <a:pt x="751" y="795"/>
                </a:lnTo>
                <a:lnTo>
                  <a:pt x="736" y="795"/>
                </a:lnTo>
                <a:lnTo>
                  <a:pt x="736" y="810"/>
                </a:lnTo>
                <a:lnTo>
                  <a:pt x="720" y="810"/>
                </a:lnTo>
                <a:lnTo>
                  <a:pt x="736" y="810"/>
                </a:lnTo>
                <a:lnTo>
                  <a:pt x="720" y="825"/>
                </a:lnTo>
                <a:lnTo>
                  <a:pt x="736" y="825"/>
                </a:lnTo>
                <a:lnTo>
                  <a:pt x="736" y="840"/>
                </a:lnTo>
                <a:lnTo>
                  <a:pt x="736" y="825"/>
                </a:lnTo>
                <a:lnTo>
                  <a:pt x="751" y="825"/>
                </a:lnTo>
                <a:lnTo>
                  <a:pt x="751" y="840"/>
                </a:lnTo>
                <a:lnTo>
                  <a:pt x="751" y="855"/>
                </a:lnTo>
                <a:lnTo>
                  <a:pt x="751" y="840"/>
                </a:lnTo>
                <a:lnTo>
                  <a:pt x="766" y="840"/>
                </a:lnTo>
                <a:lnTo>
                  <a:pt x="766" y="855"/>
                </a:lnTo>
                <a:lnTo>
                  <a:pt x="781" y="855"/>
                </a:lnTo>
                <a:lnTo>
                  <a:pt x="766" y="855"/>
                </a:lnTo>
                <a:lnTo>
                  <a:pt x="781" y="855"/>
                </a:lnTo>
                <a:lnTo>
                  <a:pt x="796" y="855"/>
                </a:lnTo>
                <a:lnTo>
                  <a:pt x="796" y="870"/>
                </a:lnTo>
                <a:lnTo>
                  <a:pt x="781" y="885"/>
                </a:lnTo>
                <a:lnTo>
                  <a:pt x="781" y="900"/>
                </a:lnTo>
                <a:lnTo>
                  <a:pt x="781" y="885"/>
                </a:lnTo>
                <a:lnTo>
                  <a:pt x="766" y="885"/>
                </a:lnTo>
                <a:lnTo>
                  <a:pt x="766" y="900"/>
                </a:lnTo>
                <a:lnTo>
                  <a:pt x="766" y="915"/>
                </a:lnTo>
                <a:lnTo>
                  <a:pt x="751" y="900"/>
                </a:lnTo>
                <a:lnTo>
                  <a:pt x="751" y="915"/>
                </a:lnTo>
                <a:lnTo>
                  <a:pt x="736" y="915"/>
                </a:lnTo>
                <a:lnTo>
                  <a:pt x="736" y="930"/>
                </a:lnTo>
                <a:lnTo>
                  <a:pt x="751" y="930"/>
                </a:lnTo>
                <a:lnTo>
                  <a:pt x="751" y="945"/>
                </a:lnTo>
                <a:lnTo>
                  <a:pt x="736" y="945"/>
                </a:lnTo>
                <a:lnTo>
                  <a:pt x="751" y="960"/>
                </a:lnTo>
                <a:lnTo>
                  <a:pt x="766" y="960"/>
                </a:lnTo>
                <a:lnTo>
                  <a:pt x="766" y="975"/>
                </a:lnTo>
                <a:lnTo>
                  <a:pt x="781" y="975"/>
                </a:lnTo>
                <a:lnTo>
                  <a:pt x="796" y="975"/>
                </a:lnTo>
                <a:lnTo>
                  <a:pt x="826" y="945"/>
                </a:lnTo>
                <a:lnTo>
                  <a:pt x="841" y="945"/>
                </a:lnTo>
                <a:lnTo>
                  <a:pt x="841" y="960"/>
                </a:lnTo>
                <a:lnTo>
                  <a:pt x="856" y="960"/>
                </a:lnTo>
                <a:lnTo>
                  <a:pt x="856" y="945"/>
                </a:lnTo>
                <a:lnTo>
                  <a:pt x="856" y="960"/>
                </a:lnTo>
                <a:lnTo>
                  <a:pt x="871" y="960"/>
                </a:lnTo>
                <a:lnTo>
                  <a:pt x="901" y="975"/>
                </a:lnTo>
                <a:lnTo>
                  <a:pt x="901" y="960"/>
                </a:lnTo>
                <a:lnTo>
                  <a:pt x="916" y="960"/>
                </a:lnTo>
                <a:lnTo>
                  <a:pt x="916" y="975"/>
                </a:lnTo>
                <a:lnTo>
                  <a:pt x="931" y="975"/>
                </a:lnTo>
                <a:lnTo>
                  <a:pt x="946" y="960"/>
                </a:lnTo>
                <a:lnTo>
                  <a:pt x="961" y="960"/>
                </a:lnTo>
                <a:lnTo>
                  <a:pt x="976" y="960"/>
                </a:lnTo>
                <a:lnTo>
                  <a:pt x="976" y="975"/>
                </a:lnTo>
                <a:lnTo>
                  <a:pt x="976" y="990"/>
                </a:lnTo>
                <a:lnTo>
                  <a:pt x="991" y="1005"/>
                </a:lnTo>
                <a:lnTo>
                  <a:pt x="991" y="1020"/>
                </a:lnTo>
                <a:lnTo>
                  <a:pt x="1006" y="1020"/>
                </a:lnTo>
                <a:lnTo>
                  <a:pt x="1006" y="1035"/>
                </a:lnTo>
                <a:lnTo>
                  <a:pt x="1021" y="1020"/>
                </a:lnTo>
                <a:lnTo>
                  <a:pt x="1036" y="1020"/>
                </a:lnTo>
                <a:lnTo>
                  <a:pt x="1051" y="1020"/>
                </a:lnTo>
                <a:lnTo>
                  <a:pt x="1066" y="1020"/>
                </a:lnTo>
                <a:lnTo>
                  <a:pt x="1066" y="1035"/>
                </a:lnTo>
                <a:lnTo>
                  <a:pt x="1081" y="1035"/>
                </a:lnTo>
                <a:lnTo>
                  <a:pt x="1081" y="1020"/>
                </a:lnTo>
                <a:lnTo>
                  <a:pt x="1096" y="1005"/>
                </a:lnTo>
                <a:lnTo>
                  <a:pt x="1096" y="1020"/>
                </a:lnTo>
                <a:lnTo>
                  <a:pt x="1096" y="1005"/>
                </a:lnTo>
                <a:lnTo>
                  <a:pt x="1111" y="1005"/>
                </a:lnTo>
                <a:lnTo>
                  <a:pt x="1126" y="1005"/>
                </a:lnTo>
                <a:lnTo>
                  <a:pt x="1111" y="1005"/>
                </a:lnTo>
                <a:lnTo>
                  <a:pt x="1126" y="1005"/>
                </a:lnTo>
                <a:lnTo>
                  <a:pt x="1141" y="1005"/>
                </a:lnTo>
                <a:lnTo>
                  <a:pt x="1141" y="990"/>
                </a:lnTo>
                <a:lnTo>
                  <a:pt x="1141" y="975"/>
                </a:lnTo>
                <a:lnTo>
                  <a:pt x="1156" y="975"/>
                </a:lnTo>
                <a:lnTo>
                  <a:pt x="1171" y="975"/>
                </a:lnTo>
                <a:lnTo>
                  <a:pt x="1186" y="975"/>
                </a:lnTo>
                <a:lnTo>
                  <a:pt x="1186" y="990"/>
                </a:lnTo>
                <a:lnTo>
                  <a:pt x="1201" y="990"/>
                </a:lnTo>
                <a:lnTo>
                  <a:pt x="1201" y="1005"/>
                </a:lnTo>
                <a:lnTo>
                  <a:pt x="1201" y="990"/>
                </a:lnTo>
                <a:lnTo>
                  <a:pt x="1216" y="990"/>
                </a:lnTo>
                <a:lnTo>
                  <a:pt x="1201" y="990"/>
                </a:lnTo>
                <a:lnTo>
                  <a:pt x="1216" y="990"/>
                </a:lnTo>
                <a:lnTo>
                  <a:pt x="1216" y="975"/>
                </a:lnTo>
                <a:lnTo>
                  <a:pt x="1231" y="975"/>
                </a:lnTo>
                <a:lnTo>
                  <a:pt x="1246" y="975"/>
                </a:lnTo>
                <a:lnTo>
                  <a:pt x="1261" y="990"/>
                </a:lnTo>
                <a:lnTo>
                  <a:pt x="1246" y="990"/>
                </a:lnTo>
                <a:lnTo>
                  <a:pt x="1246" y="1005"/>
                </a:lnTo>
                <a:lnTo>
                  <a:pt x="1261" y="1005"/>
                </a:lnTo>
                <a:lnTo>
                  <a:pt x="1246" y="1005"/>
                </a:lnTo>
                <a:lnTo>
                  <a:pt x="1246" y="1020"/>
                </a:lnTo>
                <a:lnTo>
                  <a:pt x="1246" y="1035"/>
                </a:lnTo>
                <a:lnTo>
                  <a:pt x="1246" y="1050"/>
                </a:lnTo>
                <a:lnTo>
                  <a:pt x="1261" y="1050"/>
                </a:lnTo>
                <a:lnTo>
                  <a:pt x="1246" y="1050"/>
                </a:lnTo>
                <a:lnTo>
                  <a:pt x="1261" y="1050"/>
                </a:lnTo>
                <a:lnTo>
                  <a:pt x="1261" y="1065"/>
                </a:lnTo>
                <a:lnTo>
                  <a:pt x="1276" y="1065"/>
                </a:lnTo>
                <a:lnTo>
                  <a:pt x="1276" y="1080"/>
                </a:lnTo>
                <a:lnTo>
                  <a:pt x="1261" y="1080"/>
                </a:lnTo>
                <a:lnTo>
                  <a:pt x="1261" y="1095"/>
                </a:lnTo>
                <a:lnTo>
                  <a:pt x="1276" y="1095"/>
                </a:lnTo>
                <a:lnTo>
                  <a:pt x="1261" y="1095"/>
                </a:lnTo>
                <a:lnTo>
                  <a:pt x="1261" y="1110"/>
                </a:lnTo>
                <a:lnTo>
                  <a:pt x="1276" y="1110"/>
                </a:lnTo>
                <a:lnTo>
                  <a:pt x="1276" y="1125"/>
                </a:lnTo>
                <a:lnTo>
                  <a:pt x="1291" y="1140"/>
                </a:lnTo>
                <a:lnTo>
                  <a:pt x="1291" y="1125"/>
                </a:lnTo>
                <a:lnTo>
                  <a:pt x="1291" y="1140"/>
                </a:lnTo>
                <a:lnTo>
                  <a:pt x="1306" y="1140"/>
                </a:lnTo>
                <a:lnTo>
                  <a:pt x="1306" y="1125"/>
                </a:lnTo>
                <a:lnTo>
                  <a:pt x="1321" y="1125"/>
                </a:lnTo>
                <a:lnTo>
                  <a:pt x="1336" y="1125"/>
                </a:lnTo>
                <a:lnTo>
                  <a:pt x="1336" y="1110"/>
                </a:lnTo>
                <a:lnTo>
                  <a:pt x="1336" y="1125"/>
                </a:lnTo>
                <a:lnTo>
                  <a:pt x="1336" y="1110"/>
                </a:lnTo>
                <a:lnTo>
                  <a:pt x="1351" y="1110"/>
                </a:lnTo>
                <a:lnTo>
                  <a:pt x="1366" y="1110"/>
                </a:lnTo>
                <a:lnTo>
                  <a:pt x="1366" y="1125"/>
                </a:lnTo>
                <a:lnTo>
                  <a:pt x="1381" y="1125"/>
                </a:lnTo>
                <a:lnTo>
                  <a:pt x="1396" y="1125"/>
                </a:lnTo>
                <a:lnTo>
                  <a:pt x="1396" y="1140"/>
                </a:lnTo>
                <a:lnTo>
                  <a:pt x="1411" y="1140"/>
                </a:lnTo>
                <a:lnTo>
                  <a:pt x="1396" y="1155"/>
                </a:lnTo>
                <a:lnTo>
                  <a:pt x="1411" y="1155"/>
                </a:lnTo>
                <a:lnTo>
                  <a:pt x="1396" y="1155"/>
                </a:lnTo>
                <a:lnTo>
                  <a:pt x="1396" y="1170"/>
                </a:lnTo>
                <a:lnTo>
                  <a:pt x="1381" y="1170"/>
                </a:lnTo>
                <a:lnTo>
                  <a:pt x="1366" y="1170"/>
                </a:lnTo>
                <a:lnTo>
                  <a:pt x="1351" y="1170"/>
                </a:lnTo>
                <a:lnTo>
                  <a:pt x="1366" y="1170"/>
                </a:lnTo>
                <a:lnTo>
                  <a:pt x="1366" y="1185"/>
                </a:lnTo>
                <a:lnTo>
                  <a:pt x="1366" y="1200"/>
                </a:lnTo>
                <a:lnTo>
                  <a:pt x="1381" y="1200"/>
                </a:lnTo>
                <a:lnTo>
                  <a:pt x="1366" y="1200"/>
                </a:lnTo>
                <a:lnTo>
                  <a:pt x="1366" y="1215"/>
                </a:lnTo>
                <a:lnTo>
                  <a:pt x="1366" y="1230"/>
                </a:lnTo>
                <a:lnTo>
                  <a:pt x="1381" y="1230"/>
                </a:lnTo>
                <a:lnTo>
                  <a:pt x="1381" y="1245"/>
                </a:lnTo>
                <a:lnTo>
                  <a:pt x="1396" y="1245"/>
                </a:lnTo>
                <a:lnTo>
                  <a:pt x="1396" y="1260"/>
                </a:lnTo>
                <a:lnTo>
                  <a:pt x="1411" y="1260"/>
                </a:lnTo>
                <a:lnTo>
                  <a:pt x="1396" y="1260"/>
                </a:lnTo>
                <a:lnTo>
                  <a:pt x="1396" y="1275"/>
                </a:lnTo>
                <a:lnTo>
                  <a:pt x="1396" y="1290"/>
                </a:lnTo>
                <a:lnTo>
                  <a:pt x="1411" y="1290"/>
                </a:lnTo>
                <a:lnTo>
                  <a:pt x="1411" y="1305"/>
                </a:lnTo>
                <a:lnTo>
                  <a:pt x="1411" y="1320"/>
                </a:lnTo>
                <a:lnTo>
                  <a:pt x="1411" y="1335"/>
                </a:lnTo>
                <a:lnTo>
                  <a:pt x="1411" y="1350"/>
                </a:lnTo>
                <a:lnTo>
                  <a:pt x="1426" y="1350"/>
                </a:lnTo>
                <a:lnTo>
                  <a:pt x="1426" y="1365"/>
                </a:lnTo>
                <a:lnTo>
                  <a:pt x="1441" y="1365"/>
                </a:lnTo>
                <a:lnTo>
                  <a:pt x="1456" y="1365"/>
                </a:lnTo>
                <a:lnTo>
                  <a:pt x="1441" y="1395"/>
                </a:lnTo>
                <a:lnTo>
                  <a:pt x="1441" y="1410"/>
                </a:lnTo>
                <a:lnTo>
                  <a:pt x="1441" y="1425"/>
                </a:lnTo>
                <a:lnTo>
                  <a:pt x="1441" y="1440"/>
                </a:lnTo>
                <a:lnTo>
                  <a:pt x="1441" y="1455"/>
                </a:lnTo>
                <a:lnTo>
                  <a:pt x="1456" y="1455"/>
                </a:lnTo>
                <a:lnTo>
                  <a:pt x="1456" y="1470"/>
                </a:lnTo>
                <a:lnTo>
                  <a:pt x="1441" y="1470"/>
                </a:lnTo>
                <a:lnTo>
                  <a:pt x="1411" y="1470"/>
                </a:lnTo>
                <a:lnTo>
                  <a:pt x="1396" y="1470"/>
                </a:lnTo>
                <a:lnTo>
                  <a:pt x="1396" y="1485"/>
                </a:lnTo>
                <a:lnTo>
                  <a:pt x="1396" y="1500"/>
                </a:lnTo>
                <a:lnTo>
                  <a:pt x="1411" y="1515"/>
                </a:lnTo>
                <a:lnTo>
                  <a:pt x="1411" y="1500"/>
                </a:lnTo>
                <a:lnTo>
                  <a:pt x="1411" y="1515"/>
                </a:lnTo>
                <a:lnTo>
                  <a:pt x="1411" y="1530"/>
                </a:lnTo>
                <a:lnTo>
                  <a:pt x="1396" y="1530"/>
                </a:lnTo>
                <a:lnTo>
                  <a:pt x="1396" y="1545"/>
                </a:lnTo>
                <a:lnTo>
                  <a:pt x="1411" y="1545"/>
                </a:lnTo>
                <a:lnTo>
                  <a:pt x="1411" y="1560"/>
                </a:lnTo>
                <a:lnTo>
                  <a:pt x="1426" y="1560"/>
                </a:lnTo>
                <a:lnTo>
                  <a:pt x="1426" y="1575"/>
                </a:lnTo>
                <a:lnTo>
                  <a:pt x="1426" y="1590"/>
                </a:lnTo>
                <a:lnTo>
                  <a:pt x="1441" y="1590"/>
                </a:lnTo>
                <a:lnTo>
                  <a:pt x="1441" y="1605"/>
                </a:lnTo>
                <a:lnTo>
                  <a:pt x="1441" y="1620"/>
                </a:lnTo>
                <a:lnTo>
                  <a:pt x="1456" y="1620"/>
                </a:lnTo>
                <a:lnTo>
                  <a:pt x="1456" y="1635"/>
                </a:lnTo>
                <a:lnTo>
                  <a:pt x="1471" y="1635"/>
                </a:lnTo>
                <a:lnTo>
                  <a:pt x="1486" y="1635"/>
                </a:lnTo>
                <a:lnTo>
                  <a:pt x="1486" y="1650"/>
                </a:lnTo>
                <a:lnTo>
                  <a:pt x="1501" y="1650"/>
                </a:lnTo>
                <a:lnTo>
                  <a:pt x="1501" y="1635"/>
                </a:lnTo>
                <a:lnTo>
                  <a:pt x="1501" y="1650"/>
                </a:lnTo>
                <a:lnTo>
                  <a:pt x="1516" y="1650"/>
                </a:lnTo>
                <a:lnTo>
                  <a:pt x="1516" y="1665"/>
                </a:lnTo>
                <a:lnTo>
                  <a:pt x="1501" y="1665"/>
                </a:lnTo>
                <a:lnTo>
                  <a:pt x="1501" y="1695"/>
                </a:lnTo>
                <a:lnTo>
                  <a:pt x="1516" y="1695"/>
                </a:lnTo>
                <a:lnTo>
                  <a:pt x="1516" y="1710"/>
                </a:lnTo>
                <a:lnTo>
                  <a:pt x="1516" y="1725"/>
                </a:lnTo>
                <a:lnTo>
                  <a:pt x="1531" y="1740"/>
                </a:lnTo>
                <a:lnTo>
                  <a:pt x="1546" y="1740"/>
                </a:lnTo>
                <a:lnTo>
                  <a:pt x="1561" y="1740"/>
                </a:lnTo>
                <a:lnTo>
                  <a:pt x="1576" y="1740"/>
                </a:lnTo>
                <a:lnTo>
                  <a:pt x="1561" y="1755"/>
                </a:lnTo>
                <a:lnTo>
                  <a:pt x="1546" y="1755"/>
                </a:lnTo>
                <a:lnTo>
                  <a:pt x="1546" y="1770"/>
                </a:lnTo>
                <a:lnTo>
                  <a:pt x="1531" y="1755"/>
                </a:lnTo>
                <a:lnTo>
                  <a:pt x="1516" y="1755"/>
                </a:lnTo>
                <a:lnTo>
                  <a:pt x="1501" y="1770"/>
                </a:lnTo>
                <a:lnTo>
                  <a:pt x="1501" y="1755"/>
                </a:lnTo>
                <a:lnTo>
                  <a:pt x="1486" y="1755"/>
                </a:lnTo>
                <a:lnTo>
                  <a:pt x="1471" y="1770"/>
                </a:lnTo>
                <a:lnTo>
                  <a:pt x="1486" y="1785"/>
                </a:lnTo>
                <a:lnTo>
                  <a:pt x="1471" y="1785"/>
                </a:lnTo>
                <a:lnTo>
                  <a:pt x="1456" y="1785"/>
                </a:lnTo>
                <a:lnTo>
                  <a:pt x="1441" y="1770"/>
                </a:lnTo>
                <a:lnTo>
                  <a:pt x="1426" y="1770"/>
                </a:lnTo>
                <a:lnTo>
                  <a:pt x="1411" y="1755"/>
                </a:lnTo>
                <a:lnTo>
                  <a:pt x="1396" y="1770"/>
                </a:lnTo>
                <a:lnTo>
                  <a:pt x="1396" y="1755"/>
                </a:lnTo>
                <a:lnTo>
                  <a:pt x="1396" y="1770"/>
                </a:lnTo>
                <a:lnTo>
                  <a:pt x="1396" y="1785"/>
                </a:lnTo>
                <a:lnTo>
                  <a:pt x="1366" y="1770"/>
                </a:lnTo>
                <a:lnTo>
                  <a:pt x="1351" y="1770"/>
                </a:lnTo>
                <a:lnTo>
                  <a:pt x="1336" y="1785"/>
                </a:lnTo>
                <a:lnTo>
                  <a:pt x="1366" y="1800"/>
                </a:lnTo>
                <a:lnTo>
                  <a:pt x="1351" y="1800"/>
                </a:lnTo>
                <a:lnTo>
                  <a:pt x="1351" y="1815"/>
                </a:lnTo>
                <a:lnTo>
                  <a:pt x="1321" y="1815"/>
                </a:lnTo>
                <a:lnTo>
                  <a:pt x="1321" y="1830"/>
                </a:lnTo>
                <a:lnTo>
                  <a:pt x="1306" y="1830"/>
                </a:lnTo>
                <a:lnTo>
                  <a:pt x="1306" y="1845"/>
                </a:lnTo>
                <a:lnTo>
                  <a:pt x="1291" y="1830"/>
                </a:lnTo>
                <a:lnTo>
                  <a:pt x="1276" y="1845"/>
                </a:lnTo>
                <a:lnTo>
                  <a:pt x="1276" y="1830"/>
                </a:lnTo>
                <a:lnTo>
                  <a:pt x="1261" y="1830"/>
                </a:lnTo>
                <a:lnTo>
                  <a:pt x="1246" y="1845"/>
                </a:lnTo>
                <a:lnTo>
                  <a:pt x="1231" y="1860"/>
                </a:lnTo>
                <a:lnTo>
                  <a:pt x="1216" y="1860"/>
                </a:lnTo>
                <a:lnTo>
                  <a:pt x="1216" y="1875"/>
                </a:lnTo>
                <a:lnTo>
                  <a:pt x="1201" y="1875"/>
                </a:lnTo>
                <a:lnTo>
                  <a:pt x="1201" y="1890"/>
                </a:lnTo>
                <a:lnTo>
                  <a:pt x="1186" y="1890"/>
                </a:lnTo>
                <a:lnTo>
                  <a:pt x="1186" y="1875"/>
                </a:lnTo>
                <a:lnTo>
                  <a:pt x="1171" y="1875"/>
                </a:lnTo>
                <a:lnTo>
                  <a:pt x="1171" y="1890"/>
                </a:lnTo>
                <a:lnTo>
                  <a:pt x="1171" y="1875"/>
                </a:lnTo>
                <a:lnTo>
                  <a:pt x="1156" y="1875"/>
                </a:lnTo>
                <a:lnTo>
                  <a:pt x="1156" y="1890"/>
                </a:lnTo>
                <a:lnTo>
                  <a:pt x="1156" y="1905"/>
                </a:lnTo>
                <a:lnTo>
                  <a:pt x="1141" y="1905"/>
                </a:lnTo>
                <a:lnTo>
                  <a:pt x="1126" y="1905"/>
                </a:lnTo>
                <a:lnTo>
                  <a:pt x="1111" y="1905"/>
                </a:lnTo>
                <a:lnTo>
                  <a:pt x="1096" y="1905"/>
                </a:lnTo>
                <a:lnTo>
                  <a:pt x="1081" y="1890"/>
                </a:lnTo>
                <a:lnTo>
                  <a:pt x="1081" y="1905"/>
                </a:lnTo>
                <a:lnTo>
                  <a:pt x="1066" y="1905"/>
                </a:lnTo>
                <a:lnTo>
                  <a:pt x="1051" y="1905"/>
                </a:lnTo>
                <a:lnTo>
                  <a:pt x="1066" y="1905"/>
                </a:lnTo>
                <a:lnTo>
                  <a:pt x="1051" y="1905"/>
                </a:lnTo>
                <a:lnTo>
                  <a:pt x="1036" y="1905"/>
                </a:lnTo>
                <a:lnTo>
                  <a:pt x="1021" y="1920"/>
                </a:lnTo>
                <a:lnTo>
                  <a:pt x="1021" y="1905"/>
                </a:lnTo>
                <a:lnTo>
                  <a:pt x="1036" y="1905"/>
                </a:lnTo>
                <a:lnTo>
                  <a:pt x="1021" y="1905"/>
                </a:lnTo>
                <a:lnTo>
                  <a:pt x="1006" y="1905"/>
                </a:lnTo>
                <a:lnTo>
                  <a:pt x="1006" y="1920"/>
                </a:lnTo>
                <a:lnTo>
                  <a:pt x="1006" y="1935"/>
                </a:lnTo>
                <a:lnTo>
                  <a:pt x="991" y="1935"/>
                </a:lnTo>
                <a:lnTo>
                  <a:pt x="991" y="1920"/>
                </a:lnTo>
                <a:lnTo>
                  <a:pt x="991" y="1935"/>
                </a:lnTo>
                <a:lnTo>
                  <a:pt x="976" y="1935"/>
                </a:lnTo>
                <a:lnTo>
                  <a:pt x="961" y="1935"/>
                </a:lnTo>
                <a:lnTo>
                  <a:pt x="946" y="1935"/>
                </a:lnTo>
                <a:lnTo>
                  <a:pt x="931" y="1920"/>
                </a:lnTo>
                <a:lnTo>
                  <a:pt x="931" y="1935"/>
                </a:lnTo>
                <a:lnTo>
                  <a:pt x="916" y="1935"/>
                </a:lnTo>
                <a:lnTo>
                  <a:pt x="916" y="1920"/>
                </a:lnTo>
                <a:lnTo>
                  <a:pt x="901" y="1905"/>
                </a:lnTo>
                <a:lnTo>
                  <a:pt x="916" y="1905"/>
                </a:lnTo>
                <a:lnTo>
                  <a:pt x="901" y="1905"/>
                </a:lnTo>
                <a:lnTo>
                  <a:pt x="901" y="1890"/>
                </a:lnTo>
                <a:lnTo>
                  <a:pt x="901" y="1875"/>
                </a:lnTo>
                <a:lnTo>
                  <a:pt x="916" y="1875"/>
                </a:lnTo>
                <a:lnTo>
                  <a:pt x="916" y="1860"/>
                </a:lnTo>
                <a:lnTo>
                  <a:pt x="931" y="1845"/>
                </a:lnTo>
                <a:lnTo>
                  <a:pt x="931" y="1830"/>
                </a:lnTo>
                <a:lnTo>
                  <a:pt x="916" y="1830"/>
                </a:lnTo>
                <a:lnTo>
                  <a:pt x="916" y="1845"/>
                </a:lnTo>
                <a:lnTo>
                  <a:pt x="916" y="1830"/>
                </a:lnTo>
                <a:lnTo>
                  <a:pt x="901" y="1830"/>
                </a:lnTo>
                <a:lnTo>
                  <a:pt x="901" y="1815"/>
                </a:lnTo>
                <a:lnTo>
                  <a:pt x="901" y="1800"/>
                </a:lnTo>
                <a:lnTo>
                  <a:pt x="886" y="1785"/>
                </a:lnTo>
                <a:lnTo>
                  <a:pt x="871" y="1785"/>
                </a:lnTo>
                <a:lnTo>
                  <a:pt x="856" y="1785"/>
                </a:lnTo>
                <a:lnTo>
                  <a:pt x="826" y="1770"/>
                </a:lnTo>
                <a:lnTo>
                  <a:pt x="841" y="1755"/>
                </a:lnTo>
                <a:lnTo>
                  <a:pt x="841" y="1740"/>
                </a:lnTo>
                <a:lnTo>
                  <a:pt x="826" y="1740"/>
                </a:lnTo>
                <a:lnTo>
                  <a:pt x="826" y="1725"/>
                </a:lnTo>
                <a:lnTo>
                  <a:pt x="811" y="1725"/>
                </a:lnTo>
                <a:lnTo>
                  <a:pt x="826" y="1725"/>
                </a:lnTo>
                <a:lnTo>
                  <a:pt x="811" y="1725"/>
                </a:lnTo>
                <a:lnTo>
                  <a:pt x="811" y="1710"/>
                </a:lnTo>
                <a:lnTo>
                  <a:pt x="796" y="1695"/>
                </a:lnTo>
                <a:lnTo>
                  <a:pt x="781" y="1695"/>
                </a:lnTo>
                <a:lnTo>
                  <a:pt x="766" y="1680"/>
                </a:lnTo>
                <a:lnTo>
                  <a:pt x="766" y="1665"/>
                </a:lnTo>
                <a:lnTo>
                  <a:pt x="751" y="1665"/>
                </a:lnTo>
                <a:lnTo>
                  <a:pt x="751" y="1650"/>
                </a:lnTo>
                <a:lnTo>
                  <a:pt x="751" y="1635"/>
                </a:lnTo>
                <a:lnTo>
                  <a:pt x="751" y="1620"/>
                </a:lnTo>
                <a:lnTo>
                  <a:pt x="751" y="1605"/>
                </a:lnTo>
                <a:lnTo>
                  <a:pt x="751" y="1590"/>
                </a:lnTo>
                <a:lnTo>
                  <a:pt x="736" y="1590"/>
                </a:lnTo>
                <a:lnTo>
                  <a:pt x="736" y="1575"/>
                </a:lnTo>
                <a:lnTo>
                  <a:pt x="720" y="1575"/>
                </a:lnTo>
                <a:lnTo>
                  <a:pt x="720" y="1590"/>
                </a:lnTo>
                <a:lnTo>
                  <a:pt x="705" y="1590"/>
                </a:lnTo>
                <a:lnTo>
                  <a:pt x="690" y="1590"/>
                </a:lnTo>
                <a:lnTo>
                  <a:pt x="675" y="1590"/>
                </a:lnTo>
                <a:lnTo>
                  <a:pt x="675" y="1605"/>
                </a:lnTo>
                <a:lnTo>
                  <a:pt x="675" y="1620"/>
                </a:lnTo>
                <a:lnTo>
                  <a:pt x="660" y="1620"/>
                </a:lnTo>
                <a:lnTo>
                  <a:pt x="645" y="1620"/>
                </a:lnTo>
                <a:lnTo>
                  <a:pt x="660" y="1620"/>
                </a:lnTo>
                <a:lnTo>
                  <a:pt x="660" y="1605"/>
                </a:lnTo>
                <a:lnTo>
                  <a:pt x="645" y="1605"/>
                </a:lnTo>
                <a:lnTo>
                  <a:pt x="645" y="1590"/>
                </a:lnTo>
                <a:lnTo>
                  <a:pt x="630" y="1590"/>
                </a:lnTo>
                <a:lnTo>
                  <a:pt x="630" y="1605"/>
                </a:lnTo>
                <a:lnTo>
                  <a:pt x="615" y="1605"/>
                </a:lnTo>
                <a:lnTo>
                  <a:pt x="615" y="1590"/>
                </a:lnTo>
                <a:lnTo>
                  <a:pt x="600" y="1590"/>
                </a:lnTo>
                <a:lnTo>
                  <a:pt x="585" y="1575"/>
                </a:lnTo>
                <a:lnTo>
                  <a:pt x="570" y="1560"/>
                </a:lnTo>
                <a:lnTo>
                  <a:pt x="570" y="1575"/>
                </a:lnTo>
                <a:lnTo>
                  <a:pt x="555" y="1590"/>
                </a:lnTo>
                <a:lnTo>
                  <a:pt x="540" y="1590"/>
                </a:lnTo>
                <a:lnTo>
                  <a:pt x="540" y="1575"/>
                </a:lnTo>
                <a:lnTo>
                  <a:pt x="525" y="1575"/>
                </a:lnTo>
                <a:lnTo>
                  <a:pt x="510" y="1590"/>
                </a:lnTo>
                <a:lnTo>
                  <a:pt x="495" y="1590"/>
                </a:lnTo>
                <a:lnTo>
                  <a:pt x="495" y="1605"/>
                </a:lnTo>
                <a:lnTo>
                  <a:pt x="510" y="1605"/>
                </a:lnTo>
                <a:lnTo>
                  <a:pt x="510" y="1620"/>
                </a:lnTo>
                <a:lnTo>
                  <a:pt x="495" y="1620"/>
                </a:lnTo>
                <a:lnTo>
                  <a:pt x="480" y="1620"/>
                </a:lnTo>
                <a:lnTo>
                  <a:pt x="480" y="1635"/>
                </a:lnTo>
                <a:lnTo>
                  <a:pt x="465" y="1635"/>
                </a:lnTo>
                <a:lnTo>
                  <a:pt x="450" y="1650"/>
                </a:lnTo>
                <a:lnTo>
                  <a:pt x="450" y="1635"/>
                </a:lnTo>
                <a:lnTo>
                  <a:pt x="435" y="1635"/>
                </a:lnTo>
                <a:lnTo>
                  <a:pt x="420" y="1635"/>
                </a:lnTo>
                <a:lnTo>
                  <a:pt x="405" y="1635"/>
                </a:lnTo>
                <a:lnTo>
                  <a:pt x="390" y="1620"/>
                </a:lnTo>
                <a:lnTo>
                  <a:pt x="375" y="1620"/>
                </a:lnTo>
                <a:lnTo>
                  <a:pt x="360" y="1620"/>
                </a:lnTo>
                <a:lnTo>
                  <a:pt x="360" y="1605"/>
                </a:lnTo>
                <a:lnTo>
                  <a:pt x="345" y="1620"/>
                </a:lnTo>
                <a:lnTo>
                  <a:pt x="330" y="1620"/>
                </a:lnTo>
                <a:lnTo>
                  <a:pt x="315" y="1620"/>
                </a:lnTo>
                <a:lnTo>
                  <a:pt x="315" y="1605"/>
                </a:lnTo>
                <a:lnTo>
                  <a:pt x="315" y="1620"/>
                </a:lnTo>
                <a:lnTo>
                  <a:pt x="300" y="1620"/>
                </a:lnTo>
                <a:lnTo>
                  <a:pt x="285" y="1620"/>
                </a:lnTo>
                <a:lnTo>
                  <a:pt x="270" y="1620"/>
                </a:lnTo>
                <a:lnTo>
                  <a:pt x="285" y="1620"/>
                </a:lnTo>
                <a:lnTo>
                  <a:pt x="270" y="1635"/>
                </a:lnTo>
                <a:lnTo>
                  <a:pt x="270" y="1620"/>
                </a:lnTo>
                <a:lnTo>
                  <a:pt x="270" y="1605"/>
                </a:lnTo>
                <a:lnTo>
                  <a:pt x="255" y="1605"/>
                </a:lnTo>
                <a:lnTo>
                  <a:pt x="240" y="1605"/>
                </a:lnTo>
                <a:lnTo>
                  <a:pt x="240" y="1590"/>
                </a:lnTo>
                <a:lnTo>
                  <a:pt x="225" y="1590"/>
                </a:lnTo>
                <a:lnTo>
                  <a:pt x="210" y="1590"/>
                </a:lnTo>
                <a:lnTo>
                  <a:pt x="210" y="1575"/>
                </a:lnTo>
                <a:lnTo>
                  <a:pt x="195" y="1575"/>
                </a:lnTo>
                <a:lnTo>
                  <a:pt x="195" y="1560"/>
                </a:lnTo>
                <a:lnTo>
                  <a:pt x="180" y="1560"/>
                </a:lnTo>
                <a:lnTo>
                  <a:pt x="180" y="1575"/>
                </a:lnTo>
                <a:lnTo>
                  <a:pt x="165" y="1575"/>
                </a:lnTo>
                <a:lnTo>
                  <a:pt x="165" y="1590"/>
                </a:lnTo>
                <a:lnTo>
                  <a:pt x="165" y="1605"/>
                </a:lnTo>
                <a:lnTo>
                  <a:pt x="150" y="1605"/>
                </a:lnTo>
                <a:lnTo>
                  <a:pt x="135" y="1605"/>
                </a:lnTo>
                <a:lnTo>
                  <a:pt x="135" y="1590"/>
                </a:lnTo>
                <a:lnTo>
                  <a:pt x="120" y="1590"/>
                </a:lnTo>
                <a:lnTo>
                  <a:pt x="105" y="1590"/>
                </a:lnTo>
                <a:lnTo>
                  <a:pt x="105" y="1605"/>
                </a:lnTo>
                <a:lnTo>
                  <a:pt x="105" y="1590"/>
                </a:lnTo>
                <a:lnTo>
                  <a:pt x="105" y="1605"/>
                </a:lnTo>
                <a:lnTo>
                  <a:pt x="90" y="1605"/>
                </a:lnTo>
                <a:lnTo>
                  <a:pt x="90" y="1590"/>
                </a:lnTo>
                <a:lnTo>
                  <a:pt x="75" y="1590"/>
                </a:lnTo>
                <a:lnTo>
                  <a:pt x="60" y="1590"/>
                </a:lnTo>
                <a:lnTo>
                  <a:pt x="60" y="1575"/>
                </a:lnTo>
                <a:lnTo>
                  <a:pt x="75" y="1560"/>
                </a:lnTo>
                <a:lnTo>
                  <a:pt x="75" y="1545"/>
                </a:lnTo>
                <a:lnTo>
                  <a:pt x="90" y="1545"/>
                </a:lnTo>
                <a:lnTo>
                  <a:pt x="75" y="1530"/>
                </a:lnTo>
                <a:lnTo>
                  <a:pt x="90" y="1530"/>
                </a:lnTo>
                <a:lnTo>
                  <a:pt x="105" y="1530"/>
                </a:lnTo>
                <a:lnTo>
                  <a:pt x="90" y="1515"/>
                </a:lnTo>
                <a:lnTo>
                  <a:pt x="105" y="1485"/>
                </a:lnTo>
                <a:lnTo>
                  <a:pt x="90" y="1485"/>
                </a:lnTo>
                <a:lnTo>
                  <a:pt x="105" y="1485"/>
                </a:lnTo>
                <a:lnTo>
                  <a:pt x="120" y="1470"/>
                </a:lnTo>
                <a:lnTo>
                  <a:pt x="120" y="1455"/>
                </a:lnTo>
                <a:lnTo>
                  <a:pt x="120" y="1440"/>
                </a:lnTo>
                <a:lnTo>
                  <a:pt x="105" y="1440"/>
                </a:lnTo>
                <a:lnTo>
                  <a:pt x="105" y="1425"/>
                </a:lnTo>
                <a:lnTo>
                  <a:pt x="120" y="1425"/>
                </a:lnTo>
                <a:lnTo>
                  <a:pt x="135" y="1425"/>
                </a:lnTo>
                <a:lnTo>
                  <a:pt x="135" y="1410"/>
                </a:lnTo>
                <a:lnTo>
                  <a:pt x="150" y="1410"/>
                </a:lnTo>
                <a:lnTo>
                  <a:pt x="165" y="1410"/>
                </a:lnTo>
                <a:lnTo>
                  <a:pt x="165" y="1395"/>
                </a:lnTo>
                <a:lnTo>
                  <a:pt x="150" y="1410"/>
                </a:lnTo>
                <a:lnTo>
                  <a:pt x="150" y="1395"/>
                </a:lnTo>
                <a:lnTo>
                  <a:pt x="135" y="1395"/>
                </a:lnTo>
                <a:lnTo>
                  <a:pt x="135" y="1380"/>
                </a:lnTo>
                <a:lnTo>
                  <a:pt x="120" y="1380"/>
                </a:lnTo>
                <a:lnTo>
                  <a:pt x="120" y="1365"/>
                </a:lnTo>
                <a:lnTo>
                  <a:pt x="120" y="1350"/>
                </a:lnTo>
                <a:lnTo>
                  <a:pt x="120" y="1365"/>
                </a:lnTo>
                <a:lnTo>
                  <a:pt x="120" y="1350"/>
                </a:lnTo>
                <a:lnTo>
                  <a:pt x="120" y="1335"/>
                </a:lnTo>
                <a:lnTo>
                  <a:pt x="120" y="1320"/>
                </a:lnTo>
                <a:lnTo>
                  <a:pt x="135" y="1320"/>
                </a:lnTo>
                <a:lnTo>
                  <a:pt x="135" y="1305"/>
                </a:lnTo>
                <a:lnTo>
                  <a:pt x="120" y="1305"/>
                </a:lnTo>
                <a:lnTo>
                  <a:pt x="135" y="1290"/>
                </a:lnTo>
                <a:lnTo>
                  <a:pt x="120" y="1275"/>
                </a:lnTo>
                <a:lnTo>
                  <a:pt x="135" y="1275"/>
                </a:lnTo>
                <a:lnTo>
                  <a:pt x="135" y="1260"/>
                </a:lnTo>
                <a:lnTo>
                  <a:pt x="150" y="1275"/>
                </a:lnTo>
                <a:lnTo>
                  <a:pt x="150" y="1260"/>
                </a:lnTo>
                <a:lnTo>
                  <a:pt x="135" y="1245"/>
                </a:lnTo>
                <a:lnTo>
                  <a:pt x="135" y="1230"/>
                </a:lnTo>
                <a:lnTo>
                  <a:pt x="150" y="1230"/>
                </a:lnTo>
                <a:lnTo>
                  <a:pt x="150" y="1215"/>
                </a:lnTo>
                <a:lnTo>
                  <a:pt x="135" y="1215"/>
                </a:lnTo>
                <a:lnTo>
                  <a:pt x="105" y="1215"/>
                </a:lnTo>
                <a:lnTo>
                  <a:pt x="105" y="1200"/>
                </a:lnTo>
                <a:lnTo>
                  <a:pt x="90" y="1185"/>
                </a:lnTo>
                <a:lnTo>
                  <a:pt x="105" y="1170"/>
                </a:lnTo>
                <a:lnTo>
                  <a:pt x="90" y="1170"/>
                </a:lnTo>
                <a:lnTo>
                  <a:pt x="75" y="1185"/>
                </a:lnTo>
                <a:lnTo>
                  <a:pt x="75" y="1200"/>
                </a:lnTo>
                <a:lnTo>
                  <a:pt x="60" y="1185"/>
                </a:lnTo>
                <a:lnTo>
                  <a:pt x="45" y="1185"/>
                </a:lnTo>
                <a:lnTo>
                  <a:pt x="60" y="1185"/>
                </a:lnTo>
                <a:lnTo>
                  <a:pt x="60" y="1170"/>
                </a:lnTo>
                <a:lnTo>
                  <a:pt x="60" y="1155"/>
                </a:lnTo>
                <a:lnTo>
                  <a:pt x="75" y="1155"/>
                </a:lnTo>
                <a:lnTo>
                  <a:pt x="75" y="1140"/>
                </a:lnTo>
                <a:lnTo>
                  <a:pt x="60" y="1140"/>
                </a:lnTo>
                <a:lnTo>
                  <a:pt x="60" y="1125"/>
                </a:lnTo>
                <a:lnTo>
                  <a:pt x="75" y="1125"/>
                </a:lnTo>
                <a:lnTo>
                  <a:pt x="75" y="1110"/>
                </a:lnTo>
                <a:lnTo>
                  <a:pt x="45" y="1110"/>
                </a:lnTo>
                <a:lnTo>
                  <a:pt x="30" y="1110"/>
                </a:lnTo>
                <a:lnTo>
                  <a:pt x="0" y="1095"/>
                </a:lnTo>
                <a:lnTo>
                  <a:pt x="0" y="1110"/>
                </a:lnTo>
                <a:lnTo>
                  <a:pt x="0" y="1095"/>
                </a:lnTo>
                <a:lnTo>
                  <a:pt x="30" y="1050"/>
                </a:lnTo>
                <a:lnTo>
                  <a:pt x="0" y="1035"/>
                </a:lnTo>
                <a:lnTo>
                  <a:pt x="15" y="1035"/>
                </a:lnTo>
                <a:lnTo>
                  <a:pt x="15" y="1020"/>
                </a:lnTo>
                <a:lnTo>
                  <a:pt x="30" y="1005"/>
                </a:lnTo>
                <a:lnTo>
                  <a:pt x="45" y="1005"/>
                </a:lnTo>
                <a:lnTo>
                  <a:pt x="60" y="1005"/>
                </a:lnTo>
                <a:lnTo>
                  <a:pt x="45" y="990"/>
                </a:lnTo>
                <a:lnTo>
                  <a:pt x="45" y="975"/>
                </a:lnTo>
                <a:lnTo>
                  <a:pt x="75" y="960"/>
                </a:lnTo>
                <a:lnTo>
                  <a:pt x="60" y="960"/>
                </a:lnTo>
                <a:lnTo>
                  <a:pt x="60" y="945"/>
                </a:lnTo>
                <a:lnTo>
                  <a:pt x="75" y="945"/>
                </a:lnTo>
                <a:lnTo>
                  <a:pt x="75" y="930"/>
                </a:lnTo>
                <a:lnTo>
                  <a:pt x="60" y="930"/>
                </a:lnTo>
                <a:lnTo>
                  <a:pt x="75" y="930"/>
                </a:lnTo>
                <a:lnTo>
                  <a:pt x="60" y="930"/>
                </a:lnTo>
                <a:lnTo>
                  <a:pt x="60" y="915"/>
                </a:lnTo>
                <a:lnTo>
                  <a:pt x="60" y="930"/>
                </a:lnTo>
                <a:lnTo>
                  <a:pt x="60" y="915"/>
                </a:lnTo>
                <a:lnTo>
                  <a:pt x="75" y="915"/>
                </a:lnTo>
                <a:lnTo>
                  <a:pt x="75" y="900"/>
                </a:lnTo>
                <a:lnTo>
                  <a:pt x="75" y="885"/>
                </a:lnTo>
                <a:lnTo>
                  <a:pt x="60" y="885"/>
                </a:lnTo>
                <a:lnTo>
                  <a:pt x="60" y="870"/>
                </a:lnTo>
                <a:lnTo>
                  <a:pt x="60" y="885"/>
                </a:lnTo>
                <a:lnTo>
                  <a:pt x="45" y="885"/>
                </a:lnTo>
                <a:lnTo>
                  <a:pt x="45" y="870"/>
                </a:lnTo>
                <a:lnTo>
                  <a:pt x="45" y="855"/>
                </a:lnTo>
                <a:lnTo>
                  <a:pt x="60" y="855"/>
                </a:lnTo>
                <a:lnTo>
                  <a:pt x="45" y="855"/>
                </a:lnTo>
                <a:lnTo>
                  <a:pt x="45" y="840"/>
                </a:lnTo>
                <a:lnTo>
                  <a:pt x="45" y="825"/>
                </a:lnTo>
                <a:lnTo>
                  <a:pt x="60" y="825"/>
                </a:lnTo>
                <a:lnTo>
                  <a:pt x="60" y="840"/>
                </a:lnTo>
                <a:lnTo>
                  <a:pt x="45" y="840"/>
                </a:lnTo>
                <a:lnTo>
                  <a:pt x="60" y="840"/>
                </a:lnTo>
                <a:lnTo>
                  <a:pt x="60" y="855"/>
                </a:lnTo>
                <a:lnTo>
                  <a:pt x="75" y="855"/>
                </a:lnTo>
                <a:lnTo>
                  <a:pt x="90" y="855"/>
                </a:lnTo>
                <a:lnTo>
                  <a:pt x="90" y="840"/>
                </a:lnTo>
                <a:lnTo>
                  <a:pt x="75" y="840"/>
                </a:lnTo>
                <a:lnTo>
                  <a:pt x="90" y="840"/>
                </a:lnTo>
                <a:lnTo>
                  <a:pt x="90" y="855"/>
                </a:lnTo>
                <a:lnTo>
                  <a:pt x="105" y="855"/>
                </a:lnTo>
                <a:lnTo>
                  <a:pt x="105" y="840"/>
                </a:lnTo>
                <a:lnTo>
                  <a:pt x="105" y="825"/>
                </a:lnTo>
                <a:lnTo>
                  <a:pt x="90" y="825"/>
                </a:lnTo>
                <a:lnTo>
                  <a:pt x="105" y="825"/>
                </a:lnTo>
                <a:lnTo>
                  <a:pt x="105" y="810"/>
                </a:lnTo>
                <a:lnTo>
                  <a:pt x="90" y="810"/>
                </a:lnTo>
                <a:lnTo>
                  <a:pt x="105" y="780"/>
                </a:lnTo>
                <a:lnTo>
                  <a:pt x="105" y="765"/>
                </a:lnTo>
                <a:lnTo>
                  <a:pt x="105" y="750"/>
                </a:lnTo>
                <a:lnTo>
                  <a:pt x="120" y="750"/>
                </a:lnTo>
                <a:lnTo>
                  <a:pt x="135" y="750"/>
                </a:lnTo>
                <a:lnTo>
                  <a:pt x="135" y="735"/>
                </a:lnTo>
                <a:lnTo>
                  <a:pt x="135" y="720"/>
                </a:lnTo>
                <a:lnTo>
                  <a:pt x="135" y="705"/>
                </a:lnTo>
                <a:lnTo>
                  <a:pt x="120" y="705"/>
                </a:lnTo>
                <a:lnTo>
                  <a:pt x="120" y="690"/>
                </a:lnTo>
                <a:lnTo>
                  <a:pt x="135" y="690"/>
                </a:lnTo>
                <a:lnTo>
                  <a:pt x="150" y="690"/>
                </a:lnTo>
                <a:lnTo>
                  <a:pt x="150" y="675"/>
                </a:lnTo>
                <a:lnTo>
                  <a:pt x="135" y="675"/>
                </a:lnTo>
                <a:lnTo>
                  <a:pt x="135" y="660"/>
                </a:lnTo>
                <a:lnTo>
                  <a:pt x="120" y="660"/>
                </a:lnTo>
                <a:lnTo>
                  <a:pt x="120" y="630"/>
                </a:lnTo>
                <a:lnTo>
                  <a:pt x="105" y="630"/>
                </a:lnTo>
                <a:lnTo>
                  <a:pt x="105" y="615"/>
                </a:lnTo>
                <a:lnTo>
                  <a:pt x="105" y="600"/>
                </a:lnTo>
                <a:lnTo>
                  <a:pt x="120" y="600"/>
                </a:lnTo>
                <a:lnTo>
                  <a:pt x="105" y="600"/>
                </a:lnTo>
                <a:lnTo>
                  <a:pt x="120" y="600"/>
                </a:lnTo>
                <a:lnTo>
                  <a:pt x="120" y="585"/>
                </a:lnTo>
                <a:lnTo>
                  <a:pt x="105" y="585"/>
                </a:lnTo>
                <a:lnTo>
                  <a:pt x="120" y="585"/>
                </a:lnTo>
                <a:lnTo>
                  <a:pt x="120" y="570"/>
                </a:lnTo>
                <a:lnTo>
                  <a:pt x="105" y="570"/>
                </a:lnTo>
                <a:lnTo>
                  <a:pt x="105" y="555"/>
                </a:lnTo>
                <a:lnTo>
                  <a:pt x="90" y="540"/>
                </a:lnTo>
                <a:lnTo>
                  <a:pt x="90" y="525"/>
                </a:lnTo>
                <a:lnTo>
                  <a:pt x="75" y="510"/>
                </a:lnTo>
                <a:lnTo>
                  <a:pt x="90" y="510"/>
                </a:lnTo>
                <a:lnTo>
                  <a:pt x="90" y="495"/>
                </a:lnTo>
                <a:lnTo>
                  <a:pt x="90" y="480"/>
                </a:lnTo>
                <a:lnTo>
                  <a:pt x="105" y="480"/>
                </a:lnTo>
                <a:lnTo>
                  <a:pt x="120" y="480"/>
                </a:lnTo>
                <a:lnTo>
                  <a:pt x="105" y="465"/>
                </a:lnTo>
                <a:lnTo>
                  <a:pt x="105" y="450"/>
                </a:lnTo>
                <a:lnTo>
                  <a:pt x="105" y="435"/>
                </a:lnTo>
                <a:lnTo>
                  <a:pt x="105" y="420"/>
                </a:lnTo>
                <a:lnTo>
                  <a:pt x="120" y="420"/>
                </a:lnTo>
                <a:lnTo>
                  <a:pt x="135" y="420"/>
                </a:lnTo>
                <a:lnTo>
                  <a:pt x="135" y="405"/>
                </a:lnTo>
                <a:lnTo>
                  <a:pt x="120" y="405"/>
                </a:lnTo>
                <a:lnTo>
                  <a:pt x="135" y="405"/>
                </a:lnTo>
                <a:lnTo>
                  <a:pt x="135" y="390"/>
                </a:lnTo>
                <a:lnTo>
                  <a:pt x="150" y="390"/>
                </a:lnTo>
                <a:lnTo>
                  <a:pt x="150" y="405"/>
                </a:lnTo>
                <a:lnTo>
                  <a:pt x="150" y="390"/>
                </a:lnTo>
                <a:lnTo>
                  <a:pt x="165" y="390"/>
                </a:lnTo>
                <a:lnTo>
                  <a:pt x="180" y="375"/>
                </a:lnTo>
                <a:lnTo>
                  <a:pt x="165" y="375"/>
                </a:lnTo>
                <a:lnTo>
                  <a:pt x="180" y="375"/>
                </a:lnTo>
                <a:lnTo>
                  <a:pt x="180" y="390"/>
                </a:lnTo>
                <a:lnTo>
                  <a:pt x="195" y="390"/>
                </a:lnTo>
                <a:lnTo>
                  <a:pt x="195" y="375"/>
                </a:lnTo>
                <a:lnTo>
                  <a:pt x="210" y="375"/>
                </a:lnTo>
                <a:lnTo>
                  <a:pt x="225" y="375"/>
                </a:lnTo>
                <a:lnTo>
                  <a:pt x="240" y="375"/>
                </a:lnTo>
                <a:lnTo>
                  <a:pt x="240" y="360"/>
                </a:lnTo>
                <a:lnTo>
                  <a:pt x="255" y="360"/>
                </a:lnTo>
                <a:lnTo>
                  <a:pt x="255" y="345"/>
                </a:lnTo>
                <a:lnTo>
                  <a:pt x="240" y="345"/>
                </a:lnTo>
                <a:lnTo>
                  <a:pt x="240" y="330"/>
                </a:lnTo>
                <a:lnTo>
                  <a:pt x="225" y="330"/>
                </a:lnTo>
                <a:lnTo>
                  <a:pt x="225" y="315"/>
                </a:lnTo>
                <a:lnTo>
                  <a:pt x="210" y="315"/>
                </a:lnTo>
                <a:lnTo>
                  <a:pt x="210" y="300"/>
                </a:lnTo>
                <a:lnTo>
                  <a:pt x="195" y="300"/>
                </a:lnTo>
                <a:lnTo>
                  <a:pt x="210" y="300"/>
                </a:lnTo>
                <a:lnTo>
                  <a:pt x="210" y="285"/>
                </a:lnTo>
                <a:lnTo>
                  <a:pt x="225" y="285"/>
                </a:lnTo>
                <a:lnTo>
                  <a:pt x="240" y="285"/>
                </a:lnTo>
                <a:lnTo>
                  <a:pt x="240" y="270"/>
                </a:lnTo>
                <a:lnTo>
                  <a:pt x="255" y="270"/>
                </a:lnTo>
                <a:lnTo>
                  <a:pt x="270" y="285"/>
                </a:lnTo>
                <a:lnTo>
                  <a:pt x="270" y="300"/>
                </a:lnTo>
                <a:lnTo>
                  <a:pt x="270" y="285"/>
                </a:lnTo>
                <a:lnTo>
                  <a:pt x="285" y="285"/>
                </a:lnTo>
                <a:lnTo>
                  <a:pt x="300" y="285"/>
                </a:lnTo>
                <a:lnTo>
                  <a:pt x="315" y="285"/>
                </a:lnTo>
                <a:lnTo>
                  <a:pt x="315" y="240"/>
                </a:lnTo>
                <a:lnTo>
                  <a:pt x="285" y="240"/>
                </a:lnTo>
                <a:lnTo>
                  <a:pt x="270" y="225"/>
                </a:lnTo>
                <a:lnTo>
                  <a:pt x="270" y="210"/>
                </a:lnTo>
                <a:lnTo>
                  <a:pt x="225" y="195"/>
                </a:lnTo>
                <a:lnTo>
                  <a:pt x="210" y="195"/>
                </a:lnTo>
                <a:lnTo>
                  <a:pt x="225" y="195"/>
                </a:lnTo>
                <a:lnTo>
                  <a:pt x="210" y="195"/>
                </a:lnTo>
                <a:lnTo>
                  <a:pt x="210" y="180"/>
                </a:lnTo>
                <a:lnTo>
                  <a:pt x="225" y="180"/>
                </a:lnTo>
                <a:lnTo>
                  <a:pt x="210" y="165"/>
                </a:lnTo>
                <a:lnTo>
                  <a:pt x="210" y="150"/>
                </a:lnTo>
                <a:lnTo>
                  <a:pt x="210" y="135"/>
                </a:lnTo>
                <a:lnTo>
                  <a:pt x="210" y="120"/>
                </a:lnTo>
                <a:lnTo>
                  <a:pt x="210" y="135"/>
                </a:lnTo>
                <a:lnTo>
                  <a:pt x="225" y="135"/>
                </a:lnTo>
                <a:lnTo>
                  <a:pt x="225" y="120"/>
                </a:lnTo>
                <a:lnTo>
                  <a:pt x="240" y="120"/>
                </a:lnTo>
                <a:lnTo>
                  <a:pt x="240" y="105"/>
                </a:lnTo>
                <a:lnTo>
                  <a:pt x="225" y="105"/>
                </a:lnTo>
                <a:lnTo>
                  <a:pt x="240" y="105"/>
                </a:lnTo>
                <a:lnTo>
                  <a:pt x="240" y="90"/>
                </a:lnTo>
                <a:lnTo>
                  <a:pt x="255" y="90"/>
                </a:lnTo>
                <a:lnTo>
                  <a:pt x="255" y="75"/>
                </a:lnTo>
                <a:lnTo>
                  <a:pt x="255" y="90"/>
                </a:lnTo>
                <a:lnTo>
                  <a:pt x="240" y="90"/>
                </a:lnTo>
                <a:lnTo>
                  <a:pt x="240" y="75"/>
                </a:lnTo>
                <a:lnTo>
                  <a:pt x="255" y="75"/>
                </a:lnTo>
                <a:lnTo>
                  <a:pt x="240" y="75"/>
                </a:lnTo>
                <a:lnTo>
                  <a:pt x="255" y="75"/>
                </a:lnTo>
                <a:lnTo>
                  <a:pt x="240" y="75"/>
                </a:lnTo>
                <a:lnTo>
                  <a:pt x="255" y="75"/>
                </a:lnTo>
                <a:lnTo>
                  <a:pt x="255" y="60"/>
                </a:lnTo>
                <a:lnTo>
                  <a:pt x="255" y="45"/>
                </a:lnTo>
                <a:lnTo>
                  <a:pt x="270" y="45"/>
                </a:lnTo>
                <a:lnTo>
                  <a:pt x="270" y="30"/>
                </a:lnTo>
                <a:lnTo>
                  <a:pt x="270" y="15"/>
                </a:lnTo>
                <a:lnTo>
                  <a:pt x="285" y="15"/>
                </a:lnTo>
                <a:lnTo>
                  <a:pt x="285" y="0"/>
                </a:lnTo>
                <a:lnTo>
                  <a:pt x="300" y="0"/>
                </a:lnTo>
                <a:lnTo>
                  <a:pt x="300" y="15"/>
                </a:lnTo>
                <a:lnTo>
                  <a:pt x="315" y="15"/>
                </a:lnTo>
                <a:lnTo>
                  <a:pt x="330" y="15"/>
                </a:lnTo>
                <a:lnTo>
                  <a:pt x="330" y="30"/>
                </a:lnTo>
                <a:lnTo>
                  <a:pt x="315" y="30"/>
                </a:lnTo>
                <a:lnTo>
                  <a:pt x="315" y="45"/>
                </a:lnTo>
                <a:lnTo>
                  <a:pt x="300" y="45"/>
                </a:lnTo>
                <a:lnTo>
                  <a:pt x="315" y="45"/>
                </a:lnTo>
                <a:lnTo>
                  <a:pt x="315" y="60"/>
                </a:lnTo>
                <a:lnTo>
                  <a:pt x="330" y="45"/>
                </a:lnTo>
                <a:lnTo>
                  <a:pt x="330" y="60"/>
                </a:lnTo>
                <a:lnTo>
                  <a:pt x="345" y="60"/>
                </a:lnTo>
                <a:lnTo>
                  <a:pt x="345" y="45"/>
                </a:lnTo>
                <a:lnTo>
                  <a:pt x="360" y="45"/>
                </a:lnTo>
                <a:lnTo>
                  <a:pt x="360" y="30"/>
                </a:lnTo>
                <a:lnTo>
                  <a:pt x="375" y="30"/>
                </a:lnTo>
                <a:lnTo>
                  <a:pt x="390" y="30"/>
                </a:lnTo>
                <a:lnTo>
                  <a:pt x="405" y="30"/>
                </a:lnTo>
                <a:lnTo>
                  <a:pt x="405" y="15"/>
                </a:lnTo>
                <a:lnTo>
                  <a:pt x="420" y="15"/>
                </a:lnTo>
                <a:lnTo>
                  <a:pt x="435" y="15"/>
                </a:lnTo>
                <a:lnTo>
                  <a:pt x="435" y="0"/>
                </a:lnTo>
                <a:lnTo>
                  <a:pt x="450" y="15"/>
                </a:lnTo>
                <a:lnTo>
                  <a:pt x="465" y="0"/>
                </a:lnTo>
                <a:lnTo>
                  <a:pt x="480" y="0"/>
                </a:lnTo>
                <a:lnTo>
                  <a:pt x="495" y="0"/>
                </a:lnTo>
                <a:lnTo>
                  <a:pt x="510" y="0"/>
                </a:lnTo>
                <a:lnTo>
                  <a:pt x="510" y="15"/>
                </a:lnTo>
                <a:lnTo>
                  <a:pt x="510" y="30"/>
                </a:lnTo>
                <a:lnTo>
                  <a:pt x="510" y="45"/>
                </a:lnTo>
                <a:lnTo>
                  <a:pt x="525" y="60"/>
                </a:lnTo>
                <a:lnTo>
                  <a:pt x="540" y="60"/>
                </a:lnTo>
                <a:lnTo>
                  <a:pt x="555" y="60"/>
                </a:lnTo>
                <a:lnTo>
                  <a:pt x="555" y="45"/>
                </a:lnTo>
                <a:lnTo>
                  <a:pt x="555" y="60"/>
                </a:lnTo>
                <a:lnTo>
                  <a:pt x="570" y="75"/>
                </a:lnTo>
                <a:lnTo>
                  <a:pt x="570" y="90"/>
                </a:lnTo>
                <a:lnTo>
                  <a:pt x="570" y="105"/>
                </a:lnTo>
                <a:lnTo>
                  <a:pt x="585" y="105"/>
                </a:lnTo>
                <a:lnTo>
                  <a:pt x="570" y="105"/>
                </a:lnTo>
                <a:lnTo>
                  <a:pt x="585" y="105"/>
                </a:lnTo>
                <a:lnTo>
                  <a:pt x="585" y="120"/>
                </a:lnTo>
                <a:lnTo>
                  <a:pt x="600" y="120"/>
                </a:lnTo>
                <a:lnTo>
                  <a:pt x="600" y="135"/>
                </a:lnTo>
                <a:lnTo>
                  <a:pt x="615" y="150"/>
                </a:lnTo>
                <a:lnTo>
                  <a:pt x="630" y="150"/>
                </a:lnTo>
                <a:lnTo>
                  <a:pt x="630" y="165"/>
                </a:lnTo>
                <a:lnTo>
                  <a:pt x="630" y="180"/>
                </a:lnTo>
                <a:lnTo>
                  <a:pt x="645" y="180"/>
                </a:lnTo>
                <a:lnTo>
                  <a:pt x="660" y="195"/>
                </a:lnTo>
                <a:lnTo>
                  <a:pt x="660" y="210"/>
                </a:lnTo>
                <a:lnTo>
                  <a:pt x="660" y="225"/>
                </a:lnTo>
                <a:lnTo>
                  <a:pt x="645" y="225"/>
                </a:lnTo>
                <a:lnTo>
                  <a:pt x="660" y="240"/>
                </a:lnTo>
                <a:lnTo>
                  <a:pt x="645" y="240"/>
                </a:lnTo>
                <a:lnTo>
                  <a:pt x="630" y="255"/>
                </a:lnTo>
                <a:lnTo>
                  <a:pt x="645" y="255"/>
                </a:lnTo>
                <a:lnTo>
                  <a:pt x="645" y="270"/>
                </a:lnTo>
                <a:lnTo>
                  <a:pt x="660" y="270"/>
                </a:lnTo>
                <a:lnTo>
                  <a:pt x="660" y="285"/>
                </a:lnTo>
                <a:lnTo>
                  <a:pt x="660" y="300"/>
                </a:lnTo>
                <a:lnTo>
                  <a:pt x="660" y="315"/>
                </a:lnTo>
                <a:lnTo>
                  <a:pt x="675" y="315"/>
                </a:lnTo>
                <a:lnTo>
                  <a:pt x="675" y="330"/>
                </a:lnTo>
                <a:lnTo>
                  <a:pt x="675" y="345"/>
                </a:lnTo>
                <a:lnTo>
                  <a:pt x="690" y="34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07" name="Freeform 645"/>
          <p:cNvSpPr>
            <a:spLocks/>
          </p:cNvSpPr>
          <p:nvPr/>
        </p:nvSpPr>
        <p:spPr bwMode="auto">
          <a:xfrm>
            <a:off x="3950238" y="2193489"/>
            <a:ext cx="291308" cy="272230"/>
          </a:xfrm>
          <a:custGeom>
            <a:avLst/>
            <a:gdLst>
              <a:gd name="T0" fmla="*/ 1 w 346"/>
              <a:gd name="T1" fmla="*/ 1 h 330"/>
              <a:gd name="T2" fmla="*/ 1 w 346"/>
              <a:gd name="T3" fmla="*/ 1 h 330"/>
              <a:gd name="T4" fmla="*/ 1 w 346"/>
              <a:gd name="T5" fmla="*/ 1 h 330"/>
              <a:gd name="T6" fmla="*/ 0 w 346"/>
              <a:gd name="T7" fmla="*/ 1 h 330"/>
              <a:gd name="T8" fmla="*/ 1 w 346"/>
              <a:gd name="T9" fmla="*/ 1 h 330"/>
              <a:gd name="T10" fmla="*/ 1 w 346"/>
              <a:gd name="T11" fmla="*/ 1 h 330"/>
              <a:gd name="T12" fmla="*/ 1 w 346"/>
              <a:gd name="T13" fmla="*/ 1 h 330"/>
              <a:gd name="T14" fmla="*/ 1 w 346"/>
              <a:gd name="T15" fmla="*/ 1 h 330"/>
              <a:gd name="T16" fmla="*/ 1 w 346"/>
              <a:gd name="T17" fmla="*/ 1 h 330"/>
              <a:gd name="T18" fmla="*/ 1 w 346"/>
              <a:gd name="T19" fmla="*/ 1 h 330"/>
              <a:gd name="T20" fmla="*/ 1 w 346"/>
              <a:gd name="T21" fmla="*/ 0 h 330"/>
              <a:gd name="T22" fmla="*/ 1 w 346"/>
              <a:gd name="T23" fmla="*/ 1 h 330"/>
              <a:gd name="T24" fmla="*/ 1 w 346"/>
              <a:gd name="T25" fmla="*/ 1 h 330"/>
              <a:gd name="T26" fmla="*/ 1 w 346"/>
              <a:gd name="T27" fmla="*/ 1 h 330"/>
              <a:gd name="T28" fmla="*/ 1 w 346"/>
              <a:gd name="T29" fmla="*/ 1 h 330"/>
              <a:gd name="T30" fmla="*/ 1 w 346"/>
              <a:gd name="T31" fmla="*/ 1 h 330"/>
              <a:gd name="T32" fmla="*/ 1 w 346"/>
              <a:gd name="T33" fmla="*/ 1 h 330"/>
              <a:gd name="T34" fmla="*/ 1 w 346"/>
              <a:gd name="T35" fmla="*/ 0 h 330"/>
              <a:gd name="T36" fmla="*/ 1 w 346"/>
              <a:gd name="T37" fmla="*/ 1 h 330"/>
              <a:gd name="T38" fmla="*/ 1 w 346"/>
              <a:gd name="T39" fmla="*/ 1 h 330"/>
              <a:gd name="T40" fmla="*/ 1 w 346"/>
              <a:gd name="T41" fmla="*/ 1 h 330"/>
              <a:gd name="T42" fmla="*/ 1 w 346"/>
              <a:gd name="T43" fmla="*/ 1 h 330"/>
              <a:gd name="T44" fmla="*/ 1 w 346"/>
              <a:gd name="T45" fmla="*/ 1 h 330"/>
              <a:gd name="T46" fmla="*/ 1 w 346"/>
              <a:gd name="T47" fmla="*/ 1 h 330"/>
              <a:gd name="T48" fmla="*/ 1 w 346"/>
              <a:gd name="T49" fmla="*/ 1 h 330"/>
              <a:gd name="T50" fmla="*/ 1 w 346"/>
              <a:gd name="T51" fmla="*/ 1 h 330"/>
              <a:gd name="T52" fmla="*/ 1 w 346"/>
              <a:gd name="T53" fmla="*/ 1 h 330"/>
              <a:gd name="T54" fmla="*/ 1 w 346"/>
              <a:gd name="T55" fmla="*/ 1 h 330"/>
              <a:gd name="T56" fmla="*/ 1 w 346"/>
              <a:gd name="T57" fmla="*/ 1 h 330"/>
              <a:gd name="T58" fmla="*/ 1 w 346"/>
              <a:gd name="T59" fmla="*/ 1 h 330"/>
              <a:gd name="T60" fmla="*/ 1 w 346"/>
              <a:gd name="T61" fmla="*/ 1 h 330"/>
              <a:gd name="T62" fmla="*/ 1 w 346"/>
              <a:gd name="T63" fmla="*/ 1 h 330"/>
              <a:gd name="T64" fmla="*/ 1 w 346"/>
              <a:gd name="T65" fmla="*/ 1 h 330"/>
              <a:gd name="T66" fmla="*/ 1 w 346"/>
              <a:gd name="T67" fmla="*/ 1 h 330"/>
              <a:gd name="T68" fmla="*/ 1 w 346"/>
              <a:gd name="T69" fmla="*/ 1 h 330"/>
              <a:gd name="T70" fmla="*/ 1 w 346"/>
              <a:gd name="T71" fmla="*/ 1 h 330"/>
              <a:gd name="T72" fmla="*/ 1 w 346"/>
              <a:gd name="T73" fmla="*/ 1 h 330"/>
              <a:gd name="T74" fmla="*/ 1 w 346"/>
              <a:gd name="T75" fmla="*/ 1 h 330"/>
              <a:gd name="T76" fmla="*/ 1 w 346"/>
              <a:gd name="T77" fmla="*/ 1 h 330"/>
              <a:gd name="T78" fmla="*/ 1 w 346"/>
              <a:gd name="T79" fmla="*/ 1 h 330"/>
              <a:gd name="T80" fmla="*/ 1 w 346"/>
              <a:gd name="T81" fmla="*/ 1 h 330"/>
              <a:gd name="T82" fmla="*/ 1 w 346"/>
              <a:gd name="T83" fmla="*/ 1 h 330"/>
              <a:gd name="T84" fmla="*/ 1 w 346"/>
              <a:gd name="T85" fmla="*/ 1 h 330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346"/>
              <a:gd name="T130" fmla="*/ 0 h 330"/>
              <a:gd name="T131" fmla="*/ 346 w 346"/>
              <a:gd name="T132" fmla="*/ 330 h 330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346" h="330">
                <a:moveTo>
                  <a:pt x="105" y="165"/>
                </a:moveTo>
                <a:lnTo>
                  <a:pt x="90" y="150"/>
                </a:lnTo>
                <a:lnTo>
                  <a:pt x="75" y="135"/>
                </a:lnTo>
                <a:lnTo>
                  <a:pt x="75" y="120"/>
                </a:lnTo>
                <a:lnTo>
                  <a:pt x="60" y="120"/>
                </a:lnTo>
                <a:lnTo>
                  <a:pt x="45" y="120"/>
                </a:lnTo>
                <a:lnTo>
                  <a:pt x="30" y="120"/>
                </a:lnTo>
                <a:lnTo>
                  <a:pt x="30" y="135"/>
                </a:lnTo>
                <a:lnTo>
                  <a:pt x="15" y="135"/>
                </a:lnTo>
                <a:lnTo>
                  <a:pt x="15" y="150"/>
                </a:lnTo>
                <a:lnTo>
                  <a:pt x="15" y="135"/>
                </a:lnTo>
                <a:lnTo>
                  <a:pt x="0" y="135"/>
                </a:lnTo>
                <a:lnTo>
                  <a:pt x="15" y="135"/>
                </a:lnTo>
                <a:lnTo>
                  <a:pt x="15" y="120"/>
                </a:lnTo>
                <a:lnTo>
                  <a:pt x="15" y="105"/>
                </a:lnTo>
                <a:lnTo>
                  <a:pt x="15" y="90"/>
                </a:lnTo>
                <a:lnTo>
                  <a:pt x="30" y="90"/>
                </a:lnTo>
                <a:lnTo>
                  <a:pt x="30" y="75"/>
                </a:lnTo>
                <a:lnTo>
                  <a:pt x="15" y="75"/>
                </a:lnTo>
                <a:lnTo>
                  <a:pt x="15" y="60"/>
                </a:lnTo>
                <a:lnTo>
                  <a:pt x="30" y="60"/>
                </a:lnTo>
                <a:lnTo>
                  <a:pt x="45" y="60"/>
                </a:lnTo>
                <a:lnTo>
                  <a:pt x="45" y="45"/>
                </a:lnTo>
                <a:lnTo>
                  <a:pt x="45" y="30"/>
                </a:lnTo>
                <a:lnTo>
                  <a:pt x="60" y="45"/>
                </a:lnTo>
                <a:lnTo>
                  <a:pt x="60" y="30"/>
                </a:lnTo>
                <a:lnTo>
                  <a:pt x="75" y="30"/>
                </a:lnTo>
                <a:lnTo>
                  <a:pt x="60" y="30"/>
                </a:lnTo>
                <a:lnTo>
                  <a:pt x="60" y="15"/>
                </a:lnTo>
                <a:lnTo>
                  <a:pt x="45" y="15"/>
                </a:lnTo>
                <a:lnTo>
                  <a:pt x="90" y="15"/>
                </a:lnTo>
                <a:lnTo>
                  <a:pt x="90" y="0"/>
                </a:lnTo>
                <a:lnTo>
                  <a:pt x="105" y="0"/>
                </a:lnTo>
                <a:lnTo>
                  <a:pt x="120" y="0"/>
                </a:lnTo>
                <a:lnTo>
                  <a:pt x="135" y="0"/>
                </a:lnTo>
                <a:lnTo>
                  <a:pt x="135" y="15"/>
                </a:lnTo>
                <a:lnTo>
                  <a:pt x="151" y="15"/>
                </a:lnTo>
                <a:lnTo>
                  <a:pt x="135" y="15"/>
                </a:lnTo>
                <a:lnTo>
                  <a:pt x="151" y="30"/>
                </a:lnTo>
                <a:lnTo>
                  <a:pt x="166" y="30"/>
                </a:lnTo>
                <a:lnTo>
                  <a:pt x="166" y="45"/>
                </a:lnTo>
                <a:lnTo>
                  <a:pt x="181" y="45"/>
                </a:lnTo>
                <a:lnTo>
                  <a:pt x="181" y="60"/>
                </a:lnTo>
                <a:lnTo>
                  <a:pt x="196" y="60"/>
                </a:lnTo>
                <a:lnTo>
                  <a:pt x="196" y="45"/>
                </a:lnTo>
                <a:lnTo>
                  <a:pt x="211" y="45"/>
                </a:lnTo>
                <a:lnTo>
                  <a:pt x="226" y="45"/>
                </a:lnTo>
                <a:lnTo>
                  <a:pt x="241" y="45"/>
                </a:lnTo>
                <a:lnTo>
                  <a:pt x="256" y="45"/>
                </a:lnTo>
                <a:lnTo>
                  <a:pt x="256" y="30"/>
                </a:lnTo>
                <a:lnTo>
                  <a:pt x="271" y="30"/>
                </a:lnTo>
                <a:lnTo>
                  <a:pt x="286" y="30"/>
                </a:lnTo>
                <a:lnTo>
                  <a:pt x="286" y="15"/>
                </a:lnTo>
                <a:lnTo>
                  <a:pt x="286" y="0"/>
                </a:lnTo>
                <a:lnTo>
                  <a:pt x="301" y="0"/>
                </a:lnTo>
                <a:lnTo>
                  <a:pt x="316" y="0"/>
                </a:lnTo>
                <a:lnTo>
                  <a:pt x="316" y="15"/>
                </a:lnTo>
                <a:lnTo>
                  <a:pt x="331" y="15"/>
                </a:lnTo>
                <a:lnTo>
                  <a:pt x="346" y="15"/>
                </a:lnTo>
                <a:lnTo>
                  <a:pt x="346" y="30"/>
                </a:lnTo>
                <a:lnTo>
                  <a:pt x="346" y="45"/>
                </a:lnTo>
                <a:lnTo>
                  <a:pt x="331" y="45"/>
                </a:lnTo>
                <a:lnTo>
                  <a:pt x="316" y="60"/>
                </a:lnTo>
                <a:lnTo>
                  <a:pt x="301" y="60"/>
                </a:lnTo>
                <a:lnTo>
                  <a:pt x="316" y="60"/>
                </a:lnTo>
                <a:lnTo>
                  <a:pt x="301" y="75"/>
                </a:lnTo>
                <a:lnTo>
                  <a:pt x="301" y="90"/>
                </a:lnTo>
                <a:lnTo>
                  <a:pt x="316" y="90"/>
                </a:lnTo>
                <a:lnTo>
                  <a:pt x="301" y="90"/>
                </a:lnTo>
                <a:lnTo>
                  <a:pt x="301" y="105"/>
                </a:lnTo>
                <a:lnTo>
                  <a:pt x="301" y="120"/>
                </a:lnTo>
                <a:lnTo>
                  <a:pt x="316" y="120"/>
                </a:lnTo>
                <a:lnTo>
                  <a:pt x="316" y="135"/>
                </a:lnTo>
                <a:lnTo>
                  <a:pt x="331" y="135"/>
                </a:lnTo>
                <a:lnTo>
                  <a:pt x="331" y="150"/>
                </a:lnTo>
                <a:lnTo>
                  <a:pt x="346" y="150"/>
                </a:lnTo>
                <a:lnTo>
                  <a:pt x="346" y="165"/>
                </a:lnTo>
                <a:lnTo>
                  <a:pt x="331" y="165"/>
                </a:lnTo>
                <a:lnTo>
                  <a:pt x="316" y="165"/>
                </a:lnTo>
                <a:lnTo>
                  <a:pt x="316" y="180"/>
                </a:lnTo>
                <a:lnTo>
                  <a:pt x="301" y="180"/>
                </a:lnTo>
                <a:lnTo>
                  <a:pt x="301" y="195"/>
                </a:lnTo>
                <a:lnTo>
                  <a:pt x="286" y="195"/>
                </a:lnTo>
                <a:lnTo>
                  <a:pt x="271" y="195"/>
                </a:lnTo>
                <a:lnTo>
                  <a:pt x="271" y="210"/>
                </a:lnTo>
                <a:lnTo>
                  <a:pt x="256" y="210"/>
                </a:lnTo>
                <a:lnTo>
                  <a:pt x="241" y="210"/>
                </a:lnTo>
                <a:lnTo>
                  <a:pt x="226" y="210"/>
                </a:lnTo>
                <a:lnTo>
                  <a:pt x="226" y="225"/>
                </a:lnTo>
                <a:lnTo>
                  <a:pt x="241" y="240"/>
                </a:lnTo>
                <a:lnTo>
                  <a:pt x="241" y="255"/>
                </a:lnTo>
                <a:lnTo>
                  <a:pt x="256" y="255"/>
                </a:lnTo>
                <a:lnTo>
                  <a:pt x="256" y="270"/>
                </a:lnTo>
                <a:lnTo>
                  <a:pt x="256" y="285"/>
                </a:lnTo>
                <a:lnTo>
                  <a:pt x="241" y="270"/>
                </a:lnTo>
                <a:lnTo>
                  <a:pt x="226" y="270"/>
                </a:lnTo>
                <a:lnTo>
                  <a:pt x="226" y="285"/>
                </a:lnTo>
                <a:lnTo>
                  <a:pt x="241" y="285"/>
                </a:lnTo>
                <a:lnTo>
                  <a:pt x="241" y="300"/>
                </a:lnTo>
                <a:lnTo>
                  <a:pt x="241" y="315"/>
                </a:lnTo>
                <a:lnTo>
                  <a:pt x="226" y="315"/>
                </a:lnTo>
                <a:lnTo>
                  <a:pt x="211" y="315"/>
                </a:lnTo>
                <a:lnTo>
                  <a:pt x="211" y="330"/>
                </a:lnTo>
                <a:lnTo>
                  <a:pt x="211" y="315"/>
                </a:lnTo>
                <a:lnTo>
                  <a:pt x="211" y="300"/>
                </a:lnTo>
                <a:lnTo>
                  <a:pt x="211" y="285"/>
                </a:lnTo>
                <a:lnTo>
                  <a:pt x="196" y="285"/>
                </a:lnTo>
                <a:lnTo>
                  <a:pt x="181" y="285"/>
                </a:lnTo>
                <a:lnTo>
                  <a:pt x="181" y="270"/>
                </a:lnTo>
                <a:lnTo>
                  <a:pt x="181" y="255"/>
                </a:lnTo>
                <a:lnTo>
                  <a:pt x="181" y="240"/>
                </a:lnTo>
                <a:lnTo>
                  <a:pt x="181" y="225"/>
                </a:lnTo>
                <a:lnTo>
                  <a:pt x="166" y="225"/>
                </a:lnTo>
                <a:lnTo>
                  <a:pt x="151" y="225"/>
                </a:lnTo>
                <a:lnTo>
                  <a:pt x="151" y="210"/>
                </a:lnTo>
                <a:lnTo>
                  <a:pt x="151" y="195"/>
                </a:lnTo>
                <a:lnTo>
                  <a:pt x="135" y="195"/>
                </a:lnTo>
                <a:lnTo>
                  <a:pt x="120" y="195"/>
                </a:lnTo>
                <a:lnTo>
                  <a:pt x="120" y="180"/>
                </a:lnTo>
                <a:lnTo>
                  <a:pt x="120" y="165"/>
                </a:lnTo>
                <a:lnTo>
                  <a:pt x="105" y="165"/>
                </a:lnTo>
                <a:lnTo>
                  <a:pt x="60" y="90"/>
                </a:lnTo>
                <a:lnTo>
                  <a:pt x="75" y="90"/>
                </a:lnTo>
                <a:lnTo>
                  <a:pt x="75" y="75"/>
                </a:lnTo>
                <a:lnTo>
                  <a:pt x="60" y="75"/>
                </a:lnTo>
                <a:lnTo>
                  <a:pt x="60" y="90"/>
                </a:lnTo>
                <a:lnTo>
                  <a:pt x="60" y="75"/>
                </a:lnTo>
                <a:lnTo>
                  <a:pt x="60" y="90"/>
                </a:lnTo>
                <a:lnTo>
                  <a:pt x="105" y="16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08" name="Freeform 646"/>
          <p:cNvSpPr>
            <a:spLocks/>
          </p:cNvSpPr>
          <p:nvPr/>
        </p:nvSpPr>
        <p:spPr bwMode="auto">
          <a:xfrm>
            <a:off x="3950238" y="2193489"/>
            <a:ext cx="291308" cy="272230"/>
          </a:xfrm>
          <a:custGeom>
            <a:avLst/>
            <a:gdLst>
              <a:gd name="T0" fmla="*/ 1 w 346"/>
              <a:gd name="T1" fmla="*/ 1 h 330"/>
              <a:gd name="T2" fmla="*/ 1 w 346"/>
              <a:gd name="T3" fmla="*/ 1 h 330"/>
              <a:gd name="T4" fmla="*/ 1 w 346"/>
              <a:gd name="T5" fmla="*/ 1 h 330"/>
              <a:gd name="T6" fmla="*/ 1 w 346"/>
              <a:gd name="T7" fmla="*/ 1 h 330"/>
              <a:gd name="T8" fmla="*/ 1 w 346"/>
              <a:gd name="T9" fmla="*/ 1 h 330"/>
              <a:gd name="T10" fmla="*/ 0 w 346"/>
              <a:gd name="T11" fmla="*/ 1 h 330"/>
              <a:gd name="T12" fmla="*/ 1 w 346"/>
              <a:gd name="T13" fmla="*/ 1 h 330"/>
              <a:gd name="T14" fmla="*/ 1 w 346"/>
              <a:gd name="T15" fmla="*/ 1 h 330"/>
              <a:gd name="T16" fmla="*/ 1 w 346"/>
              <a:gd name="T17" fmla="*/ 1 h 330"/>
              <a:gd name="T18" fmla="*/ 1 w 346"/>
              <a:gd name="T19" fmla="*/ 1 h 330"/>
              <a:gd name="T20" fmla="*/ 1 w 346"/>
              <a:gd name="T21" fmla="*/ 1 h 330"/>
              <a:gd name="T22" fmla="*/ 1 w 346"/>
              <a:gd name="T23" fmla="*/ 1 h 330"/>
              <a:gd name="T24" fmla="*/ 1 w 346"/>
              <a:gd name="T25" fmla="*/ 1 h 330"/>
              <a:gd name="T26" fmla="*/ 1 w 346"/>
              <a:gd name="T27" fmla="*/ 1 h 330"/>
              <a:gd name="T28" fmla="*/ 1 w 346"/>
              <a:gd name="T29" fmla="*/ 1 h 330"/>
              <a:gd name="T30" fmla="*/ 1 w 346"/>
              <a:gd name="T31" fmla="*/ 0 h 330"/>
              <a:gd name="T32" fmla="*/ 1 w 346"/>
              <a:gd name="T33" fmla="*/ 0 h 330"/>
              <a:gd name="T34" fmla="*/ 1 w 346"/>
              <a:gd name="T35" fmla="*/ 1 h 330"/>
              <a:gd name="T36" fmla="*/ 1 w 346"/>
              <a:gd name="T37" fmla="*/ 1 h 330"/>
              <a:gd name="T38" fmla="*/ 1 w 346"/>
              <a:gd name="T39" fmla="*/ 1 h 330"/>
              <a:gd name="T40" fmla="*/ 1 w 346"/>
              <a:gd name="T41" fmla="*/ 1 h 330"/>
              <a:gd name="T42" fmla="*/ 1 w 346"/>
              <a:gd name="T43" fmla="*/ 1 h 330"/>
              <a:gd name="T44" fmla="*/ 1 w 346"/>
              <a:gd name="T45" fmla="*/ 1 h 330"/>
              <a:gd name="T46" fmla="*/ 1 w 346"/>
              <a:gd name="T47" fmla="*/ 1 h 330"/>
              <a:gd name="T48" fmla="*/ 1 w 346"/>
              <a:gd name="T49" fmla="*/ 1 h 330"/>
              <a:gd name="T50" fmla="*/ 1 w 346"/>
              <a:gd name="T51" fmla="*/ 1 h 330"/>
              <a:gd name="T52" fmla="*/ 1 w 346"/>
              <a:gd name="T53" fmla="*/ 0 h 330"/>
              <a:gd name="T54" fmla="*/ 1 w 346"/>
              <a:gd name="T55" fmla="*/ 0 h 330"/>
              <a:gd name="T56" fmla="*/ 1 w 346"/>
              <a:gd name="T57" fmla="*/ 1 h 330"/>
              <a:gd name="T58" fmla="*/ 1 w 346"/>
              <a:gd name="T59" fmla="*/ 1 h 330"/>
              <a:gd name="T60" fmla="*/ 1 w 346"/>
              <a:gd name="T61" fmla="*/ 1 h 330"/>
              <a:gd name="T62" fmla="*/ 1 w 346"/>
              <a:gd name="T63" fmla="*/ 1 h 330"/>
              <a:gd name="T64" fmla="*/ 1 w 346"/>
              <a:gd name="T65" fmla="*/ 1 h 330"/>
              <a:gd name="T66" fmla="*/ 1 w 346"/>
              <a:gd name="T67" fmla="*/ 1 h 330"/>
              <a:gd name="T68" fmla="*/ 1 w 346"/>
              <a:gd name="T69" fmla="*/ 1 h 330"/>
              <a:gd name="T70" fmla="*/ 1 w 346"/>
              <a:gd name="T71" fmla="*/ 1 h 330"/>
              <a:gd name="T72" fmla="*/ 1 w 346"/>
              <a:gd name="T73" fmla="*/ 1 h 330"/>
              <a:gd name="T74" fmla="*/ 1 w 346"/>
              <a:gd name="T75" fmla="*/ 1 h 330"/>
              <a:gd name="T76" fmla="*/ 1 w 346"/>
              <a:gd name="T77" fmla="*/ 1 h 330"/>
              <a:gd name="T78" fmla="*/ 1 w 346"/>
              <a:gd name="T79" fmla="*/ 1 h 330"/>
              <a:gd name="T80" fmla="*/ 1 w 346"/>
              <a:gd name="T81" fmla="*/ 1 h 330"/>
              <a:gd name="T82" fmla="*/ 1 w 346"/>
              <a:gd name="T83" fmla="*/ 1 h 330"/>
              <a:gd name="T84" fmla="*/ 1 w 346"/>
              <a:gd name="T85" fmla="*/ 1 h 330"/>
              <a:gd name="T86" fmla="*/ 1 w 346"/>
              <a:gd name="T87" fmla="*/ 1 h 330"/>
              <a:gd name="T88" fmla="*/ 1 w 346"/>
              <a:gd name="T89" fmla="*/ 1 h 330"/>
              <a:gd name="T90" fmla="*/ 1 w 346"/>
              <a:gd name="T91" fmla="*/ 1 h 330"/>
              <a:gd name="T92" fmla="*/ 1 w 346"/>
              <a:gd name="T93" fmla="*/ 1 h 330"/>
              <a:gd name="T94" fmla="*/ 1 w 346"/>
              <a:gd name="T95" fmla="*/ 1 h 330"/>
              <a:gd name="T96" fmla="*/ 1 w 346"/>
              <a:gd name="T97" fmla="*/ 1 h 330"/>
              <a:gd name="T98" fmla="*/ 1 w 346"/>
              <a:gd name="T99" fmla="*/ 1 h 330"/>
              <a:gd name="T100" fmla="*/ 1 w 346"/>
              <a:gd name="T101" fmla="*/ 1 h 330"/>
              <a:gd name="T102" fmla="*/ 1 w 346"/>
              <a:gd name="T103" fmla="*/ 1 h 330"/>
              <a:gd name="T104" fmla="*/ 1 w 346"/>
              <a:gd name="T105" fmla="*/ 1 h 330"/>
              <a:gd name="T106" fmla="*/ 1 w 346"/>
              <a:gd name="T107" fmla="*/ 1 h 330"/>
              <a:gd name="T108" fmla="*/ 1 w 346"/>
              <a:gd name="T109" fmla="*/ 1 h 330"/>
              <a:gd name="T110" fmla="*/ 1 w 346"/>
              <a:gd name="T111" fmla="*/ 1 h 330"/>
              <a:gd name="T112" fmla="*/ 1 w 346"/>
              <a:gd name="T113" fmla="*/ 1 h 330"/>
              <a:gd name="T114" fmla="*/ 1 w 346"/>
              <a:gd name="T115" fmla="*/ 1 h 330"/>
              <a:gd name="T116" fmla="*/ 1 w 346"/>
              <a:gd name="T117" fmla="*/ 1 h 330"/>
              <a:gd name="T118" fmla="*/ 1 w 346"/>
              <a:gd name="T119" fmla="*/ 1 h 330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346"/>
              <a:gd name="T181" fmla="*/ 0 h 330"/>
              <a:gd name="T182" fmla="*/ 346 w 346"/>
              <a:gd name="T183" fmla="*/ 330 h 330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346" h="330">
                <a:moveTo>
                  <a:pt x="105" y="165"/>
                </a:moveTo>
                <a:lnTo>
                  <a:pt x="90" y="150"/>
                </a:lnTo>
                <a:lnTo>
                  <a:pt x="75" y="135"/>
                </a:lnTo>
                <a:lnTo>
                  <a:pt x="75" y="120"/>
                </a:lnTo>
                <a:lnTo>
                  <a:pt x="60" y="120"/>
                </a:lnTo>
                <a:lnTo>
                  <a:pt x="45" y="120"/>
                </a:lnTo>
                <a:lnTo>
                  <a:pt x="30" y="120"/>
                </a:lnTo>
                <a:lnTo>
                  <a:pt x="30" y="135"/>
                </a:lnTo>
                <a:lnTo>
                  <a:pt x="15" y="135"/>
                </a:lnTo>
                <a:lnTo>
                  <a:pt x="15" y="150"/>
                </a:lnTo>
                <a:lnTo>
                  <a:pt x="15" y="135"/>
                </a:lnTo>
                <a:lnTo>
                  <a:pt x="0" y="135"/>
                </a:lnTo>
                <a:lnTo>
                  <a:pt x="15" y="135"/>
                </a:lnTo>
                <a:lnTo>
                  <a:pt x="15" y="120"/>
                </a:lnTo>
                <a:lnTo>
                  <a:pt x="15" y="105"/>
                </a:lnTo>
                <a:lnTo>
                  <a:pt x="15" y="90"/>
                </a:lnTo>
                <a:lnTo>
                  <a:pt x="30" y="90"/>
                </a:lnTo>
                <a:lnTo>
                  <a:pt x="30" y="75"/>
                </a:lnTo>
                <a:lnTo>
                  <a:pt x="15" y="75"/>
                </a:lnTo>
                <a:lnTo>
                  <a:pt x="15" y="60"/>
                </a:lnTo>
                <a:lnTo>
                  <a:pt x="30" y="60"/>
                </a:lnTo>
                <a:lnTo>
                  <a:pt x="45" y="60"/>
                </a:lnTo>
                <a:lnTo>
                  <a:pt x="45" y="45"/>
                </a:lnTo>
                <a:lnTo>
                  <a:pt x="45" y="30"/>
                </a:lnTo>
                <a:lnTo>
                  <a:pt x="60" y="45"/>
                </a:lnTo>
                <a:lnTo>
                  <a:pt x="60" y="30"/>
                </a:lnTo>
                <a:lnTo>
                  <a:pt x="75" y="30"/>
                </a:lnTo>
                <a:lnTo>
                  <a:pt x="60" y="30"/>
                </a:lnTo>
                <a:lnTo>
                  <a:pt x="60" y="15"/>
                </a:lnTo>
                <a:lnTo>
                  <a:pt x="45" y="15"/>
                </a:lnTo>
                <a:lnTo>
                  <a:pt x="90" y="15"/>
                </a:lnTo>
                <a:lnTo>
                  <a:pt x="90" y="0"/>
                </a:lnTo>
                <a:lnTo>
                  <a:pt x="105" y="0"/>
                </a:lnTo>
                <a:lnTo>
                  <a:pt x="120" y="0"/>
                </a:lnTo>
                <a:lnTo>
                  <a:pt x="135" y="0"/>
                </a:lnTo>
                <a:lnTo>
                  <a:pt x="135" y="15"/>
                </a:lnTo>
                <a:lnTo>
                  <a:pt x="151" y="15"/>
                </a:lnTo>
                <a:lnTo>
                  <a:pt x="135" y="15"/>
                </a:lnTo>
                <a:lnTo>
                  <a:pt x="151" y="30"/>
                </a:lnTo>
                <a:lnTo>
                  <a:pt x="166" y="30"/>
                </a:lnTo>
                <a:lnTo>
                  <a:pt x="166" y="45"/>
                </a:lnTo>
                <a:lnTo>
                  <a:pt x="181" y="45"/>
                </a:lnTo>
                <a:lnTo>
                  <a:pt x="181" y="60"/>
                </a:lnTo>
                <a:lnTo>
                  <a:pt x="196" y="60"/>
                </a:lnTo>
                <a:lnTo>
                  <a:pt x="196" y="45"/>
                </a:lnTo>
                <a:lnTo>
                  <a:pt x="211" y="45"/>
                </a:lnTo>
                <a:lnTo>
                  <a:pt x="226" y="45"/>
                </a:lnTo>
                <a:lnTo>
                  <a:pt x="241" y="45"/>
                </a:lnTo>
                <a:lnTo>
                  <a:pt x="256" y="45"/>
                </a:lnTo>
                <a:lnTo>
                  <a:pt x="256" y="30"/>
                </a:lnTo>
                <a:lnTo>
                  <a:pt x="271" y="30"/>
                </a:lnTo>
                <a:lnTo>
                  <a:pt x="286" y="30"/>
                </a:lnTo>
                <a:lnTo>
                  <a:pt x="286" y="15"/>
                </a:lnTo>
                <a:lnTo>
                  <a:pt x="286" y="0"/>
                </a:lnTo>
                <a:lnTo>
                  <a:pt x="301" y="0"/>
                </a:lnTo>
                <a:lnTo>
                  <a:pt x="316" y="0"/>
                </a:lnTo>
                <a:lnTo>
                  <a:pt x="316" y="15"/>
                </a:lnTo>
                <a:lnTo>
                  <a:pt x="331" y="15"/>
                </a:lnTo>
                <a:lnTo>
                  <a:pt x="346" y="15"/>
                </a:lnTo>
                <a:lnTo>
                  <a:pt x="346" y="30"/>
                </a:lnTo>
                <a:lnTo>
                  <a:pt x="346" y="45"/>
                </a:lnTo>
                <a:lnTo>
                  <a:pt x="331" y="45"/>
                </a:lnTo>
                <a:lnTo>
                  <a:pt x="316" y="60"/>
                </a:lnTo>
                <a:lnTo>
                  <a:pt x="301" y="60"/>
                </a:lnTo>
                <a:lnTo>
                  <a:pt x="316" y="60"/>
                </a:lnTo>
                <a:lnTo>
                  <a:pt x="301" y="75"/>
                </a:lnTo>
                <a:lnTo>
                  <a:pt x="301" y="90"/>
                </a:lnTo>
                <a:lnTo>
                  <a:pt x="316" y="90"/>
                </a:lnTo>
                <a:lnTo>
                  <a:pt x="301" y="90"/>
                </a:lnTo>
                <a:lnTo>
                  <a:pt x="301" y="105"/>
                </a:lnTo>
                <a:lnTo>
                  <a:pt x="301" y="120"/>
                </a:lnTo>
                <a:lnTo>
                  <a:pt x="316" y="120"/>
                </a:lnTo>
                <a:lnTo>
                  <a:pt x="316" y="135"/>
                </a:lnTo>
                <a:lnTo>
                  <a:pt x="331" y="135"/>
                </a:lnTo>
                <a:lnTo>
                  <a:pt x="331" y="150"/>
                </a:lnTo>
                <a:lnTo>
                  <a:pt x="346" y="150"/>
                </a:lnTo>
                <a:lnTo>
                  <a:pt x="346" y="165"/>
                </a:lnTo>
                <a:lnTo>
                  <a:pt x="331" y="165"/>
                </a:lnTo>
                <a:lnTo>
                  <a:pt x="316" y="165"/>
                </a:lnTo>
                <a:lnTo>
                  <a:pt x="316" y="180"/>
                </a:lnTo>
                <a:lnTo>
                  <a:pt x="301" y="180"/>
                </a:lnTo>
                <a:lnTo>
                  <a:pt x="301" y="195"/>
                </a:lnTo>
                <a:lnTo>
                  <a:pt x="286" y="195"/>
                </a:lnTo>
                <a:lnTo>
                  <a:pt x="271" y="195"/>
                </a:lnTo>
                <a:lnTo>
                  <a:pt x="271" y="210"/>
                </a:lnTo>
                <a:lnTo>
                  <a:pt x="256" y="210"/>
                </a:lnTo>
                <a:lnTo>
                  <a:pt x="241" y="210"/>
                </a:lnTo>
                <a:lnTo>
                  <a:pt x="226" y="210"/>
                </a:lnTo>
                <a:lnTo>
                  <a:pt x="226" y="225"/>
                </a:lnTo>
                <a:lnTo>
                  <a:pt x="241" y="240"/>
                </a:lnTo>
                <a:lnTo>
                  <a:pt x="241" y="255"/>
                </a:lnTo>
                <a:lnTo>
                  <a:pt x="256" y="255"/>
                </a:lnTo>
                <a:lnTo>
                  <a:pt x="256" y="270"/>
                </a:lnTo>
                <a:lnTo>
                  <a:pt x="256" y="285"/>
                </a:lnTo>
                <a:lnTo>
                  <a:pt x="241" y="270"/>
                </a:lnTo>
                <a:lnTo>
                  <a:pt x="226" y="270"/>
                </a:lnTo>
                <a:lnTo>
                  <a:pt x="226" y="285"/>
                </a:lnTo>
                <a:lnTo>
                  <a:pt x="241" y="285"/>
                </a:lnTo>
                <a:lnTo>
                  <a:pt x="241" y="300"/>
                </a:lnTo>
                <a:lnTo>
                  <a:pt x="241" y="315"/>
                </a:lnTo>
                <a:lnTo>
                  <a:pt x="226" y="315"/>
                </a:lnTo>
                <a:lnTo>
                  <a:pt x="211" y="315"/>
                </a:lnTo>
                <a:lnTo>
                  <a:pt x="211" y="330"/>
                </a:lnTo>
                <a:lnTo>
                  <a:pt x="211" y="315"/>
                </a:lnTo>
                <a:lnTo>
                  <a:pt x="211" y="300"/>
                </a:lnTo>
                <a:lnTo>
                  <a:pt x="211" y="285"/>
                </a:lnTo>
                <a:lnTo>
                  <a:pt x="196" y="285"/>
                </a:lnTo>
                <a:lnTo>
                  <a:pt x="181" y="285"/>
                </a:lnTo>
                <a:lnTo>
                  <a:pt x="181" y="270"/>
                </a:lnTo>
                <a:lnTo>
                  <a:pt x="181" y="255"/>
                </a:lnTo>
                <a:lnTo>
                  <a:pt x="181" y="240"/>
                </a:lnTo>
                <a:lnTo>
                  <a:pt x="181" y="225"/>
                </a:lnTo>
                <a:lnTo>
                  <a:pt x="166" y="225"/>
                </a:lnTo>
                <a:lnTo>
                  <a:pt x="151" y="225"/>
                </a:lnTo>
                <a:lnTo>
                  <a:pt x="151" y="210"/>
                </a:lnTo>
                <a:lnTo>
                  <a:pt x="151" y="195"/>
                </a:lnTo>
                <a:lnTo>
                  <a:pt x="135" y="195"/>
                </a:lnTo>
                <a:lnTo>
                  <a:pt x="120" y="195"/>
                </a:lnTo>
                <a:lnTo>
                  <a:pt x="120" y="180"/>
                </a:lnTo>
                <a:lnTo>
                  <a:pt x="120" y="165"/>
                </a:lnTo>
                <a:lnTo>
                  <a:pt x="105" y="16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09" name="Freeform 647"/>
          <p:cNvSpPr>
            <a:spLocks/>
          </p:cNvSpPr>
          <p:nvPr/>
        </p:nvSpPr>
        <p:spPr bwMode="auto">
          <a:xfrm>
            <a:off x="3999793" y="2255497"/>
            <a:ext cx="13514" cy="12099"/>
          </a:xfrm>
          <a:custGeom>
            <a:avLst/>
            <a:gdLst>
              <a:gd name="T0" fmla="*/ 0 w 15"/>
              <a:gd name="T1" fmla="*/ 1 h 15"/>
              <a:gd name="T2" fmla="*/ 1 w 15"/>
              <a:gd name="T3" fmla="*/ 1 h 15"/>
              <a:gd name="T4" fmla="*/ 1 w 15"/>
              <a:gd name="T5" fmla="*/ 0 h 15"/>
              <a:gd name="T6" fmla="*/ 0 w 15"/>
              <a:gd name="T7" fmla="*/ 0 h 15"/>
              <a:gd name="T8" fmla="*/ 0 w 15"/>
              <a:gd name="T9" fmla="*/ 1 h 15"/>
              <a:gd name="T10" fmla="*/ 0 w 15"/>
              <a:gd name="T11" fmla="*/ 0 h 15"/>
              <a:gd name="T12" fmla="*/ 0 w 15"/>
              <a:gd name="T13" fmla="*/ 1 h 1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5"/>
              <a:gd name="T22" fmla="*/ 0 h 15"/>
              <a:gd name="T23" fmla="*/ 15 w 15"/>
              <a:gd name="T24" fmla="*/ 15 h 1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5" h="15">
                <a:moveTo>
                  <a:pt x="0" y="15"/>
                </a:moveTo>
                <a:lnTo>
                  <a:pt x="15" y="15"/>
                </a:lnTo>
                <a:lnTo>
                  <a:pt x="15" y="0"/>
                </a:lnTo>
                <a:lnTo>
                  <a:pt x="0" y="0"/>
                </a:lnTo>
                <a:lnTo>
                  <a:pt x="0" y="15"/>
                </a:lnTo>
                <a:lnTo>
                  <a:pt x="0" y="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10" name="Freeform 648"/>
          <p:cNvSpPr>
            <a:spLocks/>
          </p:cNvSpPr>
          <p:nvPr/>
        </p:nvSpPr>
        <p:spPr bwMode="auto">
          <a:xfrm>
            <a:off x="5034383" y="5295405"/>
            <a:ext cx="2006113" cy="1314268"/>
          </a:xfrm>
          <a:custGeom>
            <a:avLst/>
            <a:gdLst>
              <a:gd name="T0" fmla="*/ 1 w 2387"/>
              <a:gd name="T1" fmla="*/ 1 h 1590"/>
              <a:gd name="T2" fmla="*/ 1 w 2387"/>
              <a:gd name="T3" fmla="*/ 1 h 1590"/>
              <a:gd name="T4" fmla="*/ 1 w 2387"/>
              <a:gd name="T5" fmla="*/ 1 h 1590"/>
              <a:gd name="T6" fmla="*/ 1 w 2387"/>
              <a:gd name="T7" fmla="*/ 1 h 1590"/>
              <a:gd name="T8" fmla="*/ 1 w 2387"/>
              <a:gd name="T9" fmla="*/ 1 h 1590"/>
              <a:gd name="T10" fmla="*/ 1 w 2387"/>
              <a:gd name="T11" fmla="*/ 1 h 1590"/>
              <a:gd name="T12" fmla="*/ 1 w 2387"/>
              <a:gd name="T13" fmla="*/ 1 h 1590"/>
              <a:gd name="T14" fmla="*/ 1 w 2387"/>
              <a:gd name="T15" fmla="*/ 1 h 1590"/>
              <a:gd name="T16" fmla="*/ 1 w 2387"/>
              <a:gd name="T17" fmla="*/ 1 h 1590"/>
              <a:gd name="T18" fmla="*/ 1 w 2387"/>
              <a:gd name="T19" fmla="*/ 1 h 1590"/>
              <a:gd name="T20" fmla="*/ 1 w 2387"/>
              <a:gd name="T21" fmla="*/ 1 h 1590"/>
              <a:gd name="T22" fmla="*/ 1 w 2387"/>
              <a:gd name="T23" fmla="*/ 1 h 1590"/>
              <a:gd name="T24" fmla="*/ 1 w 2387"/>
              <a:gd name="T25" fmla="*/ 1 h 1590"/>
              <a:gd name="T26" fmla="*/ 1 w 2387"/>
              <a:gd name="T27" fmla="*/ 0 h 1590"/>
              <a:gd name="T28" fmla="*/ 1 w 2387"/>
              <a:gd name="T29" fmla="*/ 1 h 1590"/>
              <a:gd name="T30" fmla="*/ 1 w 2387"/>
              <a:gd name="T31" fmla="*/ 1 h 1590"/>
              <a:gd name="T32" fmla="*/ 1 w 2387"/>
              <a:gd name="T33" fmla="*/ 1 h 1590"/>
              <a:gd name="T34" fmla="*/ 1 w 2387"/>
              <a:gd name="T35" fmla="*/ 1 h 1590"/>
              <a:gd name="T36" fmla="*/ 1 w 2387"/>
              <a:gd name="T37" fmla="*/ 1 h 1590"/>
              <a:gd name="T38" fmla="*/ 1 w 2387"/>
              <a:gd name="T39" fmla="*/ 1 h 1590"/>
              <a:gd name="T40" fmla="*/ 1 w 2387"/>
              <a:gd name="T41" fmla="*/ 1 h 1590"/>
              <a:gd name="T42" fmla="*/ 1 w 2387"/>
              <a:gd name="T43" fmla="*/ 1 h 1590"/>
              <a:gd name="T44" fmla="*/ 1 w 2387"/>
              <a:gd name="T45" fmla="*/ 1 h 1590"/>
              <a:gd name="T46" fmla="*/ 1 w 2387"/>
              <a:gd name="T47" fmla="*/ 1 h 1590"/>
              <a:gd name="T48" fmla="*/ 1 w 2387"/>
              <a:gd name="T49" fmla="*/ 1 h 1590"/>
              <a:gd name="T50" fmla="*/ 1 w 2387"/>
              <a:gd name="T51" fmla="*/ 1 h 1590"/>
              <a:gd name="T52" fmla="*/ 1 w 2387"/>
              <a:gd name="T53" fmla="*/ 1 h 1590"/>
              <a:gd name="T54" fmla="*/ 1 w 2387"/>
              <a:gd name="T55" fmla="*/ 1 h 1590"/>
              <a:gd name="T56" fmla="*/ 1 w 2387"/>
              <a:gd name="T57" fmla="*/ 1 h 1590"/>
              <a:gd name="T58" fmla="*/ 1 w 2387"/>
              <a:gd name="T59" fmla="*/ 1 h 1590"/>
              <a:gd name="T60" fmla="*/ 1 w 2387"/>
              <a:gd name="T61" fmla="*/ 1 h 1590"/>
              <a:gd name="T62" fmla="*/ 1 w 2387"/>
              <a:gd name="T63" fmla="*/ 1 h 1590"/>
              <a:gd name="T64" fmla="*/ 1 w 2387"/>
              <a:gd name="T65" fmla="*/ 1 h 1590"/>
              <a:gd name="T66" fmla="*/ 1 w 2387"/>
              <a:gd name="T67" fmla="*/ 1 h 1590"/>
              <a:gd name="T68" fmla="*/ 1 w 2387"/>
              <a:gd name="T69" fmla="*/ 1 h 1590"/>
              <a:gd name="T70" fmla="*/ 1 w 2387"/>
              <a:gd name="T71" fmla="*/ 1 h 1590"/>
              <a:gd name="T72" fmla="*/ 1 w 2387"/>
              <a:gd name="T73" fmla="*/ 1 h 1590"/>
              <a:gd name="T74" fmla="*/ 1 w 2387"/>
              <a:gd name="T75" fmla="*/ 1 h 1590"/>
              <a:gd name="T76" fmla="*/ 1 w 2387"/>
              <a:gd name="T77" fmla="*/ 1 h 1590"/>
              <a:gd name="T78" fmla="*/ 1 w 2387"/>
              <a:gd name="T79" fmla="*/ 1 h 1590"/>
              <a:gd name="T80" fmla="*/ 1 w 2387"/>
              <a:gd name="T81" fmla="*/ 1 h 1590"/>
              <a:gd name="T82" fmla="*/ 1 w 2387"/>
              <a:gd name="T83" fmla="*/ 1 h 1590"/>
              <a:gd name="T84" fmla="*/ 1 w 2387"/>
              <a:gd name="T85" fmla="*/ 1 h 1590"/>
              <a:gd name="T86" fmla="*/ 1 w 2387"/>
              <a:gd name="T87" fmla="*/ 1 h 1590"/>
              <a:gd name="T88" fmla="*/ 1 w 2387"/>
              <a:gd name="T89" fmla="*/ 1 h 1590"/>
              <a:gd name="T90" fmla="*/ 1 w 2387"/>
              <a:gd name="T91" fmla="*/ 1 h 1590"/>
              <a:gd name="T92" fmla="*/ 1 w 2387"/>
              <a:gd name="T93" fmla="*/ 1 h 1590"/>
              <a:gd name="T94" fmla="*/ 1 w 2387"/>
              <a:gd name="T95" fmla="*/ 1 h 1590"/>
              <a:gd name="T96" fmla="*/ 1 w 2387"/>
              <a:gd name="T97" fmla="*/ 1 h 1590"/>
              <a:gd name="T98" fmla="*/ 1 w 2387"/>
              <a:gd name="T99" fmla="*/ 1 h 1590"/>
              <a:gd name="T100" fmla="*/ 1 w 2387"/>
              <a:gd name="T101" fmla="*/ 1 h 1590"/>
              <a:gd name="T102" fmla="*/ 1 w 2387"/>
              <a:gd name="T103" fmla="*/ 1 h 1590"/>
              <a:gd name="T104" fmla="*/ 1 w 2387"/>
              <a:gd name="T105" fmla="*/ 1 h 1590"/>
              <a:gd name="T106" fmla="*/ 1 w 2387"/>
              <a:gd name="T107" fmla="*/ 1 h 1590"/>
              <a:gd name="T108" fmla="*/ 1 w 2387"/>
              <a:gd name="T109" fmla="*/ 1 h 1590"/>
              <a:gd name="T110" fmla="*/ 1 w 2387"/>
              <a:gd name="T111" fmla="*/ 1 h 1590"/>
              <a:gd name="T112" fmla="*/ 1 w 2387"/>
              <a:gd name="T113" fmla="*/ 1 h 1590"/>
              <a:gd name="T114" fmla="*/ 1 w 2387"/>
              <a:gd name="T115" fmla="*/ 1 h 1590"/>
              <a:gd name="T116" fmla="*/ 1 w 2387"/>
              <a:gd name="T117" fmla="*/ 1 h 1590"/>
              <a:gd name="T118" fmla="*/ 1 w 2387"/>
              <a:gd name="T119" fmla="*/ 1 h 1590"/>
              <a:gd name="T120" fmla="*/ 1 w 2387"/>
              <a:gd name="T121" fmla="*/ 1 h 1590"/>
              <a:gd name="T122" fmla="*/ 1 w 2387"/>
              <a:gd name="T123" fmla="*/ 1 h 1590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2387"/>
              <a:gd name="T187" fmla="*/ 0 h 1590"/>
              <a:gd name="T188" fmla="*/ 2387 w 2387"/>
              <a:gd name="T189" fmla="*/ 1590 h 1590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2387" h="1590">
                <a:moveTo>
                  <a:pt x="825" y="1560"/>
                </a:moveTo>
                <a:lnTo>
                  <a:pt x="810" y="1530"/>
                </a:lnTo>
                <a:lnTo>
                  <a:pt x="810" y="1515"/>
                </a:lnTo>
                <a:lnTo>
                  <a:pt x="810" y="1500"/>
                </a:lnTo>
                <a:lnTo>
                  <a:pt x="795" y="1500"/>
                </a:lnTo>
                <a:lnTo>
                  <a:pt x="795" y="1485"/>
                </a:lnTo>
                <a:lnTo>
                  <a:pt x="795" y="1470"/>
                </a:lnTo>
                <a:lnTo>
                  <a:pt x="780" y="1470"/>
                </a:lnTo>
                <a:lnTo>
                  <a:pt x="795" y="1470"/>
                </a:lnTo>
                <a:lnTo>
                  <a:pt x="780" y="1455"/>
                </a:lnTo>
                <a:lnTo>
                  <a:pt x="780" y="1440"/>
                </a:lnTo>
                <a:lnTo>
                  <a:pt x="765" y="1440"/>
                </a:lnTo>
                <a:lnTo>
                  <a:pt x="765" y="1425"/>
                </a:lnTo>
                <a:lnTo>
                  <a:pt x="750" y="1410"/>
                </a:lnTo>
                <a:lnTo>
                  <a:pt x="750" y="1425"/>
                </a:lnTo>
                <a:lnTo>
                  <a:pt x="750" y="1410"/>
                </a:lnTo>
                <a:lnTo>
                  <a:pt x="750" y="1395"/>
                </a:lnTo>
                <a:lnTo>
                  <a:pt x="735" y="1395"/>
                </a:lnTo>
                <a:lnTo>
                  <a:pt x="720" y="1395"/>
                </a:lnTo>
                <a:lnTo>
                  <a:pt x="705" y="1380"/>
                </a:lnTo>
                <a:lnTo>
                  <a:pt x="705" y="1365"/>
                </a:lnTo>
                <a:lnTo>
                  <a:pt x="720" y="1365"/>
                </a:lnTo>
                <a:lnTo>
                  <a:pt x="720" y="1350"/>
                </a:lnTo>
                <a:lnTo>
                  <a:pt x="735" y="1350"/>
                </a:lnTo>
                <a:lnTo>
                  <a:pt x="735" y="1335"/>
                </a:lnTo>
                <a:lnTo>
                  <a:pt x="750" y="1320"/>
                </a:lnTo>
                <a:lnTo>
                  <a:pt x="735" y="1320"/>
                </a:lnTo>
                <a:lnTo>
                  <a:pt x="720" y="1305"/>
                </a:lnTo>
                <a:lnTo>
                  <a:pt x="705" y="1305"/>
                </a:lnTo>
                <a:lnTo>
                  <a:pt x="690" y="1305"/>
                </a:lnTo>
                <a:lnTo>
                  <a:pt x="675" y="1305"/>
                </a:lnTo>
                <a:lnTo>
                  <a:pt x="660" y="1305"/>
                </a:lnTo>
                <a:lnTo>
                  <a:pt x="645" y="1305"/>
                </a:lnTo>
                <a:lnTo>
                  <a:pt x="645" y="1290"/>
                </a:lnTo>
                <a:lnTo>
                  <a:pt x="645" y="1275"/>
                </a:lnTo>
                <a:lnTo>
                  <a:pt x="660" y="1275"/>
                </a:lnTo>
                <a:lnTo>
                  <a:pt x="660" y="1260"/>
                </a:lnTo>
                <a:lnTo>
                  <a:pt x="690" y="1260"/>
                </a:lnTo>
                <a:lnTo>
                  <a:pt x="690" y="1245"/>
                </a:lnTo>
                <a:lnTo>
                  <a:pt x="675" y="1230"/>
                </a:lnTo>
                <a:lnTo>
                  <a:pt x="645" y="1230"/>
                </a:lnTo>
                <a:lnTo>
                  <a:pt x="645" y="1215"/>
                </a:lnTo>
                <a:lnTo>
                  <a:pt x="630" y="1215"/>
                </a:lnTo>
                <a:lnTo>
                  <a:pt x="630" y="1200"/>
                </a:lnTo>
                <a:lnTo>
                  <a:pt x="630" y="1185"/>
                </a:lnTo>
                <a:lnTo>
                  <a:pt x="645" y="1185"/>
                </a:lnTo>
                <a:lnTo>
                  <a:pt x="645" y="1170"/>
                </a:lnTo>
                <a:lnTo>
                  <a:pt x="645" y="1155"/>
                </a:lnTo>
                <a:lnTo>
                  <a:pt x="645" y="1140"/>
                </a:lnTo>
                <a:lnTo>
                  <a:pt x="645" y="1125"/>
                </a:lnTo>
                <a:lnTo>
                  <a:pt x="645" y="1110"/>
                </a:lnTo>
                <a:lnTo>
                  <a:pt x="645" y="1095"/>
                </a:lnTo>
                <a:lnTo>
                  <a:pt x="645" y="1080"/>
                </a:lnTo>
                <a:lnTo>
                  <a:pt x="645" y="1065"/>
                </a:lnTo>
                <a:lnTo>
                  <a:pt x="645" y="1050"/>
                </a:lnTo>
                <a:lnTo>
                  <a:pt x="645" y="1035"/>
                </a:lnTo>
                <a:lnTo>
                  <a:pt x="630" y="1035"/>
                </a:lnTo>
                <a:lnTo>
                  <a:pt x="630" y="1020"/>
                </a:lnTo>
                <a:lnTo>
                  <a:pt x="630" y="1005"/>
                </a:lnTo>
                <a:lnTo>
                  <a:pt x="630" y="990"/>
                </a:lnTo>
                <a:lnTo>
                  <a:pt x="615" y="990"/>
                </a:lnTo>
                <a:lnTo>
                  <a:pt x="615" y="975"/>
                </a:lnTo>
                <a:lnTo>
                  <a:pt x="615" y="960"/>
                </a:lnTo>
                <a:lnTo>
                  <a:pt x="600" y="960"/>
                </a:lnTo>
                <a:lnTo>
                  <a:pt x="600" y="945"/>
                </a:lnTo>
                <a:lnTo>
                  <a:pt x="585" y="945"/>
                </a:lnTo>
                <a:lnTo>
                  <a:pt x="585" y="930"/>
                </a:lnTo>
                <a:lnTo>
                  <a:pt x="570" y="930"/>
                </a:lnTo>
                <a:lnTo>
                  <a:pt x="570" y="915"/>
                </a:lnTo>
                <a:lnTo>
                  <a:pt x="555" y="915"/>
                </a:lnTo>
                <a:lnTo>
                  <a:pt x="555" y="900"/>
                </a:lnTo>
                <a:lnTo>
                  <a:pt x="540" y="900"/>
                </a:lnTo>
                <a:lnTo>
                  <a:pt x="540" y="885"/>
                </a:lnTo>
                <a:lnTo>
                  <a:pt x="525" y="885"/>
                </a:lnTo>
                <a:lnTo>
                  <a:pt x="510" y="885"/>
                </a:lnTo>
                <a:lnTo>
                  <a:pt x="510" y="900"/>
                </a:lnTo>
                <a:lnTo>
                  <a:pt x="495" y="900"/>
                </a:lnTo>
                <a:lnTo>
                  <a:pt x="495" y="915"/>
                </a:lnTo>
                <a:lnTo>
                  <a:pt x="480" y="900"/>
                </a:lnTo>
                <a:lnTo>
                  <a:pt x="480" y="915"/>
                </a:lnTo>
                <a:lnTo>
                  <a:pt x="465" y="915"/>
                </a:lnTo>
                <a:lnTo>
                  <a:pt x="465" y="930"/>
                </a:lnTo>
                <a:lnTo>
                  <a:pt x="450" y="930"/>
                </a:lnTo>
                <a:lnTo>
                  <a:pt x="435" y="930"/>
                </a:lnTo>
                <a:lnTo>
                  <a:pt x="435" y="915"/>
                </a:lnTo>
                <a:lnTo>
                  <a:pt x="435" y="900"/>
                </a:lnTo>
                <a:lnTo>
                  <a:pt x="420" y="900"/>
                </a:lnTo>
                <a:lnTo>
                  <a:pt x="405" y="900"/>
                </a:lnTo>
                <a:lnTo>
                  <a:pt x="390" y="885"/>
                </a:lnTo>
                <a:lnTo>
                  <a:pt x="375" y="885"/>
                </a:lnTo>
                <a:lnTo>
                  <a:pt x="375" y="870"/>
                </a:lnTo>
                <a:lnTo>
                  <a:pt x="375" y="855"/>
                </a:lnTo>
                <a:lnTo>
                  <a:pt x="360" y="855"/>
                </a:lnTo>
                <a:lnTo>
                  <a:pt x="360" y="840"/>
                </a:lnTo>
                <a:lnTo>
                  <a:pt x="345" y="840"/>
                </a:lnTo>
                <a:lnTo>
                  <a:pt x="345" y="825"/>
                </a:lnTo>
                <a:lnTo>
                  <a:pt x="330" y="825"/>
                </a:lnTo>
                <a:lnTo>
                  <a:pt x="330" y="810"/>
                </a:lnTo>
                <a:lnTo>
                  <a:pt x="315" y="810"/>
                </a:lnTo>
                <a:lnTo>
                  <a:pt x="315" y="795"/>
                </a:lnTo>
                <a:lnTo>
                  <a:pt x="300" y="795"/>
                </a:lnTo>
                <a:lnTo>
                  <a:pt x="300" y="780"/>
                </a:lnTo>
                <a:lnTo>
                  <a:pt x="285" y="780"/>
                </a:lnTo>
                <a:lnTo>
                  <a:pt x="285" y="765"/>
                </a:lnTo>
                <a:lnTo>
                  <a:pt x="270" y="765"/>
                </a:lnTo>
                <a:lnTo>
                  <a:pt x="270" y="750"/>
                </a:lnTo>
                <a:lnTo>
                  <a:pt x="255" y="750"/>
                </a:lnTo>
                <a:lnTo>
                  <a:pt x="240" y="750"/>
                </a:lnTo>
                <a:lnTo>
                  <a:pt x="225" y="750"/>
                </a:lnTo>
                <a:lnTo>
                  <a:pt x="225" y="735"/>
                </a:lnTo>
                <a:lnTo>
                  <a:pt x="210" y="735"/>
                </a:lnTo>
                <a:lnTo>
                  <a:pt x="195" y="735"/>
                </a:lnTo>
                <a:lnTo>
                  <a:pt x="180" y="735"/>
                </a:lnTo>
                <a:lnTo>
                  <a:pt x="165" y="735"/>
                </a:lnTo>
                <a:lnTo>
                  <a:pt x="150" y="750"/>
                </a:lnTo>
                <a:lnTo>
                  <a:pt x="135" y="750"/>
                </a:lnTo>
                <a:lnTo>
                  <a:pt x="135" y="765"/>
                </a:lnTo>
                <a:lnTo>
                  <a:pt x="120" y="765"/>
                </a:lnTo>
                <a:lnTo>
                  <a:pt x="120" y="780"/>
                </a:lnTo>
                <a:lnTo>
                  <a:pt x="105" y="780"/>
                </a:lnTo>
                <a:lnTo>
                  <a:pt x="90" y="780"/>
                </a:lnTo>
                <a:lnTo>
                  <a:pt x="75" y="780"/>
                </a:lnTo>
                <a:lnTo>
                  <a:pt x="60" y="780"/>
                </a:lnTo>
                <a:lnTo>
                  <a:pt x="60" y="765"/>
                </a:lnTo>
                <a:lnTo>
                  <a:pt x="45" y="765"/>
                </a:lnTo>
                <a:lnTo>
                  <a:pt x="30" y="765"/>
                </a:lnTo>
                <a:lnTo>
                  <a:pt x="15" y="765"/>
                </a:lnTo>
                <a:lnTo>
                  <a:pt x="15" y="750"/>
                </a:lnTo>
                <a:lnTo>
                  <a:pt x="15" y="735"/>
                </a:lnTo>
                <a:lnTo>
                  <a:pt x="15" y="720"/>
                </a:lnTo>
                <a:lnTo>
                  <a:pt x="0" y="720"/>
                </a:lnTo>
                <a:lnTo>
                  <a:pt x="0" y="705"/>
                </a:lnTo>
                <a:lnTo>
                  <a:pt x="15" y="705"/>
                </a:lnTo>
                <a:lnTo>
                  <a:pt x="15" y="690"/>
                </a:lnTo>
                <a:lnTo>
                  <a:pt x="30" y="690"/>
                </a:lnTo>
                <a:lnTo>
                  <a:pt x="30" y="675"/>
                </a:lnTo>
                <a:lnTo>
                  <a:pt x="30" y="660"/>
                </a:lnTo>
                <a:lnTo>
                  <a:pt x="45" y="660"/>
                </a:lnTo>
                <a:lnTo>
                  <a:pt x="45" y="645"/>
                </a:lnTo>
                <a:lnTo>
                  <a:pt x="60" y="645"/>
                </a:lnTo>
                <a:lnTo>
                  <a:pt x="75" y="645"/>
                </a:lnTo>
                <a:lnTo>
                  <a:pt x="75" y="630"/>
                </a:lnTo>
                <a:lnTo>
                  <a:pt x="90" y="630"/>
                </a:lnTo>
                <a:lnTo>
                  <a:pt x="90" y="615"/>
                </a:lnTo>
                <a:lnTo>
                  <a:pt x="105" y="615"/>
                </a:lnTo>
                <a:lnTo>
                  <a:pt x="120" y="615"/>
                </a:lnTo>
                <a:lnTo>
                  <a:pt x="120" y="600"/>
                </a:lnTo>
                <a:lnTo>
                  <a:pt x="120" y="615"/>
                </a:lnTo>
                <a:lnTo>
                  <a:pt x="135" y="615"/>
                </a:lnTo>
                <a:lnTo>
                  <a:pt x="135" y="600"/>
                </a:lnTo>
                <a:lnTo>
                  <a:pt x="150" y="600"/>
                </a:lnTo>
                <a:lnTo>
                  <a:pt x="150" y="585"/>
                </a:lnTo>
                <a:lnTo>
                  <a:pt x="165" y="585"/>
                </a:lnTo>
                <a:lnTo>
                  <a:pt x="165" y="570"/>
                </a:lnTo>
                <a:lnTo>
                  <a:pt x="180" y="570"/>
                </a:lnTo>
                <a:lnTo>
                  <a:pt x="180" y="585"/>
                </a:lnTo>
                <a:lnTo>
                  <a:pt x="195" y="585"/>
                </a:lnTo>
                <a:lnTo>
                  <a:pt x="195" y="570"/>
                </a:lnTo>
                <a:lnTo>
                  <a:pt x="195" y="585"/>
                </a:lnTo>
                <a:lnTo>
                  <a:pt x="210" y="585"/>
                </a:lnTo>
                <a:lnTo>
                  <a:pt x="210" y="570"/>
                </a:lnTo>
                <a:lnTo>
                  <a:pt x="210" y="585"/>
                </a:lnTo>
                <a:lnTo>
                  <a:pt x="195" y="585"/>
                </a:lnTo>
                <a:lnTo>
                  <a:pt x="195" y="570"/>
                </a:lnTo>
                <a:lnTo>
                  <a:pt x="210" y="570"/>
                </a:lnTo>
                <a:lnTo>
                  <a:pt x="210" y="555"/>
                </a:lnTo>
                <a:lnTo>
                  <a:pt x="195" y="555"/>
                </a:lnTo>
                <a:lnTo>
                  <a:pt x="195" y="540"/>
                </a:lnTo>
                <a:lnTo>
                  <a:pt x="210" y="540"/>
                </a:lnTo>
                <a:lnTo>
                  <a:pt x="210" y="525"/>
                </a:lnTo>
                <a:lnTo>
                  <a:pt x="225" y="525"/>
                </a:lnTo>
                <a:lnTo>
                  <a:pt x="240" y="525"/>
                </a:lnTo>
                <a:lnTo>
                  <a:pt x="240" y="510"/>
                </a:lnTo>
                <a:lnTo>
                  <a:pt x="255" y="510"/>
                </a:lnTo>
                <a:lnTo>
                  <a:pt x="255" y="495"/>
                </a:lnTo>
                <a:lnTo>
                  <a:pt x="270" y="495"/>
                </a:lnTo>
                <a:lnTo>
                  <a:pt x="270" y="480"/>
                </a:lnTo>
                <a:lnTo>
                  <a:pt x="285" y="480"/>
                </a:lnTo>
                <a:lnTo>
                  <a:pt x="300" y="480"/>
                </a:lnTo>
                <a:lnTo>
                  <a:pt x="300" y="465"/>
                </a:lnTo>
                <a:lnTo>
                  <a:pt x="315" y="465"/>
                </a:lnTo>
                <a:lnTo>
                  <a:pt x="330" y="465"/>
                </a:lnTo>
                <a:lnTo>
                  <a:pt x="330" y="450"/>
                </a:lnTo>
                <a:lnTo>
                  <a:pt x="345" y="450"/>
                </a:lnTo>
                <a:lnTo>
                  <a:pt x="360" y="435"/>
                </a:lnTo>
                <a:lnTo>
                  <a:pt x="360" y="450"/>
                </a:lnTo>
                <a:lnTo>
                  <a:pt x="375" y="435"/>
                </a:lnTo>
                <a:lnTo>
                  <a:pt x="390" y="435"/>
                </a:lnTo>
                <a:lnTo>
                  <a:pt x="390" y="420"/>
                </a:lnTo>
                <a:lnTo>
                  <a:pt x="390" y="405"/>
                </a:lnTo>
                <a:lnTo>
                  <a:pt x="390" y="390"/>
                </a:lnTo>
                <a:lnTo>
                  <a:pt x="390" y="375"/>
                </a:lnTo>
                <a:lnTo>
                  <a:pt x="390" y="360"/>
                </a:lnTo>
                <a:lnTo>
                  <a:pt x="405" y="360"/>
                </a:lnTo>
                <a:lnTo>
                  <a:pt x="405" y="375"/>
                </a:lnTo>
                <a:lnTo>
                  <a:pt x="390" y="375"/>
                </a:lnTo>
                <a:lnTo>
                  <a:pt x="405" y="390"/>
                </a:lnTo>
                <a:lnTo>
                  <a:pt x="405" y="405"/>
                </a:lnTo>
                <a:lnTo>
                  <a:pt x="420" y="405"/>
                </a:lnTo>
                <a:lnTo>
                  <a:pt x="435" y="405"/>
                </a:lnTo>
                <a:lnTo>
                  <a:pt x="450" y="405"/>
                </a:lnTo>
                <a:lnTo>
                  <a:pt x="465" y="405"/>
                </a:lnTo>
                <a:lnTo>
                  <a:pt x="465" y="390"/>
                </a:lnTo>
                <a:lnTo>
                  <a:pt x="480" y="390"/>
                </a:lnTo>
                <a:lnTo>
                  <a:pt x="495" y="390"/>
                </a:lnTo>
                <a:lnTo>
                  <a:pt x="495" y="375"/>
                </a:lnTo>
                <a:lnTo>
                  <a:pt x="510" y="375"/>
                </a:lnTo>
                <a:lnTo>
                  <a:pt x="510" y="360"/>
                </a:lnTo>
                <a:lnTo>
                  <a:pt x="525" y="360"/>
                </a:lnTo>
                <a:lnTo>
                  <a:pt x="525" y="345"/>
                </a:lnTo>
                <a:lnTo>
                  <a:pt x="540" y="345"/>
                </a:lnTo>
                <a:lnTo>
                  <a:pt x="540" y="330"/>
                </a:lnTo>
                <a:lnTo>
                  <a:pt x="555" y="330"/>
                </a:lnTo>
                <a:lnTo>
                  <a:pt x="570" y="330"/>
                </a:lnTo>
                <a:lnTo>
                  <a:pt x="555" y="330"/>
                </a:lnTo>
                <a:lnTo>
                  <a:pt x="540" y="330"/>
                </a:lnTo>
                <a:lnTo>
                  <a:pt x="540" y="345"/>
                </a:lnTo>
                <a:lnTo>
                  <a:pt x="555" y="345"/>
                </a:lnTo>
                <a:lnTo>
                  <a:pt x="570" y="345"/>
                </a:lnTo>
                <a:lnTo>
                  <a:pt x="570" y="330"/>
                </a:lnTo>
                <a:lnTo>
                  <a:pt x="570" y="315"/>
                </a:lnTo>
                <a:lnTo>
                  <a:pt x="585" y="315"/>
                </a:lnTo>
                <a:lnTo>
                  <a:pt x="585" y="330"/>
                </a:lnTo>
                <a:lnTo>
                  <a:pt x="600" y="330"/>
                </a:lnTo>
                <a:lnTo>
                  <a:pt x="600" y="345"/>
                </a:lnTo>
                <a:lnTo>
                  <a:pt x="615" y="345"/>
                </a:lnTo>
                <a:lnTo>
                  <a:pt x="615" y="330"/>
                </a:lnTo>
                <a:lnTo>
                  <a:pt x="615" y="315"/>
                </a:lnTo>
                <a:lnTo>
                  <a:pt x="630" y="315"/>
                </a:lnTo>
                <a:lnTo>
                  <a:pt x="630" y="300"/>
                </a:lnTo>
                <a:lnTo>
                  <a:pt x="630" y="315"/>
                </a:lnTo>
                <a:lnTo>
                  <a:pt x="630" y="300"/>
                </a:lnTo>
                <a:lnTo>
                  <a:pt x="645" y="300"/>
                </a:lnTo>
                <a:lnTo>
                  <a:pt x="645" y="285"/>
                </a:lnTo>
                <a:lnTo>
                  <a:pt x="660" y="285"/>
                </a:lnTo>
                <a:lnTo>
                  <a:pt x="660" y="300"/>
                </a:lnTo>
                <a:lnTo>
                  <a:pt x="645" y="285"/>
                </a:lnTo>
                <a:lnTo>
                  <a:pt x="645" y="300"/>
                </a:lnTo>
                <a:lnTo>
                  <a:pt x="660" y="300"/>
                </a:lnTo>
                <a:lnTo>
                  <a:pt x="675" y="300"/>
                </a:lnTo>
                <a:lnTo>
                  <a:pt x="675" y="315"/>
                </a:lnTo>
                <a:lnTo>
                  <a:pt x="690" y="315"/>
                </a:lnTo>
                <a:lnTo>
                  <a:pt x="690" y="330"/>
                </a:lnTo>
                <a:lnTo>
                  <a:pt x="690" y="315"/>
                </a:lnTo>
                <a:lnTo>
                  <a:pt x="690" y="300"/>
                </a:lnTo>
                <a:lnTo>
                  <a:pt x="690" y="285"/>
                </a:lnTo>
                <a:lnTo>
                  <a:pt x="690" y="270"/>
                </a:lnTo>
                <a:lnTo>
                  <a:pt x="705" y="270"/>
                </a:lnTo>
                <a:lnTo>
                  <a:pt x="720" y="255"/>
                </a:lnTo>
                <a:lnTo>
                  <a:pt x="735" y="255"/>
                </a:lnTo>
                <a:lnTo>
                  <a:pt x="735" y="270"/>
                </a:lnTo>
                <a:lnTo>
                  <a:pt x="735" y="255"/>
                </a:lnTo>
                <a:lnTo>
                  <a:pt x="735" y="240"/>
                </a:lnTo>
                <a:lnTo>
                  <a:pt x="720" y="240"/>
                </a:lnTo>
                <a:lnTo>
                  <a:pt x="705" y="240"/>
                </a:lnTo>
                <a:lnTo>
                  <a:pt x="690" y="240"/>
                </a:lnTo>
                <a:lnTo>
                  <a:pt x="690" y="225"/>
                </a:lnTo>
                <a:lnTo>
                  <a:pt x="690" y="240"/>
                </a:lnTo>
                <a:lnTo>
                  <a:pt x="675" y="240"/>
                </a:lnTo>
                <a:lnTo>
                  <a:pt x="660" y="240"/>
                </a:lnTo>
                <a:lnTo>
                  <a:pt x="645" y="240"/>
                </a:lnTo>
                <a:lnTo>
                  <a:pt x="660" y="240"/>
                </a:lnTo>
                <a:lnTo>
                  <a:pt x="660" y="225"/>
                </a:lnTo>
                <a:lnTo>
                  <a:pt x="660" y="210"/>
                </a:lnTo>
                <a:lnTo>
                  <a:pt x="660" y="195"/>
                </a:lnTo>
                <a:lnTo>
                  <a:pt x="660" y="180"/>
                </a:lnTo>
                <a:lnTo>
                  <a:pt x="645" y="180"/>
                </a:lnTo>
                <a:lnTo>
                  <a:pt x="645" y="165"/>
                </a:lnTo>
                <a:lnTo>
                  <a:pt x="645" y="150"/>
                </a:lnTo>
                <a:lnTo>
                  <a:pt x="660" y="135"/>
                </a:lnTo>
                <a:lnTo>
                  <a:pt x="660" y="120"/>
                </a:lnTo>
                <a:lnTo>
                  <a:pt x="660" y="105"/>
                </a:lnTo>
                <a:lnTo>
                  <a:pt x="660" y="90"/>
                </a:lnTo>
                <a:lnTo>
                  <a:pt x="645" y="90"/>
                </a:lnTo>
                <a:lnTo>
                  <a:pt x="645" y="75"/>
                </a:lnTo>
                <a:lnTo>
                  <a:pt x="660" y="75"/>
                </a:lnTo>
                <a:lnTo>
                  <a:pt x="660" y="60"/>
                </a:lnTo>
                <a:lnTo>
                  <a:pt x="660" y="45"/>
                </a:lnTo>
                <a:lnTo>
                  <a:pt x="645" y="15"/>
                </a:lnTo>
                <a:lnTo>
                  <a:pt x="645" y="0"/>
                </a:lnTo>
                <a:lnTo>
                  <a:pt x="660" y="0"/>
                </a:lnTo>
                <a:lnTo>
                  <a:pt x="675" y="0"/>
                </a:lnTo>
                <a:lnTo>
                  <a:pt x="675" y="15"/>
                </a:lnTo>
                <a:lnTo>
                  <a:pt x="675" y="0"/>
                </a:lnTo>
                <a:lnTo>
                  <a:pt x="675" y="15"/>
                </a:lnTo>
                <a:lnTo>
                  <a:pt x="690" y="15"/>
                </a:lnTo>
                <a:lnTo>
                  <a:pt x="690" y="30"/>
                </a:lnTo>
                <a:lnTo>
                  <a:pt x="705" y="30"/>
                </a:lnTo>
                <a:lnTo>
                  <a:pt x="705" y="45"/>
                </a:lnTo>
                <a:lnTo>
                  <a:pt x="720" y="45"/>
                </a:lnTo>
                <a:lnTo>
                  <a:pt x="705" y="45"/>
                </a:lnTo>
                <a:lnTo>
                  <a:pt x="720" y="45"/>
                </a:lnTo>
                <a:lnTo>
                  <a:pt x="720" y="60"/>
                </a:lnTo>
                <a:lnTo>
                  <a:pt x="705" y="60"/>
                </a:lnTo>
                <a:lnTo>
                  <a:pt x="720" y="60"/>
                </a:lnTo>
                <a:lnTo>
                  <a:pt x="720" y="75"/>
                </a:lnTo>
                <a:lnTo>
                  <a:pt x="735" y="75"/>
                </a:lnTo>
                <a:lnTo>
                  <a:pt x="750" y="75"/>
                </a:lnTo>
                <a:lnTo>
                  <a:pt x="735" y="75"/>
                </a:lnTo>
                <a:lnTo>
                  <a:pt x="750" y="75"/>
                </a:lnTo>
                <a:lnTo>
                  <a:pt x="750" y="90"/>
                </a:lnTo>
                <a:lnTo>
                  <a:pt x="735" y="90"/>
                </a:lnTo>
                <a:lnTo>
                  <a:pt x="750" y="90"/>
                </a:lnTo>
                <a:lnTo>
                  <a:pt x="765" y="90"/>
                </a:lnTo>
                <a:lnTo>
                  <a:pt x="765" y="105"/>
                </a:lnTo>
                <a:lnTo>
                  <a:pt x="765" y="90"/>
                </a:lnTo>
                <a:lnTo>
                  <a:pt x="750" y="90"/>
                </a:lnTo>
                <a:lnTo>
                  <a:pt x="765" y="90"/>
                </a:lnTo>
                <a:lnTo>
                  <a:pt x="765" y="75"/>
                </a:lnTo>
                <a:lnTo>
                  <a:pt x="780" y="75"/>
                </a:lnTo>
                <a:lnTo>
                  <a:pt x="780" y="60"/>
                </a:lnTo>
                <a:lnTo>
                  <a:pt x="765" y="60"/>
                </a:lnTo>
                <a:lnTo>
                  <a:pt x="765" y="45"/>
                </a:lnTo>
                <a:lnTo>
                  <a:pt x="765" y="30"/>
                </a:lnTo>
                <a:lnTo>
                  <a:pt x="780" y="45"/>
                </a:lnTo>
                <a:lnTo>
                  <a:pt x="765" y="45"/>
                </a:lnTo>
                <a:lnTo>
                  <a:pt x="765" y="60"/>
                </a:lnTo>
                <a:lnTo>
                  <a:pt x="780" y="45"/>
                </a:lnTo>
                <a:lnTo>
                  <a:pt x="780" y="60"/>
                </a:lnTo>
                <a:lnTo>
                  <a:pt x="780" y="45"/>
                </a:lnTo>
                <a:lnTo>
                  <a:pt x="780" y="60"/>
                </a:lnTo>
                <a:lnTo>
                  <a:pt x="795" y="60"/>
                </a:lnTo>
                <a:lnTo>
                  <a:pt x="795" y="75"/>
                </a:lnTo>
                <a:lnTo>
                  <a:pt x="780" y="75"/>
                </a:lnTo>
                <a:lnTo>
                  <a:pt x="780" y="90"/>
                </a:lnTo>
                <a:lnTo>
                  <a:pt x="780" y="105"/>
                </a:lnTo>
                <a:lnTo>
                  <a:pt x="780" y="90"/>
                </a:lnTo>
                <a:lnTo>
                  <a:pt x="765" y="90"/>
                </a:lnTo>
                <a:lnTo>
                  <a:pt x="780" y="90"/>
                </a:lnTo>
                <a:lnTo>
                  <a:pt x="765" y="90"/>
                </a:lnTo>
                <a:lnTo>
                  <a:pt x="765" y="105"/>
                </a:lnTo>
                <a:lnTo>
                  <a:pt x="765" y="120"/>
                </a:lnTo>
                <a:lnTo>
                  <a:pt x="750" y="120"/>
                </a:lnTo>
                <a:lnTo>
                  <a:pt x="765" y="120"/>
                </a:lnTo>
                <a:lnTo>
                  <a:pt x="765" y="105"/>
                </a:lnTo>
                <a:lnTo>
                  <a:pt x="780" y="105"/>
                </a:lnTo>
                <a:lnTo>
                  <a:pt x="795" y="105"/>
                </a:lnTo>
                <a:lnTo>
                  <a:pt x="795" y="120"/>
                </a:lnTo>
                <a:lnTo>
                  <a:pt x="810" y="120"/>
                </a:lnTo>
                <a:lnTo>
                  <a:pt x="810" y="135"/>
                </a:lnTo>
                <a:lnTo>
                  <a:pt x="810" y="150"/>
                </a:lnTo>
                <a:lnTo>
                  <a:pt x="810" y="165"/>
                </a:lnTo>
                <a:lnTo>
                  <a:pt x="795" y="165"/>
                </a:lnTo>
                <a:lnTo>
                  <a:pt x="810" y="165"/>
                </a:lnTo>
                <a:lnTo>
                  <a:pt x="810" y="180"/>
                </a:lnTo>
                <a:lnTo>
                  <a:pt x="825" y="180"/>
                </a:lnTo>
                <a:lnTo>
                  <a:pt x="825" y="165"/>
                </a:lnTo>
                <a:lnTo>
                  <a:pt x="825" y="150"/>
                </a:lnTo>
                <a:lnTo>
                  <a:pt x="825" y="135"/>
                </a:lnTo>
                <a:lnTo>
                  <a:pt x="840" y="135"/>
                </a:lnTo>
                <a:lnTo>
                  <a:pt x="840" y="150"/>
                </a:lnTo>
                <a:lnTo>
                  <a:pt x="840" y="135"/>
                </a:lnTo>
                <a:lnTo>
                  <a:pt x="840" y="150"/>
                </a:lnTo>
                <a:lnTo>
                  <a:pt x="825" y="150"/>
                </a:lnTo>
                <a:lnTo>
                  <a:pt x="825" y="165"/>
                </a:lnTo>
                <a:lnTo>
                  <a:pt x="840" y="150"/>
                </a:lnTo>
                <a:lnTo>
                  <a:pt x="840" y="165"/>
                </a:lnTo>
                <a:lnTo>
                  <a:pt x="840" y="150"/>
                </a:lnTo>
                <a:lnTo>
                  <a:pt x="840" y="165"/>
                </a:lnTo>
                <a:lnTo>
                  <a:pt x="855" y="165"/>
                </a:lnTo>
                <a:lnTo>
                  <a:pt x="855" y="180"/>
                </a:lnTo>
                <a:lnTo>
                  <a:pt x="840" y="180"/>
                </a:lnTo>
                <a:lnTo>
                  <a:pt x="840" y="195"/>
                </a:lnTo>
                <a:lnTo>
                  <a:pt x="840" y="180"/>
                </a:lnTo>
                <a:lnTo>
                  <a:pt x="855" y="180"/>
                </a:lnTo>
                <a:lnTo>
                  <a:pt x="855" y="165"/>
                </a:lnTo>
                <a:lnTo>
                  <a:pt x="855" y="180"/>
                </a:lnTo>
                <a:lnTo>
                  <a:pt x="870" y="180"/>
                </a:lnTo>
                <a:lnTo>
                  <a:pt x="870" y="165"/>
                </a:lnTo>
                <a:lnTo>
                  <a:pt x="855" y="165"/>
                </a:lnTo>
                <a:lnTo>
                  <a:pt x="855" y="180"/>
                </a:lnTo>
                <a:lnTo>
                  <a:pt x="855" y="165"/>
                </a:lnTo>
                <a:lnTo>
                  <a:pt x="840" y="165"/>
                </a:lnTo>
                <a:lnTo>
                  <a:pt x="840" y="150"/>
                </a:lnTo>
                <a:lnTo>
                  <a:pt x="855" y="150"/>
                </a:lnTo>
                <a:lnTo>
                  <a:pt x="855" y="135"/>
                </a:lnTo>
                <a:lnTo>
                  <a:pt x="870" y="135"/>
                </a:lnTo>
                <a:lnTo>
                  <a:pt x="870" y="150"/>
                </a:lnTo>
                <a:lnTo>
                  <a:pt x="870" y="135"/>
                </a:lnTo>
                <a:lnTo>
                  <a:pt x="855" y="135"/>
                </a:lnTo>
                <a:lnTo>
                  <a:pt x="840" y="135"/>
                </a:lnTo>
                <a:lnTo>
                  <a:pt x="840" y="120"/>
                </a:lnTo>
                <a:lnTo>
                  <a:pt x="825" y="120"/>
                </a:lnTo>
                <a:lnTo>
                  <a:pt x="840" y="120"/>
                </a:lnTo>
                <a:lnTo>
                  <a:pt x="855" y="120"/>
                </a:lnTo>
                <a:lnTo>
                  <a:pt x="855" y="105"/>
                </a:lnTo>
                <a:lnTo>
                  <a:pt x="870" y="105"/>
                </a:lnTo>
                <a:lnTo>
                  <a:pt x="885" y="105"/>
                </a:lnTo>
                <a:lnTo>
                  <a:pt x="885" y="120"/>
                </a:lnTo>
                <a:lnTo>
                  <a:pt x="900" y="120"/>
                </a:lnTo>
                <a:lnTo>
                  <a:pt x="900" y="135"/>
                </a:lnTo>
                <a:lnTo>
                  <a:pt x="915" y="135"/>
                </a:lnTo>
                <a:lnTo>
                  <a:pt x="915" y="150"/>
                </a:lnTo>
                <a:lnTo>
                  <a:pt x="915" y="135"/>
                </a:lnTo>
                <a:lnTo>
                  <a:pt x="915" y="150"/>
                </a:lnTo>
                <a:lnTo>
                  <a:pt x="930" y="150"/>
                </a:lnTo>
                <a:lnTo>
                  <a:pt x="915" y="150"/>
                </a:lnTo>
                <a:lnTo>
                  <a:pt x="915" y="165"/>
                </a:lnTo>
                <a:lnTo>
                  <a:pt x="930" y="165"/>
                </a:lnTo>
                <a:lnTo>
                  <a:pt x="945" y="165"/>
                </a:lnTo>
                <a:lnTo>
                  <a:pt x="945" y="180"/>
                </a:lnTo>
                <a:lnTo>
                  <a:pt x="945" y="165"/>
                </a:lnTo>
                <a:lnTo>
                  <a:pt x="945" y="180"/>
                </a:lnTo>
                <a:lnTo>
                  <a:pt x="960" y="180"/>
                </a:lnTo>
                <a:lnTo>
                  <a:pt x="960" y="195"/>
                </a:lnTo>
                <a:lnTo>
                  <a:pt x="960" y="210"/>
                </a:lnTo>
                <a:lnTo>
                  <a:pt x="960" y="195"/>
                </a:lnTo>
                <a:lnTo>
                  <a:pt x="975" y="195"/>
                </a:lnTo>
                <a:lnTo>
                  <a:pt x="975" y="210"/>
                </a:lnTo>
                <a:lnTo>
                  <a:pt x="960" y="210"/>
                </a:lnTo>
                <a:lnTo>
                  <a:pt x="960" y="225"/>
                </a:lnTo>
                <a:lnTo>
                  <a:pt x="945" y="225"/>
                </a:lnTo>
                <a:lnTo>
                  <a:pt x="945" y="210"/>
                </a:lnTo>
                <a:lnTo>
                  <a:pt x="930" y="210"/>
                </a:lnTo>
                <a:lnTo>
                  <a:pt x="930" y="225"/>
                </a:lnTo>
                <a:lnTo>
                  <a:pt x="945" y="240"/>
                </a:lnTo>
                <a:lnTo>
                  <a:pt x="960" y="240"/>
                </a:lnTo>
                <a:lnTo>
                  <a:pt x="960" y="255"/>
                </a:lnTo>
                <a:lnTo>
                  <a:pt x="960" y="240"/>
                </a:lnTo>
                <a:lnTo>
                  <a:pt x="975" y="240"/>
                </a:lnTo>
                <a:lnTo>
                  <a:pt x="975" y="255"/>
                </a:lnTo>
                <a:lnTo>
                  <a:pt x="975" y="240"/>
                </a:lnTo>
                <a:lnTo>
                  <a:pt x="975" y="255"/>
                </a:lnTo>
                <a:lnTo>
                  <a:pt x="975" y="240"/>
                </a:lnTo>
                <a:lnTo>
                  <a:pt x="990" y="240"/>
                </a:lnTo>
                <a:lnTo>
                  <a:pt x="975" y="240"/>
                </a:lnTo>
                <a:lnTo>
                  <a:pt x="990" y="240"/>
                </a:lnTo>
                <a:lnTo>
                  <a:pt x="990" y="225"/>
                </a:lnTo>
                <a:lnTo>
                  <a:pt x="990" y="210"/>
                </a:lnTo>
                <a:lnTo>
                  <a:pt x="990" y="195"/>
                </a:lnTo>
                <a:lnTo>
                  <a:pt x="975" y="195"/>
                </a:lnTo>
                <a:lnTo>
                  <a:pt x="990" y="195"/>
                </a:lnTo>
                <a:lnTo>
                  <a:pt x="975" y="195"/>
                </a:lnTo>
                <a:lnTo>
                  <a:pt x="975" y="180"/>
                </a:lnTo>
                <a:lnTo>
                  <a:pt x="960" y="180"/>
                </a:lnTo>
                <a:lnTo>
                  <a:pt x="975" y="180"/>
                </a:lnTo>
                <a:lnTo>
                  <a:pt x="960" y="180"/>
                </a:lnTo>
                <a:lnTo>
                  <a:pt x="960" y="165"/>
                </a:lnTo>
                <a:lnTo>
                  <a:pt x="960" y="180"/>
                </a:lnTo>
                <a:lnTo>
                  <a:pt x="960" y="165"/>
                </a:lnTo>
                <a:lnTo>
                  <a:pt x="945" y="165"/>
                </a:lnTo>
                <a:lnTo>
                  <a:pt x="945" y="150"/>
                </a:lnTo>
                <a:lnTo>
                  <a:pt x="930" y="150"/>
                </a:lnTo>
                <a:lnTo>
                  <a:pt x="945" y="150"/>
                </a:lnTo>
                <a:lnTo>
                  <a:pt x="930" y="150"/>
                </a:lnTo>
                <a:lnTo>
                  <a:pt x="930" y="135"/>
                </a:lnTo>
                <a:lnTo>
                  <a:pt x="945" y="135"/>
                </a:lnTo>
                <a:lnTo>
                  <a:pt x="945" y="150"/>
                </a:lnTo>
                <a:lnTo>
                  <a:pt x="960" y="150"/>
                </a:lnTo>
                <a:lnTo>
                  <a:pt x="975" y="150"/>
                </a:lnTo>
                <a:lnTo>
                  <a:pt x="975" y="165"/>
                </a:lnTo>
                <a:lnTo>
                  <a:pt x="990" y="165"/>
                </a:lnTo>
                <a:lnTo>
                  <a:pt x="990" y="150"/>
                </a:lnTo>
                <a:lnTo>
                  <a:pt x="990" y="165"/>
                </a:lnTo>
                <a:lnTo>
                  <a:pt x="990" y="150"/>
                </a:lnTo>
                <a:lnTo>
                  <a:pt x="990" y="165"/>
                </a:lnTo>
                <a:lnTo>
                  <a:pt x="1006" y="165"/>
                </a:lnTo>
                <a:lnTo>
                  <a:pt x="1006" y="180"/>
                </a:lnTo>
                <a:lnTo>
                  <a:pt x="1006" y="195"/>
                </a:lnTo>
                <a:lnTo>
                  <a:pt x="1006" y="210"/>
                </a:lnTo>
                <a:lnTo>
                  <a:pt x="1006" y="195"/>
                </a:lnTo>
                <a:lnTo>
                  <a:pt x="1006" y="210"/>
                </a:lnTo>
                <a:lnTo>
                  <a:pt x="1021" y="210"/>
                </a:lnTo>
                <a:lnTo>
                  <a:pt x="1006" y="210"/>
                </a:lnTo>
                <a:lnTo>
                  <a:pt x="1021" y="210"/>
                </a:lnTo>
                <a:lnTo>
                  <a:pt x="1021" y="195"/>
                </a:lnTo>
                <a:lnTo>
                  <a:pt x="1006" y="195"/>
                </a:lnTo>
                <a:lnTo>
                  <a:pt x="1006" y="180"/>
                </a:lnTo>
                <a:lnTo>
                  <a:pt x="1021" y="180"/>
                </a:lnTo>
                <a:lnTo>
                  <a:pt x="1021" y="165"/>
                </a:lnTo>
                <a:lnTo>
                  <a:pt x="1021" y="180"/>
                </a:lnTo>
                <a:lnTo>
                  <a:pt x="1021" y="165"/>
                </a:lnTo>
                <a:lnTo>
                  <a:pt x="1021" y="180"/>
                </a:lnTo>
                <a:lnTo>
                  <a:pt x="1021" y="165"/>
                </a:lnTo>
                <a:lnTo>
                  <a:pt x="1036" y="165"/>
                </a:lnTo>
                <a:lnTo>
                  <a:pt x="1021" y="150"/>
                </a:lnTo>
                <a:lnTo>
                  <a:pt x="1036" y="150"/>
                </a:lnTo>
                <a:lnTo>
                  <a:pt x="1036" y="165"/>
                </a:lnTo>
                <a:lnTo>
                  <a:pt x="1036" y="180"/>
                </a:lnTo>
                <a:lnTo>
                  <a:pt x="1021" y="180"/>
                </a:lnTo>
                <a:lnTo>
                  <a:pt x="1036" y="180"/>
                </a:lnTo>
                <a:lnTo>
                  <a:pt x="1036" y="195"/>
                </a:lnTo>
                <a:lnTo>
                  <a:pt x="1051" y="195"/>
                </a:lnTo>
                <a:lnTo>
                  <a:pt x="1036" y="195"/>
                </a:lnTo>
                <a:lnTo>
                  <a:pt x="1051" y="195"/>
                </a:lnTo>
                <a:lnTo>
                  <a:pt x="1051" y="210"/>
                </a:lnTo>
                <a:lnTo>
                  <a:pt x="1066" y="210"/>
                </a:lnTo>
                <a:lnTo>
                  <a:pt x="1066" y="195"/>
                </a:lnTo>
                <a:lnTo>
                  <a:pt x="1066" y="180"/>
                </a:lnTo>
                <a:lnTo>
                  <a:pt x="1051" y="180"/>
                </a:lnTo>
                <a:lnTo>
                  <a:pt x="1066" y="180"/>
                </a:lnTo>
                <a:lnTo>
                  <a:pt x="1051" y="180"/>
                </a:lnTo>
                <a:lnTo>
                  <a:pt x="1051" y="165"/>
                </a:lnTo>
                <a:lnTo>
                  <a:pt x="1051" y="180"/>
                </a:lnTo>
                <a:lnTo>
                  <a:pt x="1066" y="180"/>
                </a:lnTo>
                <a:lnTo>
                  <a:pt x="1066" y="165"/>
                </a:lnTo>
                <a:lnTo>
                  <a:pt x="1066" y="180"/>
                </a:lnTo>
                <a:lnTo>
                  <a:pt x="1066" y="165"/>
                </a:lnTo>
                <a:lnTo>
                  <a:pt x="1051" y="165"/>
                </a:lnTo>
                <a:lnTo>
                  <a:pt x="1066" y="165"/>
                </a:lnTo>
                <a:lnTo>
                  <a:pt x="1081" y="165"/>
                </a:lnTo>
                <a:lnTo>
                  <a:pt x="1081" y="180"/>
                </a:lnTo>
                <a:lnTo>
                  <a:pt x="1081" y="165"/>
                </a:lnTo>
                <a:lnTo>
                  <a:pt x="1081" y="180"/>
                </a:lnTo>
                <a:lnTo>
                  <a:pt x="1096" y="195"/>
                </a:lnTo>
                <a:lnTo>
                  <a:pt x="1096" y="210"/>
                </a:lnTo>
                <a:lnTo>
                  <a:pt x="1096" y="225"/>
                </a:lnTo>
                <a:lnTo>
                  <a:pt x="1111" y="225"/>
                </a:lnTo>
                <a:lnTo>
                  <a:pt x="1111" y="240"/>
                </a:lnTo>
                <a:lnTo>
                  <a:pt x="1126" y="225"/>
                </a:lnTo>
                <a:lnTo>
                  <a:pt x="1126" y="240"/>
                </a:lnTo>
                <a:lnTo>
                  <a:pt x="1111" y="240"/>
                </a:lnTo>
                <a:lnTo>
                  <a:pt x="1111" y="255"/>
                </a:lnTo>
                <a:lnTo>
                  <a:pt x="1111" y="240"/>
                </a:lnTo>
                <a:lnTo>
                  <a:pt x="1111" y="255"/>
                </a:lnTo>
                <a:lnTo>
                  <a:pt x="1111" y="270"/>
                </a:lnTo>
                <a:lnTo>
                  <a:pt x="1111" y="255"/>
                </a:lnTo>
                <a:lnTo>
                  <a:pt x="1096" y="255"/>
                </a:lnTo>
                <a:lnTo>
                  <a:pt x="1096" y="270"/>
                </a:lnTo>
                <a:lnTo>
                  <a:pt x="1096" y="255"/>
                </a:lnTo>
                <a:lnTo>
                  <a:pt x="1096" y="240"/>
                </a:lnTo>
                <a:lnTo>
                  <a:pt x="1096" y="255"/>
                </a:lnTo>
                <a:lnTo>
                  <a:pt x="1096" y="270"/>
                </a:lnTo>
                <a:lnTo>
                  <a:pt x="1096" y="285"/>
                </a:lnTo>
                <a:lnTo>
                  <a:pt x="1081" y="285"/>
                </a:lnTo>
                <a:lnTo>
                  <a:pt x="1096" y="285"/>
                </a:lnTo>
                <a:lnTo>
                  <a:pt x="1096" y="270"/>
                </a:lnTo>
                <a:lnTo>
                  <a:pt x="1111" y="270"/>
                </a:lnTo>
                <a:lnTo>
                  <a:pt x="1111" y="285"/>
                </a:lnTo>
                <a:lnTo>
                  <a:pt x="1096" y="285"/>
                </a:lnTo>
                <a:lnTo>
                  <a:pt x="1111" y="285"/>
                </a:lnTo>
                <a:lnTo>
                  <a:pt x="1096" y="285"/>
                </a:lnTo>
                <a:lnTo>
                  <a:pt x="1096" y="300"/>
                </a:lnTo>
                <a:lnTo>
                  <a:pt x="1096" y="285"/>
                </a:lnTo>
                <a:lnTo>
                  <a:pt x="1111" y="285"/>
                </a:lnTo>
                <a:lnTo>
                  <a:pt x="1111" y="270"/>
                </a:lnTo>
                <a:lnTo>
                  <a:pt x="1111" y="285"/>
                </a:lnTo>
                <a:lnTo>
                  <a:pt x="1126" y="285"/>
                </a:lnTo>
                <a:lnTo>
                  <a:pt x="1111" y="300"/>
                </a:lnTo>
                <a:lnTo>
                  <a:pt x="1126" y="300"/>
                </a:lnTo>
                <a:lnTo>
                  <a:pt x="1126" y="285"/>
                </a:lnTo>
                <a:lnTo>
                  <a:pt x="1126" y="270"/>
                </a:lnTo>
                <a:lnTo>
                  <a:pt x="1126" y="255"/>
                </a:lnTo>
                <a:lnTo>
                  <a:pt x="1126" y="270"/>
                </a:lnTo>
                <a:lnTo>
                  <a:pt x="1126" y="255"/>
                </a:lnTo>
                <a:lnTo>
                  <a:pt x="1111" y="255"/>
                </a:lnTo>
                <a:lnTo>
                  <a:pt x="1126" y="255"/>
                </a:lnTo>
                <a:lnTo>
                  <a:pt x="1111" y="255"/>
                </a:lnTo>
                <a:lnTo>
                  <a:pt x="1126" y="255"/>
                </a:lnTo>
                <a:lnTo>
                  <a:pt x="1126" y="240"/>
                </a:lnTo>
                <a:lnTo>
                  <a:pt x="1126" y="255"/>
                </a:lnTo>
                <a:lnTo>
                  <a:pt x="1126" y="240"/>
                </a:lnTo>
                <a:lnTo>
                  <a:pt x="1141" y="255"/>
                </a:lnTo>
                <a:lnTo>
                  <a:pt x="1141" y="240"/>
                </a:lnTo>
                <a:lnTo>
                  <a:pt x="1141" y="255"/>
                </a:lnTo>
                <a:lnTo>
                  <a:pt x="1156" y="255"/>
                </a:lnTo>
                <a:lnTo>
                  <a:pt x="1156" y="270"/>
                </a:lnTo>
                <a:lnTo>
                  <a:pt x="1141" y="270"/>
                </a:lnTo>
                <a:lnTo>
                  <a:pt x="1141" y="285"/>
                </a:lnTo>
                <a:lnTo>
                  <a:pt x="1141" y="300"/>
                </a:lnTo>
                <a:lnTo>
                  <a:pt x="1141" y="315"/>
                </a:lnTo>
                <a:lnTo>
                  <a:pt x="1141" y="300"/>
                </a:lnTo>
                <a:lnTo>
                  <a:pt x="1141" y="315"/>
                </a:lnTo>
                <a:lnTo>
                  <a:pt x="1156" y="315"/>
                </a:lnTo>
                <a:lnTo>
                  <a:pt x="1156" y="300"/>
                </a:lnTo>
                <a:lnTo>
                  <a:pt x="1141" y="300"/>
                </a:lnTo>
                <a:lnTo>
                  <a:pt x="1156" y="300"/>
                </a:lnTo>
                <a:lnTo>
                  <a:pt x="1171" y="300"/>
                </a:lnTo>
                <a:lnTo>
                  <a:pt x="1171" y="285"/>
                </a:lnTo>
                <a:lnTo>
                  <a:pt x="1171" y="270"/>
                </a:lnTo>
                <a:lnTo>
                  <a:pt x="1171" y="255"/>
                </a:lnTo>
                <a:lnTo>
                  <a:pt x="1186" y="255"/>
                </a:lnTo>
                <a:lnTo>
                  <a:pt x="1186" y="270"/>
                </a:lnTo>
                <a:lnTo>
                  <a:pt x="1201" y="270"/>
                </a:lnTo>
                <a:lnTo>
                  <a:pt x="1216" y="270"/>
                </a:lnTo>
                <a:lnTo>
                  <a:pt x="1216" y="255"/>
                </a:lnTo>
                <a:lnTo>
                  <a:pt x="1201" y="255"/>
                </a:lnTo>
                <a:lnTo>
                  <a:pt x="1216" y="255"/>
                </a:lnTo>
                <a:lnTo>
                  <a:pt x="1216" y="270"/>
                </a:lnTo>
                <a:lnTo>
                  <a:pt x="1201" y="270"/>
                </a:lnTo>
                <a:lnTo>
                  <a:pt x="1201" y="255"/>
                </a:lnTo>
                <a:lnTo>
                  <a:pt x="1201" y="240"/>
                </a:lnTo>
                <a:lnTo>
                  <a:pt x="1186" y="240"/>
                </a:lnTo>
                <a:lnTo>
                  <a:pt x="1186" y="225"/>
                </a:lnTo>
                <a:lnTo>
                  <a:pt x="1186" y="210"/>
                </a:lnTo>
                <a:lnTo>
                  <a:pt x="1186" y="225"/>
                </a:lnTo>
                <a:lnTo>
                  <a:pt x="1186" y="210"/>
                </a:lnTo>
                <a:lnTo>
                  <a:pt x="1201" y="210"/>
                </a:lnTo>
                <a:lnTo>
                  <a:pt x="1186" y="210"/>
                </a:lnTo>
                <a:lnTo>
                  <a:pt x="1201" y="210"/>
                </a:lnTo>
                <a:lnTo>
                  <a:pt x="1186" y="210"/>
                </a:lnTo>
                <a:lnTo>
                  <a:pt x="1201" y="210"/>
                </a:lnTo>
                <a:lnTo>
                  <a:pt x="1201" y="225"/>
                </a:lnTo>
                <a:lnTo>
                  <a:pt x="1216" y="225"/>
                </a:lnTo>
                <a:lnTo>
                  <a:pt x="1231" y="225"/>
                </a:lnTo>
                <a:lnTo>
                  <a:pt x="1231" y="240"/>
                </a:lnTo>
                <a:lnTo>
                  <a:pt x="1246" y="240"/>
                </a:lnTo>
                <a:lnTo>
                  <a:pt x="1246" y="255"/>
                </a:lnTo>
                <a:lnTo>
                  <a:pt x="1231" y="255"/>
                </a:lnTo>
                <a:lnTo>
                  <a:pt x="1231" y="270"/>
                </a:lnTo>
                <a:lnTo>
                  <a:pt x="1231" y="255"/>
                </a:lnTo>
                <a:lnTo>
                  <a:pt x="1216" y="270"/>
                </a:lnTo>
                <a:lnTo>
                  <a:pt x="1216" y="285"/>
                </a:lnTo>
                <a:lnTo>
                  <a:pt x="1231" y="285"/>
                </a:lnTo>
                <a:lnTo>
                  <a:pt x="1231" y="270"/>
                </a:lnTo>
                <a:lnTo>
                  <a:pt x="1231" y="285"/>
                </a:lnTo>
                <a:lnTo>
                  <a:pt x="1231" y="300"/>
                </a:lnTo>
                <a:lnTo>
                  <a:pt x="1216" y="300"/>
                </a:lnTo>
                <a:lnTo>
                  <a:pt x="1201" y="300"/>
                </a:lnTo>
                <a:lnTo>
                  <a:pt x="1201" y="315"/>
                </a:lnTo>
                <a:lnTo>
                  <a:pt x="1186" y="315"/>
                </a:lnTo>
                <a:lnTo>
                  <a:pt x="1186" y="330"/>
                </a:lnTo>
                <a:lnTo>
                  <a:pt x="1186" y="345"/>
                </a:lnTo>
                <a:lnTo>
                  <a:pt x="1171" y="345"/>
                </a:lnTo>
                <a:lnTo>
                  <a:pt x="1171" y="360"/>
                </a:lnTo>
                <a:lnTo>
                  <a:pt x="1156" y="360"/>
                </a:lnTo>
                <a:lnTo>
                  <a:pt x="1141" y="360"/>
                </a:lnTo>
                <a:lnTo>
                  <a:pt x="1156" y="360"/>
                </a:lnTo>
                <a:lnTo>
                  <a:pt x="1156" y="375"/>
                </a:lnTo>
                <a:lnTo>
                  <a:pt x="1141" y="375"/>
                </a:lnTo>
                <a:lnTo>
                  <a:pt x="1141" y="360"/>
                </a:lnTo>
                <a:lnTo>
                  <a:pt x="1141" y="375"/>
                </a:lnTo>
                <a:lnTo>
                  <a:pt x="1156" y="375"/>
                </a:lnTo>
                <a:lnTo>
                  <a:pt x="1156" y="390"/>
                </a:lnTo>
                <a:lnTo>
                  <a:pt x="1156" y="375"/>
                </a:lnTo>
                <a:lnTo>
                  <a:pt x="1156" y="390"/>
                </a:lnTo>
                <a:lnTo>
                  <a:pt x="1156" y="375"/>
                </a:lnTo>
                <a:lnTo>
                  <a:pt x="1171" y="375"/>
                </a:lnTo>
                <a:lnTo>
                  <a:pt x="1156" y="375"/>
                </a:lnTo>
                <a:lnTo>
                  <a:pt x="1171" y="375"/>
                </a:lnTo>
                <a:lnTo>
                  <a:pt x="1186" y="375"/>
                </a:lnTo>
                <a:lnTo>
                  <a:pt x="1186" y="360"/>
                </a:lnTo>
                <a:lnTo>
                  <a:pt x="1201" y="360"/>
                </a:lnTo>
                <a:lnTo>
                  <a:pt x="1201" y="345"/>
                </a:lnTo>
                <a:lnTo>
                  <a:pt x="1216" y="345"/>
                </a:lnTo>
                <a:lnTo>
                  <a:pt x="1216" y="330"/>
                </a:lnTo>
                <a:lnTo>
                  <a:pt x="1231" y="330"/>
                </a:lnTo>
                <a:lnTo>
                  <a:pt x="1216" y="330"/>
                </a:lnTo>
                <a:lnTo>
                  <a:pt x="1231" y="330"/>
                </a:lnTo>
                <a:lnTo>
                  <a:pt x="1231" y="315"/>
                </a:lnTo>
                <a:lnTo>
                  <a:pt x="1231" y="330"/>
                </a:lnTo>
                <a:lnTo>
                  <a:pt x="1231" y="315"/>
                </a:lnTo>
                <a:lnTo>
                  <a:pt x="1246" y="315"/>
                </a:lnTo>
                <a:lnTo>
                  <a:pt x="1246" y="300"/>
                </a:lnTo>
                <a:lnTo>
                  <a:pt x="1261" y="300"/>
                </a:lnTo>
                <a:lnTo>
                  <a:pt x="1276" y="300"/>
                </a:lnTo>
                <a:lnTo>
                  <a:pt x="1291" y="300"/>
                </a:lnTo>
                <a:lnTo>
                  <a:pt x="1291" y="285"/>
                </a:lnTo>
                <a:lnTo>
                  <a:pt x="1306" y="285"/>
                </a:lnTo>
                <a:lnTo>
                  <a:pt x="1306" y="300"/>
                </a:lnTo>
                <a:lnTo>
                  <a:pt x="1306" y="315"/>
                </a:lnTo>
                <a:lnTo>
                  <a:pt x="1306" y="300"/>
                </a:lnTo>
                <a:lnTo>
                  <a:pt x="1291" y="300"/>
                </a:lnTo>
                <a:lnTo>
                  <a:pt x="1276" y="315"/>
                </a:lnTo>
                <a:lnTo>
                  <a:pt x="1276" y="300"/>
                </a:lnTo>
                <a:lnTo>
                  <a:pt x="1276" y="315"/>
                </a:lnTo>
                <a:lnTo>
                  <a:pt x="1261" y="315"/>
                </a:lnTo>
                <a:lnTo>
                  <a:pt x="1261" y="330"/>
                </a:lnTo>
                <a:lnTo>
                  <a:pt x="1261" y="345"/>
                </a:lnTo>
                <a:lnTo>
                  <a:pt x="1246" y="345"/>
                </a:lnTo>
                <a:lnTo>
                  <a:pt x="1246" y="360"/>
                </a:lnTo>
                <a:lnTo>
                  <a:pt x="1246" y="375"/>
                </a:lnTo>
                <a:lnTo>
                  <a:pt x="1261" y="360"/>
                </a:lnTo>
                <a:lnTo>
                  <a:pt x="1276" y="360"/>
                </a:lnTo>
                <a:lnTo>
                  <a:pt x="1291" y="360"/>
                </a:lnTo>
                <a:lnTo>
                  <a:pt x="1291" y="345"/>
                </a:lnTo>
                <a:lnTo>
                  <a:pt x="1306" y="345"/>
                </a:lnTo>
                <a:lnTo>
                  <a:pt x="1291" y="345"/>
                </a:lnTo>
                <a:lnTo>
                  <a:pt x="1306" y="345"/>
                </a:lnTo>
                <a:lnTo>
                  <a:pt x="1306" y="360"/>
                </a:lnTo>
                <a:lnTo>
                  <a:pt x="1291" y="360"/>
                </a:lnTo>
                <a:lnTo>
                  <a:pt x="1306" y="360"/>
                </a:lnTo>
                <a:lnTo>
                  <a:pt x="1306" y="375"/>
                </a:lnTo>
                <a:lnTo>
                  <a:pt x="1306" y="360"/>
                </a:lnTo>
                <a:lnTo>
                  <a:pt x="1321" y="375"/>
                </a:lnTo>
                <a:lnTo>
                  <a:pt x="1306" y="375"/>
                </a:lnTo>
                <a:lnTo>
                  <a:pt x="1306" y="390"/>
                </a:lnTo>
                <a:lnTo>
                  <a:pt x="1291" y="390"/>
                </a:lnTo>
                <a:lnTo>
                  <a:pt x="1291" y="405"/>
                </a:lnTo>
                <a:lnTo>
                  <a:pt x="1291" y="420"/>
                </a:lnTo>
                <a:lnTo>
                  <a:pt x="1291" y="405"/>
                </a:lnTo>
                <a:lnTo>
                  <a:pt x="1276" y="405"/>
                </a:lnTo>
                <a:lnTo>
                  <a:pt x="1276" y="420"/>
                </a:lnTo>
                <a:lnTo>
                  <a:pt x="1261" y="420"/>
                </a:lnTo>
                <a:lnTo>
                  <a:pt x="1261" y="435"/>
                </a:lnTo>
                <a:lnTo>
                  <a:pt x="1261" y="450"/>
                </a:lnTo>
                <a:lnTo>
                  <a:pt x="1276" y="450"/>
                </a:lnTo>
                <a:lnTo>
                  <a:pt x="1291" y="450"/>
                </a:lnTo>
                <a:lnTo>
                  <a:pt x="1291" y="435"/>
                </a:lnTo>
                <a:lnTo>
                  <a:pt x="1306" y="435"/>
                </a:lnTo>
                <a:lnTo>
                  <a:pt x="1321" y="435"/>
                </a:lnTo>
                <a:lnTo>
                  <a:pt x="1321" y="420"/>
                </a:lnTo>
                <a:lnTo>
                  <a:pt x="1336" y="420"/>
                </a:lnTo>
                <a:lnTo>
                  <a:pt x="1351" y="420"/>
                </a:lnTo>
                <a:lnTo>
                  <a:pt x="1366" y="420"/>
                </a:lnTo>
                <a:lnTo>
                  <a:pt x="1366" y="405"/>
                </a:lnTo>
                <a:lnTo>
                  <a:pt x="1366" y="420"/>
                </a:lnTo>
                <a:lnTo>
                  <a:pt x="1366" y="435"/>
                </a:lnTo>
                <a:lnTo>
                  <a:pt x="1351" y="435"/>
                </a:lnTo>
                <a:lnTo>
                  <a:pt x="1366" y="435"/>
                </a:lnTo>
                <a:lnTo>
                  <a:pt x="1366" y="450"/>
                </a:lnTo>
                <a:lnTo>
                  <a:pt x="1381" y="450"/>
                </a:lnTo>
                <a:lnTo>
                  <a:pt x="1381" y="465"/>
                </a:lnTo>
                <a:lnTo>
                  <a:pt x="1366" y="465"/>
                </a:lnTo>
                <a:lnTo>
                  <a:pt x="1366" y="480"/>
                </a:lnTo>
                <a:lnTo>
                  <a:pt x="1381" y="480"/>
                </a:lnTo>
                <a:lnTo>
                  <a:pt x="1396" y="480"/>
                </a:lnTo>
                <a:lnTo>
                  <a:pt x="1396" y="465"/>
                </a:lnTo>
                <a:lnTo>
                  <a:pt x="1396" y="480"/>
                </a:lnTo>
                <a:lnTo>
                  <a:pt x="1411" y="480"/>
                </a:lnTo>
                <a:lnTo>
                  <a:pt x="1411" y="465"/>
                </a:lnTo>
                <a:lnTo>
                  <a:pt x="1426" y="465"/>
                </a:lnTo>
                <a:lnTo>
                  <a:pt x="1426" y="480"/>
                </a:lnTo>
                <a:lnTo>
                  <a:pt x="1426" y="495"/>
                </a:lnTo>
                <a:lnTo>
                  <a:pt x="1411" y="495"/>
                </a:lnTo>
                <a:lnTo>
                  <a:pt x="1426" y="495"/>
                </a:lnTo>
                <a:lnTo>
                  <a:pt x="1441" y="495"/>
                </a:lnTo>
                <a:lnTo>
                  <a:pt x="1441" y="510"/>
                </a:lnTo>
                <a:lnTo>
                  <a:pt x="1456" y="510"/>
                </a:lnTo>
                <a:lnTo>
                  <a:pt x="1471" y="525"/>
                </a:lnTo>
                <a:lnTo>
                  <a:pt x="1471" y="540"/>
                </a:lnTo>
                <a:lnTo>
                  <a:pt x="1486" y="540"/>
                </a:lnTo>
                <a:lnTo>
                  <a:pt x="1486" y="555"/>
                </a:lnTo>
                <a:lnTo>
                  <a:pt x="1486" y="570"/>
                </a:lnTo>
                <a:lnTo>
                  <a:pt x="1501" y="585"/>
                </a:lnTo>
                <a:lnTo>
                  <a:pt x="1501" y="600"/>
                </a:lnTo>
                <a:lnTo>
                  <a:pt x="1501" y="615"/>
                </a:lnTo>
                <a:lnTo>
                  <a:pt x="1501" y="630"/>
                </a:lnTo>
                <a:lnTo>
                  <a:pt x="1501" y="615"/>
                </a:lnTo>
                <a:lnTo>
                  <a:pt x="1501" y="600"/>
                </a:lnTo>
                <a:lnTo>
                  <a:pt x="1501" y="585"/>
                </a:lnTo>
                <a:lnTo>
                  <a:pt x="1486" y="585"/>
                </a:lnTo>
                <a:lnTo>
                  <a:pt x="1486" y="570"/>
                </a:lnTo>
                <a:lnTo>
                  <a:pt x="1486" y="555"/>
                </a:lnTo>
                <a:lnTo>
                  <a:pt x="1486" y="540"/>
                </a:lnTo>
                <a:lnTo>
                  <a:pt x="1471" y="540"/>
                </a:lnTo>
                <a:lnTo>
                  <a:pt x="1471" y="525"/>
                </a:lnTo>
                <a:lnTo>
                  <a:pt x="1456" y="525"/>
                </a:lnTo>
                <a:lnTo>
                  <a:pt x="1456" y="540"/>
                </a:lnTo>
                <a:lnTo>
                  <a:pt x="1471" y="540"/>
                </a:lnTo>
                <a:lnTo>
                  <a:pt x="1456" y="540"/>
                </a:lnTo>
                <a:lnTo>
                  <a:pt x="1471" y="540"/>
                </a:lnTo>
                <a:lnTo>
                  <a:pt x="1456" y="540"/>
                </a:lnTo>
                <a:lnTo>
                  <a:pt x="1471" y="540"/>
                </a:lnTo>
                <a:lnTo>
                  <a:pt x="1456" y="540"/>
                </a:lnTo>
                <a:lnTo>
                  <a:pt x="1456" y="555"/>
                </a:lnTo>
                <a:lnTo>
                  <a:pt x="1471" y="555"/>
                </a:lnTo>
                <a:lnTo>
                  <a:pt x="1471" y="570"/>
                </a:lnTo>
                <a:lnTo>
                  <a:pt x="1486" y="570"/>
                </a:lnTo>
                <a:lnTo>
                  <a:pt x="1486" y="585"/>
                </a:lnTo>
                <a:lnTo>
                  <a:pt x="1486" y="570"/>
                </a:lnTo>
                <a:lnTo>
                  <a:pt x="1486" y="585"/>
                </a:lnTo>
                <a:lnTo>
                  <a:pt x="1486" y="600"/>
                </a:lnTo>
                <a:lnTo>
                  <a:pt x="1501" y="600"/>
                </a:lnTo>
                <a:lnTo>
                  <a:pt x="1486" y="600"/>
                </a:lnTo>
                <a:lnTo>
                  <a:pt x="1501" y="600"/>
                </a:lnTo>
                <a:lnTo>
                  <a:pt x="1501" y="615"/>
                </a:lnTo>
                <a:lnTo>
                  <a:pt x="1501" y="600"/>
                </a:lnTo>
                <a:lnTo>
                  <a:pt x="1501" y="615"/>
                </a:lnTo>
                <a:lnTo>
                  <a:pt x="1501" y="630"/>
                </a:lnTo>
                <a:lnTo>
                  <a:pt x="1501" y="645"/>
                </a:lnTo>
                <a:lnTo>
                  <a:pt x="1501" y="660"/>
                </a:lnTo>
                <a:lnTo>
                  <a:pt x="1486" y="660"/>
                </a:lnTo>
                <a:lnTo>
                  <a:pt x="1471" y="660"/>
                </a:lnTo>
                <a:lnTo>
                  <a:pt x="1471" y="675"/>
                </a:lnTo>
                <a:lnTo>
                  <a:pt x="1456" y="675"/>
                </a:lnTo>
                <a:lnTo>
                  <a:pt x="1456" y="690"/>
                </a:lnTo>
                <a:lnTo>
                  <a:pt x="1441" y="705"/>
                </a:lnTo>
                <a:lnTo>
                  <a:pt x="1441" y="720"/>
                </a:lnTo>
                <a:lnTo>
                  <a:pt x="1426" y="720"/>
                </a:lnTo>
                <a:lnTo>
                  <a:pt x="1426" y="735"/>
                </a:lnTo>
                <a:lnTo>
                  <a:pt x="1426" y="720"/>
                </a:lnTo>
                <a:lnTo>
                  <a:pt x="1411" y="735"/>
                </a:lnTo>
                <a:lnTo>
                  <a:pt x="1426" y="735"/>
                </a:lnTo>
                <a:lnTo>
                  <a:pt x="1426" y="750"/>
                </a:lnTo>
                <a:lnTo>
                  <a:pt x="1441" y="750"/>
                </a:lnTo>
                <a:lnTo>
                  <a:pt x="1456" y="750"/>
                </a:lnTo>
                <a:lnTo>
                  <a:pt x="1471" y="750"/>
                </a:lnTo>
                <a:lnTo>
                  <a:pt x="1486" y="750"/>
                </a:lnTo>
                <a:lnTo>
                  <a:pt x="1486" y="735"/>
                </a:lnTo>
                <a:lnTo>
                  <a:pt x="1471" y="720"/>
                </a:lnTo>
                <a:lnTo>
                  <a:pt x="1471" y="705"/>
                </a:lnTo>
                <a:lnTo>
                  <a:pt x="1471" y="720"/>
                </a:lnTo>
                <a:lnTo>
                  <a:pt x="1471" y="705"/>
                </a:lnTo>
                <a:lnTo>
                  <a:pt x="1471" y="690"/>
                </a:lnTo>
                <a:lnTo>
                  <a:pt x="1471" y="705"/>
                </a:lnTo>
                <a:lnTo>
                  <a:pt x="1471" y="720"/>
                </a:lnTo>
                <a:lnTo>
                  <a:pt x="1471" y="735"/>
                </a:lnTo>
                <a:lnTo>
                  <a:pt x="1471" y="720"/>
                </a:lnTo>
                <a:lnTo>
                  <a:pt x="1471" y="735"/>
                </a:lnTo>
                <a:lnTo>
                  <a:pt x="1471" y="720"/>
                </a:lnTo>
                <a:lnTo>
                  <a:pt x="1471" y="705"/>
                </a:lnTo>
                <a:lnTo>
                  <a:pt x="1471" y="690"/>
                </a:lnTo>
                <a:lnTo>
                  <a:pt x="1456" y="690"/>
                </a:lnTo>
                <a:lnTo>
                  <a:pt x="1456" y="675"/>
                </a:lnTo>
                <a:lnTo>
                  <a:pt x="1456" y="690"/>
                </a:lnTo>
                <a:lnTo>
                  <a:pt x="1471" y="690"/>
                </a:lnTo>
                <a:lnTo>
                  <a:pt x="1471" y="705"/>
                </a:lnTo>
                <a:lnTo>
                  <a:pt x="1471" y="720"/>
                </a:lnTo>
                <a:lnTo>
                  <a:pt x="1486" y="720"/>
                </a:lnTo>
                <a:lnTo>
                  <a:pt x="1486" y="735"/>
                </a:lnTo>
                <a:lnTo>
                  <a:pt x="1486" y="750"/>
                </a:lnTo>
                <a:lnTo>
                  <a:pt x="1501" y="750"/>
                </a:lnTo>
                <a:lnTo>
                  <a:pt x="1501" y="765"/>
                </a:lnTo>
                <a:lnTo>
                  <a:pt x="1516" y="765"/>
                </a:lnTo>
                <a:lnTo>
                  <a:pt x="1531" y="765"/>
                </a:lnTo>
                <a:lnTo>
                  <a:pt x="1546" y="765"/>
                </a:lnTo>
                <a:lnTo>
                  <a:pt x="1561" y="765"/>
                </a:lnTo>
                <a:lnTo>
                  <a:pt x="1576" y="765"/>
                </a:lnTo>
                <a:lnTo>
                  <a:pt x="1576" y="780"/>
                </a:lnTo>
                <a:lnTo>
                  <a:pt x="1591" y="780"/>
                </a:lnTo>
                <a:lnTo>
                  <a:pt x="1591" y="795"/>
                </a:lnTo>
                <a:lnTo>
                  <a:pt x="1576" y="795"/>
                </a:lnTo>
                <a:lnTo>
                  <a:pt x="1591" y="795"/>
                </a:lnTo>
                <a:lnTo>
                  <a:pt x="1591" y="780"/>
                </a:lnTo>
                <a:lnTo>
                  <a:pt x="1591" y="795"/>
                </a:lnTo>
                <a:lnTo>
                  <a:pt x="1606" y="795"/>
                </a:lnTo>
                <a:lnTo>
                  <a:pt x="1621" y="795"/>
                </a:lnTo>
                <a:lnTo>
                  <a:pt x="1621" y="810"/>
                </a:lnTo>
                <a:lnTo>
                  <a:pt x="1636" y="810"/>
                </a:lnTo>
                <a:lnTo>
                  <a:pt x="1651" y="810"/>
                </a:lnTo>
                <a:lnTo>
                  <a:pt x="1651" y="825"/>
                </a:lnTo>
                <a:lnTo>
                  <a:pt x="1636" y="825"/>
                </a:lnTo>
                <a:lnTo>
                  <a:pt x="1636" y="840"/>
                </a:lnTo>
                <a:lnTo>
                  <a:pt x="1651" y="840"/>
                </a:lnTo>
                <a:lnTo>
                  <a:pt x="1651" y="855"/>
                </a:lnTo>
                <a:lnTo>
                  <a:pt x="1651" y="840"/>
                </a:lnTo>
                <a:lnTo>
                  <a:pt x="1666" y="840"/>
                </a:lnTo>
                <a:lnTo>
                  <a:pt x="1651" y="840"/>
                </a:lnTo>
                <a:lnTo>
                  <a:pt x="1666" y="840"/>
                </a:lnTo>
                <a:lnTo>
                  <a:pt x="1681" y="840"/>
                </a:lnTo>
                <a:lnTo>
                  <a:pt x="1681" y="825"/>
                </a:lnTo>
                <a:lnTo>
                  <a:pt x="1696" y="825"/>
                </a:lnTo>
                <a:lnTo>
                  <a:pt x="1711" y="825"/>
                </a:lnTo>
                <a:lnTo>
                  <a:pt x="1696" y="825"/>
                </a:lnTo>
                <a:lnTo>
                  <a:pt x="1711" y="825"/>
                </a:lnTo>
                <a:lnTo>
                  <a:pt x="1696" y="840"/>
                </a:lnTo>
                <a:lnTo>
                  <a:pt x="1711" y="840"/>
                </a:lnTo>
                <a:lnTo>
                  <a:pt x="1711" y="825"/>
                </a:lnTo>
                <a:lnTo>
                  <a:pt x="1726" y="825"/>
                </a:lnTo>
                <a:lnTo>
                  <a:pt x="1711" y="825"/>
                </a:lnTo>
                <a:lnTo>
                  <a:pt x="1711" y="810"/>
                </a:lnTo>
                <a:lnTo>
                  <a:pt x="1711" y="795"/>
                </a:lnTo>
                <a:lnTo>
                  <a:pt x="1711" y="810"/>
                </a:lnTo>
                <a:lnTo>
                  <a:pt x="1711" y="795"/>
                </a:lnTo>
                <a:lnTo>
                  <a:pt x="1696" y="795"/>
                </a:lnTo>
                <a:lnTo>
                  <a:pt x="1681" y="795"/>
                </a:lnTo>
                <a:lnTo>
                  <a:pt x="1681" y="780"/>
                </a:lnTo>
                <a:lnTo>
                  <a:pt x="1681" y="795"/>
                </a:lnTo>
                <a:lnTo>
                  <a:pt x="1681" y="780"/>
                </a:lnTo>
                <a:lnTo>
                  <a:pt x="1681" y="795"/>
                </a:lnTo>
                <a:lnTo>
                  <a:pt x="1681" y="780"/>
                </a:lnTo>
                <a:lnTo>
                  <a:pt x="1681" y="795"/>
                </a:lnTo>
                <a:lnTo>
                  <a:pt x="1681" y="780"/>
                </a:lnTo>
                <a:lnTo>
                  <a:pt x="1666" y="780"/>
                </a:lnTo>
                <a:lnTo>
                  <a:pt x="1666" y="765"/>
                </a:lnTo>
                <a:lnTo>
                  <a:pt x="1651" y="765"/>
                </a:lnTo>
                <a:lnTo>
                  <a:pt x="1651" y="750"/>
                </a:lnTo>
                <a:lnTo>
                  <a:pt x="1636" y="750"/>
                </a:lnTo>
                <a:lnTo>
                  <a:pt x="1636" y="735"/>
                </a:lnTo>
                <a:lnTo>
                  <a:pt x="1636" y="720"/>
                </a:lnTo>
                <a:lnTo>
                  <a:pt x="1621" y="720"/>
                </a:lnTo>
                <a:lnTo>
                  <a:pt x="1621" y="705"/>
                </a:lnTo>
                <a:lnTo>
                  <a:pt x="1606" y="705"/>
                </a:lnTo>
                <a:lnTo>
                  <a:pt x="1606" y="690"/>
                </a:lnTo>
                <a:lnTo>
                  <a:pt x="1591" y="690"/>
                </a:lnTo>
                <a:lnTo>
                  <a:pt x="1591" y="675"/>
                </a:lnTo>
                <a:lnTo>
                  <a:pt x="1591" y="660"/>
                </a:lnTo>
                <a:lnTo>
                  <a:pt x="1576" y="660"/>
                </a:lnTo>
                <a:lnTo>
                  <a:pt x="1576" y="645"/>
                </a:lnTo>
                <a:lnTo>
                  <a:pt x="1576" y="630"/>
                </a:lnTo>
                <a:lnTo>
                  <a:pt x="1561" y="630"/>
                </a:lnTo>
                <a:lnTo>
                  <a:pt x="1561" y="615"/>
                </a:lnTo>
                <a:lnTo>
                  <a:pt x="1546" y="615"/>
                </a:lnTo>
                <a:lnTo>
                  <a:pt x="1546" y="600"/>
                </a:lnTo>
                <a:lnTo>
                  <a:pt x="1531" y="600"/>
                </a:lnTo>
                <a:lnTo>
                  <a:pt x="1531" y="585"/>
                </a:lnTo>
                <a:lnTo>
                  <a:pt x="1531" y="570"/>
                </a:lnTo>
                <a:lnTo>
                  <a:pt x="1516" y="570"/>
                </a:lnTo>
                <a:lnTo>
                  <a:pt x="1516" y="555"/>
                </a:lnTo>
                <a:lnTo>
                  <a:pt x="1501" y="555"/>
                </a:lnTo>
                <a:lnTo>
                  <a:pt x="1501" y="540"/>
                </a:lnTo>
                <a:lnTo>
                  <a:pt x="1486" y="540"/>
                </a:lnTo>
                <a:lnTo>
                  <a:pt x="1501" y="540"/>
                </a:lnTo>
                <a:lnTo>
                  <a:pt x="1486" y="525"/>
                </a:lnTo>
                <a:lnTo>
                  <a:pt x="1501" y="525"/>
                </a:lnTo>
                <a:lnTo>
                  <a:pt x="1486" y="525"/>
                </a:lnTo>
                <a:lnTo>
                  <a:pt x="1471" y="525"/>
                </a:lnTo>
                <a:lnTo>
                  <a:pt x="1471" y="510"/>
                </a:lnTo>
                <a:lnTo>
                  <a:pt x="1471" y="495"/>
                </a:lnTo>
                <a:lnTo>
                  <a:pt x="1471" y="480"/>
                </a:lnTo>
                <a:lnTo>
                  <a:pt x="1456" y="480"/>
                </a:lnTo>
                <a:lnTo>
                  <a:pt x="1456" y="465"/>
                </a:lnTo>
                <a:lnTo>
                  <a:pt x="1441" y="465"/>
                </a:lnTo>
                <a:lnTo>
                  <a:pt x="1441" y="450"/>
                </a:lnTo>
                <a:lnTo>
                  <a:pt x="1441" y="435"/>
                </a:lnTo>
                <a:lnTo>
                  <a:pt x="1426" y="435"/>
                </a:lnTo>
                <a:lnTo>
                  <a:pt x="1426" y="420"/>
                </a:lnTo>
                <a:lnTo>
                  <a:pt x="1426" y="405"/>
                </a:lnTo>
                <a:lnTo>
                  <a:pt x="1441" y="405"/>
                </a:lnTo>
                <a:lnTo>
                  <a:pt x="1441" y="420"/>
                </a:lnTo>
                <a:lnTo>
                  <a:pt x="1441" y="435"/>
                </a:lnTo>
                <a:lnTo>
                  <a:pt x="1441" y="450"/>
                </a:lnTo>
                <a:lnTo>
                  <a:pt x="1456" y="450"/>
                </a:lnTo>
                <a:lnTo>
                  <a:pt x="1456" y="465"/>
                </a:lnTo>
                <a:lnTo>
                  <a:pt x="1471" y="480"/>
                </a:lnTo>
                <a:lnTo>
                  <a:pt x="1471" y="495"/>
                </a:lnTo>
                <a:lnTo>
                  <a:pt x="1486" y="495"/>
                </a:lnTo>
                <a:lnTo>
                  <a:pt x="1486" y="510"/>
                </a:lnTo>
                <a:lnTo>
                  <a:pt x="1486" y="525"/>
                </a:lnTo>
                <a:lnTo>
                  <a:pt x="1501" y="525"/>
                </a:lnTo>
                <a:lnTo>
                  <a:pt x="1501" y="540"/>
                </a:lnTo>
                <a:lnTo>
                  <a:pt x="1516" y="555"/>
                </a:lnTo>
                <a:lnTo>
                  <a:pt x="1531" y="570"/>
                </a:lnTo>
                <a:lnTo>
                  <a:pt x="1531" y="585"/>
                </a:lnTo>
                <a:lnTo>
                  <a:pt x="1546" y="585"/>
                </a:lnTo>
                <a:lnTo>
                  <a:pt x="1546" y="600"/>
                </a:lnTo>
                <a:lnTo>
                  <a:pt x="1561" y="600"/>
                </a:lnTo>
                <a:lnTo>
                  <a:pt x="1561" y="615"/>
                </a:lnTo>
                <a:lnTo>
                  <a:pt x="1561" y="630"/>
                </a:lnTo>
                <a:lnTo>
                  <a:pt x="1576" y="630"/>
                </a:lnTo>
                <a:lnTo>
                  <a:pt x="1576" y="645"/>
                </a:lnTo>
                <a:lnTo>
                  <a:pt x="1576" y="660"/>
                </a:lnTo>
                <a:lnTo>
                  <a:pt x="1591" y="660"/>
                </a:lnTo>
                <a:lnTo>
                  <a:pt x="1591" y="675"/>
                </a:lnTo>
                <a:lnTo>
                  <a:pt x="1606" y="675"/>
                </a:lnTo>
                <a:lnTo>
                  <a:pt x="1606" y="690"/>
                </a:lnTo>
                <a:lnTo>
                  <a:pt x="1621" y="705"/>
                </a:lnTo>
                <a:lnTo>
                  <a:pt x="1621" y="720"/>
                </a:lnTo>
                <a:lnTo>
                  <a:pt x="1636" y="720"/>
                </a:lnTo>
                <a:lnTo>
                  <a:pt x="1636" y="735"/>
                </a:lnTo>
                <a:lnTo>
                  <a:pt x="1651" y="735"/>
                </a:lnTo>
                <a:lnTo>
                  <a:pt x="1651" y="750"/>
                </a:lnTo>
                <a:lnTo>
                  <a:pt x="1666" y="750"/>
                </a:lnTo>
                <a:lnTo>
                  <a:pt x="1666" y="765"/>
                </a:lnTo>
                <a:lnTo>
                  <a:pt x="1681" y="765"/>
                </a:lnTo>
                <a:lnTo>
                  <a:pt x="1681" y="780"/>
                </a:lnTo>
                <a:lnTo>
                  <a:pt x="1696" y="780"/>
                </a:lnTo>
                <a:lnTo>
                  <a:pt x="1711" y="795"/>
                </a:lnTo>
                <a:lnTo>
                  <a:pt x="1726" y="810"/>
                </a:lnTo>
                <a:lnTo>
                  <a:pt x="1741" y="810"/>
                </a:lnTo>
                <a:lnTo>
                  <a:pt x="1756" y="810"/>
                </a:lnTo>
                <a:lnTo>
                  <a:pt x="1771" y="795"/>
                </a:lnTo>
                <a:lnTo>
                  <a:pt x="1786" y="795"/>
                </a:lnTo>
                <a:lnTo>
                  <a:pt x="1786" y="780"/>
                </a:lnTo>
                <a:lnTo>
                  <a:pt x="1801" y="780"/>
                </a:lnTo>
                <a:lnTo>
                  <a:pt x="1816" y="780"/>
                </a:lnTo>
                <a:lnTo>
                  <a:pt x="1831" y="780"/>
                </a:lnTo>
                <a:lnTo>
                  <a:pt x="1846" y="765"/>
                </a:lnTo>
                <a:lnTo>
                  <a:pt x="1861" y="765"/>
                </a:lnTo>
                <a:lnTo>
                  <a:pt x="1861" y="750"/>
                </a:lnTo>
                <a:lnTo>
                  <a:pt x="1876" y="750"/>
                </a:lnTo>
                <a:lnTo>
                  <a:pt x="1876" y="735"/>
                </a:lnTo>
                <a:lnTo>
                  <a:pt x="1876" y="720"/>
                </a:lnTo>
                <a:lnTo>
                  <a:pt x="1876" y="705"/>
                </a:lnTo>
                <a:lnTo>
                  <a:pt x="1891" y="705"/>
                </a:lnTo>
                <a:lnTo>
                  <a:pt x="1891" y="690"/>
                </a:lnTo>
                <a:lnTo>
                  <a:pt x="1906" y="690"/>
                </a:lnTo>
                <a:lnTo>
                  <a:pt x="1921" y="675"/>
                </a:lnTo>
                <a:lnTo>
                  <a:pt x="1906" y="675"/>
                </a:lnTo>
                <a:lnTo>
                  <a:pt x="1906" y="660"/>
                </a:lnTo>
                <a:lnTo>
                  <a:pt x="1921" y="660"/>
                </a:lnTo>
                <a:lnTo>
                  <a:pt x="1921" y="645"/>
                </a:lnTo>
                <a:lnTo>
                  <a:pt x="1936" y="645"/>
                </a:lnTo>
                <a:lnTo>
                  <a:pt x="1936" y="660"/>
                </a:lnTo>
                <a:lnTo>
                  <a:pt x="1936" y="675"/>
                </a:lnTo>
                <a:lnTo>
                  <a:pt x="1921" y="675"/>
                </a:lnTo>
                <a:lnTo>
                  <a:pt x="1936" y="675"/>
                </a:lnTo>
                <a:lnTo>
                  <a:pt x="1936" y="690"/>
                </a:lnTo>
                <a:lnTo>
                  <a:pt x="1951" y="705"/>
                </a:lnTo>
                <a:lnTo>
                  <a:pt x="1951" y="720"/>
                </a:lnTo>
                <a:lnTo>
                  <a:pt x="1966" y="720"/>
                </a:lnTo>
                <a:lnTo>
                  <a:pt x="1981" y="720"/>
                </a:lnTo>
                <a:lnTo>
                  <a:pt x="1981" y="735"/>
                </a:lnTo>
                <a:lnTo>
                  <a:pt x="1996" y="735"/>
                </a:lnTo>
                <a:lnTo>
                  <a:pt x="2011" y="735"/>
                </a:lnTo>
                <a:lnTo>
                  <a:pt x="2026" y="735"/>
                </a:lnTo>
                <a:lnTo>
                  <a:pt x="2041" y="735"/>
                </a:lnTo>
                <a:lnTo>
                  <a:pt x="2041" y="720"/>
                </a:lnTo>
                <a:lnTo>
                  <a:pt x="2056" y="720"/>
                </a:lnTo>
                <a:lnTo>
                  <a:pt x="2056" y="705"/>
                </a:lnTo>
                <a:lnTo>
                  <a:pt x="2056" y="690"/>
                </a:lnTo>
                <a:lnTo>
                  <a:pt x="2056" y="675"/>
                </a:lnTo>
                <a:lnTo>
                  <a:pt x="2071" y="675"/>
                </a:lnTo>
                <a:lnTo>
                  <a:pt x="2071" y="660"/>
                </a:lnTo>
                <a:lnTo>
                  <a:pt x="2087" y="660"/>
                </a:lnTo>
                <a:lnTo>
                  <a:pt x="2102" y="660"/>
                </a:lnTo>
                <a:lnTo>
                  <a:pt x="2117" y="660"/>
                </a:lnTo>
                <a:lnTo>
                  <a:pt x="2117" y="645"/>
                </a:lnTo>
                <a:lnTo>
                  <a:pt x="2132" y="645"/>
                </a:lnTo>
                <a:lnTo>
                  <a:pt x="2147" y="645"/>
                </a:lnTo>
                <a:lnTo>
                  <a:pt x="2162" y="645"/>
                </a:lnTo>
                <a:lnTo>
                  <a:pt x="2177" y="645"/>
                </a:lnTo>
                <a:lnTo>
                  <a:pt x="2192" y="645"/>
                </a:lnTo>
                <a:lnTo>
                  <a:pt x="2207" y="645"/>
                </a:lnTo>
                <a:lnTo>
                  <a:pt x="2222" y="645"/>
                </a:lnTo>
                <a:lnTo>
                  <a:pt x="2222" y="660"/>
                </a:lnTo>
                <a:lnTo>
                  <a:pt x="2237" y="660"/>
                </a:lnTo>
                <a:lnTo>
                  <a:pt x="2237" y="675"/>
                </a:lnTo>
                <a:lnTo>
                  <a:pt x="2252" y="675"/>
                </a:lnTo>
                <a:lnTo>
                  <a:pt x="2267" y="675"/>
                </a:lnTo>
                <a:lnTo>
                  <a:pt x="2267" y="660"/>
                </a:lnTo>
                <a:lnTo>
                  <a:pt x="2282" y="660"/>
                </a:lnTo>
                <a:lnTo>
                  <a:pt x="2297" y="660"/>
                </a:lnTo>
                <a:lnTo>
                  <a:pt x="2297" y="675"/>
                </a:lnTo>
                <a:lnTo>
                  <a:pt x="2312" y="675"/>
                </a:lnTo>
                <a:lnTo>
                  <a:pt x="2312" y="690"/>
                </a:lnTo>
                <a:lnTo>
                  <a:pt x="2327" y="690"/>
                </a:lnTo>
                <a:lnTo>
                  <a:pt x="2342" y="690"/>
                </a:lnTo>
                <a:lnTo>
                  <a:pt x="2342" y="675"/>
                </a:lnTo>
                <a:lnTo>
                  <a:pt x="2357" y="675"/>
                </a:lnTo>
                <a:lnTo>
                  <a:pt x="2357" y="690"/>
                </a:lnTo>
                <a:lnTo>
                  <a:pt x="2372" y="690"/>
                </a:lnTo>
                <a:lnTo>
                  <a:pt x="2372" y="705"/>
                </a:lnTo>
                <a:lnTo>
                  <a:pt x="2357" y="705"/>
                </a:lnTo>
                <a:lnTo>
                  <a:pt x="2372" y="705"/>
                </a:lnTo>
                <a:lnTo>
                  <a:pt x="2372" y="720"/>
                </a:lnTo>
                <a:lnTo>
                  <a:pt x="2387" y="720"/>
                </a:lnTo>
                <a:lnTo>
                  <a:pt x="2387" y="735"/>
                </a:lnTo>
                <a:lnTo>
                  <a:pt x="2372" y="735"/>
                </a:lnTo>
                <a:lnTo>
                  <a:pt x="2372" y="750"/>
                </a:lnTo>
                <a:lnTo>
                  <a:pt x="2357" y="750"/>
                </a:lnTo>
                <a:lnTo>
                  <a:pt x="2357" y="765"/>
                </a:lnTo>
                <a:lnTo>
                  <a:pt x="2357" y="750"/>
                </a:lnTo>
                <a:lnTo>
                  <a:pt x="2357" y="765"/>
                </a:lnTo>
                <a:lnTo>
                  <a:pt x="2342" y="765"/>
                </a:lnTo>
                <a:lnTo>
                  <a:pt x="2327" y="765"/>
                </a:lnTo>
                <a:lnTo>
                  <a:pt x="2327" y="750"/>
                </a:lnTo>
                <a:lnTo>
                  <a:pt x="2312" y="750"/>
                </a:lnTo>
                <a:lnTo>
                  <a:pt x="2297" y="750"/>
                </a:lnTo>
                <a:lnTo>
                  <a:pt x="2282" y="750"/>
                </a:lnTo>
                <a:lnTo>
                  <a:pt x="2297" y="750"/>
                </a:lnTo>
                <a:lnTo>
                  <a:pt x="2282" y="750"/>
                </a:lnTo>
                <a:lnTo>
                  <a:pt x="2297" y="750"/>
                </a:lnTo>
                <a:lnTo>
                  <a:pt x="2282" y="750"/>
                </a:lnTo>
                <a:lnTo>
                  <a:pt x="2282" y="765"/>
                </a:lnTo>
                <a:lnTo>
                  <a:pt x="2282" y="780"/>
                </a:lnTo>
                <a:lnTo>
                  <a:pt x="2297" y="780"/>
                </a:lnTo>
                <a:lnTo>
                  <a:pt x="2297" y="795"/>
                </a:lnTo>
                <a:lnTo>
                  <a:pt x="2282" y="795"/>
                </a:lnTo>
                <a:lnTo>
                  <a:pt x="2267" y="795"/>
                </a:lnTo>
                <a:lnTo>
                  <a:pt x="2267" y="810"/>
                </a:lnTo>
                <a:lnTo>
                  <a:pt x="2252" y="810"/>
                </a:lnTo>
                <a:lnTo>
                  <a:pt x="2252" y="825"/>
                </a:lnTo>
                <a:lnTo>
                  <a:pt x="2267" y="825"/>
                </a:lnTo>
                <a:lnTo>
                  <a:pt x="2252" y="825"/>
                </a:lnTo>
                <a:lnTo>
                  <a:pt x="2267" y="825"/>
                </a:lnTo>
                <a:lnTo>
                  <a:pt x="2267" y="840"/>
                </a:lnTo>
                <a:lnTo>
                  <a:pt x="2252" y="840"/>
                </a:lnTo>
                <a:lnTo>
                  <a:pt x="2252" y="855"/>
                </a:lnTo>
                <a:lnTo>
                  <a:pt x="2252" y="840"/>
                </a:lnTo>
                <a:lnTo>
                  <a:pt x="2267" y="840"/>
                </a:lnTo>
                <a:lnTo>
                  <a:pt x="2267" y="825"/>
                </a:lnTo>
                <a:lnTo>
                  <a:pt x="2267" y="840"/>
                </a:lnTo>
                <a:lnTo>
                  <a:pt x="2252" y="840"/>
                </a:lnTo>
                <a:lnTo>
                  <a:pt x="2252" y="855"/>
                </a:lnTo>
                <a:lnTo>
                  <a:pt x="2252" y="870"/>
                </a:lnTo>
                <a:lnTo>
                  <a:pt x="2252" y="885"/>
                </a:lnTo>
                <a:lnTo>
                  <a:pt x="2252" y="900"/>
                </a:lnTo>
                <a:lnTo>
                  <a:pt x="2252" y="915"/>
                </a:lnTo>
                <a:lnTo>
                  <a:pt x="2252" y="930"/>
                </a:lnTo>
                <a:lnTo>
                  <a:pt x="2252" y="945"/>
                </a:lnTo>
                <a:lnTo>
                  <a:pt x="2267" y="945"/>
                </a:lnTo>
                <a:lnTo>
                  <a:pt x="2267" y="960"/>
                </a:lnTo>
                <a:lnTo>
                  <a:pt x="2282" y="975"/>
                </a:lnTo>
                <a:lnTo>
                  <a:pt x="2267" y="975"/>
                </a:lnTo>
                <a:lnTo>
                  <a:pt x="2267" y="990"/>
                </a:lnTo>
                <a:lnTo>
                  <a:pt x="2252" y="990"/>
                </a:lnTo>
                <a:lnTo>
                  <a:pt x="2237" y="1005"/>
                </a:lnTo>
                <a:lnTo>
                  <a:pt x="2222" y="1005"/>
                </a:lnTo>
                <a:lnTo>
                  <a:pt x="2207" y="1005"/>
                </a:lnTo>
                <a:lnTo>
                  <a:pt x="2192" y="1005"/>
                </a:lnTo>
                <a:lnTo>
                  <a:pt x="2177" y="1005"/>
                </a:lnTo>
                <a:lnTo>
                  <a:pt x="2162" y="1005"/>
                </a:lnTo>
                <a:lnTo>
                  <a:pt x="2162" y="1020"/>
                </a:lnTo>
                <a:lnTo>
                  <a:pt x="2147" y="1020"/>
                </a:lnTo>
                <a:lnTo>
                  <a:pt x="2147" y="1035"/>
                </a:lnTo>
                <a:lnTo>
                  <a:pt x="2132" y="1035"/>
                </a:lnTo>
                <a:lnTo>
                  <a:pt x="2132" y="1020"/>
                </a:lnTo>
                <a:lnTo>
                  <a:pt x="2117" y="1020"/>
                </a:lnTo>
                <a:lnTo>
                  <a:pt x="2102" y="1020"/>
                </a:lnTo>
                <a:lnTo>
                  <a:pt x="2087" y="1020"/>
                </a:lnTo>
                <a:lnTo>
                  <a:pt x="2071" y="1020"/>
                </a:lnTo>
                <a:lnTo>
                  <a:pt x="2056" y="1020"/>
                </a:lnTo>
                <a:lnTo>
                  <a:pt x="2041" y="1020"/>
                </a:lnTo>
                <a:lnTo>
                  <a:pt x="2026" y="1020"/>
                </a:lnTo>
                <a:lnTo>
                  <a:pt x="2011" y="1020"/>
                </a:lnTo>
                <a:lnTo>
                  <a:pt x="2011" y="1035"/>
                </a:lnTo>
                <a:lnTo>
                  <a:pt x="1996" y="1035"/>
                </a:lnTo>
                <a:lnTo>
                  <a:pt x="1996" y="1050"/>
                </a:lnTo>
                <a:lnTo>
                  <a:pt x="1981" y="1050"/>
                </a:lnTo>
                <a:lnTo>
                  <a:pt x="1981" y="1035"/>
                </a:lnTo>
                <a:lnTo>
                  <a:pt x="1966" y="1035"/>
                </a:lnTo>
                <a:lnTo>
                  <a:pt x="1951" y="1050"/>
                </a:lnTo>
                <a:lnTo>
                  <a:pt x="1936" y="1050"/>
                </a:lnTo>
                <a:lnTo>
                  <a:pt x="1921" y="1050"/>
                </a:lnTo>
                <a:lnTo>
                  <a:pt x="1921" y="1065"/>
                </a:lnTo>
                <a:lnTo>
                  <a:pt x="1921" y="1050"/>
                </a:lnTo>
                <a:lnTo>
                  <a:pt x="1921" y="1035"/>
                </a:lnTo>
                <a:lnTo>
                  <a:pt x="1906" y="1035"/>
                </a:lnTo>
                <a:lnTo>
                  <a:pt x="1906" y="1020"/>
                </a:lnTo>
                <a:lnTo>
                  <a:pt x="1891" y="1005"/>
                </a:lnTo>
                <a:lnTo>
                  <a:pt x="1876" y="990"/>
                </a:lnTo>
                <a:lnTo>
                  <a:pt x="1861" y="990"/>
                </a:lnTo>
                <a:lnTo>
                  <a:pt x="1861" y="975"/>
                </a:lnTo>
                <a:lnTo>
                  <a:pt x="1846" y="975"/>
                </a:lnTo>
                <a:lnTo>
                  <a:pt x="1846" y="960"/>
                </a:lnTo>
                <a:lnTo>
                  <a:pt x="1831" y="960"/>
                </a:lnTo>
                <a:lnTo>
                  <a:pt x="1816" y="960"/>
                </a:lnTo>
                <a:lnTo>
                  <a:pt x="1801" y="960"/>
                </a:lnTo>
                <a:lnTo>
                  <a:pt x="1801" y="945"/>
                </a:lnTo>
                <a:lnTo>
                  <a:pt x="1786" y="945"/>
                </a:lnTo>
                <a:lnTo>
                  <a:pt x="1771" y="945"/>
                </a:lnTo>
                <a:lnTo>
                  <a:pt x="1756" y="945"/>
                </a:lnTo>
                <a:lnTo>
                  <a:pt x="1741" y="945"/>
                </a:lnTo>
                <a:lnTo>
                  <a:pt x="1741" y="960"/>
                </a:lnTo>
                <a:lnTo>
                  <a:pt x="1726" y="960"/>
                </a:lnTo>
                <a:lnTo>
                  <a:pt x="1711" y="960"/>
                </a:lnTo>
                <a:lnTo>
                  <a:pt x="1711" y="975"/>
                </a:lnTo>
                <a:lnTo>
                  <a:pt x="1696" y="975"/>
                </a:lnTo>
                <a:lnTo>
                  <a:pt x="1681" y="990"/>
                </a:lnTo>
                <a:lnTo>
                  <a:pt x="1666" y="1005"/>
                </a:lnTo>
                <a:lnTo>
                  <a:pt x="1666" y="1020"/>
                </a:lnTo>
                <a:lnTo>
                  <a:pt x="1666" y="1035"/>
                </a:lnTo>
                <a:lnTo>
                  <a:pt x="1681" y="1035"/>
                </a:lnTo>
                <a:lnTo>
                  <a:pt x="1681" y="1050"/>
                </a:lnTo>
                <a:lnTo>
                  <a:pt x="1666" y="1050"/>
                </a:lnTo>
                <a:lnTo>
                  <a:pt x="1666" y="1065"/>
                </a:lnTo>
                <a:lnTo>
                  <a:pt x="1651" y="1065"/>
                </a:lnTo>
                <a:lnTo>
                  <a:pt x="1651" y="1080"/>
                </a:lnTo>
                <a:lnTo>
                  <a:pt x="1651" y="1095"/>
                </a:lnTo>
                <a:lnTo>
                  <a:pt x="1666" y="1095"/>
                </a:lnTo>
                <a:lnTo>
                  <a:pt x="1651" y="1095"/>
                </a:lnTo>
                <a:lnTo>
                  <a:pt x="1651" y="1080"/>
                </a:lnTo>
                <a:lnTo>
                  <a:pt x="1636" y="1080"/>
                </a:lnTo>
                <a:lnTo>
                  <a:pt x="1621" y="1080"/>
                </a:lnTo>
                <a:lnTo>
                  <a:pt x="1606" y="1080"/>
                </a:lnTo>
                <a:lnTo>
                  <a:pt x="1606" y="1095"/>
                </a:lnTo>
                <a:lnTo>
                  <a:pt x="1606" y="1080"/>
                </a:lnTo>
                <a:lnTo>
                  <a:pt x="1591" y="1080"/>
                </a:lnTo>
                <a:lnTo>
                  <a:pt x="1591" y="1095"/>
                </a:lnTo>
                <a:lnTo>
                  <a:pt x="1591" y="1110"/>
                </a:lnTo>
                <a:lnTo>
                  <a:pt x="1591" y="1125"/>
                </a:lnTo>
                <a:lnTo>
                  <a:pt x="1576" y="1125"/>
                </a:lnTo>
                <a:lnTo>
                  <a:pt x="1561" y="1125"/>
                </a:lnTo>
                <a:lnTo>
                  <a:pt x="1561" y="1140"/>
                </a:lnTo>
                <a:lnTo>
                  <a:pt x="1546" y="1140"/>
                </a:lnTo>
                <a:lnTo>
                  <a:pt x="1531" y="1140"/>
                </a:lnTo>
                <a:lnTo>
                  <a:pt x="1531" y="1155"/>
                </a:lnTo>
                <a:lnTo>
                  <a:pt x="1531" y="1170"/>
                </a:lnTo>
                <a:lnTo>
                  <a:pt x="1516" y="1170"/>
                </a:lnTo>
                <a:lnTo>
                  <a:pt x="1516" y="1185"/>
                </a:lnTo>
                <a:lnTo>
                  <a:pt x="1516" y="1200"/>
                </a:lnTo>
                <a:lnTo>
                  <a:pt x="1516" y="1215"/>
                </a:lnTo>
                <a:lnTo>
                  <a:pt x="1501" y="1215"/>
                </a:lnTo>
                <a:lnTo>
                  <a:pt x="1501" y="1230"/>
                </a:lnTo>
                <a:lnTo>
                  <a:pt x="1486" y="1230"/>
                </a:lnTo>
                <a:lnTo>
                  <a:pt x="1471" y="1230"/>
                </a:lnTo>
                <a:lnTo>
                  <a:pt x="1471" y="1215"/>
                </a:lnTo>
                <a:lnTo>
                  <a:pt x="1471" y="1200"/>
                </a:lnTo>
                <a:lnTo>
                  <a:pt x="1456" y="1200"/>
                </a:lnTo>
                <a:lnTo>
                  <a:pt x="1441" y="1200"/>
                </a:lnTo>
                <a:lnTo>
                  <a:pt x="1426" y="1200"/>
                </a:lnTo>
                <a:lnTo>
                  <a:pt x="1426" y="1185"/>
                </a:lnTo>
                <a:lnTo>
                  <a:pt x="1426" y="1200"/>
                </a:lnTo>
                <a:lnTo>
                  <a:pt x="1411" y="1200"/>
                </a:lnTo>
                <a:lnTo>
                  <a:pt x="1396" y="1200"/>
                </a:lnTo>
                <a:lnTo>
                  <a:pt x="1396" y="1215"/>
                </a:lnTo>
                <a:lnTo>
                  <a:pt x="1381" y="1215"/>
                </a:lnTo>
                <a:lnTo>
                  <a:pt x="1366" y="1215"/>
                </a:lnTo>
                <a:lnTo>
                  <a:pt x="1351" y="1215"/>
                </a:lnTo>
                <a:lnTo>
                  <a:pt x="1336" y="1215"/>
                </a:lnTo>
                <a:lnTo>
                  <a:pt x="1321" y="1215"/>
                </a:lnTo>
                <a:lnTo>
                  <a:pt x="1306" y="1215"/>
                </a:lnTo>
                <a:lnTo>
                  <a:pt x="1291" y="1215"/>
                </a:lnTo>
                <a:lnTo>
                  <a:pt x="1276" y="1215"/>
                </a:lnTo>
                <a:lnTo>
                  <a:pt x="1276" y="1230"/>
                </a:lnTo>
                <a:lnTo>
                  <a:pt x="1261" y="1230"/>
                </a:lnTo>
                <a:lnTo>
                  <a:pt x="1261" y="1245"/>
                </a:lnTo>
                <a:lnTo>
                  <a:pt x="1246" y="1245"/>
                </a:lnTo>
                <a:lnTo>
                  <a:pt x="1231" y="1245"/>
                </a:lnTo>
                <a:lnTo>
                  <a:pt x="1216" y="1245"/>
                </a:lnTo>
                <a:lnTo>
                  <a:pt x="1216" y="1260"/>
                </a:lnTo>
                <a:lnTo>
                  <a:pt x="1201" y="1260"/>
                </a:lnTo>
                <a:lnTo>
                  <a:pt x="1186" y="1260"/>
                </a:lnTo>
                <a:lnTo>
                  <a:pt x="1186" y="1275"/>
                </a:lnTo>
                <a:lnTo>
                  <a:pt x="1171" y="1275"/>
                </a:lnTo>
                <a:lnTo>
                  <a:pt x="1171" y="1290"/>
                </a:lnTo>
                <a:lnTo>
                  <a:pt x="1156" y="1290"/>
                </a:lnTo>
                <a:lnTo>
                  <a:pt x="1141" y="1290"/>
                </a:lnTo>
                <a:lnTo>
                  <a:pt x="1141" y="1305"/>
                </a:lnTo>
                <a:lnTo>
                  <a:pt x="1126" y="1305"/>
                </a:lnTo>
                <a:lnTo>
                  <a:pt x="1126" y="1320"/>
                </a:lnTo>
                <a:lnTo>
                  <a:pt x="1111" y="1320"/>
                </a:lnTo>
                <a:lnTo>
                  <a:pt x="1111" y="1335"/>
                </a:lnTo>
                <a:lnTo>
                  <a:pt x="1111" y="1350"/>
                </a:lnTo>
                <a:lnTo>
                  <a:pt x="1096" y="1350"/>
                </a:lnTo>
                <a:lnTo>
                  <a:pt x="1096" y="1365"/>
                </a:lnTo>
                <a:lnTo>
                  <a:pt x="1096" y="1380"/>
                </a:lnTo>
                <a:lnTo>
                  <a:pt x="1081" y="1395"/>
                </a:lnTo>
                <a:lnTo>
                  <a:pt x="1081" y="1410"/>
                </a:lnTo>
                <a:lnTo>
                  <a:pt x="1066" y="1410"/>
                </a:lnTo>
                <a:lnTo>
                  <a:pt x="1066" y="1425"/>
                </a:lnTo>
                <a:lnTo>
                  <a:pt x="1066" y="1440"/>
                </a:lnTo>
                <a:lnTo>
                  <a:pt x="1051" y="1440"/>
                </a:lnTo>
                <a:lnTo>
                  <a:pt x="1036" y="1440"/>
                </a:lnTo>
                <a:lnTo>
                  <a:pt x="1036" y="1455"/>
                </a:lnTo>
                <a:lnTo>
                  <a:pt x="1036" y="1440"/>
                </a:lnTo>
                <a:lnTo>
                  <a:pt x="1036" y="1455"/>
                </a:lnTo>
                <a:lnTo>
                  <a:pt x="1021" y="1455"/>
                </a:lnTo>
                <a:lnTo>
                  <a:pt x="1021" y="1470"/>
                </a:lnTo>
                <a:lnTo>
                  <a:pt x="1021" y="1485"/>
                </a:lnTo>
                <a:lnTo>
                  <a:pt x="1006" y="1485"/>
                </a:lnTo>
                <a:lnTo>
                  <a:pt x="990" y="1485"/>
                </a:lnTo>
                <a:lnTo>
                  <a:pt x="975" y="1485"/>
                </a:lnTo>
                <a:lnTo>
                  <a:pt x="975" y="1500"/>
                </a:lnTo>
                <a:lnTo>
                  <a:pt x="960" y="1500"/>
                </a:lnTo>
                <a:lnTo>
                  <a:pt x="975" y="1485"/>
                </a:lnTo>
                <a:lnTo>
                  <a:pt x="960" y="1485"/>
                </a:lnTo>
                <a:lnTo>
                  <a:pt x="960" y="1500"/>
                </a:lnTo>
                <a:lnTo>
                  <a:pt x="960" y="1515"/>
                </a:lnTo>
                <a:lnTo>
                  <a:pt x="960" y="1530"/>
                </a:lnTo>
                <a:lnTo>
                  <a:pt x="945" y="1530"/>
                </a:lnTo>
                <a:lnTo>
                  <a:pt x="945" y="1545"/>
                </a:lnTo>
                <a:lnTo>
                  <a:pt x="930" y="1545"/>
                </a:lnTo>
                <a:lnTo>
                  <a:pt x="915" y="1560"/>
                </a:lnTo>
                <a:lnTo>
                  <a:pt x="900" y="1560"/>
                </a:lnTo>
                <a:lnTo>
                  <a:pt x="885" y="1575"/>
                </a:lnTo>
                <a:lnTo>
                  <a:pt x="885" y="1560"/>
                </a:lnTo>
                <a:lnTo>
                  <a:pt x="885" y="1575"/>
                </a:lnTo>
                <a:lnTo>
                  <a:pt x="870" y="1575"/>
                </a:lnTo>
                <a:lnTo>
                  <a:pt x="855" y="1575"/>
                </a:lnTo>
                <a:lnTo>
                  <a:pt x="840" y="1575"/>
                </a:lnTo>
                <a:lnTo>
                  <a:pt x="825" y="1575"/>
                </a:lnTo>
                <a:lnTo>
                  <a:pt x="810" y="1575"/>
                </a:lnTo>
                <a:lnTo>
                  <a:pt x="795" y="1575"/>
                </a:lnTo>
                <a:lnTo>
                  <a:pt x="795" y="1560"/>
                </a:lnTo>
                <a:lnTo>
                  <a:pt x="795" y="1575"/>
                </a:lnTo>
                <a:lnTo>
                  <a:pt x="780" y="1575"/>
                </a:lnTo>
                <a:lnTo>
                  <a:pt x="765" y="1575"/>
                </a:lnTo>
                <a:lnTo>
                  <a:pt x="750" y="1575"/>
                </a:lnTo>
                <a:lnTo>
                  <a:pt x="750" y="1590"/>
                </a:lnTo>
                <a:lnTo>
                  <a:pt x="735" y="1590"/>
                </a:lnTo>
                <a:lnTo>
                  <a:pt x="735" y="1575"/>
                </a:lnTo>
                <a:lnTo>
                  <a:pt x="750" y="1575"/>
                </a:lnTo>
                <a:lnTo>
                  <a:pt x="765" y="1575"/>
                </a:lnTo>
                <a:lnTo>
                  <a:pt x="765" y="1560"/>
                </a:lnTo>
                <a:lnTo>
                  <a:pt x="780" y="1560"/>
                </a:lnTo>
                <a:lnTo>
                  <a:pt x="795" y="1560"/>
                </a:lnTo>
                <a:lnTo>
                  <a:pt x="810" y="1560"/>
                </a:lnTo>
                <a:lnTo>
                  <a:pt x="825" y="156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11" name="Freeform 649"/>
          <p:cNvSpPr>
            <a:spLocks/>
          </p:cNvSpPr>
          <p:nvPr/>
        </p:nvSpPr>
        <p:spPr bwMode="auto">
          <a:xfrm>
            <a:off x="5651532" y="5543438"/>
            <a:ext cx="1388963" cy="1066236"/>
          </a:xfrm>
          <a:custGeom>
            <a:avLst/>
            <a:gdLst>
              <a:gd name="T0" fmla="*/ 1 w 1652"/>
              <a:gd name="T1" fmla="*/ 1 h 1290"/>
              <a:gd name="T2" fmla="*/ 1 w 1652"/>
              <a:gd name="T3" fmla="*/ 1 h 1290"/>
              <a:gd name="T4" fmla="*/ 1 w 1652"/>
              <a:gd name="T5" fmla="*/ 1 h 1290"/>
              <a:gd name="T6" fmla="*/ 1 w 1652"/>
              <a:gd name="T7" fmla="*/ 1 h 1290"/>
              <a:gd name="T8" fmla="*/ 1 w 1652"/>
              <a:gd name="T9" fmla="*/ 1 h 1290"/>
              <a:gd name="T10" fmla="*/ 1 w 1652"/>
              <a:gd name="T11" fmla="*/ 1 h 1290"/>
              <a:gd name="T12" fmla="*/ 1 w 1652"/>
              <a:gd name="T13" fmla="*/ 1 h 1290"/>
              <a:gd name="T14" fmla="*/ 1 w 1652"/>
              <a:gd name="T15" fmla="*/ 1 h 1290"/>
              <a:gd name="T16" fmla="*/ 1 w 1652"/>
              <a:gd name="T17" fmla="*/ 1 h 1290"/>
              <a:gd name="T18" fmla="*/ 1 w 1652"/>
              <a:gd name="T19" fmla="*/ 1 h 1290"/>
              <a:gd name="T20" fmla="*/ 1 w 1652"/>
              <a:gd name="T21" fmla="*/ 1 h 1290"/>
              <a:gd name="T22" fmla="*/ 1 w 1652"/>
              <a:gd name="T23" fmla="*/ 1 h 1290"/>
              <a:gd name="T24" fmla="*/ 1 w 1652"/>
              <a:gd name="T25" fmla="*/ 1 h 1290"/>
              <a:gd name="T26" fmla="*/ 1 w 1652"/>
              <a:gd name="T27" fmla="*/ 1 h 1290"/>
              <a:gd name="T28" fmla="*/ 1 w 1652"/>
              <a:gd name="T29" fmla="*/ 1 h 1290"/>
              <a:gd name="T30" fmla="*/ 1 w 1652"/>
              <a:gd name="T31" fmla="*/ 1 h 1290"/>
              <a:gd name="T32" fmla="*/ 1 w 1652"/>
              <a:gd name="T33" fmla="*/ 1 h 1290"/>
              <a:gd name="T34" fmla="*/ 1 w 1652"/>
              <a:gd name="T35" fmla="*/ 1 h 1290"/>
              <a:gd name="T36" fmla="*/ 1 w 1652"/>
              <a:gd name="T37" fmla="*/ 1 h 1290"/>
              <a:gd name="T38" fmla="*/ 1 w 1652"/>
              <a:gd name="T39" fmla="*/ 1 h 1290"/>
              <a:gd name="T40" fmla="*/ 1 w 1652"/>
              <a:gd name="T41" fmla="*/ 1 h 1290"/>
              <a:gd name="T42" fmla="*/ 1 w 1652"/>
              <a:gd name="T43" fmla="*/ 1 h 1290"/>
              <a:gd name="T44" fmla="*/ 1 w 1652"/>
              <a:gd name="T45" fmla="*/ 1 h 1290"/>
              <a:gd name="T46" fmla="*/ 1 w 1652"/>
              <a:gd name="T47" fmla="*/ 1 h 1290"/>
              <a:gd name="T48" fmla="*/ 1 w 1652"/>
              <a:gd name="T49" fmla="*/ 1 h 1290"/>
              <a:gd name="T50" fmla="*/ 1 w 1652"/>
              <a:gd name="T51" fmla="*/ 1 h 1290"/>
              <a:gd name="T52" fmla="*/ 1 w 1652"/>
              <a:gd name="T53" fmla="*/ 1 h 1290"/>
              <a:gd name="T54" fmla="*/ 1 w 1652"/>
              <a:gd name="T55" fmla="*/ 1 h 1290"/>
              <a:gd name="T56" fmla="*/ 1 w 1652"/>
              <a:gd name="T57" fmla="*/ 1 h 1290"/>
              <a:gd name="T58" fmla="*/ 1 w 1652"/>
              <a:gd name="T59" fmla="*/ 1 h 1290"/>
              <a:gd name="T60" fmla="*/ 1 w 1652"/>
              <a:gd name="T61" fmla="*/ 1 h 1290"/>
              <a:gd name="T62" fmla="*/ 1 w 1652"/>
              <a:gd name="T63" fmla="*/ 1 h 1290"/>
              <a:gd name="T64" fmla="*/ 1 w 1652"/>
              <a:gd name="T65" fmla="*/ 1 h 1290"/>
              <a:gd name="T66" fmla="*/ 1 w 1652"/>
              <a:gd name="T67" fmla="*/ 1 h 1290"/>
              <a:gd name="T68" fmla="*/ 1 w 1652"/>
              <a:gd name="T69" fmla="*/ 1 h 1290"/>
              <a:gd name="T70" fmla="*/ 1 w 1652"/>
              <a:gd name="T71" fmla="*/ 1 h 1290"/>
              <a:gd name="T72" fmla="*/ 1 w 1652"/>
              <a:gd name="T73" fmla="*/ 1 h 1290"/>
              <a:gd name="T74" fmla="*/ 1 w 1652"/>
              <a:gd name="T75" fmla="*/ 1 h 1290"/>
              <a:gd name="T76" fmla="*/ 1 w 1652"/>
              <a:gd name="T77" fmla="*/ 1 h 1290"/>
              <a:gd name="T78" fmla="*/ 1 w 1652"/>
              <a:gd name="T79" fmla="*/ 1 h 1290"/>
              <a:gd name="T80" fmla="*/ 1 w 1652"/>
              <a:gd name="T81" fmla="*/ 1 h 1290"/>
              <a:gd name="T82" fmla="*/ 1 w 1652"/>
              <a:gd name="T83" fmla="*/ 1 h 1290"/>
              <a:gd name="T84" fmla="*/ 1 w 1652"/>
              <a:gd name="T85" fmla="*/ 1 h 1290"/>
              <a:gd name="T86" fmla="*/ 1 w 1652"/>
              <a:gd name="T87" fmla="*/ 1 h 1290"/>
              <a:gd name="T88" fmla="*/ 1 w 1652"/>
              <a:gd name="T89" fmla="*/ 1 h 1290"/>
              <a:gd name="T90" fmla="*/ 1 w 1652"/>
              <a:gd name="T91" fmla="*/ 1 h 1290"/>
              <a:gd name="T92" fmla="*/ 1 w 1652"/>
              <a:gd name="T93" fmla="*/ 1 h 1290"/>
              <a:gd name="T94" fmla="*/ 1 w 1652"/>
              <a:gd name="T95" fmla="*/ 1 h 1290"/>
              <a:gd name="T96" fmla="*/ 1 w 1652"/>
              <a:gd name="T97" fmla="*/ 1 h 1290"/>
              <a:gd name="T98" fmla="*/ 1 w 1652"/>
              <a:gd name="T99" fmla="*/ 1 h 1290"/>
              <a:gd name="T100" fmla="*/ 1 w 1652"/>
              <a:gd name="T101" fmla="*/ 1 h 1290"/>
              <a:gd name="T102" fmla="*/ 1 w 1652"/>
              <a:gd name="T103" fmla="*/ 1 h 1290"/>
              <a:gd name="T104" fmla="*/ 1 w 1652"/>
              <a:gd name="T105" fmla="*/ 1 h 1290"/>
              <a:gd name="T106" fmla="*/ 1 w 1652"/>
              <a:gd name="T107" fmla="*/ 1 h 1290"/>
              <a:gd name="T108" fmla="*/ 1 w 1652"/>
              <a:gd name="T109" fmla="*/ 1 h 1290"/>
              <a:gd name="T110" fmla="*/ 1 w 1652"/>
              <a:gd name="T111" fmla="*/ 1 h 1290"/>
              <a:gd name="T112" fmla="*/ 1 w 1652"/>
              <a:gd name="T113" fmla="*/ 1 h 1290"/>
              <a:gd name="T114" fmla="*/ 1 w 1652"/>
              <a:gd name="T115" fmla="*/ 1 h 1290"/>
              <a:gd name="T116" fmla="*/ 1 w 1652"/>
              <a:gd name="T117" fmla="*/ 1 h 1290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652"/>
              <a:gd name="T178" fmla="*/ 0 h 1290"/>
              <a:gd name="T179" fmla="*/ 1652 w 1652"/>
              <a:gd name="T180" fmla="*/ 1290 h 1290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652" h="1290">
                <a:moveTo>
                  <a:pt x="556" y="0"/>
                </a:moveTo>
                <a:lnTo>
                  <a:pt x="541" y="15"/>
                </a:lnTo>
                <a:lnTo>
                  <a:pt x="541" y="0"/>
                </a:lnTo>
                <a:lnTo>
                  <a:pt x="541" y="15"/>
                </a:lnTo>
                <a:lnTo>
                  <a:pt x="526" y="15"/>
                </a:lnTo>
                <a:lnTo>
                  <a:pt x="526" y="30"/>
                </a:lnTo>
                <a:lnTo>
                  <a:pt x="526" y="45"/>
                </a:lnTo>
                <a:lnTo>
                  <a:pt x="511" y="45"/>
                </a:lnTo>
                <a:lnTo>
                  <a:pt x="511" y="60"/>
                </a:lnTo>
                <a:lnTo>
                  <a:pt x="511" y="75"/>
                </a:lnTo>
                <a:lnTo>
                  <a:pt x="526" y="60"/>
                </a:lnTo>
                <a:lnTo>
                  <a:pt x="541" y="60"/>
                </a:lnTo>
                <a:lnTo>
                  <a:pt x="556" y="60"/>
                </a:lnTo>
                <a:lnTo>
                  <a:pt x="556" y="45"/>
                </a:lnTo>
                <a:lnTo>
                  <a:pt x="571" y="45"/>
                </a:lnTo>
                <a:lnTo>
                  <a:pt x="556" y="45"/>
                </a:lnTo>
                <a:lnTo>
                  <a:pt x="571" y="45"/>
                </a:lnTo>
                <a:lnTo>
                  <a:pt x="571" y="60"/>
                </a:lnTo>
                <a:lnTo>
                  <a:pt x="556" y="60"/>
                </a:lnTo>
                <a:lnTo>
                  <a:pt x="571" y="60"/>
                </a:lnTo>
                <a:lnTo>
                  <a:pt x="571" y="75"/>
                </a:lnTo>
                <a:lnTo>
                  <a:pt x="571" y="60"/>
                </a:lnTo>
                <a:lnTo>
                  <a:pt x="586" y="75"/>
                </a:lnTo>
                <a:lnTo>
                  <a:pt x="571" y="75"/>
                </a:lnTo>
                <a:lnTo>
                  <a:pt x="571" y="90"/>
                </a:lnTo>
                <a:lnTo>
                  <a:pt x="556" y="90"/>
                </a:lnTo>
                <a:lnTo>
                  <a:pt x="556" y="105"/>
                </a:lnTo>
                <a:lnTo>
                  <a:pt x="556" y="120"/>
                </a:lnTo>
                <a:lnTo>
                  <a:pt x="556" y="105"/>
                </a:lnTo>
                <a:lnTo>
                  <a:pt x="541" y="105"/>
                </a:lnTo>
                <a:lnTo>
                  <a:pt x="541" y="120"/>
                </a:lnTo>
                <a:lnTo>
                  <a:pt x="526" y="120"/>
                </a:lnTo>
                <a:lnTo>
                  <a:pt x="526" y="135"/>
                </a:lnTo>
                <a:lnTo>
                  <a:pt x="526" y="150"/>
                </a:lnTo>
                <a:lnTo>
                  <a:pt x="541" y="150"/>
                </a:lnTo>
                <a:lnTo>
                  <a:pt x="556" y="150"/>
                </a:lnTo>
                <a:lnTo>
                  <a:pt x="556" y="135"/>
                </a:lnTo>
                <a:lnTo>
                  <a:pt x="571" y="135"/>
                </a:lnTo>
                <a:lnTo>
                  <a:pt x="586" y="135"/>
                </a:lnTo>
                <a:lnTo>
                  <a:pt x="586" y="120"/>
                </a:lnTo>
                <a:lnTo>
                  <a:pt x="601" y="120"/>
                </a:lnTo>
                <a:lnTo>
                  <a:pt x="616" y="120"/>
                </a:lnTo>
                <a:lnTo>
                  <a:pt x="631" y="120"/>
                </a:lnTo>
                <a:lnTo>
                  <a:pt x="631" y="105"/>
                </a:lnTo>
                <a:lnTo>
                  <a:pt x="631" y="120"/>
                </a:lnTo>
                <a:lnTo>
                  <a:pt x="631" y="135"/>
                </a:lnTo>
                <a:lnTo>
                  <a:pt x="616" y="135"/>
                </a:lnTo>
                <a:lnTo>
                  <a:pt x="631" y="135"/>
                </a:lnTo>
                <a:lnTo>
                  <a:pt x="631" y="150"/>
                </a:lnTo>
                <a:lnTo>
                  <a:pt x="646" y="150"/>
                </a:lnTo>
                <a:lnTo>
                  <a:pt x="646" y="165"/>
                </a:lnTo>
                <a:lnTo>
                  <a:pt x="631" y="165"/>
                </a:lnTo>
                <a:lnTo>
                  <a:pt x="631" y="180"/>
                </a:lnTo>
                <a:lnTo>
                  <a:pt x="646" y="180"/>
                </a:lnTo>
                <a:lnTo>
                  <a:pt x="661" y="180"/>
                </a:lnTo>
                <a:lnTo>
                  <a:pt x="661" y="165"/>
                </a:lnTo>
                <a:lnTo>
                  <a:pt x="661" y="180"/>
                </a:lnTo>
                <a:lnTo>
                  <a:pt x="676" y="180"/>
                </a:lnTo>
                <a:lnTo>
                  <a:pt x="676" y="165"/>
                </a:lnTo>
                <a:lnTo>
                  <a:pt x="691" y="165"/>
                </a:lnTo>
                <a:lnTo>
                  <a:pt x="691" y="180"/>
                </a:lnTo>
                <a:lnTo>
                  <a:pt x="691" y="195"/>
                </a:lnTo>
                <a:lnTo>
                  <a:pt x="676" y="195"/>
                </a:lnTo>
                <a:lnTo>
                  <a:pt x="691" y="195"/>
                </a:lnTo>
                <a:lnTo>
                  <a:pt x="706" y="195"/>
                </a:lnTo>
                <a:lnTo>
                  <a:pt x="706" y="210"/>
                </a:lnTo>
                <a:lnTo>
                  <a:pt x="721" y="210"/>
                </a:lnTo>
                <a:lnTo>
                  <a:pt x="736" y="225"/>
                </a:lnTo>
                <a:lnTo>
                  <a:pt x="736" y="240"/>
                </a:lnTo>
                <a:lnTo>
                  <a:pt x="751" y="240"/>
                </a:lnTo>
                <a:lnTo>
                  <a:pt x="751" y="255"/>
                </a:lnTo>
                <a:lnTo>
                  <a:pt x="751" y="270"/>
                </a:lnTo>
                <a:lnTo>
                  <a:pt x="766" y="285"/>
                </a:lnTo>
                <a:lnTo>
                  <a:pt x="766" y="300"/>
                </a:lnTo>
                <a:lnTo>
                  <a:pt x="766" y="315"/>
                </a:lnTo>
                <a:lnTo>
                  <a:pt x="766" y="330"/>
                </a:lnTo>
                <a:lnTo>
                  <a:pt x="766" y="315"/>
                </a:lnTo>
                <a:lnTo>
                  <a:pt x="766" y="300"/>
                </a:lnTo>
                <a:lnTo>
                  <a:pt x="766" y="285"/>
                </a:lnTo>
                <a:lnTo>
                  <a:pt x="751" y="285"/>
                </a:lnTo>
                <a:lnTo>
                  <a:pt x="751" y="270"/>
                </a:lnTo>
                <a:lnTo>
                  <a:pt x="751" y="255"/>
                </a:lnTo>
                <a:lnTo>
                  <a:pt x="751" y="240"/>
                </a:lnTo>
                <a:lnTo>
                  <a:pt x="736" y="240"/>
                </a:lnTo>
                <a:lnTo>
                  <a:pt x="736" y="225"/>
                </a:lnTo>
                <a:lnTo>
                  <a:pt x="721" y="225"/>
                </a:lnTo>
                <a:lnTo>
                  <a:pt x="721" y="240"/>
                </a:lnTo>
                <a:lnTo>
                  <a:pt x="736" y="240"/>
                </a:lnTo>
                <a:lnTo>
                  <a:pt x="721" y="240"/>
                </a:lnTo>
                <a:lnTo>
                  <a:pt x="736" y="240"/>
                </a:lnTo>
                <a:lnTo>
                  <a:pt x="721" y="240"/>
                </a:lnTo>
                <a:lnTo>
                  <a:pt x="736" y="240"/>
                </a:lnTo>
                <a:lnTo>
                  <a:pt x="721" y="240"/>
                </a:lnTo>
                <a:lnTo>
                  <a:pt x="721" y="255"/>
                </a:lnTo>
                <a:lnTo>
                  <a:pt x="736" y="255"/>
                </a:lnTo>
                <a:lnTo>
                  <a:pt x="736" y="270"/>
                </a:lnTo>
                <a:lnTo>
                  <a:pt x="751" y="270"/>
                </a:lnTo>
                <a:lnTo>
                  <a:pt x="751" y="285"/>
                </a:lnTo>
                <a:lnTo>
                  <a:pt x="751" y="270"/>
                </a:lnTo>
                <a:lnTo>
                  <a:pt x="751" y="285"/>
                </a:lnTo>
                <a:lnTo>
                  <a:pt x="751" y="300"/>
                </a:lnTo>
                <a:lnTo>
                  <a:pt x="766" y="300"/>
                </a:lnTo>
                <a:lnTo>
                  <a:pt x="751" y="300"/>
                </a:lnTo>
                <a:lnTo>
                  <a:pt x="766" y="300"/>
                </a:lnTo>
                <a:lnTo>
                  <a:pt x="766" y="315"/>
                </a:lnTo>
                <a:lnTo>
                  <a:pt x="766" y="300"/>
                </a:lnTo>
                <a:lnTo>
                  <a:pt x="766" y="315"/>
                </a:lnTo>
                <a:lnTo>
                  <a:pt x="766" y="330"/>
                </a:lnTo>
                <a:lnTo>
                  <a:pt x="766" y="345"/>
                </a:lnTo>
                <a:lnTo>
                  <a:pt x="766" y="360"/>
                </a:lnTo>
                <a:lnTo>
                  <a:pt x="751" y="360"/>
                </a:lnTo>
                <a:lnTo>
                  <a:pt x="736" y="360"/>
                </a:lnTo>
                <a:lnTo>
                  <a:pt x="736" y="375"/>
                </a:lnTo>
                <a:lnTo>
                  <a:pt x="721" y="375"/>
                </a:lnTo>
                <a:lnTo>
                  <a:pt x="721" y="390"/>
                </a:lnTo>
                <a:lnTo>
                  <a:pt x="706" y="405"/>
                </a:lnTo>
                <a:lnTo>
                  <a:pt x="706" y="420"/>
                </a:lnTo>
                <a:lnTo>
                  <a:pt x="691" y="420"/>
                </a:lnTo>
                <a:lnTo>
                  <a:pt x="691" y="435"/>
                </a:lnTo>
                <a:lnTo>
                  <a:pt x="691" y="420"/>
                </a:lnTo>
                <a:lnTo>
                  <a:pt x="676" y="435"/>
                </a:lnTo>
                <a:lnTo>
                  <a:pt x="691" y="435"/>
                </a:lnTo>
                <a:lnTo>
                  <a:pt x="691" y="450"/>
                </a:lnTo>
                <a:lnTo>
                  <a:pt x="706" y="450"/>
                </a:lnTo>
                <a:lnTo>
                  <a:pt x="721" y="450"/>
                </a:lnTo>
                <a:lnTo>
                  <a:pt x="736" y="450"/>
                </a:lnTo>
                <a:lnTo>
                  <a:pt x="751" y="450"/>
                </a:lnTo>
                <a:lnTo>
                  <a:pt x="751" y="435"/>
                </a:lnTo>
                <a:lnTo>
                  <a:pt x="736" y="420"/>
                </a:lnTo>
                <a:lnTo>
                  <a:pt x="736" y="405"/>
                </a:lnTo>
                <a:lnTo>
                  <a:pt x="736" y="420"/>
                </a:lnTo>
                <a:lnTo>
                  <a:pt x="736" y="405"/>
                </a:lnTo>
                <a:lnTo>
                  <a:pt x="736" y="390"/>
                </a:lnTo>
                <a:lnTo>
                  <a:pt x="736" y="405"/>
                </a:lnTo>
                <a:lnTo>
                  <a:pt x="736" y="420"/>
                </a:lnTo>
                <a:lnTo>
                  <a:pt x="736" y="435"/>
                </a:lnTo>
                <a:lnTo>
                  <a:pt x="736" y="420"/>
                </a:lnTo>
                <a:lnTo>
                  <a:pt x="736" y="435"/>
                </a:lnTo>
                <a:lnTo>
                  <a:pt x="736" y="420"/>
                </a:lnTo>
                <a:lnTo>
                  <a:pt x="736" y="405"/>
                </a:lnTo>
                <a:lnTo>
                  <a:pt x="736" y="390"/>
                </a:lnTo>
                <a:lnTo>
                  <a:pt x="721" y="390"/>
                </a:lnTo>
                <a:lnTo>
                  <a:pt x="721" y="375"/>
                </a:lnTo>
                <a:lnTo>
                  <a:pt x="721" y="390"/>
                </a:lnTo>
                <a:lnTo>
                  <a:pt x="736" y="390"/>
                </a:lnTo>
                <a:lnTo>
                  <a:pt x="736" y="405"/>
                </a:lnTo>
                <a:lnTo>
                  <a:pt x="736" y="420"/>
                </a:lnTo>
                <a:lnTo>
                  <a:pt x="751" y="420"/>
                </a:lnTo>
                <a:lnTo>
                  <a:pt x="751" y="435"/>
                </a:lnTo>
                <a:lnTo>
                  <a:pt x="751" y="450"/>
                </a:lnTo>
                <a:lnTo>
                  <a:pt x="766" y="450"/>
                </a:lnTo>
                <a:lnTo>
                  <a:pt x="766" y="465"/>
                </a:lnTo>
                <a:lnTo>
                  <a:pt x="781" y="465"/>
                </a:lnTo>
                <a:lnTo>
                  <a:pt x="796" y="465"/>
                </a:lnTo>
                <a:lnTo>
                  <a:pt x="811" y="465"/>
                </a:lnTo>
                <a:lnTo>
                  <a:pt x="826" y="465"/>
                </a:lnTo>
                <a:lnTo>
                  <a:pt x="841" y="465"/>
                </a:lnTo>
                <a:lnTo>
                  <a:pt x="841" y="480"/>
                </a:lnTo>
                <a:lnTo>
                  <a:pt x="856" y="480"/>
                </a:lnTo>
                <a:lnTo>
                  <a:pt x="856" y="495"/>
                </a:lnTo>
                <a:lnTo>
                  <a:pt x="841" y="495"/>
                </a:lnTo>
                <a:lnTo>
                  <a:pt x="856" y="495"/>
                </a:lnTo>
                <a:lnTo>
                  <a:pt x="856" y="480"/>
                </a:lnTo>
                <a:lnTo>
                  <a:pt x="856" y="495"/>
                </a:lnTo>
                <a:lnTo>
                  <a:pt x="871" y="495"/>
                </a:lnTo>
                <a:lnTo>
                  <a:pt x="886" y="495"/>
                </a:lnTo>
                <a:lnTo>
                  <a:pt x="886" y="510"/>
                </a:lnTo>
                <a:lnTo>
                  <a:pt x="901" y="510"/>
                </a:lnTo>
                <a:lnTo>
                  <a:pt x="916" y="510"/>
                </a:lnTo>
                <a:lnTo>
                  <a:pt x="916" y="525"/>
                </a:lnTo>
                <a:lnTo>
                  <a:pt x="901" y="525"/>
                </a:lnTo>
                <a:lnTo>
                  <a:pt x="901" y="540"/>
                </a:lnTo>
                <a:lnTo>
                  <a:pt x="916" y="540"/>
                </a:lnTo>
                <a:lnTo>
                  <a:pt x="916" y="555"/>
                </a:lnTo>
                <a:lnTo>
                  <a:pt x="916" y="540"/>
                </a:lnTo>
                <a:lnTo>
                  <a:pt x="931" y="540"/>
                </a:lnTo>
                <a:lnTo>
                  <a:pt x="916" y="540"/>
                </a:lnTo>
                <a:lnTo>
                  <a:pt x="931" y="540"/>
                </a:lnTo>
                <a:lnTo>
                  <a:pt x="946" y="540"/>
                </a:lnTo>
                <a:lnTo>
                  <a:pt x="946" y="525"/>
                </a:lnTo>
                <a:lnTo>
                  <a:pt x="961" y="525"/>
                </a:lnTo>
                <a:lnTo>
                  <a:pt x="976" y="525"/>
                </a:lnTo>
                <a:lnTo>
                  <a:pt x="961" y="525"/>
                </a:lnTo>
                <a:lnTo>
                  <a:pt x="976" y="525"/>
                </a:lnTo>
                <a:lnTo>
                  <a:pt x="961" y="540"/>
                </a:lnTo>
                <a:lnTo>
                  <a:pt x="976" y="540"/>
                </a:lnTo>
                <a:lnTo>
                  <a:pt x="976" y="525"/>
                </a:lnTo>
                <a:lnTo>
                  <a:pt x="991" y="525"/>
                </a:lnTo>
                <a:lnTo>
                  <a:pt x="976" y="525"/>
                </a:lnTo>
                <a:lnTo>
                  <a:pt x="976" y="510"/>
                </a:lnTo>
                <a:lnTo>
                  <a:pt x="976" y="495"/>
                </a:lnTo>
                <a:lnTo>
                  <a:pt x="976" y="510"/>
                </a:lnTo>
                <a:lnTo>
                  <a:pt x="976" y="495"/>
                </a:lnTo>
                <a:lnTo>
                  <a:pt x="961" y="495"/>
                </a:lnTo>
                <a:lnTo>
                  <a:pt x="946" y="495"/>
                </a:lnTo>
                <a:lnTo>
                  <a:pt x="946" y="480"/>
                </a:lnTo>
                <a:lnTo>
                  <a:pt x="946" y="495"/>
                </a:lnTo>
                <a:lnTo>
                  <a:pt x="946" y="480"/>
                </a:lnTo>
                <a:lnTo>
                  <a:pt x="946" y="495"/>
                </a:lnTo>
                <a:lnTo>
                  <a:pt x="946" y="480"/>
                </a:lnTo>
                <a:lnTo>
                  <a:pt x="946" y="495"/>
                </a:lnTo>
                <a:lnTo>
                  <a:pt x="946" y="480"/>
                </a:lnTo>
                <a:lnTo>
                  <a:pt x="931" y="480"/>
                </a:lnTo>
                <a:lnTo>
                  <a:pt x="931" y="465"/>
                </a:lnTo>
                <a:lnTo>
                  <a:pt x="916" y="465"/>
                </a:lnTo>
                <a:lnTo>
                  <a:pt x="916" y="450"/>
                </a:lnTo>
                <a:lnTo>
                  <a:pt x="901" y="450"/>
                </a:lnTo>
                <a:lnTo>
                  <a:pt x="901" y="435"/>
                </a:lnTo>
                <a:lnTo>
                  <a:pt x="901" y="420"/>
                </a:lnTo>
                <a:lnTo>
                  <a:pt x="886" y="420"/>
                </a:lnTo>
                <a:lnTo>
                  <a:pt x="886" y="405"/>
                </a:lnTo>
                <a:lnTo>
                  <a:pt x="871" y="405"/>
                </a:lnTo>
                <a:lnTo>
                  <a:pt x="871" y="390"/>
                </a:lnTo>
                <a:lnTo>
                  <a:pt x="856" y="390"/>
                </a:lnTo>
                <a:lnTo>
                  <a:pt x="856" y="375"/>
                </a:lnTo>
                <a:lnTo>
                  <a:pt x="856" y="360"/>
                </a:lnTo>
                <a:lnTo>
                  <a:pt x="841" y="360"/>
                </a:lnTo>
                <a:lnTo>
                  <a:pt x="841" y="345"/>
                </a:lnTo>
                <a:lnTo>
                  <a:pt x="841" y="330"/>
                </a:lnTo>
                <a:lnTo>
                  <a:pt x="826" y="330"/>
                </a:lnTo>
                <a:lnTo>
                  <a:pt x="826" y="315"/>
                </a:lnTo>
                <a:lnTo>
                  <a:pt x="811" y="315"/>
                </a:lnTo>
                <a:lnTo>
                  <a:pt x="811" y="300"/>
                </a:lnTo>
                <a:lnTo>
                  <a:pt x="796" y="300"/>
                </a:lnTo>
                <a:lnTo>
                  <a:pt x="796" y="285"/>
                </a:lnTo>
                <a:lnTo>
                  <a:pt x="796" y="270"/>
                </a:lnTo>
                <a:lnTo>
                  <a:pt x="781" y="270"/>
                </a:lnTo>
                <a:lnTo>
                  <a:pt x="781" y="255"/>
                </a:lnTo>
                <a:lnTo>
                  <a:pt x="766" y="255"/>
                </a:lnTo>
                <a:lnTo>
                  <a:pt x="766" y="240"/>
                </a:lnTo>
                <a:lnTo>
                  <a:pt x="751" y="240"/>
                </a:lnTo>
                <a:lnTo>
                  <a:pt x="766" y="240"/>
                </a:lnTo>
                <a:lnTo>
                  <a:pt x="751" y="225"/>
                </a:lnTo>
                <a:lnTo>
                  <a:pt x="766" y="225"/>
                </a:lnTo>
                <a:lnTo>
                  <a:pt x="751" y="225"/>
                </a:lnTo>
                <a:lnTo>
                  <a:pt x="736" y="225"/>
                </a:lnTo>
                <a:lnTo>
                  <a:pt x="736" y="210"/>
                </a:lnTo>
                <a:lnTo>
                  <a:pt x="736" y="195"/>
                </a:lnTo>
                <a:lnTo>
                  <a:pt x="736" y="180"/>
                </a:lnTo>
                <a:lnTo>
                  <a:pt x="721" y="180"/>
                </a:lnTo>
                <a:lnTo>
                  <a:pt x="721" y="165"/>
                </a:lnTo>
                <a:lnTo>
                  <a:pt x="706" y="165"/>
                </a:lnTo>
                <a:lnTo>
                  <a:pt x="706" y="150"/>
                </a:lnTo>
                <a:lnTo>
                  <a:pt x="706" y="135"/>
                </a:lnTo>
                <a:lnTo>
                  <a:pt x="691" y="135"/>
                </a:lnTo>
                <a:lnTo>
                  <a:pt x="691" y="120"/>
                </a:lnTo>
                <a:lnTo>
                  <a:pt x="691" y="105"/>
                </a:lnTo>
                <a:lnTo>
                  <a:pt x="706" y="105"/>
                </a:lnTo>
                <a:lnTo>
                  <a:pt x="706" y="120"/>
                </a:lnTo>
                <a:lnTo>
                  <a:pt x="706" y="135"/>
                </a:lnTo>
                <a:lnTo>
                  <a:pt x="706" y="150"/>
                </a:lnTo>
                <a:lnTo>
                  <a:pt x="721" y="150"/>
                </a:lnTo>
                <a:lnTo>
                  <a:pt x="721" y="165"/>
                </a:lnTo>
                <a:lnTo>
                  <a:pt x="736" y="180"/>
                </a:lnTo>
                <a:lnTo>
                  <a:pt x="736" y="195"/>
                </a:lnTo>
                <a:lnTo>
                  <a:pt x="751" y="195"/>
                </a:lnTo>
                <a:lnTo>
                  <a:pt x="751" y="210"/>
                </a:lnTo>
                <a:lnTo>
                  <a:pt x="751" y="225"/>
                </a:lnTo>
                <a:lnTo>
                  <a:pt x="766" y="225"/>
                </a:lnTo>
                <a:lnTo>
                  <a:pt x="766" y="240"/>
                </a:lnTo>
                <a:lnTo>
                  <a:pt x="781" y="255"/>
                </a:lnTo>
                <a:lnTo>
                  <a:pt x="796" y="270"/>
                </a:lnTo>
                <a:lnTo>
                  <a:pt x="796" y="285"/>
                </a:lnTo>
                <a:lnTo>
                  <a:pt x="811" y="285"/>
                </a:lnTo>
                <a:lnTo>
                  <a:pt x="811" y="300"/>
                </a:lnTo>
                <a:lnTo>
                  <a:pt x="826" y="300"/>
                </a:lnTo>
                <a:lnTo>
                  <a:pt x="826" y="315"/>
                </a:lnTo>
                <a:lnTo>
                  <a:pt x="826" y="330"/>
                </a:lnTo>
                <a:lnTo>
                  <a:pt x="841" y="330"/>
                </a:lnTo>
                <a:lnTo>
                  <a:pt x="841" y="345"/>
                </a:lnTo>
                <a:lnTo>
                  <a:pt x="841" y="360"/>
                </a:lnTo>
                <a:lnTo>
                  <a:pt x="856" y="360"/>
                </a:lnTo>
                <a:lnTo>
                  <a:pt x="856" y="375"/>
                </a:lnTo>
                <a:lnTo>
                  <a:pt x="871" y="375"/>
                </a:lnTo>
                <a:lnTo>
                  <a:pt x="871" y="390"/>
                </a:lnTo>
                <a:lnTo>
                  <a:pt x="886" y="405"/>
                </a:lnTo>
                <a:lnTo>
                  <a:pt x="886" y="420"/>
                </a:lnTo>
                <a:lnTo>
                  <a:pt x="901" y="420"/>
                </a:lnTo>
                <a:lnTo>
                  <a:pt x="901" y="435"/>
                </a:lnTo>
                <a:lnTo>
                  <a:pt x="916" y="435"/>
                </a:lnTo>
                <a:lnTo>
                  <a:pt x="916" y="450"/>
                </a:lnTo>
                <a:lnTo>
                  <a:pt x="931" y="450"/>
                </a:lnTo>
                <a:lnTo>
                  <a:pt x="931" y="465"/>
                </a:lnTo>
                <a:lnTo>
                  <a:pt x="946" y="465"/>
                </a:lnTo>
                <a:lnTo>
                  <a:pt x="946" y="480"/>
                </a:lnTo>
                <a:lnTo>
                  <a:pt x="961" y="480"/>
                </a:lnTo>
                <a:lnTo>
                  <a:pt x="976" y="495"/>
                </a:lnTo>
                <a:lnTo>
                  <a:pt x="991" y="510"/>
                </a:lnTo>
                <a:lnTo>
                  <a:pt x="1006" y="510"/>
                </a:lnTo>
                <a:lnTo>
                  <a:pt x="1021" y="510"/>
                </a:lnTo>
                <a:lnTo>
                  <a:pt x="1036" y="495"/>
                </a:lnTo>
                <a:lnTo>
                  <a:pt x="1051" y="495"/>
                </a:lnTo>
                <a:lnTo>
                  <a:pt x="1051" y="480"/>
                </a:lnTo>
                <a:lnTo>
                  <a:pt x="1066" y="480"/>
                </a:lnTo>
                <a:lnTo>
                  <a:pt x="1081" y="480"/>
                </a:lnTo>
                <a:lnTo>
                  <a:pt x="1096" y="480"/>
                </a:lnTo>
                <a:lnTo>
                  <a:pt x="1111" y="465"/>
                </a:lnTo>
                <a:lnTo>
                  <a:pt x="1126" y="465"/>
                </a:lnTo>
                <a:lnTo>
                  <a:pt x="1126" y="450"/>
                </a:lnTo>
                <a:lnTo>
                  <a:pt x="1141" y="450"/>
                </a:lnTo>
                <a:lnTo>
                  <a:pt x="1141" y="435"/>
                </a:lnTo>
                <a:lnTo>
                  <a:pt x="1141" y="420"/>
                </a:lnTo>
                <a:lnTo>
                  <a:pt x="1141" y="405"/>
                </a:lnTo>
                <a:lnTo>
                  <a:pt x="1156" y="405"/>
                </a:lnTo>
                <a:lnTo>
                  <a:pt x="1156" y="390"/>
                </a:lnTo>
                <a:lnTo>
                  <a:pt x="1171" y="390"/>
                </a:lnTo>
                <a:lnTo>
                  <a:pt x="1186" y="375"/>
                </a:lnTo>
                <a:lnTo>
                  <a:pt x="1171" y="375"/>
                </a:lnTo>
                <a:lnTo>
                  <a:pt x="1171" y="360"/>
                </a:lnTo>
                <a:lnTo>
                  <a:pt x="1186" y="360"/>
                </a:lnTo>
                <a:lnTo>
                  <a:pt x="1186" y="345"/>
                </a:lnTo>
                <a:lnTo>
                  <a:pt x="1201" y="345"/>
                </a:lnTo>
                <a:lnTo>
                  <a:pt x="1201" y="360"/>
                </a:lnTo>
                <a:lnTo>
                  <a:pt x="1201" y="375"/>
                </a:lnTo>
                <a:lnTo>
                  <a:pt x="1186" y="375"/>
                </a:lnTo>
                <a:lnTo>
                  <a:pt x="1201" y="375"/>
                </a:lnTo>
                <a:lnTo>
                  <a:pt x="1201" y="390"/>
                </a:lnTo>
                <a:lnTo>
                  <a:pt x="1216" y="405"/>
                </a:lnTo>
                <a:lnTo>
                  <a:pt x="1216" y="420"/>
                </a:lnTo>
                <a:lnTo>
                  <a:pt x="1231" y="420"/>
                </a:lnTo>
                <a:lnTo>
                  <a:pt x="1246" y="420"/>
                </a:lnTo>
                <a:lnTo>
                  <a:pt x="1246" y="435"/>
                </a:lnTo>
                <a:lnTo>
                  <a:pt x="1261" y="435"/>
                </a:lnTo>
                <a:lnTo>
                  <a:pt x="1276" y="435"/>
                </a:lnTo>
                <a:lnTo>
                  <a:pt x="1291" y="435"/>
                </a:lnTo>
                <a:lnTo>
                  <a:pt x="1306" y="435"/>
                </a:lnTo>
                <a:lnTo>
                  <a:pt x="1306" y="420"/>
                </a:lnTo>
                <a:lnTo>
                  <a:pt x="1321" y="420"/>
                </a:lnTo>
                <a:lnTo>
                  <a:pt x="1321" y="405"/>
                </a:lnTo>
                <a:lnTo>
                  <a:pt x="1321" y="390"/>
                </a:lnTo>
                <a:lnTo>
                  <a:pt x="1321" y="375"/>
                </a:lnTo>
                <a:lnTo>
                  <a:pt x="1336" y="375"/>
                </a:lnTo>
                <a:lnTo>
                  <a:pt x="1336" y="360"/>
                </a:lnTo>
                <a:lnTo>
                  <a:pt x="1352" y="360"/>
                </a:lnTo>
                <a:lnTo>
                  <a:pt x="1367" y="360"/>
                </a:lnTo>
                <a:lnTo>
                  <a:pt x="1382" y="360"/>
                </a:lnTo>
                <a:lnTo>
                  <a:pt x="1382" y="345"/>
                </a:lnTo>
                <a:lnTo>
                  <a:pt x="1397" y="345"/>
                </a:lnTo>
                <a:lnTo>
                  <a:pt x="1412" y="345"/>
                </a:lnTo>
                <a:lnTo>
                  <a:pt x="1427" y="345"/>
                </a:lnTo>
                <a:lnTo>
                  <a:pt x="1442" y="345"/>
                </a:lnTo>
                <a:lnTo>
                  <a:pt x="1457" y="345"/>
                </a:lnTo>
                <a:lnTo>
                  <a:pt x="1472" y="345"/>
                </a:lnTo>
                <a:lnTo>
                  <a:pt x="1487" y="345"/>
                </a:lnTo>
                <a:lnTo>
                  <a:pt x="1487" y="360"/>
                </a:lnTo>
                <a:lnTo>
                  <a:pt x="1502" y="360"/>
                </a:lnTo>
                <a:lnTo>
                  <a:pt x="1502" y="375"/>
                </a:lnTo>
                <a:lnTo>
                  <a:pt x="1517" y="375"/>
                </a:lnTo>
                <a:lnTo>
                  <a:pt x="1532" y="375"/>
                </a:lnTo>
                <a:lnTo>
                  <a:pt x="1532" y="360"/>
                </a:lnTo>
                <a:lnTo>
                  <a:pt x="1547" y="360"/>
                </a:lnTo>
                <a:lnTo>
                  <a:pt x="1562" y="360"/>
                </a:lnTo>
                <a:lnTo>
                  <a:pt x="1562" y="375"/>
                </a:lnTo>
                <a:lnTo>
                  <a:pt x="1577" y="375"/>
                </a:lnTo>
                <a:lnTo>
                  <a:pt x="1577" y="390"/>
                </a:lnTo>
                <a:lnTo>
                  <a:pt x="1592" y="390"/>
                </a:lnTo>
                <a:lnTo>
                  <a:pt x="1607" y="390"/>
                </a:lnTo>
                <a:lnTo>
                  <a:pt x="1607" y="375"/>
                </a:lnTo>
                <a:lnTo>
                  <a:pt x="1622" y="375"/>
                </a:lnTo>
                <a:lnTo>
                  <a:pt x="1622" y="390"/>
                </a:lnTo>
                <a:lnTo>
                  <a:pt x="1637" y="390"/>
                </a:lnTo>
                <a:lnTo>
                  <a:pt x="1637" y="405"/>
                </a:lnTo>
                <a:lnTo>
                  <a:pt x="1622" y="405"/>
                </a:lnTo>
                <a:lnTo>
                  <a:pt x="1637" y="405"/>
                </a:lnTo>
                <a:lnTo>
                  <a:pt x="1637" y="420"/>
                </a:lnTo>
                <a:lnTo>
                  <a:pt x="1652" y="420"/>
                </a:lnTo>
                <a:lnTo>
                  <a:pt x="1652" y="435"/>
                </a:lnTo>
                <a:lnTo>
                  <a:pt x="1637" y="435"/>
                </a:lnTo>
                <a:lnTo>
                  <a:pt x="1637" y="450"/>
                </a:lnTo>
                <a:lnTo>
                  <a:pt x="1622" y="450"/>
                </a:lnTo>
                <a:lnTo>
                  <a:pt x="1622" y="465"/>
                </a:lnTo>
                <a:lnTo>
                  <a:pt x="1622" y="450"/>
                </a:lnTo>
                <a:lnTo>
                  <a:pt x="1622" y="465"/>
                </a:lnTo>
                <a:lnTo>
                  <a:pt x="1607" y="465"/>
                </a:lnTo>
                <a:lnTo>
                  <a:pt x="1592" y="465"/>
                </a:lnTo>
                <a:lnTo>
                  <a:pt x="1592" y="450"/>
                </a:lnTo>
                <a:lnTo>
                  <a:pt x="1577" y="450"/>
                </a:lnTo>
                <a:lnTo>
                  <a:pt x="1562" y="450"/>
                </a:lnTo>
                <a:lnTo>
                  <a:pt x="1547" y="450"/>
                </a:lnTo>
                <a:lnTo>
                  <a:pt x="1562" y="450"/>
                </a:lnTo>
                <a:lnTo>
                  <a:pt x="1547" y="450"/>
                </a:lnTo>
                <a:lnTo>
                  <a:pt x="1562" y="450"/>
                </a:lnTo>
                <a:lnTo>
                  <a:pt x="1547" y="450"/>
                </a:lnTo>
                <a:lnTo>
                  <a:pt x="1547" y="465"/>
                </a:lnTo>
                <a:lnTo>
                  <a:pt x="1547" y="480"/>
                </a:lnTo>
                <a:lnTo>
                  <a:pt x="1562" y="480"/>
                </a:lnTo>
                <a:lnTo>
                  <a:pt x="1562" y="495"/>
                </a:lnTo>
                <a:lnTo>
                  <a:pt x="1547" y="495"/>
                </a:lnTo>
                <a:lnTo>
                  <a:pt x="1532" y="495"/>
                </a:lnTo>
                <a:lnTo>
                  <a:pt x="1532" y="510"/>
                </a:lnTo>
                <a:lnTo>
                  <a:pt x="1517" y="510"/>
                </a:lnTo>
                <a:lnTo>
                  <a:pt x="1517" y="525"/>
                </a:lnTo>
                <a:lnTo>
                  <a:pt x="1532" y="525"/>
                </a:lnTo>
                <a:lnTo>
                  <a:pt x="1517" y="525"/>
                </a:lnTo>
                <a:lnTo>
                  <a:pt x="1532" y="525"/>
                </a:lnTo>
                <a:lnTo>
                  <a:pt x="1532" y="540"/>
                </a:lnTo>
                <a:lnTo>
                  <a:pt x="1517" y="540"/>
                </a:lnTo>
                <a:lnTo>
                  <a:pt x="1517" y="555"/>
                </a:lnTo>
                <a:lnTo>
                  <a:pt x="1517" y="540"/>
                </a:lnTo>
                <a:lnTo>
                  <a:pt x="1532" y="540"/>
                </a:lnTo>
                <a:lnTo>
                  <a:pt x="1532" y="525"/>
                </a:lnTo>
                <a:lnTo>
                  <a:pt x="1532" y="540"/>
                </a:lnTo>
                <a:lnTo>
                  <a:pt x="1517" y="540"/>
                </a:lnTo>
                <a:lnTo>
                  <a:pt x="1517" y="555"/>
                </a:lnTo>
                <a:lnTo>
                  <a:pt x="1517" y="570"/>
                </a:lnTo>
                <a:lnTo>
                  <a:pt x="1517" y="585"/>
                </a:lnTo>
                <a:lnTo>
                  <a:pt x="1517" y="600"/>
                </a:lnTo>
                <a:lnTo>
                  <a:pt x="1517" y="615"/>
                </a:lnTo>
                <a:lnTo>
                  <a:pt x="1517" y="630"/>
                </a:lnTo>
                <a:lnTo>
                  <a:pt x="1517" y="645"/>
                </a:lnTo>
                <a:lnTo>
                  <a:pt x="1532" y="645"/>
                </a:lnTo>
                <a:lnTo>
                  <a:pt x="1532" y="660"/>
                </a:lnTo>
                <a:lnTo>
                  <a:pt x="1547" y="675"/>
                </a:lnTo>
                <a:lnTo>
                  <a:pt x="1532" y="675"/>
                </a:lnTo>
                <a:lnTo>
                  <a:pt x="1532" y="690"/>
                </a:lnTo>
                <a:lnTo>
                  <a:pt x="1517" y="690"/>
                </a:lnTo>
                <a:lnTo>
                  <a:pt x="1502" y="705"/>
                </a:lnTo>
                <a:lnTo>
                  <a:pt x="1487" y="705"/>
                </a:lnTo>
                <a:lnTo>
                  <a:pt x="1472" y="705"/>
                </a:lnTo>
                <a:lnTo>
                  <a:pt x="1457" y="705"/>
                </a:lnTo>
                <a:lnTo>
                  <a:pt x="1442" y="705"/>
                </a:lnTo>
                <a:lnTo>
                  <a:pt x="1427" y="705"/>
                </a:lnTo>
                <a:lnTo>
                  <a:pt x="1427" y="720"/>
                </a:lnTo>
                <a:lnTo>
                  <a:pt x="1412" y="720"/>
                </a:lnTo>
                <a:lnTo>
                  <a:pt x="1412" y="735"/>
                </a:lnTo>
                <a:lnTo>
                  <a:pt x="1397" y="735"/>
                </a:lnTo>
                <a:lnTo>
                  <a:pt x="1397" y="720"/>
                </a:lnTo>
                <a:lnTo>
                  <a:pt x="1382" y="720"/>
                </a:lnTo>
                <a:lnTo>
                  <a:pt x="1367" y="720"/>
                </a:lnTo>
                <a:lnTo>
                  <a:pt x="1352" y="720"/>
                </a:lnTo>
                <a:lnTo>
                  <a:pt x="1336" y="720"/>
                </a:lnTo>
                <a:lnTo>
                  <a:pt x="1321" y="720"/>
                </a:lnTo>
                <a:lnTo>
                  <a:pt x="1306" y="720"/>
                </a:lnTo>
                <a:lnTo>
                  <a:pt x="1291" y="720"/>
                </a:lnTo>
                <a:lnTo>
                  <a:pt x="1276" y="720"/>
                </a:lnTo>
                <a:lnTo>
                  <a:pt x="1276" y="735"/>
                </a:lnTo>
                <a:lnTo>
                  <a:pt x="1261" y="735"/>
                </a:lnTo>
                <a:lnTo>
                  <a:pt x="1261" y="750"/>
                </a:lnTo>
                <a:lnTo>
                  <a:pt x="1246" y="750"/>
                </a:lnTo>
                <a:lnTo>
                  <a:pt x="1246" y="735"/>
                </a:lnTo>
                <a:lnTo>
                  <a:pt x="1231" y="735"/>
                </a:lnTo>
                <a:lnTo>
                  <a:pt x="1216" y="750"/>
                </a:lnTo>
                <a:lnTo>
                  <a:pt x="1201" y="750"/>
                </a:lnTo>
                <a:lnTo>
                  <a:pt x="1186" y="750"/>
                </a:lnTo>
                <a:lnTo>
                  <a:pt x="1186" y="765"/>
                </a:lnTo>
                <a:lnTo>
                  <a:pt x="1186" y="750"/>
                </a:lnTo>
                <a:lnTo>
                  <a:pt x="1186" y="735"/>
                </a:lnTo>
                <a:lnTo>
                  <a:pt x="1171" y="735"/>
                </a:lnTo>
                <a:lnTo>
                  <a:pt x="1171" y="720"/>
                </a:lnTo>
                <a:lnTo>
                  <a:pt x="1156" y="705"/>
                </a:lnTo>
                <a:lnTo>
                  <a:pt x="1141" y="690"/>
                </a:lnTo>
                <a:lnTo>
                  <a:pt x="1126" y="690"/>
                </a:lnTo>
                <a:lnTo>
                  <a:pt x="1126" y="675"/>
                </a:lnTo>
                <a:lnTo>
                  <a:pt x="1111" y="675"/>
                </a:lnTo>
                <a:lnTo>
                  <a:pt x="1111" y="660"/>
                </a:lnTo>
                <a:lnTo>
                  <a:pt x="1096" y="660"/>
                </a:lnTo>
                <a:lnTo>
                  <a:pt x="1081" y="660"/>
                </a:lnTo>
                <a:lnTo>
                  <a:pt x="1066" y="660"/>
                </a:lnTo>
                <a:lnTo>
                  <a:pt x="1066" y="645"/>
                </a:lnTo>
                <a:lnTo>
                  <a:pt x="1051" y="645"/>
                </a:lnTo>
                <a:lnTo>
                  <a:pt x="1036" y="645"/>
                </a:lnTo>
                <a:lnTo>
                  <a:pt x="1021" y="645"/>
                </a:lnTo>
                <a:lnTo>
                  <a:pt x="1006" y="645"/>
                </a:lnTo>
                <a:lnTo>
                  <a:pt x="1006" y="660"/>
                </a:lnTo>
                <a:lnTo>
                  <a:pt x="991" y="660"/>
                </a:lnTo>
                <a:lnTo>
                  <a:pt x="976" y="660"/>
                </a:lnTo>
                <a:lnTo>
                  <a:pt x="976" y="675"/>
                </a:lnTo>
                <a:lnTo>
                  <a:pt x="961" y="675"/>
                </a:lnTo>
                <a:lnTo>
                  <a:pt x="946" y="690"/>
                </a:lnTo>
                <a:lnTo>
                  <a:pt x="931" y="705"/>
                </a:lnTo>
                <a:lnTo>
                  <a:pt x="931" y="720"/>
                </a:lnTo>
                <a:lnTo>
                  <a:pt x="931" y="735"/>
                </a:lnTo>
                <a:lnTo>
                  <a:pt x="946" y="735"/>
                </a:lnTo>
                <a:lnTo>
                  <a:pt x="946" y="750"/>
                </a:lnTo>
                <a:lnTo>
                  <a:pt x="931" y="750"/>
                </a:lnTo>
                <a:lnTo>
                  <a:pt x="931" y="765"/>
                </a:lnTo>
                <a:lnTo>
                  <a:pt x="916" y="765"/>
                </a:lnTo>
                <a:lnTo>
                  <a:pt x="916" y="780"/>
                </a:lnTo>
                <a:lnTo>
                  <a:pt x="916" y="795"/>
                </a:lnTo>
                <a:lnTo>
                  <a:pt x="931" y="795"/>
                </a:lnTo>
                <a:lnTo>
                  <a:pt x="916" y="795"/>
                </a:lnTo>
                <a:lnTo>
                  <a:pt x="916" y="780"/>
                </a:lnTo>
                <a:lnTo>
                  <a:pt x="901" y="780"/>
                </a:lnTo>
                <a:lnTo>
                  <a:pt x="886" y="780"/>
                </a:lnTo>
                <a:lnTo>
                  <a:pt x="871" y="780"/>
                </a:lnTo>
                <a:lnTo>
                  <a:pt x="871" y="795"/>
                </a:lnTo>
                <a:lnTo>
                  <a:pt x="871" y="780"/>
                </a:lnTo>
                <a:lnTo>
                  <a:pt x="856" y="780"/>
                </a:lnTo>
                <a:lnTo>
                  <a:pt x="856" y="795"/>
                </a:lnTo>
                <a:lnTo>
                  <a:pt x="856" y="810"/>
                </a:lnTo>
                <a:lnTo>
                  <a:pt x="856" y="825"/>
                </a:lnTo>
                <a:lnTo>
                  <a:pt x="841" y="825"/>
                </a:lnTo>
                <a:lnTo>
                  <a:pt x="826" y="825"/>
                </a:lnTo>
                <a:lnTo>
                  <a:pt x="826" y="840"/>
                </a:lnTo>
                <a:lnTo>
                  <a:pt x="811" y="840"/>
                </a:lnTo>
                <a:lnTo>
                  <a:pt x="796" y="840"/>
                </a:lnTo>
                <a:lnTo>
                  <a:pt x="796" y="855"/>
                </a:lnTo>
                <a:lnTo>
                  <a:pt x="796" y="870"/>
                </a:lnTo>
                <a:lnTo>
                  <a:pt x="781" y="870"/>
                </a:lnTo>
                <a:lnTo>
                  <a:pt x="781" y="885"/>
                </a:lnTo>
                <a:lnTo>
                  <a:pt x="781" y="900"/>
                </a:lnTo>
                <a:lnTo>
                  <a:pt x="781" y="915"/>
                </a:lnTo>
                <a:lnTo>
                  <a:pt x="766" y="915"/>
                </a:lnTo>
                <a:lnTo>
                  <a:pt x="766" y="930"/>
                </a:lnTo>
                <a:lnTo>
                  <a:pt x="751" y="930"/>
                </a:lnTo>
                <a:lnTo>
                  <a:pt x="736" y="930"/>
                </a:lnTo>
                <a:lnTo>
                  <a:pt x="736" y="915"/>
                </a:lnTo>
                <a:lnTo>
                  <a:pt x="736" y="900"/>
                </a:lnTo>
                <a:lnTo>
                  <a:pt x="721" y="900"/>
                </a:lnTo>
                <a:lnTo>
                  <a:pt x="706" y="900"/>
                </a:lnTo>
                <a:lnTo>
                  <a:pt x="691" y="900"/>
                </a:lnTo>
                <a:lnTo>
                  <a:pt x="691" y="885"/>
                </a:lnTo>
                <a:lnTo>
                  <a:pt x="691" y="900"/>
                </a:lnTo>
                <a:lnTo>
                  <a:pt x="676" y="900"/>
                </a:lnTo>
                <a:lnTo>
                  <a:pt x="661" y="900"/>
                </a:lnTo>
                <a:lnTo>
                  <a:pt x="661" y="915"/>
                </a:lnTo>
                <a:lnTo>
                  <a:pt x="646" y="915"/>
                </a:lnTo>
                <a:lnTo>
                  <a:pt x="631" y="915"/>
                </a:lnTo>
                <a:lnTo>
                  <a:pt x="616" y="915"/>
                </a:lnTo>
                <a:lnTo>
                  <a:pt x="601" y="915"/>
                </a:lnTo>
                <a:lnTo>
                  <a:pt x="586" y="915"/>
                </a:lnTo>
                <a:lnTo>
                  <a:pt x="571" y="915"/>
                </a:lnTo>
                <a:lnTo>
                  <a:pt x="556" y="915"/>
                </a:lnTo>
                <a:lnTo>
                  <a:pt x="541" y="915"/>
                </a:lnTo>
                <a:lnTo>
                  <a:pt x="541" y="930"/>
                </a:lnTo>
                <a:lnTo>
                  <a:pt x="526" y="930"/>
                </a:lnTo>
                <a:lnTo>
                  <a:pt x="526" y="945"/>
                </a:lnTo>
                <a:lnTo>
                  <a:pt x="511" y="945"/>
                </a:lnTo>
                <a:lnTo>
                  <a:pt x="496" y="945"/>
                </a:lnTo>
                <a:lnTo>
                  <a:pt x="481" y="945"/>
                </a:lnTo>
                <a:lnTo>
                  <a:pt x="481" y="960"/>
                </a:lnTo>
                <a:lnTo>
                  <a:pt x="466" y="960"/>
                </a:lnTo>
                <a:lnTo>
                  <a:pt x="451" y="960"/>
                </a:lnTo>
                <a:lnTo>
                  <a:pt x="451" y="975"/>
                </a:lnTo>
                <a:lnTo>
                  <a:pt x="436" y="975"/>
                </a:lnTo>
                <a:lnTo>
                  <a:pt x="436" y="990"/>
                </a:lnTo>
                <a:lnTo>
                  <a:pt x="421" y="990"/>
                </a:lnTo>
                <a:lnTo>
                  <a:pt x="406" y="990"/>
                </a:lnTo>
                <a:lnTo>
                  <a:pt x="406" y="1005"/>
                </a:lnTo>
                <a:lnTo>
                  <a:pt x="391" y="1005"/>
                </a:lnTo>
                <a:lnTo>
                  <a:pt x="391" y="1020"/>
                </a:lnTo>
                <a:lnTo>
                  <a:pt x="376" y="1020"/>
                </a:lnTo>
                <a:lnTo>
                  <a:pt x="376" y="1035"/>
                </a:lnTo>
                <a:lnTo>
                  <a:pt x="376" y="1050"/>
                </a:lnTo>
                <a:lnTo>
                  <a:pt x="361" y="1050"/>
                </a:lnTo>
                <a:lnTo>
                  <a:pt x="361" y="1065"/>
                </a:lnTo>
                <a:lnTo>
                  <a:pt x="361" y="1080"/>
                </a:lnTo>
                <a:lnTo>
                  <a:pt x="346" y="1095"/>
                </a:lnTo>
                <a:lnTo>
                  <a:pt x="346" y="1110"/>
                </a:lnTo>
                <a:lnTo>
                  <a:pt x="331" y="1110"/>
                </a:lnTo>
                <a:lnTo>
                  <a:pt x="331" y="1125"/>
                </a:lnTo>
                <a:lnTo>
                  <a:pt x="331" y="1140"/>
                </a:lnTo>
                <a:lnTo>
                  <a:pt x="316" y="1140"/>
                </a:lnTo>
                <a:lnTo>
                  <a:pt x="301" y="1140"/>
                </a:lnTo>
                <a:lnTo>
                  <a:pt x="301" y="1155"/>
                </a:lnTo>
                <a:lnTo>
                  <a:pt x="301" y="1140"/>
                </a:lnTo>
                <a:lnTo>
                  <a:pt x="301" y="1155"/>
                </a:lnTo>
                <a:lnTo>
                  <a:pt x="286" y="1155"/>
                </a:lnTo>
                <a:lnTo>
                  <a:pt x="286" y="1170"/>
                </a:lnTo>
                <a:lnTo>
                  <a:pt x="286" y="1185"/>
                </a:lnTo>
                <a:lnTo>
                  <a:pt x="271" y="1185"/>
                </a:lnTo>
                <a:lnTo>
                  <a:pt x="255" y="1185"/>
                </a:lnTo>
                <a:lnTo>
                  <a:pt x="240" y="1185"/>
                </a:lnTo>
                <a:lnTo>
                  <a:pt x="240" y="1200"/>
                </a:lnTo>
                <a:lnTo>
                  <a:pt x="225" y="1200"/>
                </a:lnTo>
                <a:lnTo>
                  <a:pt x="240" y="1185"/>
                </a:lnTo>
                <a:lnTo>
                  <a:pt x="225" y="1185"/>
                </a:lnTo>
                <a:lnTo>
                  <a:pt x="225" y="1200"/>
                </a:lnTo>
                <a:lnTo>
                  <a:pt x="225" y="1215"/>
                </a:lnTo>
                <a:lnTo>
                  <a:pt x="225" y="1230"/>
                </a:lnTo>
                <a:lnTo>
                  <a:pt x="210" y="1230"/>
                </a:lnTo>
                <a:lnTo>
                  <a:pt x="210" y="1245"/>
                </a:lnTo>
                <a:lnTo>
                  <a:pt x="195" y="1245"/>
                </a:lnTo>
                <a:lnTo>
                  <a:pt x="180" y="1260"/>
                </a:lnTo>
                <a:lnTo>
                  <a:pt x="165" y="1260"/>
                </a:lnTo>
                <a:lnTo>
                  <a:pt x="150" y="1275"/>
                </a:lnTo>
                <a:lnTo>
                  <a:pt x="150" y="1260"/>
                </a:lnTo>
                <a:lnTo>
                  <a:pt x="150" y="1275"/>
                </a:lnTo>
                <a:lnTo>
                  <a:pt x="135" y="1275"/>
                </a:lnTo>
                <a:lnTo>
                  <a:pt x="120" y="1275"/>
                </a:lnTo>
                <a:lnTo>
                  <a:pt x="105" y="1275"/>
                </a:lnTo>
                <a:lnTo>
                  <a:pt x="90" y="1275"/>
                </a:lnTo>
                <a:lnTo>
                  <a:pt x="75" y="1275"/>
                </a:lnTo>
                <a:lnTo>
                  <a:pt x="60" y="1275"/>
                </a:lnTo>
                <a:lnTo>
                  <a:pt x="60" y="1260"/>
                </a:lnTo>
                <a:lnTo>
                  <a:pt x="60" y="1275"/>
                </a:lnTo>
                <a:lnTo>
                  <a:pt x="45" y="1275"/>
                </a:lnTo>
                <a:lnTo>
                  <a:pt x="30" y="1275"/>
                </a:lnTo>
                <a:lnTo>
                  <a:pt x="15" y="1275"/>
                </a:lnTo>
                <a:lnTo>
                  <a:pt x="15" y="1290"/>
                </a:lnTo>
                <a:lnTo>
                  <a:pt x="0" y="1290"/>
                </a:lnTo>
                <a:lnTo>
                  <a:pt x="0" y="1275"/>
                </a:lnTo>
                <a:lnTo>
                  <a:pt x="15" y="1275"/>
                </a:lnTo>
                <a:lnTo>
                  <a:pt x="30" y="1275"/>
                </a:lnTo>
                <a:lnTo>
                  <a:pt x="30" y="1260"/>
                </a:lnTo>
                <a:lnTo>
                  <a:pt x="45" y="1260"/>
                </a:lnTo>
                <a:lnTo>
                  <a:pt x="60" y="1260"/>
                </a:lnTo>
                <a:lnTo>
                  <a:pt x="75" y="1260"/>
                </a:lnTo>
                <a:lnTo>
                  <a:pt x="90" y="126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12" name="Freeform 650"/>
          <p:cNvSpPr>
            <a:spLocks/>
          </p:cNvSpPr>
          <p:nvPr/>
        </p:nvSpPr>
        <p:spPr bwMode="auto">
          <a:xfrm>
            <a:off x="5034382" y="5295407"/>
            <a:ext cx="1097657" cy="868113"/>
          </a:xfrm>
          <a:custGeom>
            <a:avLst/>
            <a:gdLst>
              <a:gd name="T0" fmla="*/ 1 w 1306"/>
              <a:gd name="T1" fmla="*/ 1 h 1050"/>
              <a:gd name="T2" fmla="*/ 1 w 1306"/>
              <a:gd name="T3" fmla="*/ 1 h 1050"/>
              <a:gd name="T4" fmla="*/ 1 w 1306"/>
              <a:gd name="T5" fmla="*/ 1 h 1050"/>
              <a:gd name="T6" fmla="*/ 1 w 1306"/>
              <a:gd name="T7" fmla="*/ 1 h 1050"/>
              <a:gd name="T8" fmla="*/ 1 w 1306"/>
              <a:gd name="T9" fmla="*/ 1 h 1050"/>
              <a:gd name="T10" fmla="*/ 1 w 1306"/>
              <a:gd name="T11" fmla="*/ 1 h 1050"/>
              <a:gd name="T12" fmla="*/ 1 w 1306"/>
              <a:gd name="T13" fmla="*/ 1 h 1050"/>
              <a:gd name="T14" fmla="*/ 1 w 1306"/>
              <a:gd name="T15" fmla="*/ 1 h 1050"/>
              <a:gd name="T16" fmla="*/ 1 w 1306"/>
              <a:gd name="T17" fmla="*/ 1 h 1050"/>
              <a:gd name="T18" fmla="*/ 1 w 1306"/>
              <a:gd name="T19" fmla="*/ 1 h 1050"/>
              <a:gd name="T20" fmla="*/ 1 w 1306"/>
              <a:gd name="T21" fmla="*/ 1 h 1050"/>
              <a:gd name="T22" fmla="*/ 1 w 1306"/>
              <a:gd name="T23" fmla="*/ 1 h 1050"/>
              <a:gd name="T24" fmla="*/ 1 w 1306"/>
              <a:gd name="T25" fmla="*/ 1 h 1050"/>
              <a:gd name="T26" fmla="*/ 1 w 1306"/>
              <a:gd name="T27" fmla="*/ 1 h 1050"/>
              <a:gd name="T28" fmla="*/ 1 w 1306"/>
              <a:gd name="T29" fmla="*/ 1 h 1050"/>
              <a:gd name="T30" fmla="*/ 1 w 1306"/>
              <a:gd name="T31" fmla="*/ 1 h 1050"/>
              <a:gd name="T32" fmla="*/ 1 w 1306"/>
              <a:gd name="T33" fmla="*/ 1 h 1050"/>
              <a:gd name="T34" fmla="*/ 1 w 1306"/>
              <a:gd name="T35" fmla="*/ 1 h 1050"/>
              <a:gd name="T36" fmla="*/ 1 w 1306"/>
              <a:gd name="T37" fmla="*/ 1 h 1050"/>
              <a:gd name="T38" fmla="*/ 1 w 1306"/>
              <a:gd name="T39" fmla="*/ 1 h 1050"/>
              <a:gd name="T40" fmla="*/ 1 w 1306"/>
              <a:gd name="T41" fmla="*/ 1 h 1050"/>
              <a:gd name="T42" fmla="*/ 1 w 1306"/>
              <a:gd name="T43" fmla="*/ 1 h 1050"/>
              <a:gd name="T44" fmla="*/ 1 w 1306"/>
              <a:gd name="T45" fmla="*/ 0 h 1050"/>
              <a:gd name="T46" fmla="*/ 1 w 1306"/>
              <a:gd name="T47" fmla="*/ 1 h 1050"/>
              <a:gd name="T48" fmla="*/ 1 w 1306"/>
              <a:gd name="T49" fmla="*/ 1 h 1050"/>
              <a:gd name="T50" fmla="*/ 1 w 1306"/>
              <a:gd name="T51" fmla="*/ 1 h 1050"/>
              <a:gd name="T52" fmla="*/ 1 w 1306"/>
              <a:gd name="T53" fmla="*/ 1 h 1050"/>
              <a:gd name="T54" fmla="*/ 1 w 1306"/>
              <a:gd name="T55" fmla="*/ 1 h 1050"/>
              <a:gd name="T56" fmla="*/ 1 w 1306"/>
              <a:gd name="T57" fmla="*/ 1 h 1050"/>
              <a:gd name="T58" fmla="*/ 1 w 1306"/>
              <a:gd name="T59" fmla="*/ 1 h 1050"/>
              <a:gd name="T60" fmla="*/ 1 w 1306"/>
              <a:gd name="T61" fmla="*/ 1 h 1050"/>
              <a:gd name="T62" fmla="*/ 1 w 1306"/>
              <a:gd name="T63" fmla="*/ 1 h 1050"/>
              <a:gd name="T64" fmla="*/ 1 w 1306"/>
              <a:gd name="T65" fmla="*/ 1 h 1050"/>
              <a:gd name="T66" fmla="*/ 1 w 1306"/>
              <a:gd name="T67" fmla="*/ 1 h 1050"/>
              <a:gd name="T68" fmla="*/ 1 w 1306"/>
              <a:gd name="T69" fmla="*/ 1 h 1050"/>
              <a:gd name="T70" fmla="*/ 1 w 1306"/>
              <a:gd name="T71" fmla="*/ 1 h 1050"/>
              <a:gd name="T72" fmla="*/ 1 w 1306"/>
              <a:gd name="T73" fmla="*/ 1 h 1050"/>
              <a:gd name="T74" fmla="*/ 1 w 1306"/>
              <a:gd name="T75" fmla="*/ 1 h 1050"/>
              <a:gd name="T76" fmla="*/ 1 w 1306"/>
              <a:gd name="T77" fmla="*/ 1 h 1050"/>
              <a:gd name="T78" fmla="*/ 1 w 1306"/>
              <a:gd name="T79" fmla="*/ 1 h 1050"/>
              <a:gd name="T80" fmla="*/ 1 w 1306"/>
              <a:gd name="T81" fmla="*/ 1 h 1050"/>
              <a:gd name="T82" fmla="*/ 1 w 1306"/>
              <a:gd name="T83" fmla="*/ 1 h 1050"/>
              <a:gd name="T84" fmla="*/ 1 w 1306"/>
              <a:gd name="T85" fmla="*/ 1 h 1050"/>
              <a:gd name="T86" fmla="*/ 1 w 1306"/>
              <a:gd name="T87" fmla="*/ 1 h 1050"/>
              <a:gd name="T88" fmla="*/ 1 w 1306"/>
              <a:gd name="T89" fmla="*/ 1 h 1050"/>
              <a:gd name="T90" fmla="*/ 1 w 1306"/>
              <a:gd name="T91" fmla="*/ 1 h 1050"/>
              <a:gd name="T92" fmla="*/ 1 w 1306"/>
              <a:gd name="T93" fmla="*/ 1 h 1050"/>
              <a:gd name="T94" fmla="*/ 1 w 1306"/>
              <a:gd name="T95" fmla="*/ 1 h 1050"/>
              <a:gd name="T96" fmla="*/ 1 w 1306"/>
              <a:gd name="T97" fmla="*/ 1 h 1050"/>
              <a:gd name="T98" fmla="*/ 1 w 1306"/>
              <a:gd name="T99" fmla="*/ 1 h 1050"/>
              <a:gd name="T100" fmla="*/ 1 w 1306"/>
              <a:gd name="T101" fmla="*/ 1 h 1050"/>
              <a:gd name="T102" fmla="*/ 1 w 1306"/>
              <a:gd name="T103" fmla="*/ 1 h 1050"/>
              <a:gd name="T104" fmla="*/ 1 w 1306"/>
              <a:gd name="T105" fmla="*/ 1 h 1050"/>
              <a:gd name="T106" fmla="*/ 1 w 1306"/>
              <a:gd name="T107" fmla="*/ 1 h 1050"/>
              <a:gd name="T108" fmla="*/ 1 w 1306"/>
              <a:gd name="T109" fmla="*/ 1 h 1050"/>
              <a:gd name="T110" fmla="*/ 1 w 1306"/>
              <a:gd name="T111" fmla="*/ 1 h 1050"/>
              <a:gd name="T112" fmla="*/ 1 w 1306"/>
              <a:gd name="T113" fmla="*/ 1 h 1050"/>
              <a:gd name="T114" fmla="*/ 1 w 1306"/>
              <a:gd name="T115" fmla="*/ 1 h 1050"/>
              <a:gd name="T116" fmla="*/ 1 w 1306"/>
              <a:gd name="T117" fmla="*/ 1 h 1050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306"/>
              <a:gd name="T178" fmla="*/ 0 h 1050"/>
              <a:gd name="T179" fmla="*/ 1306 w 1306"/>
              <a:gd name="T180" fmla="*/ 1050 h 1050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306" h="1050">
                <a:moveTo>
                  <a:pt x="645" y="1050"/>
                </a:moveTo>
                <a:lnTo>
                  <a:pt x="645" y="1035"/>
                </a:lnTo>
                <a:lnTo>
                  <a:pt x="630" y="1035"/>
                </a:lnTo>
                <a:lnTo>
                  <a:pt x="630" y="1020"/>
                </a:lnTo>
                <a:lnTo>
                  <a:pt x="630" y="1005"/>
                </a:lnTo>
                <a:lnTo>
                  <a:pt x="630" y="990"/>
                </a:lnTo>
                <a:lnTo>
                  <a:pt x="615" y="990"/>
                </a:lnTo>
                <a:lnTo>
                  <a:pt x="615" y="975"/>
                </a:lnTo>
                <a:lnTo>
                  <a:pt x="615" y="960"/>
                </a:lnTo>
                <a:lnTo>
                  <a:pt x="600" y="960"/>
                </a:lnTo>
                <a:lnTo>
                  <a:pt x="600" y="945"/>
                </a:lnTo>
                <a:lnTo>
                  <a:pt x="585" y="945"/>
                </a:lnTo>
                <a:lnTo>
                  <a:pt x="585" y="930"/>
                </a:lnTo>
                <a:lnTo>
                  <a:pt x="570" y="930"/>
                </a:lnTo>
                <a:lnTo>
                  <a:pt x="570" y="915"/>
                </a:lnTo>
                <a:lnTo>
                  <a:pt x="555" y="915"/>
                </a:lnTo>
                <a:lnTo>
                  <a:pt x="555" y="900"/>
                </a:lnTo>
                <a:lnTo>
                  <a:pt x="540" y="900"/>
                </a:lnTo>
                <a:lnTo>
                  <a:pt x="540" y="885"/>
                </a:lnTo>
                <a:lnTo>
                  <a:pt x="525" y="885"/>
                </a:lnTo>
                <a:lnTo>
                  <a:pt x="510" y="885"/>
                </a:lnTo>
                <a:lnTo>
                  <a:pt x="510" y="900"/>
                </a:lnTo>
                <a:lnTo>
                  <a:pt x="495" y="900"/>
                </a:lnTo>
                <a:lnTo>
                  <a:pt x="495" y="915"/>
                </a:lnTo>
                <a:lnTo>
                  <a:pt x="480" y="900"/>
                </a:lnTo>
                <a:lnTo>
                  <a:pt x="480" y="915"/>
                </a:lnTo>
                <a:lnTo>
                  <a:pt x="465" y="915"/>
                </a:lnTo>
                <a:lnTo>
                  <a:pt x="465" y="930"/>
                </a:lnTo>
                <a:lnTo>
                  <a:pt x="450" y="930"/>
                </a:lnTo>
                <a:lnTo>
                  <a:pt x="435" y="930"/>
                </a:lnTo>
                <a:lnTo>
                  <a:pt x="435" y="915"/>
                </a:lnTo>
                <a:lnTo>
                  <a:pt x="435" y="900"/>
                </a:lnTo>
                <a:lnTo>
                  <a:pt x="420" y="900"/>
                </a:lnTo>
                <a:lnTo>
                  <a:pt x="405" y="900"/>
                </a:lnTo>
                <a:lnTo>
                  <a:pt x="390" y="885"/>
                </a:lnTo>
                <a:lnTo>
                  <a:pt x="375" y="885"/>
                </a:lnTo>
                <a:lnTo>
                  <a:pt x="375" y="870"/>
                </a:lnTo>
                <a:lnTo>
                  <a:pt x="375" y="855"/>
                </a:lnTo>
                <a:lnTo>
                  <a:pt x="360" y="855"/>
                </a:lnTo>
                <a:lnTo>
                  <a:pt x="360" y="840"/>
                </a:lnTo>
                <a:lnTo>
                  <a:pt x="345" y="840"/>
                </a:lnTo>
                <a:lnTo>
                  <a:pt x="345" y="825"/>
                </a:lnTo>
                <a:lnTo>
                  <a:pt x="330" y="825"/>
                </a:lnTo>
                <a:lnTo>
                  <a:pt x="330" y="810"/>
                </a:lnTo>
                <a:lnTo>
                  <a:pt x="315" y="810"/>
                </a:lnTo>
                <a:lnTo>
                  <a:pt x="315" y="795"/>
                </a:lnTo>
                <a:lnTo>
                  <a:pt x="300" y="795"/>
                </a:lnTo>
                <a:lnTo>
                  <a:pt x="300" y="780"/>
                </a:lnTo>
                <a:lnTo>
                  <a:pt x="285" y="780"/>
                </a:lnTo>
                <a:lnTo>
                  <a:pt x="285" y="765"/>
                </a:lnTo>
                <a:lnTo>
                  <a:pt x="270" y="765"/>
                </a:lnTo>
                <a:lnTo>
                  <a:pt x="270" y="750"/>
                </a:lnTo>
                <a:lnTo>
                  <a:pt x="255" y="750"/>
                </a:lnTo>
                <a:lnTo>
                  <a:pt x="240" y="750"/>
                </a:lnTo>
                <a:lnTo>
                  <a:pt x="225" y="750"/>
                </a:lnTo>
                <a:lnTo>
                  <a:pt x="225" y="735"/>
                </a:lnTo>
                <a:lnTo>
                  <a:pt x="210" y="735"/>
                </a:lnTo>
                <a:lnTo>
                  <a:pt x="195" y="735"/>
                </a:lnTo>
                <a:lnTo>
                  <a:pt x="180" y="735"/>
                </a:lnTo>
                <a:lnTo>
                  <a:pt x="165" y="735"/>
                </a:lnTo>
                <a:lnTo>
                  <a:pt x="150" y="750"/>
                </a:lnTo>
                <a:lnTo>
                  <a:pt x="135" y="750"/>
                </a:lnTo>
                <a:lnTo>
                  <a:pt x="135" y="765"/>
                </a:lnTo>
                <a:lnTo>
                  <a:pt x="120" y="765"/>
                </a:lnTo>
                <a:lnTo>
                  <a:pt x="120" y="780"/>
                </a:lnTo>
                <a:lnTo>
                  <a:pt x="105" y="780"/>
                </a:lnTo>
                <a:lnTo>
                  <a:pt x="90" y="780"/>
                </a:lnTo>
                <a:lnTo>
                  <a:pt x="75" y="780"/>
                </a:lnTo>
                <a:lnTo>
                  <a:pt x="60" y="780"/>
                </a:lnTo>
                <a:lnTo>
                  <a:pt x="60" y="765"/>
                </a:lnTo>
                <a:lnTo>
                  <a:pt x="45" y="765"/>
                </a:lnTo>
                <a:lnTo>
                  <a:pt x="30" y="765"/>
                </a:lnTo>
                <a:lnTo>
                  <a:pt x="15" y="765"/>
                </a:lnTo>
                <a:lnTo>
                  <a:pt x="15" y="750"/>
                </a:lnTo>
                <a:lnTo>
                  <a:pt x="15" y="735"/>
                </a:lnTo>
                <a:lnTo>
                  <a:pt x="15" y="720"/>
                </a:lnTo>
                <a:lnTo>
                  <a:pt x="0" y="720"/>
                </a:lnTo>
                <a:lnTo>
                  <a:pt x="0" y="705"/>
                </a:lnTo>
                <a:lnTo>
                  <a:pt x="15" y="705"/>
                </a:lnTo>
                <a:lnTo>
                  <a:pt x="15" y="690"/>
                </a:lnTo>
                <a:lnTo>
                  <a:pt x="30" y="690"/>
                </a:lnTo>
                <a:lnTo>
                  <a:pt x="30" y="675"/>
                </a:lnTo>
                <a:lnTo>
                  <a:pt x="30" y="660"/>
                </a:lnTo>
                <a:lnTo>
                  <a:pt x="45" y="660"/>
                </a:lnTo>
                <a:lnTo>
                  <a:pt x="45" y="645"/>
                </a:lnTo>
                <a:lnTo>
                  <a:pt x="60" y="645"/>
                </a:lnTo>
                <a:lnTo>
                  <a:pt x="75" y="645"/>
                </a:lnTo>
                <a:lnTo>
                  <a:pt x="75" y="630"/>
                </a:lnTo>
                <a:lnTo>
                  <a:pt x="90" y="630"/>
                </a:lnTo>
                <a:lnTo>
                  <a:pt x="90" y="615"/>
                </a:lnTo>
                <a:lnTo>
                  <a:pt x="105" y="615"/>
                </a:lnTo>
                <a:lnTo>
                  <a:pt x="120" y="615"/>
                </a:lnTo>
                <a:lnTo>
                  <a:pt x="120" y="600"/>
                </a:lnTo>
                <a:lnTo>
                  <a:pt x="120" y="615"/>
                </a:lnTo>
                <a:lnTo>
                  <a:pt x="135" y="615"/>
                </a:lnTo>
                <a:lnTo>
                  <a:pt x="135" y="600"/>
                </a:lnTo>
                <a:lnTo>
                  <a:pt x="150" y="600"/>
                </a:lnTo>
                <a:lnTo>
                  <a:pt x="150" y="585"/>
                </a:lnTo>
                <a:lnTo>
                  <a:pt x="165" y="585"/>
                </a:lnTo>
                <a:lnTo>
                  <a:pt x="165" y="570"/>
                </a:lnTo>
                <a:lnTo>
                  <a:pt x="180" y="570"/>
                </a:lnTo>
                <a:lnTo>
                  <a:pt x="180" y="585"/>
                </a:lnTo>
                <a:lnTo>
                  <a:pt x="195" y="585"/>
                </a:lnTo>
                <a:lnTo>
                  <a:pt x="195" y="570"/>
                </a:lnTo>
                <a:lnTo>
                  <a:pt x="195" y="585"/>
                </a:lnTo>
                <a:lnTo>
                  <a:pt x="210" y="585"/>
                </a:lnTo>
                <a:lnTo>
                  <a:pt x="210" y="570"/>
                </a:lnTo>
                <a:lnTo>
                  <a:pt x="210" y="585"/>
                </a:lnTo>
                <a:lnTo>
                  <a:pt x="195" y="585"/>
                </a:lnTo>
                <a:lnTo>
                  <a:pt x="195" y="570"/>
                </a:lnTo>
                <a:lnTo>
                  <a:pt x="210" y="570"/>
                </a:lnTo>
                <a:lnTo>
                  <a:pt x="210" y="555"/>
                </a:lnTo>
                <a:lnTo>
                  <a:pt x="195" y="555"/>
                </a:lnTo>
                <a:lnTo>
                  <a:pt x="195" y="540"/>
                </a:lnTo>
                <a:lnTo>
                  <a:pt x="210" y="540"/>
                </a:lnTo>
                <a:lnTo>
                  <a:pt x="210" y="525"/>
                </a:lnTo>
                <a:lnTo>
                  <a:pt x="225" y="525"/>
                </a:lnTo>
                <a:lnTo>
                  <a:pt x="240" y="525"/>
                </a:lnTo>
                <a:lnTo>
                  <a:pt x="240" y="510"/>
                </a:lnTo>
                <a:lnTo>
                  <a:pt x="255" y="510"/>
                </a:lnTo>
                <a:lnTo>
                  <a:pt x="255" y="495"/>
                </a:lnTo>
                <a:lnTo>
                  <a:pt x="270" y="495"/>
                </a:lnTo>
                <a:lnTo>
                  <a:pt x="270" y="480"/>
                </a:lnTo>
                <a:lnTo>
                  <a:pt x="285" y="480"/>
                </a:lnTo>
                <a:lnTo>
                  <a:pt x="300" y="480"/>
                </a:lnTo>
                <a:lnTo>
                  <a:pt x="300" y="465"/>
                </a:lnTo>
                <a:lnTo>
                  <a:pt x="315" y="465"/>
                </a:lnTo>
                <a:lnTo>
                  <a:pt x="330" y="465"/>
                </a:lnTo>
                <a:lnTo>
                  <a:pt x="330" y="450"/>
                </a:lnTo>
                <a:lnTo>
                  <a:pt x="345" y="450"/>
                </a:lnTo>
                <a:lnTo>
                  <a:pt x="360" y="435"/>
                </a:lnTo>
                <a:lnTo>
                  <a:pt x="360" y="450"/>
                </a:lnTo>
                <a:lnTo>
                  <a:pt x="375" y="435"/>
                </a:lnTo>
                <a:lnTo>
                  <a:pt x="390" y="435"/>
                </a:lnTo>
                <a:lnTo>
                  <a:pt x="390" y="420"/>
                </a:lnTo>
                <a:lnTo>
                  <a:pt x="390" y="405"/>
                </a:lnTo>
                <a:lnTo>
                  <a:pt x="390" y="390"/>
                </a:lnTo>
                <a:lnTo>
                  <a:pt x="390" y="375"/>
                </a:lnTo>
                <a:lnTo>
                  <a:pt x="390" y="360"/>
                </a:lnTo>
                <a:lnTo>
                  <a:pt x="405" y="360"/>
                </a:lnTo>
                <a:lnTo>
                  <a:pt x="405" y="375"/>
                </a:lnTo>
                <a:lnTo>
                  <a:pt x="390" y="375"/>
                </a:lnTo>
                <a:lnTo>
                  <a:pt x="405" y="390"/>
                </a:lnTo>
                <a:lnTo>
                  <a:pt x="405" y="405"/>
                </a:lnTo>
                <a:lnTo>
                  <a:pt x="420" y="405"/>
                </a:lnTo>
                <a:lnTo>
                  <a:pt x="435" y="405"/>
                </a:lnTo>
                <a:lnTo>
                  <a:pt x="450" y="405"/>
                </a:lnTo>
                <a:lnTo>
                  <a:pt x="465" y="405"/>
                </a:lnTo>
                <a:lnTo>
                  <a:pt x="465" y="390"/>
                </a:lnTo>
                <a:lnTo>
                  <a:pt x="480" y="390"/>
                </a:lnTo>
                <a:lnTo>
                  <a:pt x="495" y="390"/>
                </a:lnTo>
                <a:lnTo>
                  <a:pt x="495" y="375"/>
                </a:lnTo>
                <a:lnTo>
                  <a:pt x="510" y="375"/>
                </a:lnTo>
                <a:lnTo>
                  <a:pt x="510" y="360"/>
                </a:lnTo>
                <a:lnTo>
                  <a:pt x="525" y="360"/>
                </a:lnTo>
                <a:lnTo>
                  <a:pt x="525" y="345"/>
                </a:lnTo>
                <a:lnTo>
                  <a:pt x="540" y="345"/>
                </a:lnTo>
                <a:lnTo>
                  <a:pt x="540" y="330"/>
                </a:lnTo>
                <a:lnTo>
                  <a:pt x="555" y="330"/>
                </a:lnTo>
                <a:lnTo>
                  <a:pt x="570" y="330"/>
                </a:lnTo>
                <a:lnTo>
                  <a:pt x="555" y="330"/>
                </a:lnTo>
                <a:lnTo>
                  <a:pt x="540" y="330"/>
                </a:lnTo>
                <a:lnTo>
                  <a:pt x="540" y="345"/>
                </a:lnTo>
                <a:lnTo>
                  <a:pt x="555" y="345"/>
                </a:lnTo>
                <a:lnTo>
                  <a:pt x="570" y="345"/>
                </a:lnTo>
                <a:lnTo>
                  <a:pt x="570" y="330"/>
                </a:lnTo>
                <a:lnTo>
                  <a:pt x="570" y="315"/>
                </a:lnTo>
                <a:lnTo>
                  <a:pt x="585" y="315"/>
                </a:lnTo>
                <a:lnTo>
                  <a:pt x="585" y="330"/>
                </a:lnTo>
                <a:lnTo>
                  <a:pt x="600" y="330"/>
                </a:lnTo>
                <a:lnTo>
                  <a:pt x="600" y="345"/>
                </a:lnTo>
                <a:lnTo>
                  <a:pt x="615" y="345"/>
                </a:lnTo>
                <a:lnTo>
                  <a:pt x="615" y="330"/>
                </a:lnTo>
                <a:lnTo>
                  <a:pt x="615" y="315"/>
                </a:lnTo>
                <a:lnTo>
                  <a:pt x="630" y="315"/>
                </a:lnTo>
                <a:lnTo>
                  <a:pt x="630" y="300"/>
                </a:lnTo>
                <a:lnTo>
                  <a:pt x="630" y="315"/>
                </a:lnTo>
                <a:lnTo>
                  <a:pt x="630" y="300"/>
                </a:lnTo>
                <a:lnTo>
                  <a:pt x="645" y="300"/>
                </a:lnTo>
                <a:lnTo>
                  <a:pt x="645" y="285"/>
                </a:lnTo>
                <a:lnTo>
                  <a:pt x="660" y="285"/>
                </a:lnTo>
                <a:lnTo>
                  <a:pt x="660" y="300"/>
                </a:lnTo>
                <a:lnTo>
                  <a:pt x="645" y="285"/>
                </a:lnTo>
                <a:lnTo>
                  <a:pt x="645" y="300"/>
                </a:lnTo>
                <a:lnTo>
                  <a:pt x="660" y="300"/>
                </a:lnTo>
                <a:lnTo>
                  <a:pt x="675" y="300"/>
                </a:lnTo>
                <a:lnTo>
                  <a:pt x="675" y="315"/>
                </a:lnTo>
                <a:lnTo>
                  <a:pt x="690" y="315"/>
                </a:lnTo>
                <a:lnTo>
                  <a:pt x="690" y="330"/>
                </a:lnTo>
                <a:lnTo>
                  <a:pt x="690" y="315"/>
                </a:lnTo>
                <a:lnTo>
                  <a:pt x="690" y="300"/>
                </a:lnTo>
                <a:lnTo>
                  <a:pt x="690" y="285"/>
                </a:lnTo>
                <a:lnTo>
                  <a:pt x="690" y="270"/>
                </a:lnTo>
                <a:lnTo>
                  <a:pt x="705" y="270"/>
                </a:lnTo>
                <a:lnTo>
                  <a:pt x="720" y="255"/>
                </a:lnTo>
                <a:lnTo>
                  <a:pt x="735" y="255"/>
                </a:lnTo>
                <a:lnTo>
                  <a:pt x="735" y="270"/>
                </a:lnTo>
                <a:lnTo>
                  <a:pt x="735" y="255"/>
                </a:lnTo>
                <a:lnTo>
                  <a:pt x="735" y="240"/>
                </a:lnTo>
                <a:lnTo>
                  <a:pt x="720" y="240"/>
                </a:lnTo>
                <a:lnTo>
                  <a:pt x="705" y="240"/>
                </a:lnTo>
                <a:lnTo>
                  <a:pt x="690" y="240"/>
                </a:lnTo>
                <a:lnTo>
                  <a:pt x="690" y="225"/>
                </a:lnTo>
                <a:lnTo>
                  <a:pt x="690" y="240"/>
                </a:lnTo>
                <a:lnTo>
                  <a:pt x="675" y="240"/>
                </a:lnTo>
                <a:lnTo>
                  <a:pt x="660" y="240"/>
                </a:lnTo>
                <a:lnTo>
                  <a:pt x="645" y="240"/>
                </a:lnTo>
                <a:lnTo>
                  <a:pt x="660" y="240"/>
                </a:lnTo>
                <a:lnTo>
                  <a:pt x="660" y="225"/>
                </a:lnTo>
                <a:lnTo>
                  <a:pt x="660" y="210"/>
                </a:lnTo>
                <a:lnTo>
                  <a:pt x="660" y="195"/>
                </a:lnTo>
                <a:lnTo>
                  <a:pt x="660" y="180"/>
                </a:lnTo>
                <a:lnTo>
                  <a:pt x="645" y="180"/>
                </a:lnTo>
                <a:lnTo>
                  <a:pt x="645" y="165"/>
                </a:lnTo>
                <a:lnTo>
                  <a:pt x="645" y="150"/>
                </a:lnTo>
                <a:lnTo>
                  <a:pt x="660" y="135"/>
                </a:lnTo>
                <a:lnTo>
                  <a:pt x="660" y="120"/>
                </a:lnTo>
                <a:lnTo>
                  <a:pt x="660" y="105"/>
                </a:lnTo>
                <a:lnTo>
                  <a:pt x="660" y="90"/>
                </a:lnTo>
                <a:lnTo>
                  <a:pt x="645" y="90"/>
                </a:lnTo>
                <a:lnTo>
                  <a:pt x="645" y="75"/>
                </a:lnTo>
                <a:lnTo>
                  <a:pt x="660" y="75"/>
                </a:lnTo>
                <a:lnTo>
                  <a:pt x="660" y="60"/>
                </a:lnTo>
                <a:lnTo>
                  <a:pt x="660" y="45"/>
                </a:lnTo>
                <a:lnTo>
                  <a:pt x="645" y="15"/>
                </a:lnTo>
                <a:lnTo>
                  <a:pt x="645" y="0"/>
                </a:lnTo>
                <a:lnTo>
                  <a:pt x="660" y="0"/>
                </a:lnTo>
                <a:lnTo>
                  <a:pt x="675" y="0"/>
                </a:lnTo>
                <a:lnTo>
                  <a:pt x="675" y="15"/>
                </a:lnTo>
                <a:lnTo>
                  <a:pt x="675" y="0"/>
                </a:lnTo>
                <a:lnTo>
                  <a:pt x="675" y="15"/>
                </a:lnTo>
                <a:lnTo>
                  <a:pt x="690" y="15"/>
                </a:lnTo>
                <a:lnTo>
                  <a:pt x="690" y="30"/>
                </a:lnTo>
                <a:lnTo>
                  <a:pt x="705" y="30"/>
                </a:lnTo>
                <a:lnTo>
                  <a:pt x="705" y="45"/>
                </a:lnTo>
                <a:lnTo>
                  <a:pt x="720" y="45"/>
                </a:lnTo>
                <a:lnTo>
                  <a:pt x="705" y="45"/>
                </a:lnTo>
                <a:lnTo>
                  <a:pt x="720" y="45"/>
                </a:lnTo>
                <a:lnTo>
                  <a:pt x="720" y="60"/>
                </a:lnTo>
                <a:lnTo>
                  <a:pt x="705" y="60"/>
                </a:lnTo>
                <a:lnTo>
                  <a:pt x="720" y="60"/>
                </a:lnTo>
                <a:lnTo>
                  <a:pt x="720" y="75"/>
                </a:lnTo>
                <a:lnTo>
                  <a:pt x="735" y="75"/>
                </a:lnTo>
                <a:lnTo>
                  <a:pt x="750" y="75"/>
                </a:lnTo>
                <a:lnTo>
                  <a:pt x="735" y="75"/>
                </a:lnTo>
                <a:lnTo>
                  <a:pt x="750" y="75"/>
                </a:lnTo>
                <a:lnTo>
                  <a:pt x="750" y="90"/>
                </a:lnTo>
                <a:lnTo>
                  <a:pt x="735" y="90"/>
                </a:lnTo>
                <a:lnTo>
                  <a:pt x="750" y="90"/>
                </a:lnTo>
                <a:lnTo>
                  <a:pt x="765" y="90"/>
                </a:lnTo>
                <a:lnTo>
                  <a:pt x="765" y="105"/>
                </a:lnTo>
                <a:lnTo>
                  <a:pt x="765" y="90"/>
                </a:lnTo>
                <a:lnTo>
                  <a:pt x="750" y="90"/>
                </a:lnTo>
                <a:lnTo>
                  <a:pt x="765" y="90"/>
                </a:lnTo>
                <a:lnTo>
                  <a:pt x="765" y="75"/>
                </a:lnTo>
                <a:lnTo>
                  <a:pt x="780" y="75"/>
                </a:lnTo>
                <a:lnTo>
                  <a:pt x="780" y="60"/>
                </a:lnTo>
                <a:lnTo>
                  <a:pt x="765" y="60"/>
                </a:lnTo>
                <a:lnTo>
                  <a:pt x="765" y="45"/>
                </a:lnTo>
                <a:lnTo>
                  <a:pt x="765" y="30"/>
                </a:lnTo>
                <a:lnTo>
                  <a:pt x="780" y="45"/>
                </a:lnTo>
                <a:lnTo>
                  <a:pt x="765" y="45"/>
                </a:lnTo>
                <a:lnTo>
                  <a:pt x="765" y="60"/>
                </a:lnTo>
                <a:lnTo>
                  <a:pt x="780" y="45"/>
                </a:lnTo>
                <a:lnTo>
                  <a:pt x="780" y="60"/>
                </a:lnTo>
                <a:lnTo>
                  <a:pt x="780" y="45"/>
                </a:lnTo>
                <a:lnTo>
                  <a:pt x="780" y="60"/>
                </a:lnTo>
                <a:lnTo>
                  <a:pt x="795" y="60"/>
                </a:lnTo>
                <a:lnTo>
                  <a:pt x="795" y="75"/>
                </a:lnTo>
                <a:lnTo>
                  <a:pt x="780" y="75"/>
                </a:lnTo>
                <a:lnTo>
                  <a:pt x="780" y="90"/>
                </a:lnTo>
                <a:lnTo>
                  <a:pt x="780" y="105"/>
                </a:lnTo>
                <a:lnTo>
                  <a:pt x="780" y="90"/>
                </a:lnTo>
                <a:lnTo>
                  <a:pt x="765" y="90"/>
                </a:lnTo>
                <a:lnTo>
                  <a:pt x="780" y="90"/>
                </a:lnTo>
                <a:lnTo>
                  <a:pt x="765" y="90"/>
                </a:lnTo>
                <a:lnTo>
                  <a:pt x="765" y="105"/>
                </a:lnTo>
                <a:lnTo>
                  <a:pt x="765" y="120"/>
                </a:lnTo>
                <a:lnTo>
                  <a:pt x="750" y="120"/>
                </a:lnTo>
                <a:lnTo>
                  <a:pt x="765" y="120"/>
                </a:lnTo>
                <a:lnTo>
                  <a:pt x="765" y="105"/>
                </a:lnTo>
                <a:lnTo>
                  <a:pt x="780" y="105"/>
                </a:lnTo>
                <a:lnTo>
                  <a:pt x="795" y="105"/>
                </a:lnTo>
                <a:lnTo>
                  <a:pt x="795" y="120"/>
                </a:lnTo>
                <a:lnTo>
                  <a:pt x="810" y="120"/>
                </a:lnTo>
                <a:lnTo>
                  <a:pt x="810" y="135"/>
                </a:lnTo>
                <a:lnTo>
                  <a:pt x="810" y="150"/>
                </a:lnTo>
                <a:lnTo>
                  <a:pt x="810" y="165"/>
                </a:lnTo>
                <a:lnTo>
                  <a:pt x="795" y="165"/>
                </a:lnTo>
                <a:lnTo>
                  <a:pt x="810" y="165"/>
                </a:lnTo>
                <a:lnTo>
                  <a:pt x="810" y="180"/>
                </a:lnTo>
                <a:lnTo>
                  <a:pt x="825" y="180"/>
                </a:lnTo>
                <a:lnTo>
                  <a:pt x="825" y="165"/>
                </a:lnTo>
                <a:lnTo>
                  <a:pt x="825" y="150"/>
                </a:lnTo>
                <a:lnTo>
                  <a:pt x="825" y="135"/>
                </a:lnTo>
                <a:lnTo>
                  <a:pt x="840" y="135"/>
                </a:lnTo>
                <a:lnTo>
                  <a:pt x="840" y="150"/>
                </a:lnTo>
                <a:lnTo>
                  <a:pt x="840" y="135"/>
                </a:lnTo>
                <a:lnTo>
                  <a:pt x="840" y="150"/>
                </a:lnTo>
                <a:lnTo>
                  <a:pt x="825" y="150"/>
                </a:lnTo>
                <a:lnTo>
                  <a:pt x="825" y="165"/>
                </a:lnTo>
                <a:lnTo>
                  <a:pt x="840" y="150"/>
                </a:lnTo>
                <a:lnTo>
                  <a:pt x="840" y="165"/>
                </a:lnTo>
                <a:lnTo>
                  <a:pt x="840" y="150"/>
                </a:lnTo>
                <a:lnTo>
                  <a:pt x="840" y="165"/>
                </a:lnTo>
                <a:lnTo>
                  <a:pt x="855" y="165"/>
                </a:lnTo>
                <a:lnTo>
                  <a:pt x="855" y="180"/>
                </a:lnTo>
                <a:lnTo>
                  <a:pt x="840" y="180"/>
                </a:lnTo>
                <a:lnTo>
                  <a:pt x="840" y="195"/>
                </a:lnTo>
                <a:lnTo>
                  <a:pt x="840" y="180"/>
                </a:lnTo>
                <a:lnTo>
                  <a:pt x="855" y="180"/>
                </a:lnTo>
                <a:lnTo>
                  <a:pt x="855" y="165"/>
                </a:lnTo>
                <a:lnTo>
                  <a:pt x="855" y="180"/>
                </a:lnTo>
                <a:lnTo>
                  <a:pt x="870" y="180"/>
                </a:lnTo>
                <a:lnTo>
                  <a:pt x="870" y="165"/>
                </a:lnTo>
                <a:lnTo>
                  <a:pt x="855" y="165"/>
                </a:lnTo>
                <a:lnTo>
                  <a:pt x="855" y="180"/>
                </a:lnTo>
                <a:lnTo>
                  <a:pt x="855" y="165"/>
                </a:lnTo>
                <a:lnTo>
                  <a:pt x="840" y="165"/>
                </a:lnTo>
                <a:lnTo>
                  <a:pt x="840" y="150"/>
                </a:lnTo>
                <a:lnTo>
                  <a:pt x="855" y="150"/>
                </a:lnTo>
                <a:lnTo>
                  <a:pt x="855" y="135"/>
                </a:lnTo>
                <a:lnTo>
                  <a:pt x="870" y="135"/>
                </a:lnTo>
                <a:lnTo>
                  <a:pt x="870" y="150"/>
                </a:lnTo>
                <a:lnTo>
                  <a:pt x="870" y="135"/>
                </a:lnTo>
                <a:lnTo>
                  <a:pt x="855" y="135"/>
                </a:lnTo>
                <a:lnTo>
                  <a:pt x="840" y="135"/>
                </a:lnTo>
                <a:lnTo>
                  <a:pt x="840" y="120"/>
                </a:lnTo>
                <a:lnTo>
                  <a:pt x="825" y="120"/>
                </a:lnTo>
                <a:lnTo>
                  <a:pt x="840" y="120"/>
                </a:lnTo>
                <a:lnTo>
                  <a:pt x="855" y="120"/>
                </a:lnTo>
                <a:lnTo>
                  <a:pt x="855" y="105"/>
                </a:lnTo>
                <a:lnTo>
                  <a:pt x="870" y="105"/>
                </a:lnTo>
                <a:lnTo>
                  <a:pt x="885" y="105"/>
                </a:lnTo>
                <a:lnTo>
                  <a:pt x="885" y="120"/>
                </a:lnTo>
                <a:lnTo>
                  <a:pt x="900" y="120"/>
                </a:lnTo>
                <a:lnTo>
                  <a:pt x="900" y="135"/>
                </a:lnTo>
                <a:lnTo>
                  <a:pt x="915" y="135"/>
                </a:lnTo>
                <a:lnTo>
                  <a:pt x="915" y="150"/>
                </a:lnTo>
                <a:lnTo>
                  <a:pt x="915" y="135"/>
                </a:lnTo>
                <a:lnTo>
                  <a:pt x="915" y="150"/>
                </a:lnTo>
                <a:lnTo>
                  <a:pt x="930" y="150"/>
                </a:lnTo>
                <a:lnTo>
                  <a:pt x="915" y="150"/>
                </a:lnTo>
                <a:lnTo>
                  <a:pt x="915" y="165"/>
                </a:lnTo>
                <a:lnTo>
                  <a:pt x="930" y="165"/>
                </a:lnTo>
                <a:lnTo>
                  <a:pt x="945" y="165"/>
                </a:lnTo>
                <a:lnTo>
                  <a:pt x="945" y="180"/>
                </a:lnTo>
                <a:lnTo>
                  <a:pt x="945" y="165"/>
                </a:lnTo>
                <a:lnTo>
                  <a:pt x="945" y="180"/>
                </a:lnTo>
                <a:lnTo>
                  <a:pt x="960" y="180"/>
                </a:lnTo>
                <a:lnTo>
                  <a:pt x="960" y="195"/>
                </a:lnTo>
                <a:lnTo>
                  <a:pt x="960" y="210"/>
                </a:lnTo>
                <a:lnTo>
                  <a:pt x="960" y="195"/>
                </a:lnTo>
                <a:lnTo>
                  <a:pt x="975" y="195"/>
                </a:lnTo>
                <a:lnTo>
                  <a:pt x="975" y="210"/>
                </a:lnTo>
                <a:lnTo>
                  <a:pt x="960" y="210"/>
                </a:lnTo>
                <a:lnTo>
                  <a:pt x="960" y="225"/>
                </a:lnTo>
                <a:lnTo>
                  <a:pt x="945" y="225"/>
                </a:lnTo>
                <a:lnTo>
                  <a:pt x="945" y="210"/>
                </a:lnTo>
                <a:lnTo>
                  <a:pt x="930" y="210"/>
                </a:lnTo>
                <a:lnTo>
                  <a:pt x="930" y="225"/>
                </a:lnTo>
                <a:lnTo>
                  <a:pt x="945" y="240"/>
                </a:lnTo>
                <a:lnTo>
                  <a:pt x="960" y="240"/>
                </a:lnTo>
                <a:lnTo>
                  <a:pt x="960" y="255"/>
                </a:lnTo>
                <a:lnTo>
                  <a:pt x="960" y="240"/>
                </a:lnTo>
                <a:lnTo>
                  <a:pt x="975" y="240"/>
                </a:lnTo>
                <a:lnTo>
                  <a:pt x="975" y="255"/>
                </a:lnTo>
                <a:lnTo>
                  <a:pt x="975" y="240"/>
                </a:lnTo>
                <a:lnTo>
                  <a:pt x="975" y="255"/>
                </a:lnTo>
                <a:lnTo>
                  <a:pt x="975" y="240"/>
                </a:lnTo>
                <a:lnTo>
                  <a:pt x="990" y="240"/>
                </a:lnTo>
                <a:lnTo>
                  <a:pt x="975" y="240"/>
                </a:lnTo>
                <a:lnTo>
                  <a:pt x="990" y="240"/>
                </a:lnTo>
                <a:lnTo>
                  <a:pt x="990" y="225"/>
                </a:lnTo>
                <a:lnTo>
                  <a:pt x="990" y="210"/>
                </a:lnTo>
                <a:lnTo>
                  <a:pt x="990" y="195"/>
                </a:lnTo>
                <a:lnTo>
                  <a:pt x="975" y="195"/>
                </a:lnTo>
                <a:lnTo>
                  <a:pt x="990" y="195"/>
                </a:lnTo>
                <a:lnTo>
                  <a:pt x="975" y="195"/>
                </a:lnTo>
                <a:lnTo>
                  <a:pt x="975" y="180"/>
                </a:lnTo>
                <a:lnTo>
                  <a:pt x="960" y="180"/>
                </a:lnTo>
                <a:lnTo>
                  <a:pt x="975" y="180"/>
                </a:lnTo>
                <a:lnTo>
                  <a:pt x="960" y="180"/>
                </a:lnTo>
                <a:lnTo>
                  <a:pt x="960" y="165"/>
                </a:lnTo>
                <a:lnTo>
                  <a:pt x="960" y="180"/>
                </a:lnTo>
                <a:lnTo>
                  <a:pt x="960" y="165"/>
                </a:lnTo>
                <a:lnTo>
                  <a:pt x="945" y="165"/>
                </a:lnTo>
                <a:lnTo>
                  <a:pt x="945" y="150"/>
                </a:lnTo>
                <a:lnTo>
                  <a:pt x="930" y="150"/>
                </a:lnTo>
                <a:lnTo>
                  <a:pt x="945" y="150"/>
                </a:lnTo>
                <a:lnTo>
                  <a:pt x="930" y="150"/>
                </a:lnTo>
                <a:lnTo>
                  <a:pt x="930" y="135"/>
                </a:lnTo>
                <a:lnTo>
                  <a:pt x="945" y="135"/>
                </a:lnTo>
                <a:lnTo>
                  <a:pt x="945" y="150"/>
                </a:lnTo>
                <a:lnTo>
                  <a:pt x="960" y="150"/>
                </a:lnTo>
                <a:lnTo>
                  <a:pt x="975" y="150"/>
                </a:lnTo>
                <a:lnTo>
                  <a:pt x="975" y="165"/>
                </a:lnTo>
                <a:lnTo>
                  <a:pt x="990" y="165"/>
                </a:lnTo>
                <a:lnTo>
                  <a:pt x="990" y="150"/>
                </a:lnTo>
                <a:lnTo>
                  <a:pt x="990" y="165"/>
                </a:lnTo>
                <a:lnTo>
                  <a:pt x="990" y="150"/>
                </a:lnTo>
                <a:lnTo>
                  <a:pt x="990" y="165"/>
                </a:lnTo>
                <a:lnTo>
                  <a:pt x="1006" y="165"/>
                </a:lnTo>
                <a:lnTo>
                  <a:pt x="1006" y="180"/>
                </a:lnTo>
                <a:lnTo>
                  <a:pt x="1006" y="195"/>
                </a:lnTo>
                <a:lnTo>
                  <a:pt x="1006" y="210"/>
                </a:lnTo>
                <a:lnTo>
                  <a:pt x="1006" y="195"/>
                </a:lnTo>
                <a:lnTo>
                  <a:pt x="1006" y="210"/>
                </a:lnTo>
                <a:lnTo>
                  <a:pt x="1021" y="210"/>
                </a:lnTo>
                <a:lnTo>
                  <a:pt x="1006" y="210"/>
                </a:lnTo>
                <a:lnTo>
                  <a:pt x="1021" y="210"/>
                </a:lnTo>
                <a:lnTo>
                  <a:pt x="1021" y="195"/>
                </a:lnTo>
                <a:lnTo>
                  <a:pt x="1006" y="195"/>
                </a:lnTo>
                <a:lnTo>
                  <a:pt x="1006" y="180"/>
                </a:lnTo>
                <a:lnTo>
                  <a:pt x="1021" y="180"/>
                </a:lnTo>
                <a:lnTo>
                  <a:pt x="1021" y="165"/>
                </a:lnTo>
                <a:lnTo>
                  <a:pt x="1021" y="180"/>
                </a:lnTo>
                <a:lnTo>
                  <a:pt x="1021" y="165"/>
                </a:lnTo>
                <a:lnTo>
                  <a:pt x="1021" y="180"/>
                </a:lnTo>
                <a:lnTo>
                  <a:pt x="1021" y="165"/>
                </a:lnTo>
                <a:lnTo>
                  <a:pt x="1036" y="165"/>
                </a:lnTo>
                <a:lnTo>
                  <a:pt x="1021" y="150"/>
                </a:lnTo>
                <a:lnTo>
                  <a:pt x="1036" y="150"/>
                </a:lnTo>
                <a:lnTo>
                  <a:pt x="1036" y="165"/>
                </a:lnTo>
                <a:lnTo>
                  <a:pt x="1036" y="180"/>
                </a:lnTo>
                <a:lnTo>
                  <a:pt x="1021" y="180"/>
                </a:lnTo>
                <a:lnTo>
                  <a:pt x="1036" y="180"/>
                </a:lnTo>
                <a:lnTo>
                  <a:pt x="1036" y="195"/>
                </a:lnTo>
                <a:lnTo>
                  <a:pt x="1051" y="195"/>
                </a:lnTo>
                <a:lnTo>
                  <a:pt x="1036" y="195"/>
                </a:lnTo>
                <a:lnTo>
                  <a:pt x="1051" y="195"/>
                </a:lnTo>
                <a:lnTo>
                  <a:pt x="1051" y="210"/>
                </a:lnTo>
                <a:lnTo>
                  <a:pt x="1066" y="210"/>
                </a:lnTo>
                <a:lnTo>
                  <a:pt x="1066" y="195"/>
                </a:lnTo>
                <a:lnTo>
                  <a:pt x="1066" y="180"/>
                </a:lnTo>
                <a:lnTo>
                  <a:pt x="1051" y="180"/>
                </a:lnTo>
                <a:lnTo>
                  <a:pt x="1066" y="180"/>
                </a:lnTo>
                <a:lnTo>
                  <a:pt x="1051" y="180"/>
                </a:lnTo>
                <a:lnTo>
                  <a:pt x="1051" y="165"/>
                </a:lnTo>
                <a:lnTo>
                  <a:pt x="1051" y="180"/>
                </a:lnTo>
                <a:lnTo>
                  <a:pt x="1066" y="180"/>
                </a:lnTo>
                <a:lnTo>
                  <a:pt x="1066" y="165"/>
                </a:lnTo>
                <a:lnTo>
                  <a:pt x="1066" y="180"/>
                </a:lnTo>
                <a:lnTo>
                  <a:pt x="1066" y="165"/>
                </a:lnTo>
                <a:lnTo>
                  <a:pt x="1051" y="165"/>
                </a:lnTo>
                <a:lnTo>
                  <a:pt x="1066" y="165"/>
                </a:lnTo>
                <a:lnTo>
                  <a:pt x="1081" y="165"/>
                </a:lnTo>
                <a:lnTo>
                  <a:pt x="1081" y="180"/>
                </a:lnTo>
                <a:lnTo>
                  <a:pt x="1081" y="165"/>
                </a:lnTo>
                <a:lnTo>
                  <a:pt x="1081" y="180"/>
                </a:lnTo>
                <a:lnTo>
                  <a:pt x="1096" y="195"/>
                </a:lnTo>
                <a:lnTo>
                  <a:pt x="1096" y="210"/>
                </a:lnTo>
                <a:lnTo>
                  <a:pt x="1096" y="225"/>
                </a:lnTo>
                <a:lnTo>
                  <a:pt x="1111" y="225"/>
                </a:lnTo>
                <a:lnTo>
                  <a:pt x="1111" y="240"/>
                </a:lnTo>
                <a:lnTo>
                  <a:pt x="1126" y="225"/>
                </a:lnTo>
                <a:lnTo>
                  <a:pt x="1126" y="240"/>
                </a:lnTo>
                <a:lnTo>
                  <a:pt x="1111" y="240"/>
                </a:lnTo>
                <a:lnTo>
                  <a:pt x="1111" y="255"/>
                </a:lnTo>
                <a:lnTo>
                  <a:pt x="1111" y="240"/>
                </a:lnTo>
                <a:lnTo>
                  <a:pt x="1111" y="255"/>
                </a:lnTo>
                <a:lnTo>
                  <a:pt x="1111" y="270"/>
                </a:lnTo>
                <a:lnTo>
                  <a:pt x="1111" y="255"/>
                </a:lnTo>
                <a:lnTo>
                  <a:pt x="1096" y="255"/>
                </a:lnTo>
                <a:lnTo>
                  <a:pt x="1096" y="270"/>
                </a:lnTo>
                <a:lnTo>
                  <a:pt x="1096" y="255"/>
                </a:lnTo>
                <a:lnTo>
                  <a:pt x="1096" y="240"/>
                </a:lnTo>
                <a:lnTo>
                  <a:pt x="1096" y="255"/>
                </a:lnTo>
                <a:lnTo>
                  <a:pt x="1096" y="270"/>
                </a:lnTo>
                <a:lnTo>
                  <a:pt x="1096" y="285"/>
                </a:lnTo>
                <a:lnTo>
                  <a:pt x="1081" y="285"/>
                </a:lnTo>
                <a:lnTo>
                  <a:pt x="1096" y="285"/>
                </a:lnTo>
                <a:lnTo>
                  <a:pt x="1096" y="270"/>
                </a:lnTo>
                <a:lnTo>
                  <a:pt x="1111" y="270"/>
                </a:lnTo>
                <a:lnTo>
                  <a:pt x="1111" y="285"/>
                </a:lnTo>
                <a:lnTo>
                  <a:pt x="1096" y="285"/>
                </a:lnTo>
                <a:lnTo>
                  <a:pt x="1111" y="285"/>
                </a:lnTo>
                <a:lnTo>
                  <a:pt x="1096" y="285"/>
                </a:lnTo>
                <a:lnTo>
                  <a:pt x="1096" y="300"/>
                </a:lnTo>
                <a:lnTo>
                  <a:pt x="1096" y="285"/>
                </a:lnTo>
                <a:lnTo>
                  <a:pt x="1111" y="285"/>
                </a:lnTo>
                <a:lnTo>
                  <a:pt x="1111" y="270"/>
                </a:lnTo>
                <a:lnTo>
                  <a:pt x="1111" y="285"/>
                </a:lnTo>
                <a:lnTo>
                  <a:pt x="1126" y="285"/>
                </a:lnTo>
                <a:lnTo>
                  <a:pt x="1111" y="300"/>
                </a:lnTo>
                <a:lnTo>
                  <a:pt x="1126" y="300"/>
                </a:lnTo>
                <a:lnTo>
                  <a:pt x="1126" y="285"/>
                </a:lnTo>
                <a:lnTo>
                  <a:pt x="1126" y="270"/>
                </a:lnTo>
                <a:lnTo>
                  <a:pt x="1126" y="255"/>
                </a:lnTo>
                <a:lnTo>
                  <a:pt x="1126" y="270"/>
                </a:lnTo>
                <a:lnTo>
                  <a:pt x="1126" y="255"/>
                </a:lnTo>
                <a:lnTo>
                  <a:pt x="1111" y="255"/>
                </a:lnTo>
                <a:lnTo>
                  <a:pt x="1126" y="255"/>
                </a:lnTo>
                <a:lnTo>
                  <a:pt x="1111" y="255"/>
                </a:lnTo>
                <a:lnTo>
                  <a:pt x="1126" y="255"/>
                </a:lnTo>
                <a:lnTo>
                  <a:pt x="1126" y="240"/>
                </a:lnTo>
                <a:lnTo>
                  <a:pt x="1126" y="255"/>
                </a:lnTo>
                <a:lnTo>
                  <a:pt x="1126" y="240"/>
                </a:lnTo>
                <a:lnTo>
                  <a:pt x="1141" y="255"/>
                </a:lnTo>
                <a:lnTo>
                  <a:pt x="1141" y="240"/>
                </a:lnTo>
                <a:lnTo>
                  <a:pt x="1141" y="255"/>
                </a:lnTo>
                <a:lnTo>
                  <a:pt x="1156" y="255"/>
                </a:lnTo>
                <a:lnTo>
                  <a:pt x="1156" y="270"/>
                </a:lnTo>
                <a:lnTo>
                  <a:pt x="1141" y="270"/>
                </a:lnTo>
                <a:lnTo>
                  <a:pt x="1141" y="285"/>
                </a:lnTo>
                <a:lnTo>
                  <a:pt x="1141" y="300"/>
                </a:lnTo>
                <a:lnTo>
                  <a:pt x="1141" y="315"/>
                </a:lnTo>
                <a:lnTo>
                  <a:pt x="1141" y="300"/>
                </a:lnTo>
                <a:lnTo>
                  <a:pt x="1141" y="315"/>
                </a:lnTo>
                <a:lnTo>
                  <a:pt x="1156" y="315"/>
                </a:lnTo>
                <a:lnTo>
                  <a:pt x="1156" y="300"/>
                </a:lnTo>
                <a:lnTo>
                  <a:pt x="1141" y="300"/>
                </a:lnTo>
                <a:lnTo>
                  <a:pt x="1156" y="300"/>
                </a:lnTo>
                <a:lnTo>
                  <a:pt x="1171" y="300"/>
                </a:lnTo>
                <a:lnTo>
                  <a:pt x="1171" y="285"/>
                </a:lnTo>
                <a:lnTo>
                  <a:pt x="1171" y="270"/>
                </a:lnTo>
                <a:lnTo>
                  <a:pt x="1171" y="255"/>
                </a:lnTo>
                <a:lnTo>
                  <a:pt x="1186" y="255"/>
                </a:lnTo>
                <a:lnTo>
                  <a:pt x="1186" y="270"/>
                </a:lnTo>
                <a:lnTo>
                  <a:pt x="1201" y="270"/>
                </a:lnTo>
                <a:lnTo>
                  <a:pt x="1216" y="270"/>
                </a:lnTo>
                <a:lnTo>
                  <a:pt x="1216" y="255"/>
                </a:lnTo>
                <a:lnTo>
                  <a:pt x="1201" y="255"/>
                </a:lnTo>
                <a:lnTo>
                  <a:pt x="1216" y="255"/>
                </a:lnTo>
                <a:lnTo>
                  <a:pt x="1216" y="270"/>
                </a:lnTo>
                <a:lnTo>
                  <a:pt x="1201" y="270"/>
                </a:lnTo>
                <a:lnTo>
                  <a:pt x="1201" y="255"/>
                </a:lnTo>
                <a:lnTo>
                  <a:pt x="1201" y="240"/>
                </a:lnTo>
                <a:lnTo>
                  <a:pt x="1186" y="240"/>
                </a:lnTo>
                <a:lnTo>
                  <a:pt x="1186" y="225"/>
                </a:lnTo>
                <a:lnTo>
                  <a:pt x="1186" y="210"/>
                </a:lnTo>
                <a:lnTo>
                  <a:pt x="1186" y="225"/>
                </a:lnTo>
                <a:lnTo>
                  <a:pt x="1186" y="210"/>
                </a:lnTo>
                <a:lnTo>
                  <a:pt x="1201" y="210"/>
                </a:lnTo>
                <a:lnTo>
                  <a:pt x="1186" y="210"/>
                </a:lnTo>
                <a:lnTo>
                  <a:pt x="1201" y="210"/>
                </a:lnTo>
                <a:lnTo>
                  <a:pt x="1186" y="210"/>
                </a:lnTo>
                <a:lnTo>
                  <a:pt x="1201" y="210"/>
                </a:lnTo>
                <a:lnTo>
                  <a:pt x="1201" y="225"/>
                </a:lnTo>
                <a:lnTo>
                  <a:pt x="1216" y="225"/>
                </a:lnTo>
                <a:lnTo>
                  <a:pt x="1231" y="225"/>
                </a:lnTo>
                <a:lnTo>
                  <a:pt x="1231" y="240"/>
                </a:lnTo>
                <a:lnTo>
                  <a:pt x="1246" y="240"/>
                </a:lnTo>
                <a:lnTo>
                  <a:pt x="1246" y="255"/>
                </a:lnTo>
                <a:lnTo>
                  <a:pt x="1231" y="255"/>
                </a:lnTo>
                <a:lnTo>
                  <a:pt x="1231" y="270"/>
                </a:lnTo>
                <a:lnTo>
                  <a:pt x="1231" y="255"/>
                </a:lnTo>
                <a:lnTo>
                  <a:pt x="1216" y="270"/>
                </a:lnTo>
                <a:lnTo>
                  <a:pt x="1216" y="285"/>
                </a:lnTo>
                <a:lnTo>
                  <a:pt x="1231" y="285"/>
                </a:lnTo>
                <a:lnTo>
                  <a:pt x="1231" y="270"/>
                </a:lnTo>
                <a:lnTo>
                  <a:pt x="1231" y="285"/>
                </a:lnTo>
                <a:lnTo>
                  <a:pt x="1231" y="300"/>
                </a:lnTo>
                <a:lnTo>
                  <a:pt x="1216" y="300"/>
                </a:lnTo>
                <a:lnTo>
                  <a:pt x="1201" y="300"/>
                </a:lnTo>
                <a:lnTo>
                  <a:pt x="1201" y="315"/>
                </a:lnTo>
                <a:lnTo>
                  <a:pt x="1186" y="315"/>
                </a:lnTo>
                <a:lnTo>
                  <a:pt x="1186" y="330"/>
                </a:lnTo>
                <a:lnTo>
                  <a:pt x="1186" y="345"/>
                </a:lnTo>
                <a:lnTo>
                  <a:pt x="1171" y="345"/>
                </a:lnTo>
                <a:lnTo>
                  <a:pt x="1171" y="360"/>
                </a:lnTo>
                <a:lnTo>
                  <a:pt x="1156" y="360"/>
                </a:lnTo>
                <a:lnTo>
                  <a:pt x="1141" y="360"/>
                </a:lnTo>
                <a:lnTo>
                  <a:pt x="1156" y="360"/>
                </a:lnTo>
                <a:lnTo>
                  <a:pt x="1156" y="375"/>
                </a:lnTo>
                <a:lnTo>
                  <a:pt x="1141" y="375"/>
                </a:lnTo>
                <a:lnTo>
                  <a:pt x="1141" y="360"/>
                </a:lnTo>
                <a:lnTo>
                  <a:pt x="1141" y="375"/>
                </a:lnTo>
                <a:lnTo>
                  <a:pt x="1156" y="375"/>
                </a:lnTo>
                <a:lnTo>
                  <a:pt x="1156" y="390"/>
                </a:lnTo>
                <a:lnTo>
                  <a:pt x="1156" y="375"/>
                </a:lnTo>
                <a:lnTo>
                  <a:pt x="1156" y="390"/>
                </a:lnTo>
                <a:lnTo>
                  <a:pt x="1156" y="375"/>
                </a:lnTo>
                <a:lnTo>
                  <a:pt x="1171" y="375"/>
                </a:lnTo>
                <a:lnTo>
                  <a:pt x="1156" y="375"/>
                </a:lnTo>
                <a:lnTo>
                  <a:pt x="1171" y="375"/>
                </a:lnTo>
                <a:lnTo>
                  <a:pt x="1186" y="375"/>
                </a:lnTo>
                <a:lnTo>
                  <a:pt x="1186" y="360"/>
                </a:lnTo>
                <a:lnTo>
                  <a:pt x="1201" y="360"/>
                </a:lnTo>
                <a:lnTo>
                  <a:pt x="1201" y="345"/>
                </a:lnTo>
                <a:lnTo>
                  <a:pt x="1216" y="345"/>
                </a:lnTo>
                <a:lnTo>
                  <a:pt x="1216" y="330"/>
                </a:lnTo>
                <a:lnTo>
                  <a:pt x="1231" y="330"/>
                </a:lnTo>
                <a:lnTo>
                  <a:pt x="1216" y="330"/>
                </a:lnTo>
                <a:lnTo>
                  <a:pt x="1231" y="330"/>
                </a:lnTo>
                <a:lnTo>
                  <a:pt x="1231" y="315"/>
                </a:lnTo>
                <a:lnTo>
                  <a:pt x="1231" y="330"/>
                </a:lnTo>
                <a:lnTo>
                  <a:pt x="1231" y="315"/>
                </a:lnTo>
                <a:lnTo>
                  <a:pt x="1246" y="315"/>
                </a:lnTo>
                <a:lnTo>
                  <a:pt x="1246" y="300"/>
                </a:lnTo>
                <a:lnTo>
                  <a:pt x="1261" y="300"/>
                </a:lnTo>
                <a:lnTo>
                  <a:pt x="1276" y="300"/>
                </a:lnTo>
                <a:lnTo>
                  <a:pt x="1291" y="300"/>
                </a:lnTo>
                <a:lnTo>
                  <a:pt x="1291" y="285"/>
                </a:lnTo>
                <a:lnTo>
                  <a:pt x="1306" y="285"/>
                </a:lnTo>
                <a:lnTo>
                  <a:pt x="1306" y="300"/>
                </a:lnTo>
                <a:lnTo>
                  <a:pt x="1306" y="315"/>
                </a:lnTo>
                <a:lnTo>
                  <a:pt x="1306" y="300"/>
                </a:lnTo>
                <a:lnTo>
                  <a:pt x="1291" y="30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13" name="Freeform 651"/>
          <p:cNvSpPr>
            <a:spLocks/>
          </p:cNvSpPr>
          <p:nvPr/>
        </p:nvSpPr>
        <p:spPr bwMode="auto">
          <a:xfrm>
            <a:off x="5564440" y="6163518"/>
            <a:ext cx="163672" cy="421958"/>
          </a:xfrm>
          <a:custGeom>
            <a:avLst/>
            <a:gdLst>
              <a:gd name="T0" fmla="*/ 1 w 195"/>
              <a:gd name="T1" fmla="*/ 1 h 510"/>
              <a:gd name="T2" fmla="*/ 1 w 195"/>
              <a:gd name="T3" fmla="*/ 1 h 510"/>
              <a:gd name="T4" fmla="*/ 1 w 195"/>
              <a:gd name="T5" fmla="*/ 1 h 510"/>
              <a:gd name="T6" fmla="*/ 1 w 195"/>
              <a:gd name="T7" fmla="*/ 1 h 510"/>
              <a:gd name="T8" fmla="*/ 1 w 195"/>
              <a:gd name="T9" fmla="*/ 1 h 510"/>
              <a:gd name="T10" fmla="*/ 1 w 195"/>
              <a:gd name="T11" fmla="*/ 1 h 510"/>
              <a:gd name="T12" fmla="*/ 1 w 195"/>
              <a:gd name="T13" fmla="*/ 1 h 510"/>
              <a:gd name="T14" fmla="*/ 1 w 195"/>
              <a:gd name="T15" fmla="*/ 1 h 510"/>
              <a:gd name="T16" fmla="*/ 1 w 195"/>
              <a:gd name="T17" fmla="*/ 1 h 510"/>
              <a:gd name="T18" fmla="*/ 1 w 195"/>
              <a:gd name="T19" fmla="*/ 1 h 510"/>
              <a:gd name="T20" fmla="*/ 1 w 195"/>
              <a:gd name="T21" fmla="*/ 1 h 510"/>
              <a:gd name="T22" fmla="*/ 1 w 195"/>
              <a:gd name="T23" fmla="*/ 1 h 510"/>
              <a:gd name="T24" fmla="*/ 1 w 195"/>
              <a:gd name="T25" fmla="*/ 1 h 510"/>
              <a:gd name="T26" fmla="*/ 1 w 195"/>
              <a:gd name="T27" fmla="*/ 1 h 510"/>
              <a:gd name="T28" fmla="*/ 1 w 195"/>
              <a:gd name="T29" fmla="*/ 1 h 510"/>
              <a:gd name="T30" fmla="*/ 1 w 195"/>
              <a:gd name="T31" fmla="*/ 1 h 510"/>
              <a:gd name="T32" fmla="*/ 1 w 195"/>
              <a:gd name="T33" fmla="*/ 1 h 510"/>
              <a:gd name="T34" fmla="*/ 1 w 195"/>
              <a:gd name="T35" fmla="*/ 1 h 510"/>
              <a:gd name="T36" fmla="*/ 1 w 195"/>
              <a:gd name="T37" fmla="*/ 1 h 510"/>
              <a:gd name="T38" fmla="*/ 1 w 195"/>
              <a:gd name="T39" fmla="*/ 1 h 510"/>
              <a:gd name="T40" fmla="*/ 1 w 195"/>
              <a:gd name="T41" fmla="*/ 1 h 510"/>
              <a:gd name="T42" fmla="*/ 1 w 195"/>
              <a:gd name="T43" fmla="*/ 1 h 510"/>
              <a:gd name="T44" fmla="*/ 1 w 195"/>
              <a:gd name="T45" fmla="*/ 1 h 510"/>
              <a:gd name="T46" fmla="*/ 1 w 195"/>
              <a:gd name="T47" fmla="*/ 1 h 510"/>
              <a:gd name="T48" fmla="*/ 1 w 195"/>
              <a:gd name="T49" fmla="*/ 1 h 510"/>
              <a:gd name="T50" fmla="*/ 1 w 195"/>
              <a:gd name="T51" fmla="*/ 1 h 510"/>
              <a:gd name="T52" fmla="*/ 1 w 195"/>
              <a:gd name="T53" fmla="*/ 1 h 510"/>
              <a:gd name="T54" fmla="*/ 1 w 195"/>
              <a:gd name="T55" fmla="*/ 1 h 510"/>
              <a:gd name="T56" fmla="*/ 1 w 195"/>
              <a:gd name="T57" fmla="*/ 1 h 510"/>
              <a:gd name="T58" fmla="*/ 1 w 195"/>
              <a:gd name="T59" fmla="*/ 1 h 510"/>
              <a:gd name="T60" fmla="*/ 1 w 195"/>
              <a:gd name="T61" fmla="*/ 1 h 510"/>
              <a:gd name="T62" fmla="*/ 1 w 195"/>
              <a:gd name="T63" fmla="*/ 1 h 510"/>
              <a:gd name="T64" fmla="*/ 1 w 195"/>
              <a:gd name="T65" fmla="*/ 1 h 510"/>
              <a:gd name="T66" fmla="*/ 1 w 195"/>
              <a:gd name="T67" fmla="*/ 1 h 510"/>
              <a:gd name="T68" fmla="*/ 1 w 195"/>
              <a:gd name="T69" fmla="*/ 1 h 510"/>
              <a:gd name="T70" fmla="*/ 1 w 195"/>
              <a:gd name="T71" fmla="*/ 1 h 510"/>
              <a:gd name="T72" fmla="*/ 1 w 195"/>
              <a:gd name="T73" fmla="*/ 1 h 510"/>
              <a:gd name="T74" fmla="*/ 1 w 195"/>
              <a:gd name="T75" fmla="*/ 1 h 510"/>
              <a:gd name="T76" fmla="*/ 1 w 195"/>
              <a:gd name="T77" fmla="*/ 1 h 510"/>
              <a:gd name="T78" fmla="*/ 1 w 195"/>
              <a:gd name="T79" fmla="*/ 1 h 510"/>
              <a:gd name="T80" fmla="*/ 1 w 195"/>
              <a:gd name="T81" fmla="*/ 1 h 510"/>
              <a:gd name="T82" fmla="*/ 1 w 195"/>
              <a:gd name="T83" fmla="*/ 1 h 510"/>
              <a:gd name="T84" fmla="*/ 0 w 195"/>
              <a:gd name="T85" fmla="*/ 1 h 510"/>
              <a:gd name="T86" fmla="*/ 0 w 195"/>
              <a:gd name="T87" fmla="*/ 1 h 510"/>
              <a:gd name="T88" fmla="*/ 0 w 195"/>
              <a:gd name="T89" fmla="*/ 1 h 510"/>
              <a:gd name="T90" fmla="*/ 1 w 195"/>
              <a:gd name="T91" fmla="*/ 1 h 510"/>
              <a:gd name="T92" fmla="*/ 1 w 195"/>
              <a:gd name="T93" fmla="*/ 1 h 510"/>
              <a:gd name="T94" fmla="*/ 1 w 195"/>
              <a:gd name="T95" fmla="*/ 1 h 510"/>
              <a:gd name="T96" fmla="*/ 1 w 195"/>
              <a:gd name="T97" fmla="*/ 1 h 510"/>
              <a:gd name="T98" fmla="*/ 1 w 195"/>
              <a:gd name="T99" fmla="*/ 1 h 510"/>
              <a:gd name="T100" fmla="*/ 1 w 195"/>
              <a:gd name="T101" fmla="*/ 1 h 510"/>
              <a:gd name="T102" fmla="*/ 1 w 195"/>
              <a:gd name="T103" fmla="*/ 1 h 510"/>
              <a:gd name="T104" fmla="*/ 1 w 195"/>
              <a:gd name="T105" fmla="*/ 1 h 510"/>
              <a:gd name="T106" fmla="*/ 1 w 195"/>
              <a:gd name="T107" fmla="*/ 1 h 510"/>
              <a:gd name="T108" fmla="*/ 1 w 195"/>
              <a:gd name="T109" fmla="*/ 0 h 510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195"/>
              <a:gd name="T166" fmla="*/ 0 h 510"/>
              <a:gd name="T167" fmla="*/ 195 w 195"/>
              <a:gd name="T168" fmla="*/ 510 h 510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195" h="510">
                <a:moveTo>
                  <a:pt x="195" y="510"/>
                </a:moveTo>
                <a:lnTo>
                  <a:pt x="180" y="480"/>
                </a:lnTo>
                <a:lnTo>
                  <a:pt x="180" y="465"/>
                </a:lnTo>
                <a:lnTo>
                  <a:pt x="180" y="450"/>
                </a:lnTo>
                <a:lnTo>
                  <a:pt x="165" y="450"/>
                </a:lnTo>
                <a:lnTo>
                  <a:pt x="165" y="435"/>
                </a:lnTo>
                <a:lnTo>
                  <a:pt x="165" y="420"/>
                </a:lnTo>
                <a:lnTo>
                  <a:pt x="150" y="420"/>
                </a:lnTo>
                <a:lnTo>
                  <a:pt x="165" y="420"/>
                </a:lnTo>
                <a:lnTo>
                  <a:pt x="150" y="405"/>
                </a:lnTo>
                <a:lnTo>
                  <a:pt x="150" y="390"/>
                </a:lnTo>
                <a:lnTo>
                  <a:pt x="135" y="390"/>
                </a:lnTo>
                <a:lnTo>
                  <a:pt x="135" y="375"/>
                </a:lnTo>
                <a:lnTo>
                  <a:pt x="120" y="360"/>
                </a:lnTo>
                <a:lnTo>
                  <a:pt x="120" y="375"/>
                </a:lnTo>
                <a:lnTo>
                  <a:pt x="120" y="360"/>
                </a:lnTo>
                <a:lnTo>
                  <a:pt x="120" y="345"/>
                </a:lnTo>
                <a:lnTo>
                  <a:pt x="105" y="345"/>
                </a:lnTo>
                <a:lnTo>
                  <a:pt x="90" y="345"/>
                </a:lnTo>
                <a:lnTo>
                  <a:pt x="75" y="330"/>
                </a:lnTo>
                <a:lnTo>
                  <a:pt x="75" y="315"/>
                </a:lnTo>
                <a:lnTo>
                  <a:pt x="90" y="315"/>
                </a:lnTo>
                <a:lnTo>
                  <a:pt x="90" y="300"/>
                </a:lnTo>
                <a:lnTo>
                  <a:pt x="105" y="300"/>
                </a:lnTo>
                <a:lnTo>
                  <a:pt x="105" y="285"/>
                </a:lnTo>
                <a:lnTo>
                  <a:pt x="120" y="270"/>
                </a:lnTo>
                <a:lnTo>
                  <a:pt x="105" y="270"/>
                </a:lnTo>
                <a:lnTo>
                  <a:pt x="90" y="255"/>
                </a:lnTo>
                <a:lnTo>
                  <a:pt x="75" y="255"/>
                </a:lnTo>
                <a:lnTo>
                  <a:pt x="60" y="255"/>
                </a:lnTo>
                <a:lnTo>
                  <a:pt x="45" y="255"/>
                </a:lnTo>
                <a:lnTo>
                  <a:pt x="30" y="255"/>
                </a:lnTo>
                <a:lnTo>
                  <a:pt x="15" y="255"/>
                </a:lnTo>
                <a:lnTo>
                  <a:pt x="15" y="240"/>
                </a:lnTo>
                <a:lnTo>
                  <a:pt x="15" y="225"/>
                </a:lnTo>
                <a:lnTo>
                  <a:pt x="30" y="225"/>
                </a:lnTo>
                <a:lnTo>
                  <a:pt x="30" y="210"/>
                </a:lnTo>
                <a:lnTo>
                  <a:pt x="60" y="210"/>
                </a:lnTo>
                <a:lnTo>
                  <a:pt x="60" y="195"/>
                </a:lnTo>
                <a:lnTo>
                  <a:pt x="45" y="180"/>
                </a:lnTo>
                <a:lnTo>
                  <a:pt x="15" y="180"/>
                </a:lnTo>
                <a:lnTo>
                  <a:pt x="15" y="165"/>
                </a:lnTo>
                <a:lnTo>
                  <a:pt x="0" y="165"/>
                </a:lnTo>
                <a:lnTo>
                  <a:pt x="0" y="150"/>
                </a:lnTo>
                <a:lnTo>
                  <a:pt x="0" y="135"/>
                </a:lnTo>
                <a:lnTo>
                  <a:pt x="15" y="135"/>
                </a:lnTo>
                <a:lnTo>
                  <a:pt x="15" y="120"/>
                </a:lnTo>
                <a:lnTo>
                  <a:pt x="15" y="105"/>
                </a:lnTo>
                <a:lnTo>
                  <a:pt x="15" y="90"/>
                </a:lnTo>
                <a:lnTo>
                  <a:pt x="15" y="75"/>
                </a:lnTo>
                <a:lnTo>
                  <a:pt x="15" y="60"/>
                </a:lnTo>
                <a:lnTo>
                  <a:pt x="15" y="45"/>
                </a:lnTo>
                <a:lnTo>
                  <a:pt x="15" y="30"/>
                </a:lnTo>
                <a:lnTo>
                  <a:pt x="15" y="15"/>
                </a:lnTo>
                <a:lnTo>
                  <a:pt x="15" y="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14" name="Freeform 652"/>
          <p:cNvSpPr>
            <a:spLocks/>
          </p:cNvSpPr>
          <p:nvPr/>
        </p:nvSpPr>
        <p:spPr bwMode="auto">
          <a:xfrm>
            <a:off x="6977430" y="5963881"/>
            <a:ext cx="39041" cy="25711"/>
          </a:xfrm>
          <a:custGeom>
            <a:avLst/>
            <a:gdLst>
              <a:gd name="T0" fmla="*/ 1 w 45"/>
              <a:gd name="T1" fmla="*/ 1 h 30"/>
              <a:gd name="T2" fmla="*/ 1 w 45"/>
              <a:gd name="T3" fmla="*/ 1 h 30"/>
              <a:gd name="T4" fmla="*/ 1 w 45"/>
              <a:gd name="T5" fmla="*/ 1 h 30"/>
              <a:gd name="T6" fmla="*/ 1 w 45"/>
              <a:gd name="T7" fmla="*/ 1 h 30"/>
              <a:gd name="T8" fmla="*/ 1 w 45"/>
              <a:gd name="T9" fmla="*/ 0 h 30"/>
              <a:gd name="T10" fmla="*/ 0 w 45"/>
              <a:gd name="T11" fmla="*/ 0 h 30"/>
              <a:gd name="T12" fmla="*/ 1 w 45"/>
              <a:gd name="T13" fmla="*/ 0 h 30"/>
              <a:gd name="T14" fmla="*/ 1 w 45"/>
              <a:gd name="T15" fmla="*/ 1 h 30"/>
              <a:gd name="T16" fmla="*/ 1 w 45"/>
              <a:gd name="T17" fmla="*/ 1 h 30"/>
              <a:gd name="T18" fmla="*/ 1 w 45"/>
              <a:gd name="T19" fmla="*/ 1 h 3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5"/>
              <a:gd name="T31" fmla="*/ 0 h 30"/>
              <a:gd name="T32" fmla="*/ 45 w 45"/>
              <a:gd name="T33" fmla="*/ 30 h 3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5" h="30">
                <a:moveTo>
                  <a:pt x="45" y="30"/>
                </a:moveTo>
                <a:lnTo>
                  <a:pt x="30" y="30"/>
                </a:lnTo>
                <a:lnTo>
                  <a:pt x="15" y="30"/>
                </a:lnTo>
                <a:lnTo>
                  <a:pt x="15" y="15"/>
                </a:lnTo>
                <a:lnTo>
                  <a:pt x="15" y="0"/>
                </a:lnTo>
                <a:lnTo>
                  <a:pt x="0" y="0"/>
                </a:lnTo>
                <a:lnTo>
                  <a:pt x="15" y="0"/>
                </a:lnTo>
                <a:lnTo>
                  <a:pt x="15" y="15"/>
                </a:lnTo>
                <a:lnTo>
                  <a:pt x="30" y="30"/>
                </a:lnTo>
                <a:lnTo>
                  <a:pt x="45" y="3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15" name="Freeform 653"/>
          <p:cNvSpPr>
            <a:spLocks/>
          </p:cNvSpPr>
          <p:nvPr/>
        </p:nvSpPr>
        <p:spPr bwMode="auto">
          <a:xfrm>
            <a:off x="5728111" y="5381611"/>
            <a:ext cx="0" cy="12099"/>
          </a:xfrm>
          <a:custGeom>
            <a:avLst/>
            <a:gdLst>
              <a:gd name="T0" fmla="*/ 1 h 15"/>
              <a:gd name="T1" fmla="*/ 0 h 15"/>
              <a:gd name="T2" fmla="*/ 1 h 15"/>
              <a:gd name="T3" fmla="*/ 0 60000 65536"/>
              <a:gd name="T4" fmla="*/ 0 60000 65536"/>
              <a:gd name="T5" fmla="*/ 0 60000 65536"/>
              <a:gd name="T6" fmla="*/ 0 h 15"/>
              <a:gd name="T7" fmla="*/ 15 h 15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15">
                <a:moveTo>
                  <a:pt x="0" y="15"/>
                </a:moveTo>
                <a:lnTo>
                  <a:pt x="0" y="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16" name="Freeform 654"/>
          <p:cNvSpPr>
            <a:spLocks/>
          </p:cNvSpPr>
          <p:nvPr/>
        </p:nvSpPr>
        <p:spPr bwMode="auto">
          <a:xfrm>
            <a:off x="5804694" y="5381611"/>
            <a:ext cx="12013" cy="12099"/>
          </a:xfrm>
          <a:custGeom>
            <a:avLst/>
            <a:gdLst>
              <a:gd name="T0" fmla="*/ 0 w 15"/>
              <a:gd name="T1" fmla="*/ 1 h 15"/>
              <a:gd name="T2" fmla="*/ 0 w 15"/>
              <a:gd name="T3" fmla="*/ 0 h 15"/>
              <a:gd name="T4" fmla="*/ 0 w 15"/>
              <a:gd name="T5" fmla="*/ 1 h 15"/>
              <a:gd name="T6" fmla="*/ 1 w 15"/>
              <a:gd name="T7" fmla="*/ 1 h 15"/>
              <a:gd name="T8" fmla="*/ 0 w 15"/>
              <a:gd name="T9" fmla="*/ 1 h 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"/>
              <a:gd name="T16" fmla="*/ 0 h 15"/>
              <a:gd name="T17" fmla="*/ 15 w 15"/>
              <a:gd name="T18" fmla="*/ 15 h 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" h="15">
                <a:moveTo>
                  <a:pt x="0" y="15"/>
                </a:moveTo>
                <a:lnTo>
                  <a:pt x="0" y="0"/>
                </a:lnTo>
                <a:lnTo>
                  <a:pt x="0" y="15"/>
                </a:lnTo>
                <a:lnTo>
                  <a:pt x="15" y="15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17" name="Freeform 655"/>
          <p:cNvSpPr>
            <a:spLocks/>
          </p:cNvSpPr>
          <p:nvPr/>
        </p:nvSpPr>
        <p:spPr bwMode="auto">
          <a:xfrm>
            <a:off x="5993893" y="5605444"/>
            <a:ext cx="12013" cy="0"/>
          </a:xfrm>
          <a:custGeom>
            <a:avLst/>
            <a:gdLst>
              <a:gd name="T0" fmla="*/ 1 w 15"/>
              <a:gd name="T1" fmla="*/ 0 w 15"/>
              <a:gd name="T2" fmla="*/ 1 w 15"/>
              <a:gd name="T3" fmla="*/ 0 60000 65536"/>
              <a:gd name="T4" fmla="*/ 0 60000 65536"/>
              <a:gd name="T5" fmla="*/ 0 60000 65536"/>
              <a:gd name="T6" fmla="*/ 0 w 15"/>
              <a:gd name="T7" fmla="*/ 15 w 15"/>
            </a:gdLst>
            <a:ahLst/>
            <a:cxnLst>
              <a:cxn ang="T3">
                <a:pos x="T0" y="0"/>
              </a:cxn>
              <a:cxn ang="T4">
                <a:pos x="T1" y="0"/>
              </a:cxn>
              <a:cxn ang="T5">
                <a:pos x="T2" y="0"/>
              </a:cxn>
            </a:cxnLst>
            <a:rect l="T6" t="0" r="T7" b="0"/>
            <a:pathLst>
              <a:path w="15">
                <a:moveTo>
                  <a:pt x="15" y="0"/>
                </a:moveTo>
                <a:lnTo>
                  <a:pt x="0" y="0"/>
                </a:lnTo>
                <a:lnTo>
                  <a:pt x="1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18" name="Freeform 656"/>
          <p:cNvSpPr>
            <a:spLocks/>
          </p:cNvSpPr>
          <p:nvPr/>
        </p:nvSpPr>
        <p:spPr bwMode="auto">
          <a:xfrm>
            <a:off x="5917312" y="5443619"/>
            <a:ext cx="0" cy="12099"/>
          </a:xfrm>
          <a:custGeom>
            <a:avLst/>
            <a:gdLst>
              <a:gd name="T0" fmla="*/ 1 h 15"/>
              <a:gd name="T1" fmla="*/ 0 h 15"/>
              <a:gd name="T2" fmla="*/ 1 h 15"/>
              <a:gd name="T3" fmla="*/ 0 60000 65536"/>
              <a:gd name="T4" fmla="*/ 0 60000 65536"/>
              <a:gd name="T5" fmla="*/ 0 60000 65536"/>
              <a:gd name="T6" fmla="*/ 0 h 15"/>
              <a:gd name="T7" fmla="*/ 15 h 15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15">
                <a:moveTo>
                  <a:pt x="0" y="15"/>
                </a:moveTo>
                <a:lnTo>
                  <a:pt x="0" y="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19" name="Rectangle 657"/>
          <p:cNvSpPr>
            <a:spLocks noChangeArrowheads="1"/>
          </p:cNvSpPr>
          <p:nvPr/>
        </p:nvSpPr>
        <p:spPr bwMode="auto">
          <a:xfrm>
            <a:off x="6232645" y="5691652"/>
            <a:ext cx="13514" cy="1361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20" name="Freeform 658"/>
          <p:cNvSpPr>
            <a:spLocks/>
          </p:cNvSpPr>
          <p:nvPr/>
        </p:nvSpPr>
        <p:spPr bwMode="auto">
          <a:xfrm>
            <a:off x="5917314" y="5430007"/>
            <a:ext cx="13514" cy="0"/>
          </a:xfrm>
          <a:custGeom>
            <a:avLst/>
            <a:gdLst>
              <a:gd name="T0" fmla="*/ 0 w 15"/>
              <a:gd name="T1" fmla="*/ 1 w 15"/>
              <a:gd name="T2" fmla="*/ 0 w 15"/>
              <a:gd name="T3" fmla="*/ 0 60000 65536"/>
              <a:gd name="T4" fmla="*/ 0 60000 65536"/>
              <a:gd name="T5" fmla="*/ 0 60000 65536"/>
              <a:gd name="T6" fmla="*/ 0 w 15"/>
              <a:gd name="T7" fmla="*/ 15 w 15"/>
            </a:gdLst>
            <a:ahLst/>
            <a:cxnLst>
              <a:cxn ang="T3">
                <a:pos x="T0" y="0"/>
              </a:cxn>
              <a:cxn ang="T4">
                <a:pos x="T1" y="0"/>
              </a:cxn>
              <a:cxn ang="T5">
                <a:pos x="T2" y="0"/>
              </a:cxn>
            </a:cxnLst>
            <a:rect l="T6" t="0" r="T7" b="0"/>
            <a:pathLst>
              <a:path w="15">
                <a:moveTo>
                  <a:pt x="0" y="0"/>
                </a:moveTo>
                <a:lnTo>
                  <a:pt x="15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21" name="Freeform 659"/>
          <p:cNvSpPr>
            <a:spLocks/>
          </p:cNvSpPr>
          <p:nvPr/>
        </p:nvSpPr>
        <p:spPr bwMode="auto">
          <a:xfrm>
            <a:off x="5993893" y="5605444"/>
            <a:ext cx="12013" cy="0"/>
          </a:xfrm>
          <a:custGeom>
            <a:avLst/>
            <a:gdLst>
              <a:gd name="T0" fmla="*/ 1 w 15"/>
              <a:gd name="T1" fmla="*/ 0 w 15"/>
              <a:gd name="T2" fmla="*/ 1 w 15"/>
              <a:gd name="T3" fmla="*/ 0 60000 65536"/>
              <a:gd name="T4" fmla="*/ 0 60000 65536"/>
              <a:gd name="T5" fmla="*/ 0 60000 65536"/>
              <a:gd name="T6" fmla="*/ 0 w 15"/>
              <a:gd name="T7" fmla="*/ 15 w 15"/>
            </a:gdLst>
            <a:ahLst/>
            <a:cxnLst>
              <a:cxn ang="T3">
                <a:pos x="T0" y="0"/>
              </a:cxn>
              <a:cxn ang="T4">
                <a:pos x="T1" y="0"/>
              </a:cxn>
              <a:cxn ang="T5">
                <a:pos x="T2" y="0"/>
              </a:cxn>
            </a:cxnLst>
            <a:rect l="T6" t="0" r="T7" b="0"/>
            <a:pathLst>
              <a:path w="15">
                <a:moveTo>
                  <a:pt x="15" y="0"/>
                </a:moveTo>
                <a:lnTo>
                  <a:pt x="0" y="0"/>
                </a:lnTo>
                <a:lnTo>
                  <a:pt x="1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22" name="Freeform 660"/>
          <p:cNvSpPr>
            <a:spLocks/>
          </p:cNvSpPr>
          <p:nvPr/>
        </p:nvSpPr>
        <p:spPr bwMode="auto">
          <a:xfrm>
            <a:off x="6118525" y="5554023"/>
            <a:ext cx="13514" cy="25711"/>
          </a:xfrm>
          <a:custGeom>
            <a:avLst/>
            <a:gdLst>
              <a:gd name="T0" fmla="*/ 0 w 15"/>
              <a:gd name="T1" fmla="*/ 1 h 30"/>
              <a:gd name="T2" fmla="*/ 0 w 15"/>
              <a:gd name="T3" fmla="*/ 1 h 30"/>
              <a:gd name="T4" fmla="*/ 1 w 15"/>
              <a:gd name="T5" fmla="*/ 0 h 30"/>
              <a:gd name="T6" fmla="*/ 1 w 15"/>
              <a:gd name="T7" fmla="*/ 1 h 30"/>
              <a:gd name="T8" fmla="*/ 0 w 15"/>
              <a:gd name="T9" fmla="*/ 1 h 30"/>
              <a:gd name="T10" fmla="*/ 0 w 15"/>
              <a:gd name="T11" fmla="*/ 1 h 3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5"/>
              <a:gd name="T19" fmla="*/ 0 h 30"/>
              <a:gd name="T20" fmla="*/ 15 w 15"/>
              <a:gd name="T21" fmla="*/ 30 h 3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5" h="30">
                <a:moveTo>
                  <a:pt x="0" y="30"/>
                </a:moveTo>
                <a:lnTo>
                  <a:pt x="0" y="15"/>
                </a:lnTo>
                <a:lnTo>
                  <a:pt x="15" y="0"/>
                </a:lnTo>
                <a:lnTo>
                  <a:pt x="15" y="15"/>
                </a:lnTo>
                <a:lnTo>
                  <a:pt x="0" y="15"/>
                </a:lnTo>
                <a:lnTo>
                  <a:pt x="0" y="3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23" name="Freeform 661"/>
          <p:cNvSpPr>
            <a:spLocks/>
          </p:cNvSpPr>
          <p:nvPr/>
        </p:nvSpPr>
        <p:spPr bwMode="auto">
          <a:xfrm>
            <a:off x="5538912" y="5543438"/>
            <a:ext cx="0" cy="10587"/>
          </a:xfrm>
          <a:custGeom>
            <a:avLst/>
            <a:gdLst>
              <a:gd name="T0" fmla="*/ 0 h 15"/>
              <a:gd name="T1" fmla="*/ 0 h 15"/>
              <a:gd name="T2" fmla="*/ 0 h 15"/>
              <a:gd name="T3" fmla="*/ 0 60000 65536"/>
              <a:gd name="T4" fmla="*/ 0 60000 65536"/>
              <a:gd name="T5" fmla="*/ 0 60000 65536"/>
              <a:gd name="T6" fmla="*/ 0 h 15"/>
              <a:gd name="T7" fmla="*/ 15 h 15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15">
                <a:moveTo>
                  <a:pt x="0" y="15"/>
                </a:moveTo>
                <a:lnTo>
                  <a:pt x="0" y="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24" name="Freeform 662"/>
          <p:cNvSpPr>
            <a:spLocks/>
          </p:cNvSpPr>
          <p:nvPr/>
        </p:nvSpPr>
        <p:spPr bwMode="auto">
          <a:xfrm>
            <a:off x="6132040" y="5529825"/>
            <a:ext cx="12013" cy="13611"/>
          </a:xfrm>
          <a:custGeom>
            <a:avLst/>
            <a:gdLst>
              <a:gd name="T0" fmla="*/ 0 w 15"/>
              <a:gd name="T1" fmla="*/ 1 h 15"/>
              <a:gd name="T2" fmla="*/ 1 w 15"/>
              <a:gd name="T3" fmla="*/ 1 h 15"/>
              <a:gd name="T4" fmla="*/ 1 w 15"/>
              <a:gd name="T5" fmla="*/ 0 h 15"/>
              <a:gd name="T6" fmla="*/ 1 w 15"/>
              <a:gd name="T7" fmla="*/ 1 h 15"/>
              <a:gd name="T8" fmla="*/ 0 w 15"/>
              <a:gd name="T9" fmla="*/ 1 h 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"/>
              <a:gd name="T16" fmla="*/ 0 h 15"/>
              <a:gd name="T17" fmla="*/ 15 w 15"/>
              <a:gd name="T18" fmla="*/ 15 h 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" h="15">
                <a:moveTo>
                  <a:pt x="0" y="15"/>
                </a:moveTo>
                <a:lnTo>
                  <a:pt x="15" y="15"/>
                </a:lnTo>
                <a:lnTo>
                  <a:pt x="15" y="0"/>
                </a:lnTo>
                <a:lnTo>
                  <a:pt x="15" y="15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25" name="Freeform 663"/>
          <p:cNvSpPr>
            <a:spLocks/>
          </p:cNvSpPr>
          <p:nvPr/>
        </p:nvSpPr>
        <p:spPr bwMode="auto">
          <a:xfrm>
            <a:off x="6421845" y="5977493"/>
            <a:ext cx="12013" cy="12099"/>
          </a:xfrm>
          <a:custGeom>
            <a:avLst/>
            <a:gdLst>
              <a:gd name="T0" fmla="*/ 0 w 15"/>
              <a:gd name="T1" fmla="*/ 1 h 15"/>
              <a:gd name="T2" fmla="*/ 0 w 15"/>
              <a:gd name="T3" fmla="*/ 0 h 15"/>
              <a:gd name="T4" fmla="*/ 1 w 15"/>
              <a:gd name="T5" fmla="*/ 0 h 15"/>
              <a:gd name="T6" fmla="*/ 0 w 15"/>
              <a:gd name="T7" fmla="*/ 1 h 15"/>
              <a:gd name="T8" fmla="*/ 0 60000 65536"/>
              <a:gd name="T9" fmla="*/ 0 60000 65536"/>
              <a:gd name="T10" fmla="*/ 0 60000 65536"/>
              <a:gd name="T11" fmla="*/ 0 60000 65536"/>
              <a:gd name="T12" fmla="*/ 0 w 15"/>
              <a:gd name="T13" fmla="*/ 0 h 15"/>
              <a:gd name="T14" fmla="*/ 15 w 15"/>
              <a:gd name="T15" fmla="*/ 15 h 1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" h="15">
                <a:moveTo>
                  <a:pt x="0" y="15"/>
                </a:moveTo>
                <a:lnTo>
                  <a:pt x="0" y="0"/>
                </a:lnTo>
                <a:lnTo>
                  <a:pt x="15" y="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26" name="Freeform 664"/>
          <p:cNvSpPr>
            <a:spLocks/>
          </p:cNvSpPr>
          <p:nvPr/>
        </p:nvSpPr>
        <p:spPr bwMode="auto">
          <a:xfrm>
            <a:off x="6005905" y="5593346"/>
            <a:ext cx="0" cy="12099"/>
          </a:xfrm>
          <a:custGeom>
            <a:avLst/>
            <a:gdLst>
              <a:gd name="T0" fmla="*/ 1 h 15"/>
              <a:gd name="T1" fmla="*/ 0 h 15"/>
              <a:gd name="T2" fmla="*/ 1 h 15"/>
              <a:gd name="T3" fmla="*/ 0 60000 65536"/>
              <a:gd name="T4" fmla="*/ 0 60000 65536"/>
              <a:gd name="T5" fmla="*/ 0 60000 65536"/>
              <a:gd name="T6" fmla="*/ 0 h 15"/>
              <a:gd name="T7" fmla="*/ 15 h 15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15">
                <a:moveTo>
                  <a:pt x="0" y="15"/>
                </a:moveTo>
                <a:lnTo>
                  <a:pt x="0" y="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27" name="Freeform 665"/>
          <p:cNvSpPr>
            <a:spLocks/>
          </p:cNvSpPr>
          <p:nvPr/>
        </p:nvSpPr>
        <p:spPr bwMode="auto">
          <a:xfrm>
            <a:off x="6132040" y="5529825"/>
            <a:ext cx="12013" cy="13611"/>
          </a:xfrm>
          <a:custGeom>
            <a:avLst/>
            <a:gdLst>
              <a:gd name="T0" fmla="*/ 1 w 15"/>
              <a:gd name="T1" fmla="*/ 1 h 15"/>
              <a:gd name="T2" fmla="*/ 1 w 15"/>
              <a:gd name="T3" fmla="*/ 0 h 15"/>
              <a:gd name="T4" fmla="*/ 0 w 15"/>
              <a:gd name="T5" fmla="*/ 0 h 15"/>
              <a:gd name="T6" fmla="*/ 1 w 15"/>
              <a:gd name="T7" fmla="*/ 0 h 15"/>
              <a:gd name="T8" fmla="*/ 0 w 15"/>
              <a:gd name="T9" fmla="*/ 0 h 15"/>
              <a:gd name="T10" fmla="*/ 1 w 15"/>
              <a:gd name="T11" fmla="*/ 0 h 15"/>
              <a:gd name="T12" fmla="*/ 1 w 15"/>
              <a:gd name="T13" fmla="*/ 1 h 1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5"/>
              <a:gd name="T22" fmla="*/ 0 h 15"/>
              <a:gd name="T23" fmla="*/ 15 w 15"/>
              <a:gd name="T24" fmla="*/ 15 h 1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5" h="15">
                <a:moveTo>
                  <a:pt x="15" y="15"/>
                </a:moveTo>
                <a:lnTo>
                  <a:pt x="15" y="0"/>
                </a:lnTo>
                <a:lnTo>
                  <a:pt x="0" y="0"/>
                </a:lnTo>
                <a:lnTo>
                  <a:pt x="15" y="0"/>
                </a:lnTo>
                <a:lnTo>
                  <a:pt x="0" y="0"/>
                </a:lnTo>
                <a:lnTo>
                  <a:pt x="15" y="0"/>
                </a:lnTo>
                <a:lnTo>
                  <a:pt x="15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28" name="Freeform 666"/>
          <p:cNvSpPr>
            <a:spLocks/>
          </p:cNvSpPr>
          <p:nvPr/>
        </p:nvSpPr>
        <p:spPr bwMode="auto">
          <a:xfrm>
            <a:off x="6471396" y="5963882"/>
            <a:ext cx="0" cy="13611"/>
          </a:xfrm>
          <a:custGeom>
            <a:avLst/>
            <a:gdLst>
              <a:gd name="T0" fmla="*/ 1 h 15"/>
              <a:gd name="T1" fmla="*/ 0 h 15"/>
              <a:gd name="T2" fmla="*/ 1 h 15"/>
              <a:gd name="T3" fmla="*/ 0 60000 65536"/>
              <a:gd name="T4" fmla="*/ 0 60000 65536"/>
              <a:gd name="T5" fmla="*/ 0 60000 65536"/>
              <a:gd name="T6" fmla="*/ 0 h 15"/>
              <a:gd name="T7" fmla="*/ 15 h 15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15">
                <a:moveTo>
                  <a:pt x="0" y="15"/>
                </a:moveTo>
                <a:lnTo>
                  <a:pt x="0" y="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 sz="11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29" name="Rectangle 672"/>
          <p:cNvSpPr>
            <a:spLocks noChangeArrowheads="1"/>
          </p:cNvSpPr>
          <p:nvPr/>
        </p:nvSpPr>
        <p:spPr bwMode="auto">
          <a:xfrm>
            <a:off x="5741402" y="6293162"/>
            <a:ext cx="956993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uk-UA" sz="11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Arial" charset="0"/>
              </a:rPr>
              <a:t>м. Севастополь </a:t>
            </a:r>
          </a:p>
        </p:txBody>
      </p:sp>
      <p:sp>
        <p:nvSpPr>
          <p:cNvPr id="630" name="Rectangle 733"/>
          <p:cNvSpPr>
            <a:spLocks noChangeArrowheads="1"/>
          </p:cNvSpPr>
          <p:nvPr/>
        </p:nvSpPr>
        <p:spPr bwMode="auto">
          <a:xfrm>
            <a:off x="7900454" y="3387883"/>
            <a:ext cx="920716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uk-UA" sz="11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Arial" charset="0"/>
              </a:rPr>
              <a:t>Луганське</a:t>
            </a:r>
          </a:p>
        </p:txBody>
      </p:sp>
      <p:grpSp>
        <p:nvGrpSpPr>
          <p:cNvPr id="631" name="Группа 630"/>
          <p:cNvGrpSpPr/>
          <p:nvPr/>
        </p:nvGrpSpPr>
        <p:grpSpPr>
          <a:xfrm>
            <a:off x="116668" y="908813"/>
            <a:ext cx="8126707" cy="5035599"/>
            <a:chOff x="245471" y="886863"/>
            <a:chExt cx="8127004" cy="5035782"/>
          </a:xfrm>
        </p:grpSpPr>
        <p:sp>
          <p:nvSpPr>
            <p:cNvPr id="632" name="Rectangle 667"/>
            <p:cNvSpPr>
              <a:spLocks noChangeArrowheads="1"/>
            </p:cNvSpPr>
            <p:nvPr/>
          </p:nvSpPr>
          <p:spPr bwMode="auto">
            <a:xfrm>
              <a:off x="8170863" y="3541713"/>
              <a:ext cx="65" cy="169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endParaRPr lang="en-US" sz="110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633" name="Rectangle 668"/>
            <p:cNvSpPr>
              <a:spLocks noChangeArrowheads="1"/>
            </p:cNvSpPr>
            <p:nvPr/>
          </p:nvSpPr>
          <p:spPr bwMode="auto">
            <a:xfrm>
              <a:off x="7600950" y="4057650"/>
              <a:ext cx="65" cy="169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endParaRPr lang="en-US" sz="110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634" name="Rectangle 669"/>
            <p:cNvSpPr>
              <a:spLocks noChangeAspect="1" noChangeArrowheads="1"/>
            </p:cNvSpPr>
            <p:nvPr/>
          </p:nvSpPr>
          <p:spPr bwMode="auto">
            <a:xfrm>
              <a:off x="6783388" y="4673600"/>
              <a:ext cx="728662" cy="169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endParaRPr lang="en-US" sz="110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635" name="Rectangle 670"/>
            <p:cNvSpPr>
              <a:spLocks noChangeArrowheads="1"/>
            </p:cNvSpPr>
            <p:nvPr/>
          </p:nvSpPr>
          <p:spPr bwMode="auto">
            <a:xfrm>
              <a:off x="5899150" y="5035550"/>
              <a:ext cx="35267" cy="169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uk-UA" sz="1100">
                  <a:solidFill>
                    <a:schemeClr val="tx2">
                      <a:lumMod val="50000"/>
                    </a:schemeClr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  <a:cs typeface="Arial" charset="0"/>
                </a:rPr>
                <a:t> </a:t>
              </a:r>
            </a:p>
          </p:txBody>
        </p:sp>
        <p:sp>
          <p:nvSpPr>
            <p:cNvPr id="636" name="Rectangle 673"/>
            <p:cNvSpPr>
              <a:spLocks noChangeArrowheads="1"/>
            </p:cNvSpPr>
            <p:nvPr/>
          </p:nvSpPr>
          <p:spPr bwMode="auto">
            <a:xfrm>
              <a:off x="6402388" y="3944938"/>
              <a:ext cx="65" cy="169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endParaRPr lang="en-US" sz="110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637" name="Rectangle 674"/>
            <p:cNvSpPr>
              <a:spLocks noChangeArrowheads="1"/>
            </p:cNvSpPr>
            <p:nvPr/>
          </p:nvSpPr>
          <p:spPr bwMode="auto">
            <a:xfrm>
              <a:off x="5203825" y="4576763"/>
              <a:ext cx="35267" cy="169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uk-UA" sz="1100">
                  <a:solidFill>
                    <a:schemeClr val="tx2">
                      <a:lumMod val="50000"/>
                    </a:schemeClr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  <a:cs typeface="Arial" charset="0"/>
                </a:rPr>
                <a:t> </a:t>
              </a:r>
            </a:p>
          </p:txBody>
        </p:sp>
        <p:sp>
          <p:nvSpPr>
            <p:cNvPr id="638" name="Rectangle 675"/>
            <p:cNvSpPr>
              <a:spLocks noChangeArrowheads="1"/>
            </p:cNvSpPr>
            <p:nvPr/>
          </p:nvSpPr>
          <p:spPr bwMode="auto">
            <a:xfrm>
              <a:off x="3593158" y="5186705"/>
              <a:ext cx="495346" cy="169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uk-UA" sz="11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Arial" charset="0"/>
                </a:rPr>
                <a:t>Одеське</a:t>
              </a:r>
            </a:p>
          </p:txBody>
        </p:sp>
        <p:sp>
          <p:nvSpPr>
            <p:cNvPr id="639" name="Rectangle 676"/>
            <p:cNvSpPr>
              <a:spLocks noChangeArrowheads="1"/>
            </p:cNvSpPr>
            <p:nvPr/>
          </p:nvSpPr>
          <p:spPr bwMode="auto">
            <a:xfrm>
              <a:off x="5140325" y="3944938"/>
              <a:ext cx="65" cy="169283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endParaRPr lang="en-US" sz="110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640" name="Rectangle 677"/>
            <p:cNvSpPr>
              <a:spLocks noChangeArrowheads="1"/>
            </p:cNvSpPr>
            <p:nvPr/>
          </p:nvSpPr>
          <p:spPr bwMode="auto">
            <a:xfrm>
              <a:off x="3941763" y="3771900"/>
              <a:ext cx="65" cy="169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endParaRPr lang="en-US" sz="110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641" name="Rectangle 678"/>
            <p:cNvSpPr>
              <a:spLocks noChangeArrowheads="1"/>
            </p:cNvSpPr>
            <p:nvPr/>
          </p:nvSpPr>
          <p:spPr bwMode="auto">
            <a:xfrm>
              <a:off x="5140325" y="3484563"/>
              <a:ext cx="65" cy="169283"/>
            </a:xfrm>
            <a:prstGeom prst="rect">
              <a:avLst/>
            </a:prstGeom>
            <a:solidFill>
              <a:srgbClr val="00FF00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endParaRPr lang="en-US" sz="110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642" name="Rectangle 679"/>
            <p:cNvSpPr>
              <a:spLocks noChangeArrowheads="1"/>
            </p:cNvSpPr>
            <p:nvPr/>
          </p:nvSpPr>
          <p:spPr bwMode="auto">
            <a:xfrm>
              <a:off x="5835650" y="3141663"/>
              <a:ext cx="65" cy="169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endParaRPr lang="en-US" sz="110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643" name="Rectangle 680"/>
            <p:cNvSpPr>
              <a:spLocks noChangeArrowheads="1"/>
            </p:cNvSpPr>
            <p:nvPr/>
          </p:nvSpPr>
          <p:spPr bwMode="auto">
            <a:xfrm>
              <a:off x="6923088" y="2736850"/>
              <a:ext cx="704850" cy="169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r>
                <a:rPr lang="uk-UA" sz="11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Arial" charset="0"/>
                </a:rPr>
                <a:t>Харківське</a:t>
              </a:r>
            </a:p>
          </p:txBody>
        </p:sp>
        <p:sp>
          <p:nvSpPr>
            <p:cNvPr id="644" name="Rectangle 681"/>
            <p:cNvSpPr>
              <a:spLocks noChangeArrowheads="1"/>
            </p:cNvSpPr>
            <p:nvPr/>
          </p:nvSpPr>
          <p:spPr bwMode="auto">
            <a:xfrm>
              <a:off x="6149975" y="2220913"/>
              <a:ext cx="65" cy="169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endParaRPr lang="en-US" sz="110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645" name="Rectangle 682"/>
            <p:cNvSpPr>
              <a:spLocks noChangeArrowheads="1"/>
            </p:cNvSpPr>
            <p:nvPr/>
          </p:nvSpPr>
          <p:spPr bwMode="auto">
            <a:xfrm>
              <a:off x="5140325" y="2051050"/>
              <a:ext cx="65" cy="169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endParaRPr lang="en-US" sz="110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646" name="Rectangle 683"/>
            <p:cNvSpPr>
              <a:spLocks noChangeArrowheads="1"/>
            </p:cNvSpPr>
            <p:nvPr/>
          </p:nvSpPr>
          <p:spPr bwMode="auto">
            <a:xfrm>
              <a:off x="3624934" y="2516589"/>
              <a:ext cx="1050279" cy="3385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>
                <a:defRPr/>
              </a:pPr>
              <a:r>
                <a:rPr lang="uk-UA" sz="11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Arial" charset="0"/>
                </a:rPr>
                <a:t>Іпотечний </a:t>
              </a:r>
            </a:p>
            <a:p>
              <a:pPr algn="ctr">
                <a:defRPr/>
              </a:pPr>
              <a:r>
                <a:rPr lang="uk-UA" sz="11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Arial" charset="0"/>
                </a:rPr>
                <a:t>центр</a:t>
              </a:r>
            </a:p>
          </p:txBody>
        </p:sp>
        <p:sp>
          <p:nvSpPr>
            <p:cNvPr id="647" name="Rectangle 684"/>
            <p:cNvSpPr>
              <a:spLocks noChangeArrowheads="1"/>
            </p:cNvSpPr>
            <p:nvPr/>
          </p:nvSpPr>
          <p:spPr bwMode="auto">
            <a:xfrm>
              <a:off x="4699000" y="3024188"/>
              <a:ext cx="65" cy="169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endParaRPr lang="en-US" sz="110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648" name="Rectangle 685"/>
            <p:cNvSpPr>
              <a:spLocks noChangeArrowheads="1"/>
            </p:cNvSpPr>
            <p:nvPr/>
          </p:nvSpPr>
          <p:spPr bwMode="auto">
            <a:xfrm>
              <a:off x="3878263" y="2452688"/>
              <a:ext cx="65" cy="169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endParaRPr lang="en-US" sz="110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649" name="Rectangle 686"/>
            <p:cNvSpPr>
              <a:spLocks noChangeArrowheads="1"/>
            </p:cNvSpPr>
            <p:nvPr/>
          </p:nvSpPr>
          <p:spPr bwMode="auto">
            <a:xfrm>
              <a:off x="3371850" y="3368675"/>
              <a:ext cx="65" cy="169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endParaRPr lang="en-US" sz="110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650" name="Rectangle 687"/>
            <p:cNvSpPr>
              <a:spLocks noChangeArrowheads="1"/>
            </p:cNvSpPr>
            <p:nvPr/>
          </p:nvSpPr>
          <p:spPr bwMode="auto">
            <a:xfrm>
              <a:off x="3182938" y="4175125"/>
              <a:ext cx="65" cy="169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endParaRPr lang="en-US" sz="110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651" name="Rectangle 688"/>
            <p:cNvSpPr>
              <a:spLocks noChangeArrowheads="1"/>
            </p:cNvSpPr>
            <p:nvPr/>
          </p:nvSpPr>
          <p:spPr bwMode="auto">
            <a:xfrm>
              <a:off x="2236788" y="3771900"/>
              <a:ext cx="1182687" cy="169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r>
                <a:rPr lang="ru-RU" sz="1100">
                  <a:solidFill>
                    <a:schemeClr val="tx2">
                      <a:lumMod val="50000"/>
                    </a:schemeClr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  <a:cs typeface="Arial" charset="0"/>
                </a:rPr>
                <a:t> </a:t>
              </a:r>
            </a:p>
          </p:txBody>
        </p:sp>
        <p:sp>
          <p:nvSpPr>
            <p:cNvPr id="652" name="Rectangle 689"/>
            <p:cNvSpPr>
              <a:spLocks noChangeArrowheads="1"/>
            </p:cNvSpPr>
            <p:nvPr/>
          </p:nvSpPr>
          <p:spPr bwMode="auto">
            <a:xfrm>
              <a:off x="2614613" y="3141663"/>
              <a:ext cx="65" cy="169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endParaRPr lang="en-US" sz="110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653" name="Rectangle 690"/>
            <p:cNvSpPr>
              <a:spLocks noChangeArrowheads="1"/>
            </p:cNvSpPr>
            <p:nvPr/>
          </p:nvSpPr>
          <p:spPr bwMode="auto">
            <a:xfrm>
              <a:off x="2046288" y="2220913"/>
              <a:ext cx="65" cy="169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endParaRPr lang="en-US" sz="110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654" name="Rectangle 691"/>
            <p:cNvSpPr>
              <a:spLocks noChangeArrowheads="1"/>
            </p:cNvSpPr>
            <p:nvPr/>
          </p:nvSpPr>
          <p:spPr bwMode="auto">
            <a:xfrm>
              <a:off x="3182938" y="2163763"/>
              <a:ext cx="65" cy="169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endParaRPr lang="en-US" sz="110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655" name="Text Box 694"/>
            <p:cNvSpPr txBox="1">
              <a:spLocks noChangeArrowheads="1"/>
            </p:cNvSpPr>
            <p:nvPr/>
          </p:nvSpPr>
          <p:spPr bwMode="auto">
            <a:xfrm>
              <a:off x="5399088" y="4724400"/>
              <a:ext cx="973137" cy="261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uk-UA" sz="11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Arial" charset="0"/>
                </a:rPr>
                <a:t>Херсонське</a:t>
              </a:r>
              <a:endParaRPr lang="uk-UA" sz="1100" dirty="0">
                <a:solidFill>
                  <a:schemeClr val="tx2">
                    <a:lumMod val="50000"/>
                  </a:schemeClr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56" name="Text Box 696"/>
            <p:cNvSpPr txBox="1">
              <a:spLocks noChangeArrowheads="1"/>
            </p:cNvSpPr>
            <p:nvPr/>
          </p:nvSpPr>
          <p:spPr bwMode="auto">
            <a:xfrm>
              <a:off x="5668963" y="1800225"/>
              <a:ext cx="741362" cy="261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uk-UA" sz="11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Arial" charset="0"/>
                </a:rPr>
                <a:t>Сумське</a:t>
              </a:r>
              <a:endParaRPr lang="uk-UA" sz="1100" dirty="0">
                <a:solidFill>
                  <a:schemeClr val="tx2">
                    <a:lumMod val="50000"/>
                  </a:schemeClr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57" name="Text Box 698"/>
            <p:cNvSpPr txBox="1">
              <a:spLocks noChangeArrowheads="1"/>
            </p:cNvSpPr>
            <p:nvPr/>
          </p:nvSpPr>
          <p:spPr bwMode="auto">
            <a:xfrm>
              <a:off x="2644984" y="1816766"/>
              <a:ext cx="1225550" cy="261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uk-UA" sz="11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Arial" charset="0"/>
                </a:rPr>
                <a:t>Житомирське</a:t>
              </a:r>
              <a:endParaRPr lang="uk-UA" sz="1100" dirty="0">
                <a:solidFill>
                  <a:schemeClr val="tx2">
                    <a:lumMod val="50000"/>
                  </a:schemeClr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58" name="Text Box 699"/>
            <p:cNvSpPr txBox="1">
              <a:spLocks noChangeArrowheads="1"/>
            </p:cNvSpPr>
            <p:nvPr/>
          </p:nvSpPr>
          <p:spPr bwMode="auto">
            <a:xfrm>
              <a:off x="301625" y="3660775"/>
              <a:ext cx="1009650" cy="261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uk-UA" sz="11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Arial" charset="0"/>
                </a:rPr>
                <a:t>Закарпатське</a:t>
              </a:r>
              <a:endParaRPr lang="uk-UA" sz="1100" dirty="0">
                <a:solidFill>
                  <a:schemeClr val="tx2">
                    <a:lumMod val="50000"/>
                  </a:schemeClr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59" name="Text Box 700"/>
            <p:cNvSpPr txBox="1">
              <a:spLocks noChangeArrowheads="1"/>
            </p:cNvSpPr>
            <p:nvPr/>
          </p:nvSpPr>
          <p:spPr bwMode="auto">
            <a:xfrm>
              <a:off x="2029814" y="3723467"/>
              <a:ext cx="1009650" cy="261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uk-UA" sz="11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Arial" charset="0"/>
                </a:rPr>
                <a:t>Чернівецьке</a:t>
              </a:r>
              <a:endParaRPr lang="uk-UA" sz="1100" dirty="0">
                <a:solidFill>
                  <a:schemeClr val="tx2">
                    <a:lumMod val="50000"/>
                  </a:schemeClr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60" name="Text Box 701"/>
            <p:cNvSpPr txBox="1">
              <a:spLocks noChangeArrowheads="1"/>
            </p:cNvSpPr>
            <p:nvPr/>
          </p:nvSpPr>
          <p:spPr bwMode="auto">
            <a:xfrm>
              <a:off x="1103313" y="1484313"/>
              <a:ext cx="876300" cy="261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uk-UA" sz="11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Arial" charset="0"/>
                </a:rPr>
                <a:t>Волинське</a:t>
              </a:r>
              <a:endParaRPr lang="uk-UA" sz="1100" dirty="0">
                <a:solidFill>
                  <a:schemeClr val="tx2">
                    <a:lumMod val="50000"/>
                  </a:schemeClr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61" name="Text Box 702"/>
            <p:cNvSpPr txBox="1">
              <a:spLocks noChangeArrowheads="1"/>
            </p:cNvSpPr>
            <p:nvPr/>
          </p:nvSpPr>
          <p:spPr bwMode="auto">
            <a:xfrm>
              <a:off x="4623541" y="3311184"/>
              <a:ext cx="1295400" cy="261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uk-UA" sz="11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Arial" charset="0"/>
                </a:rPr>
                <a:t>Кіровоградське</a:t>
              </a:r>
              <a:endParaRPr lang="uk-UA" sz="1100" dirty="0">
                <a:solidFill>
                  <a:schemeClr val="tx2">
                    <a:lumMod val="50000"/>
                  </a:schemeClr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62" name="Text Box 701"/>
            <p:cNvSpPr txBox="1">
              <a:spLocks noChangeArrowheads="1"/>
            </p:cNvSpPr>
            <p:nvPr/>
          </p:nvSpPr>
          <p:spPr bwMode="auto">
            <a:xfrm>
              <a:off x="910298" y="3421608"/>
              <a:ext cx="1766888" cy="261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uk-UA" sz="11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Arial" charset="0"/>
                </a:rPr>
                <a:t>Івано-Франківське</a:t>
              </a:r>
              <a:endParaRPr lang="uk-UA" sz="1100" dirty="0">
                <a:solidFill>
                  <a:schemeClr val="tx2">
                    <a:lumMod val="50000"/>
                  </a:schemeClr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63" name="Text Box 698"/>
            <p:cNvSpPr txBox="1">
              <a:spLocks noChangeArrowheads="1"/>
            </p:cNvSpPr>
            <p:nvPr/>
          </p:nvSpPr>
          <p:spPr bwMode="auto">
            <a:xfrm>
              <a:off x="1354524" y="2925763"/>
              <a:ext cx="1225550" cy="261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uk-UA" sz="11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Arial" charset="0"/>
                </a:rPr>
                <a:t>Тернопільське</a:t>
              </a:r>
              <a:endParaRPr lang="uk-UA" sz="1100" dirty="0">
                <a:solidFill>
                  <a:schemeClr val="tx2">
                    <a:lumMod val="50000"/>
                  </a:schemeClr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64" name="Text Box 698"/>
            <p:cNvSpPr txBox="1">
              <a:spLocks noChangeArrowheads="1"/>
            </p:cNvSpPr>
            <p:nvPr/>
          </p:nvSpPr>
          <p:spPr bwMode="auto">
            <a:xfrm>
              <a:off x="2981325" y="3141663"/>
              <a:ext cx="1225550" cy="261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uk-UA" sz="11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Arial" charset="0"/>
                </a:rPr>
                <a:t>Вінницьке</a:t>
              </a:r>
              <a:endParaRPr lang="uk-UA" sz="1100" dirty="0">
                <a:solidFill>
                  <a:schemeClr val="tx2">
                    <a:lumMod val="50000"/>
                  </a:schemeClr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65" name="Text Box 697"/>
            <p:cNvSpPr txBox="1">
              <a:spLocks noChangeArrowheads="1"/>
            </p:cNvSpPr>
            <p:nvPr/>
          </p:nvSpPr>
          <p:spPr bwMode="auto">
            <a:xfrm>
              <a:off x="4294220" y="2978445"/>
              <a:ext cx="1081087" cy="261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uk-UA" sz="11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Arial" charset="0"/>
                </a:rPr>
                <a:t>Черкаське</a:t>
              </a:r>
              <a:endParaRPr lang="uk-UA" sz="1100" dirty="0">
                <a:solidFill>
                  <a:schemeClr val="tx2">
                    <a:lumMod val="50000"/>
                  </a:schemeClr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66" name="Rectangle 680"/>
            <p:cNvSpPr>
              <a:spLocks noChangeArrowheads="1"/>
            </p:cNvSpPr>
            <p:nvPr/>
          </p:nvSpPr>
          <p:spPr bwMode="auto">
            <a:xfrm>
              <a:off x="5842000" y="3621088"/>
              <a:ext cx="1670050" cy="169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r>
                <a:rPr lang="uk-UA" sz="11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Arial" charset="0"/>
                </a:rPr>
                <a:t>Дніпропетровське</a:t>
              </a:r>
            </a:p>
          </p:txBody>
        </p:sp>
        <p:sp>
          <p:nvSpPr>
            <p:cNvPr id="667" name="Rectangle 733"/>
            <p:cNvSpPr>
              <a:spLocks noChangeArrowheads="1"/>
            </p:cNvSpPr>
            <p:nvPr/>
          </p:nvSpPr>
          <p:spPr bwMode="auto">
            <a:xfrm>
              <a:off x="7451725" y="3827463"/>
              <a:ext cx="920750" cy="169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r>
                <a:rPr lang="uk-UA" sz="11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Arial" charset="0"/>
                </a:rPr>
                <a:t>Донецьке</a:t>
              </a:r>
            </a:p>
          </p:txBody>
        </p:sp>
        <p:sp>
          <p:nvSpPr>
            <p:cNvPr id="668" name="Rectangle 680"/>
            <p:cNvSpPr>
              <a:spLocks noChangeArrowheads="1"/>
            </p:cNvSpPr>
            <p:nvPr/>
          </p:nvSpPr>
          <p:spPr bwMode="auto">
            <a:xfrm>
              <a:off x="6286500" y="4484688"/>
              <a:ext cx="1670050" cy="169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r>
                <a:rPr lang="uk-UA" sz="11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Arial" charset="0"/>
                </a:rPr>
                <a:t>Запорізьке</a:t>
              </a:r>
            </a:p>
          </p:txBody>
        </p:sp>
        <p:sp>
          <p:nvSpPr>
            <p:cNvPr id="669" name="Text Box 696"/>
            <p:cNvSpPr txBox="1">
              <a:spLocks noChangeArrowheads="1"/>
            </p:cNvSpPr>
            <p:nvPr/>
          </p:nvSpPr>
          <p:spPr bwMode="auto">
            <a:xfrm>
              <a:off x="4427538" y="1368425"/>
              <a:ext cx="1008062" cy="261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uk-UA" sz="1100" dirty="0">
                  <a:solidFill>
                    <a:schemeClr val="tx2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Чернігівське</a:t>
              </a:r>
            </a:p>
          </p:txBody>
        </p:sp>
        <p:sp>
          <p:nvSpPr>
            <p:cNvPr id="670" name="Text Box 694"/>
            <p:cNvSpPr txBox="1">
              <a:spLocks noChangeArrowheads="1"/>
            </p:cNvSpPr>
            <p:nvPr/>
          </p:nvSpPr>
          <p:spPr bwMode="auto">
            <a:xfrm>
              <a:off x="5435600" y="5661025"/>
              <a:ext cx="944563" cy="261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uk-UA" sz="11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Arial" charset="0"/>
                </a:rPr>
                <a:t>АР Крим</a:t>
              </a:r>
              <a:endParaRPr lang="uk-UA" sz="1100" dirty="0">
                <a:solidFill>
                  <a:schemeClr val="tx2">
                    <a:lumMod val="50000"/>
                  </a:schemeClr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671" name="Группа 670"/>
            <p:cNvGrpSpPr/>
            <p:nvPr/>
          </p:nvGrpSpPr>
          <p:grpSpPr>
            <a:xfrm>
              <a:off x="6401114" y="960056"/>
              <a:ext cx="540060" cy="2084780"/>
              <a:chOff x="6358041" y="-1102899"/>
              <a:chExt cx="540060" cy="2084780"/>
            </a:xfrm>
          </p:grpSpPr>
          <p:sp>
            <p:nvSpPr>
              <p:cNvPr id="734" name="Цилиндр 733"/>
              <p:cNvSpPr/>
              <p:nvPr/>
            </p:nvSpPr>
            <p:spPr>
              <a:xfrm>
                <a:off x="6396423" y="-1102899"/>
                <a:ext cx="360040" cy="2084780"/>
              </a:xfrm>
              <a:prstGeom prst="can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735" name="TextBox 734"/>
              <p:cNvSpPr txBox="1"/>
              <p:nvPr/>
            </p:nvSpPr>
            <p:spPr>
              <a:xfrm>
                <a:off x="6358041" y="-227372"/>
                <a:ext cx="540060" cy="2462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1000" b="1" dirty="0">
                    <a:solidFill>
                      <a:schemeClr val="bg1"/>
                    </a:solidFill>
                  </a:rPr>
                  <a:t>53,</a:t>
                </a:r>
                <a:r>
                  <a:rPr lang="en-US" sz="1000" b="1" dirty="0">
                    <a:solidFill>
                      <a:schemeClr val="bg1"/>
                    </a:solidFill>
                  </a:rPr>
                  <a:t>88</a:t>
                </a:r>
                <a:endParaRPr lang="uk-UA" sz="10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72" name="Группа 671"/>
            <p:cNvGrpSpPr/>
            <p:nvPr/>
          </p:nvGrpSpPr>
          <p:grpSpPr>
            <a:xfrm>
              <a:off x="4485611" y="3517762"/>
              <a:ext cx="540060" cy="1335176"/>
              <a:chOff x="6966444" y="-313147"/>
              <a:chExt cx="540060" cy="1335176"/>
            </a:xfrm>
          </p:grpSpPr>
          <p:sp>
            <p:nvSpPr>
              <p:cNvPr id="732" name="Цилиндр 731"/>
              <p:cNvSpPr/>
              <p:nvPr/>
            </p:nvSpPr>
            <p:spPr>
              <a:xfrm>
                <a:off x="7023079" y="-313147"/>
                <a:ext cx="360040" cy="1335176"/>
              </a:xfrm>
              <a:prstGeom prst="can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733" name="TextBox 732"/>
              <p:cNvSpPr txBox="1"/>
              <p:nvPr/>
            </p:nvSpPr>
            <p:spPr>
              <a:xfrm>
                <a:off x="6966444" y="168069"/>
                <a:ext cx="540060" cy="2462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1000" b="1" dirty="0">
                    <a:solidFill>
                      <a:schemeClr val="bg1"/>
                    </a:solidFill>
                  </a:rPr>
                  <a:t>27,9</a:t>
                </a:r>
                <a:r>
                  <a:rPr lang="en-US" sz="1000" b="1" dirty="0">
                    <a:solidFill>
                      <a:schemeClr val="bg1"/>
                    </a:solidFill>
                  </a:rPr>
                  <a:t>6</a:t>
                </a:r>
                <a:endParaRPr lang="uk-UA" sz="10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73" name="Группа 672"/>
            <p:cNvGrpSpPr/>
            <p:nvPr/>
          </p:nvGrpSpPr>
          <p:grpSpPr>
            <a:xfrm>
              <a:off x="1020833" y="2666155"/>
              <a:ext cx="573515" cy="838286"/>
              <a:chOff x="7492740" y="183742"/>
              <a:chExt cx="573515" cy="838286"/>
            </a:xfrm>
          </p:grpSpPr>
          <p:sp>
            <p:nvSpPr>
              <p:cNvPr id="730" name="Цилиндр 729"/>
              <p:cNvSpPr/>
              <p:nvPr/>
            </p:nvSpPr>
            <p:spPr>
              <a:xfrm>
                <a:off x="7520785" y="183742"/>
                <a:ext cx="360040" cy="838286"/>
              </a:xfrm>
              <a:prstGeom prst="can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731" name="TextBox 730"/>
              <p:cNvSpPr txBox="1"/>
              <p:nvPr/>
            </p:nvSpPr>
            <p:spPr>
              <a:xfrm>
                <a:off x="7492740" y="416058"/>
                <a:ext cx="573515" cy="2462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1000" b="1" dirty="0">
                    <a:solidFill>
                      <a:schemeClr val="bg1"/>
                    </a:solidFill>
                  </a:rPr>
                  <a:t>8,9</a:t>
                </a:r>
                <a:r>
                  <a:rPr lang="en-US" sz="1000" b="1" dirty="0">
                    <a:solidFill>
                      <a:schemeClr val="bg1"/>
                    </a:solidFill>
                  </a:rPr>
                  <a:t>4</a:t>
                </a:r>
                <a:endParaRPr lang="uk-UA" sz="10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74" name="Группа 673"/>
            <p:cNvGrpSpPr/>
            <p:nvPr/>
          </p:nvGrpSpPr>
          <p:grpSpPr>
            <a:xfrm>
              <a:off x="5265232" y="2060575"/>
              <a:ext cx="542335" cy="779889"/>
              <a:chOff x="8068809" y="257368"/>
              <a:chExt cx="542335" cy="779889"/>
            </a:xfrm>
          </p:grpSpPr>
          <p:sp>
            <p:nvSpPr>
              <p:cNvPr id="728" name="Цилиндр 727"/>
              <p:cNvSpPr/>
              <p:nvPr/>
            </p:nvSpPr>
            <p:spPr>
              <a:xfrm>
                <a:off x="8068809" y="257368"/>
                <a:ext cx="360040" cy="779889"/>
              </a:xfrm>
              <a:prstGeom prst="can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729" name="TextBox 728"/>
              <p:cNvSpPr txBox="1"/>
              <p:nvPr/>
            </p:nvSpPr>
            <p:spPr>
              <a:xfrm>
                <a:off x="8071084" y="481793"/>
                <a:ext cx="540060" cy="2462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000" b="1" dirty="0">
                    <a:solidFill>
                      <a:schemeClr val="bg1"/>
                    </a:solidFill>
                  </a:rPr>
                  <a:t>4,44</a:t>
                </a:r>
                <a:endParaRPr lang="uk-UA" sz="10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75" name="Группа 674"/>
            <p:cNvGrpSpPr/>
            <p:nvPr/>
          </p:nvGrpSpPr>
          <p:grpSpPr>
            <a:xfrm>
              <a:off x="568887" y="1887247"/>
              <a:ext cx="541421" cy="782966"/>
              <a:chOff x="8546066" y="242218"/>
              <a:chExt cx="541421" cy="782966"/>
            </a:xfrm>
          </p:grpSpPr>
          <p:sp>
            <p:nvSpPr>
              <p:cNvPr id="726" name="Цилиндр 725"/>
              <p:cNvSpPr/>
              <p:nvPr/>
            </p:nvSpPr>
            <p:spPr>
              <a:xfrm>
                <a:off x="8546066" y="242218"/>
                <a:ext cx="360040" cy="782966"/>
              </a:xfrm>
              <a:prstGeom prst="can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727" name="TextBox 726"/>
              <p:cNvSpPr txBox="1"/>
              <p:nvPr/>
            </p:nvSpPr>
            <p:spPr>
              <a:xfrm>
                <a:off x="8547427" y="518734"/>
                <a:ext cx="540060" cy="2462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b="1" dirty="0">
                    <a:solidFill>
                      <a:schemeClr val="bg1"/>
                    </a:solidFill>
                  </a:rPr>
                  <a:t>7,28</a:t>
                </a:r>
                <a:endParaRPr lang="uk-UA" sz="10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76" name="Группа 675"/>
            <p:cNvGrpSpPr/>
            <p:nvPr/>
          </p:nvGrpSpPr>
          <p:grpSpPr>
            <a:xfrm>
              <a:off x="2199445" y="1057793"/>
              <a:ext cx="540060" cy="650918"/>
              <a:chOff x="9035195" y="352111"/>
              <a:chExt cx="540060" cy="650918"/>
            </a:xfrm>
          </p:grpSpPr>
          <p:sp>
            <p:nvSpPr>
              <p:cNvPr id="724" name="Цилиндр 723"/>
              <p:cNvSpPr/>
              <p:nvPr/>
            </p:nvSpPr>
            <p:spPr>
              <a:xfrm>
                <a:off x="9058843" y="352111"/>
                <a:ext cx="360040" cy="650918"/>
              </a:xfrm>
              <a:prstGeom prst="can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725" name="TextBox 724"/>
              <p:cNvSpPr txBox="1"/>
              <p:nvPr/>
            </p:nvSpPr>
            <p:spPr>
              <a:xfrm>
                <a:off x="9035195" y="523637"/>
                <a:ext cx="540060" cy="2462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1000" b="1" dirty="0">
                    <a:solidFill>
                      <a:schemeClr val="bg1"/>
                    </a:solidFill>
                  </a:rPr>
                  <a:t>4</a:t>
                </a:r>
                <a:r>
                  <a:rPr lang="en-US" sz="1000" b="1" dirty="0">
                    <a:solidFill>
                      <a:schemeClr val="bg1"/>
                    </a:solidFill>
                  </a:rPr>
                  <a:t>,03</a:t>
                </a:r>
                <a:endParaRPr lang="uk-UA" sz="10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77" name="Группа 676"/>
            <p:cNvGrpSpPr/>
            <p:nvPr/>
          </p:nvGrpSpPr>
          <p:grpSpPr>
            <a:xfrm>
              <a:off x="6703397" y="3865102"/>
              <a:ext cx="540060" cy="662565"/>
              <a:chOff x="9455331" y="373731"/>
              <a:chExt cx="540060" cy="662565"/>
            </a:xfrm>
          </p:grpSpPr>
          <p:sp>
            <p:nvSpPr>
              <p:cNvPr id="722" name="Цилиндр 721"/>
              <p:cNvSpPr/>
              <p:nvPr/>
            </p:nvSpPr>
            <p:spPr>
              <a:xfrm>
                <a:off x="9458046" y="373731"/>
                <a:ext cx="360040" cy="662565"/>
              </a:xfrm>
              <a:prstGeom prst="can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723" name="TextBox 722"/>
              <p:cNvSpPr txBox="1"/>
              <p:nvPr/>
            </p:nvSpPr>
            <p:spPr>
              <a:xfrm>
                <a:off x="9455331" y="553075"/>
                <a:ext cx="540060" cy="2462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1000" b="1" dirty="0">
                    <a:solidFill>
                      <a:schemeClr val="bg1"/>
                    </a:solidFill>
                  </a:rPr>
                  <a:t>8,8</a:t>
                </a:r>
                <a:r>
                  <a:rPr lang="en-US" sz="1000" b="1" dirty="0">
                    <a:solidFill>
                      <a:schemeClr val="bg1"/>
                    </a:solidFill>
                  </a:rPr>
                  <a:t>5</a:t>
                </a:r>
                <a:endParaRPr lang="uk-UA" sz="10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78" name="Группа 677"/>
            <p:cNvGrpSpPr/>
            <p:nvPr/>
          </p:nvGrpSpPr>
          <p:grpSpPr>
            <a:xfrm>
              <a:off x="4573720" y="1928337"/>
              <a:ext cx="540060" cy="1046456"/>
              <a:chOff x="9981990" y="-84262"/>
              <a:chExt cx="540060" cy="1046456"/>
            </a:xfrm>
          </p:grpSpPr>
          <p:sp>
            <p:nvSpPr>
              <p:cNvPr id="720" name="Цилиндр 719"/>
              <p:cNvSpPr/>
              <p:nvPr/>
            </p:nvSpPr>
            <p:spPr>
              <a:xfrm>
                <a:off x="10029845" y="-84262"/>
                <a:ext cx="360040" cy="1046456"/>
              </a:xfrm>
              <a:prstGeom prst="can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721" name="TextBox 720"/>
              <p:cNvSpPr txBox="1"/>
              <p:nvPr/>
            </p:nvSpPr>
            <p:spPr>
              <a:xfrm>
                <a:off x="9981990" y="289248"/>
                <a:ext cx="540060" cy="2462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1000" b="1" dirty="0">
                    <a:solidFill>
                      <a:schemeClr val="bg1"/>
                    </a:solidFill>
                  </a:rPr>
                  <a:t>16,6</a:t>
                </a:r>
                <a:r>
                  <a:rPr lang="en-US" sz="1000" b="1" dirty="0">
                    <a:solidFill>
                      <a:schemeClr val="bg1"/>
                    </a:solidFill>
                  </a:rPr>
                  <a:t>5</a:t>
                </a:r>
                <a:endParaRPr lang="uk-UA" sz="10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79" name="Группа 678"/>
            <p:cNvGrpSpPr/>
            <p:nvPr/>
          </p:nvGrpSpPr>
          <p:grpSpPr>
            <a:xfrm>
              <a:off x="1754081" y="3634123"/>
              <a:ext cx="540060" cy="430602"/>
              <a:chOff x="10668572" y="586808"/>
              <a:chExt cx="540060" cy="430602"/>
            </a:xfrm>
          </p:grpSpPr>
          <p:sp>
            <p:nvSpPr>
              <p:cNvPr id="718" name="Цилиндр 717"/>
              <p:cNvSpPr/>
              <p:nvPr/>
            </p:nvSpPr>
            <p:spPr>
              <a:xfrm>
                <a:off x="10695380" y="586808"/>
                <a:ext cx="360040" cy="430602"/>
              </a:xfrm>
              <a:prstGeom prst="can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719" name="TextBox 718"/>
              <p:cNvSpPr txBox="1"/>
              <p:nvPr/>
            </p:nvSpPr>
            <p:spPr>
              <a:xfrm>
                <a:off x="10668572" y="705634"/>
                <a:ext cx="540060" cy="2462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1000" b="1" dirty="0">
                    <a:solidFill>
                      <a:schemeClr val="bg1"/>
                    </a:solidFill>
                  </a:rPr>
                  <a:t>1,95</a:t>
                </a:r>
              </a:p>
            </p:txBody>
          </p:sp>
        </p:grpSp>
        <p:grpSp>
          <p:nvGrpSpPr>
            <p:cNvPr id="680" name="Группа 679"/>
            <p:cNvGrpSpPr/>
            <p:nvPr/>
          </p:nvGrpSpPr>
          <p:grpSpPr>
            <a:xfrm>
              <a:off x="5644344" y="1003166"/>
              <a:ext cx="540060" cy="769835"/>
              <a:chOff x="11244329" y="262214"/>
              <a:chExt cx="540060" cy="769835"/>
            </a:xfrm>
          </p:grpSpPr>
          <p:sp>
            <p:nvSpPr>
              <p:cNvPr id="716" name="Цилиндр 715"/>
              <p:cNvSpPr/>
              <p:nvPr/>
            </p:nvSpPr>
            <p:spPr>
              <a:xfrm>
                <a:off x="11253404" y="262214"/>
                <a:ext cx="360040" cy="769835"/>
              </a:xfrm>
              <a:prstGeom prst="can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717" name="TextBox 716"/>
              <p:cNvSpPr txBox="1"/>
              <p:nvPr/>
            </p:nvSpPr>
            <p:spPr>
              <a:xfrm>
                <a:off x="11244329" y="471429"/>
                <a:ext cx="540060" cy="2462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1000" b="1" dirty="0">
                    <a:solidFill>
                      <a:schemeClr val="bg1"/>
                    </a:solidFill>
                  </a:rPr>
                  <a:t>4</a:t>
                </a:r>
                <a:r>
                  <a:rPr lang="en-US" sz="1000" b="1" dirty="0">
                    <a:solidFill>
                      <a:schemeClr val="bg1"/>
                    </a:solidFill>
                  </a:rPr>
                  <a:t>,03</a:t>
                </a:r>
                <a:endParaRPr lang="uk-UA" sz="10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81" name="Группа 680"/>
            <p:cNvGrpSpPr/>
            <p:nvPr/>
          </p:nvGrpSpPr>
          <p:grpSpPr>
            <a:xfrm>
              <a:off x="5500049" y="4181759"/>
              <a:ext cx="540060" cy="577852"/>
              <a:chOff x="11735861" y="454197"/>
              <a:chExt cx="540060" cy="577852"/>
            </a:xfrm>
          </p:grpSpPr>
          <p:sp>
            <p:nvSpPr>
              <p:cNvPr id="714" name="Цилиндр 713"/>
              <p:cNvSpPr/>
              <p:nvPr/>
            </p:nvSpPr>
            <p:spPr>
              <a:xfrm>
                <a:off x="11744843" y="454197"/>
                <a:ext cx="360040" cy="577852"/>
              </a:xfrm>
              <a:prstGeom prst="can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715" name="TextBox 714"/>
              <p:cNvSpPr txBox="1"/>
              <p:nvPr/>
            </p:nvSpPr>
            <p:spPr>
              <a:xfrm>
                <a:off x="11735861" y="577307"/>
                <a:ext cx="540060" cy="2462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1000" b="1" dirty="0">
                    <a:solidFill>
                      <a:schemeClr val="bg1"/>
                    </a:solidFill>
                  </a:rPr>
                  <a:t>3,9</a:t>
                </a:r>
                <a:r>
                  <a:rPr lang="en-US" sz="1000" b="1" dirty="0">
                    <a:solidFill>
                      <a:schemeClr val="bg1"/>
                    </a:solidFill>
                  </a:rPr>
                  <a:t>2</a:t>
                </a:r>
                <a:endParaRPr lang="uk-UA" sz="10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82" name="Группа 681"/>
            <p:cNvGrpSpPr/>
            <p:nvPr/>
          </p:nvGrpSpPr>
          <p:grpSpPr>
            <a:xfrm>
              <a:off x="6098398" y="3040643"/>
              <a:ext cx="540060" cy="577852"/>
              <a:chOff x="12647948" y="454197"/>
              <a:chExt cx="540060" cy="577852"/>
            </a:xfrm>
          </p:grpSpPr>
          <p:sp>
            <p:nvSpPr>
              <p:cNvPr id="712" name="Цилиндр 711"/>
              <p:cNvSpPr/>
              <p:nvPr/>
            </p:nvSpPr>
            <p:spPr>
              <a:xfrm>
                <a:off x="12701296" y="454197"/>
                <a:ext cx="360040" cy="577852"/>
              </a:xfrm>
              <a:prstGeom prst="can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713" name="TextBox 712"/>
              <p:cNvSpPr txBox="1"/>
              <p:nvPr/>
            </p:nvSpPr>
            <p:spPr>
              <a:xfrm>
                <a:off x="12647948" y="586589"/>
                <a:ext cx="540060" cy="2462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1000" b="1" dirty="0">
                    <a:solidFill>
                      <a:schemeClr val="bg1"/>
                    </a:solidFill>
                  </a:rPr>
                  <a:t>1,9</a:t>
                </a:r>
                <a:r>
                  <a:rPr lang="en-US" sz="1000" b="1" dirty="0">
                    <a:solidFill>
                      <a:schemeClr val="bg1"/>
                    </a:solidFill>
                  </a:rPr>
                  <a:t>8</a:t>
                </a:r>
                <a:endParaRPr lang="uk-UA" sz="10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83" name="Группа 682"/>
            <p:cNvGrpSpPr/>
            <p:nvPr/>
          </p:nvGrpSpPr>
          <p:grpSpPr>
            <a:xfrm>
              <a:off x="2769434" y="1360761"/>
              <a:ext cx="540060" cy="487842"/>
              <a:chOff x="6635530" y="1579213"/>
              <a:chExt cx="540060" cy="487842"/>
            </a:xfrm>
          </p:grpSpPr>
          <p:sp>
            <p:nvSpPr>
              <p:cNvPr id="710" name="Цилиндр 709"/>
              <p:cNvSpPr/>
              <p:nvPr/>
            </p:nvSpPr>
            <p:spPr>
              <a:xfrm>
                <a:off x="6694227" y="1579213"/>
                <a:ext cx="360040" cy="487842"/>
              </a:xfrm>
              <a:prstGeom prst="can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711" name="TextBox 710"/>
              <p:cNvSpPr txBox="1"/>
              <p:nvPr/>
            </p:nvSpPr>
            <p:spPr>
              <a:xfrm>
                <a:off x="6635530" y="1725440"/>
                <a:ext cx="540060" cy="2462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b="1" dirty="0">
                    <a:solidFill>
                      <a:schemeClr val="bg1"/>
                    </a:solidFill>
                  </a:rPr>
                  <a:t>2</a:t>
                </a:r>
                <a:r>
                  <a:rPr lang="uk-UA" sz="1000" b="1" dirty="0">
                    <a:solidFill>
                      <a:schemeClr val="bg1"/>
                    </a:solidFill>
                  </a:rPr>
                  <a:t>,</a:t>
                </a:r>
                <a:r>
                  <a:rPr lang="en-US" sz="1000" b="1" dirty="0">
                    <a:solidFill>
                      <a:schemeClr val="bg1"/>
                    </a:solidFill>
                  </a:rPr>
                  <a:t>15</a:t>
                </a:r>
                <a:endParaRPr lang="uk-UA" sz="10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84" name="Группа 683"/>
            <p:cNvGrpSpPr/>
            <p:nvPr/>
          </p:nvGrpSpPr>
          <p:grpSpPr>
            <a:xfrm>
              <a:off x="4730725" y="886863"/>
              <a:ext cx="540060" cy="487842"/>
              <a:chOff x="7429053" y="1602475"/>
              <a:chExt cx="540060" cy="487842"/>
            </a:xfrm>
          </p:grpSpPr>
          <p:sp>
            <p:nvSpPr>
              <p:cNvPr id="708" name="Цилиндр 707"/>
              <p:cNvSpPr/>
              <p:nvPr/>
            </p:nvSpPr>
            <p:spPr>
              <a:xfrm>
                <a:off x="7538540" y="1602475"/>
                <a:ext cx="360040" cy="487842"/>
              </a:xfrm>
              <a:prstGeom prst="can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709" name="TextBox 708"/>
              <p:cNvSpPr txBox="1"/>
              <p:nvPr/>
            </p:nvSpPr>
            <p:spPr>
              <a:xfrm>
                <a:off x="7429053" y="1710824"/>
                <a:ext cx="540060" cy="2462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uk-UA" sz="1000" b="1" dirty="0">
                    <a:solidFill>
                      <a:schemeClr val="bg1"/>
                    </a:solidFill>
                  </a:rPr>
                  <a:t>2,</a:t>
                </a:r>
                <a:r>
                  <a:rPr lang="en-US" sz="1000" b="1" dirty="0">
                    <a:solidFill>
                      <a:schemeClr val="bg1"/>
                    </a:solidFill>
                  </a:rPr>
                  <a:t>25</a:t>
                </a:r>
                <a:endParaRPr lang="uk-UA" sz="10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85" name="Группа 684"/>
            <p:cNvGrpSpPr/>
            <p:nvPr/>
          </p:nvGrpSpPr>
          <p:grpSpPr>
            <a:xfrm>
              <a:off x="1068733" y="1084476"/>
              <a:ext cx="540060" cy="352827"/>
              <a:chOff x="8661951" y="1737489"/>
              <a:chExt cx="540060" cy="352827"/>
            </a:xfrm>
          </p:grpSpPr>
          <p:sp>
            <p:nvSpPr>
              <p:cNvPr id="706" name="Цилиндр 705"/>
              <p:cNvSpPr/>
              <p:nvPr/>
            </p:nvSpPr>
            <p:spPr>
              <a:xfrm>
                <a:off x="8751961" y="1737489"/>
                <a:ext cx="360040" cy="352827"/>
              </a:xfrm>
              <a:prstGeom prst="can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707" name="TextBox 706"/>
              <p:cNvSpPr txBox="1"/>
              <p:nvPr/>
            </p:nvSpPr>
            <p:spPr>
              <a:xfrm>
                <a:off x="8661951" y="1821029"/>
                <a:ext cx="540060" cy="2462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b="1" dirty="0">
                    <a:solidFill>
                      <a:schemeClr val="bg1"/>
                    </a:solidFill>
                  </a:rPr>
                  <a:t>0,</a:t>
                </a:r>
                <a:r>
                  <a:rPr lang="uk-UA" sz="1000" b="1" dirty="0">
                    <a:solidFill>
                      <a:schemeClr val="bg1"/>
                    </a:solidFill>
                  </a:rPr>
                  <a:t>5</a:t>
                </a:r>
                <a:r>
                  <a:rPr lang="en-US" sz="1000" b="1" dirty="0">
                    <a:solidFill>
                      <a:schemeClr val="bg1"/>
                    </a:solidFill>
                  </a:rPr>
                  <a:t>3</a:t>
                </a:r>
                <a:endParaRPr lang="uk-UA" sz="10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86" name="Группа 685"/>
            <p:cNvGrpSpPr/>
            <p:nvPr/>
          </p:nvGrpSpPr>
          <p:grpSpPr>
            <a:xfrm>
              <a:off x="2930125" y="2825898"/>
              <a:ext cx="540060" cy="352827"/>
              <a:chOff x="9322124" y="1737489"/>
              <a:chExt cx="540060" cy="352827"/>
            </a:xfrm>
          </p:grpSpPr>
          <p:sp>
            <p:nvSpPr>
              <p:cNvPr id="704" name="Цилиндр 703"/>
              <p:cNvSpPr/>
              <p:nvPr/>
            </p:nvSpPr>
            <p:spPr>
              <a:xfrm>
                <a:off x="9418883" y="1737489"/>
                <a:ext cx="360040" cy="352827"/>
              </a:xfrm>
              <a:prstGeom prst="can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705" name="TextBox 704"/>
              <p:cNvSpPr txBox="1"/>
              <p:nvPr/>
            </p:nvSpPr>
            <p:spPr>
              <a:xfrm>
                <a:off x="9322124" y="1772021"/>
                <a:ext cx="540060" cy="2462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b="1" dirty="0">
                    <a:solidFill>
                      <a:schemeClr val="bg1"/>
                    </a:solidFill>
                  </a:rPr>
                  <a:t>0,</a:t>
                </a:r>
                <a:r>
                  <a:rPr lang="uk-UA" sz="1000" b="1" dirty="0">
                    <a:solidFill>
                      <a:schemeClr val="bg1"/>
                    </a:solidFill>
                  </a:rPr>
                  <a:t>5</a:t>
                </a:r>
                <a:r>
                  <a:rPr lang="en-US" sz="1000" b="1" dirty="0">
                    <a:solidFill>
                      <a:schemeClr val="bg1"/>
                    </a:solidFill>
                  </a:rPr>
                  <a:t>4</a:t>
                </a:r>
                <a:endParaRPr lang="uk-UA" sz="10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87" name="Группа 686"/>
            <p:cNvGrpSpPr/>
            <p:nvPr/>
          </p:nvGrpSpPr>
          <p:grpSpPr>
            <a:xfrm>
              <a:off x="1622620" y="2303968"/>
              <a:ext cx="540060" cy="352827"/>
              <a:chOff x="9956671" y="1746971"/>
              <a:chExt cx="540060" cy="352827"/>
            </a:xfrm>
          </p:grpSpPr>
          <p:sp>
            <p:nvSpPr>
              <p:cNvPr id="702" name="Цилиндр 701"/>
              <p:cNvSpPr/>
              <p:nvPr/>
            </p:nvSpPr>
            <p:spPr>
              <a:xfrm>
                <a:off x="10059058" y="1746971"/>
                <a:ext cx="360040" cy="352827"/>
              </a:xfrm>
              <a:prstGeom prst="can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703" name="TextBox 702"/>
              <p:cNvSpPr txBox="1"/>
              <p:nvPr/>
            </p:nvSpPr>
            <p:spPr>
              <a:xfrm>
                <a:off x="9956671" y="1816055"/>
                <a:ext cx="540060" cy="2462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uk-UA" sz="1000" b="1" dirty="0">
                    <a:solidFill>
                      <a:schemeClr val="bg1"/>
                    </a:solidFill>
                  </a:rPr>
                  <a:t>1</a:t>
                </a:r>
                <a:r>
                  <a:rPr lang="en-US" sz="1000" b="1" dirty="0">
                    <a:solidFill>
                      <a:schemeClr val="bg1"/>
                    </a:solidFill>
                  </a:rPr>
                  <a:t>,29</a:t>
                </a:r>
                <a:r>
                  <a:rPr lang="uk-UA" sz="1000" b="1" dirty="0">
                    <a:solidFill>
                      <a:schemeClr val="bg1"/>
                    </a:solidFill>
                  </a:rPr>
                  <a:t> </a:t>
                </a:r>
              </a:p>
            </p:txBody>
          </p:sp>
        </p:grpSp>
        <p:grpSp>
          <p:nvGrpSpPr>
            <p:cNvPr id="688" name="Группа 687"/>
            <p:cNvGrpSpPr/>
            <p:nvPr/>
          </p:nvGrpSpPr>
          <p:grpSpPr>
            <a:xfrm>
              <a:off x="2186706" y="2382389"/>
              <a:ext cx="540060" cy="352827"/>
              <a:chOff x="10642309" y="1746971"/>
              <a:chExt cx="540060" cy="352827"/>
            </a:xfrm>
          </p:grpSpPr>
          <p:sp>
            <p:nvSpPr>
              <p:cNvPr id="700" name="Цилиндр 699"/>
              <p:cNvSpPr/>
              <p:nvPr/>
            </p:nvSpPr>
            <p:spPr>
              <a:xfrm>
                <a:off x="10733926" y="1746971"/>
                <a:ext cx="360040" cy="352827"/>
              </a:xfrm>
              <a:prstGeom prst="can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701" name="TextBox 700"/>
              <p:cNvSpPr txBox="1"/>
              <p:nvPr/>
            </p:nvSpPr>
            <p:spPr>
              <a:xfrm>
                <a:off x="10642309" y="1816826"/>
                <a:ext cx="540060" cy="2462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uk-UA" sz="1000" b="1" dirty="0">
                    <a:solidFill>
                      <a:schemeClr val="bg1"/>
                    </a:solidFill>
                  </a:rPr>
                  <a:t>1</a:t>
                </a:r>
                <a:r>
                  <a:rPr lang="en-US" sz="1000" b="1" dirty="0">
                    <a:solidFill>
                      <a:schemeClr val="bg1"/>
                    </a:solidFill>
                  </a:rPr>
                  <a:t>,05</a:t>
                </a:r>
                <a:endParaRPr lang="uk-UA" sz="10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89" name="Группа 688"/>
            <p:cNvGrpSpPr/>
            <p:nvPr/>
          </p:nvGrpSpPr>
          <p:grpSpPr>
            <a:xfrm>
              <a:off x="3637198" y="4306110"/>
              <a:ext cx="540060" cy="267417"/>
              <a:chOff x="11317176" y="1839450"/>
              <a:chExt cx="540060" cy="267417"/>
            </a:xfrm>
          </p:grpSpPr>
          <p:sp>
            <p:nvSpPr>
              <p:cNvPr id="698" name="Цилиндр 697"/>
              <p:cNvSpPr/>
              <p:nvPr/>
            </p:nvSpPr>
            <p:spPr>
              <a:xfrm>
                <a:off x="11408794" y="1839450"/>
                <a:ext cx="360040" cy="267417"/>
              </a:xfrm>
              <a:prstGeom prst="can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699" name="TextBox 698"/>
              <p:cNvSpPr txBox="1"/>
              <p:nvPr/>
            </p:nvSpPr>
            <p:spPr>
              <a:xfrm>
                <a:off x="11317176" y="1839450"/>
                <a:ext cx="540060" cy="2462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b="1" dirty="0">
                    <a:solidFill>
                      <a:schemeClr val="bg1"/>
                    </a:solidFill>
                  </a:rPr>
                  <a:t>0,18</a:t>
                </a:r>
                <a:endParaRPr lang="uk-UA" sz="10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690" name="Text Box 702"/>
            <p:cNvSpPr txBox="1">
              <a:spLocks noChangeArrowheads="1"/>
            </p:cNvSpPr>
            <p:nvPr/>
          </p:nvSpPr>
          <p:spPr bwMode="auto">
            <a:xfrm>
              <a:off x="4341955" y="4248718"/>
              <a:ext cx="1295400" cy="261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uk-UA" sz="11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Arial" charset="0"/>
                </a:rPr>
                <a:t>Миколаївське</a:t>
              </a:r>
              <a:endParaRPr lang="uk-UA" sz="1100" dirty="0">
                <a:solidFill>
                  <a:schemeClr val="tx2">
                    <a:lumMod val="50000"/>
                  </a:schemeClr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91" name="Text Box 697"/>
            <p:cNvSpPr txBox="1">
              <a:spLocks noChangeArrowheads="1"/>
            </p:cNvSpPr>
            <p:nvPr/>
          </p:nvSpPr>
          <p:spPr bwMode="auto">
            <a:xfrm>
              <a:off x="5400312" y="2786642"/>
              <a:ext cx="1081087" cy="261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uk-UA" sz="11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Arial" charset="0"/>
                </a:rPr>
                <a:t>Полтавське</a:t>
              </a:r>
              <a:endParaRPr lang="uk-UA" sz="1100" dirty="0">
                <a:solidFill>
                  <a:schemeClr val="tx2">
                    <a:lumMod val="50000"/>
                  </a:schemeClr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92" name="Text Box 695"/>
            <p:cNvSpPr txBox="1">
              <a:spLocks noChangeArrowheads="1"/>
            </p:cNvSpPr>
            <p:nvPr/>
          </p:nvSpPr>
          <p:spPr bwMode="auto">
            <a:xfrm>
              <a:off x="1796257" y="1360761"/>
              <a:ext cx="881062" cy="261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uk-UA" sz="11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Arial" charset="0"/>
                </a:rPr>
                <a:t>Рівненське</a:t>
              </a:r>
              <a:r>
                <a:rPr lang="uk-UA" sz="1100" dirty="0">
                  <a:solidFill>
                    <a:schemeClr val="tx2">
                      <a:lumMod val="50000"/>
                    </a:schemeClr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  <a:cs typeface="Arial" charset="0"/>
                </a:rPr>
                <a:t> </a:t>
              </a:r>
            </a:p>
          </p:txBody>
        </p:sp>
        <p:grpSp>
          <p:nvGrpSpPr>
            <p:cNvPr id="693" name="Группа 692"/>
            <p:cNvGrpSpPr/>
            <p:nvPr/>
          </p:nvGrpSpPr>
          <p:grpSpPr>
            <a:xfrm>
              <a:off x="3823049" y="2191821"/>
              <a:ext cx="540060" cy="276253"/>
              <a:chOff x="10730317" y="662784"/>
              <a:chExt cx="540060" cy="306919"/>
            </a:xfrm>
          </p:grpSpPr>
          <p:sp>
            <p:nvSpPr>
              <p:cNvPr id="696" name="Цилиндр 695"/>
              <p:cNvSpPr/>
              <p:nvPr/>
            </p:nvSpPr>
            <p:spPr>
              <a:xfrm>
                <a:off x="10769470" y="662784"/>
                <a:ext cx="360040" cy="306919"/>
              </a:xfrm>
              <a:prstGeom prst="can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697" name="TextBox 696"/>
              <p:cNvSpPr txBox="1"/>
              <p:nvPr/>
            </p:nvSpPr>
            <p:spPr>
              <a:xfrm>
                <a:off x="10730317" y="690605"/>
                <a:ext cx="540060" cy="2735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1000" b="1" dirty="0">
                    <a:solidFill>
                      <a:schemeClr val="bg1"/>
                    </a:solidFill>
                  </a:rPr>
                  <a:t>0,3</a:t>
                </a:r>
                <a:r>
                  <a:rPr lang="en-US" sz="1000" b="1" dirty="0">
                    <a:solidFill>
                      <a:schemeClr val="bg1"/>
                    </a:solidFill>
                  </a:rPr>
                  <a:t>2</a:t>
                </a:r>
                <a:endParaRPr lang="uk-UA" sz="10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694" name="Text Box 701"/>
            <p:cNvSpPr txBox="1">
              <a:spLocks noChangeArrowheads="1"/>
            </p:cNvSpPr>
            <p:nvPr/>
          </p:nvSpPr>
          <p:spPr bwMode="auto">
            <a:xfrm>
              <a:off x="245471" y="2659623"/>
              <a:ext cx="838200" cy="261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uk-UA" sz="11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Arial" charset="0"/>
                </a:rPr>
                <a:t>Львівське</a:t>
              </a:r>
              <a:endParaRPr lang="uk-UA" sz="1100" dirty="0">
                <a:solidFill>
                  <a:schemeClr val="tx2">
                    <a:lumMod val="50000"/>
                  </a:schemeClr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95" name="Text Box 698"/>
            <p:cNvSpPr txBox="1">
              <a:spLocks noChangeArrowheads="1"/>
            </p:cNvSpPr>
            <p:nvPr/>
          </p:nvSpPr>
          <p:spPr bwMode="auto">
            <a:xfrm>
              <a:off x="2163763" y="2749550"/>
              <a:ext cx="1400175" cy="261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uk-UA" sz="11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Arial" charset="0"/>
                </a:rPr>
                <a:t>Хмельницьке</a:t>
              </a:r>
              <a:endParaRPr lang="uk-UA" sz="1100" dirty="0">
                <a:solidFill>
                  <a:schemeClr val="tx2">
                    <a:lumMod val="50000"/>
                  </a:schemeClr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736" name="Цилиндр 735"/>
          <p:cNvSpPr/>
          <p:nvPr/>
        </p:nvSpPr>
        <p:spPr>
          <a:xfrm>
            <a:off x="125662" y="3168370"/>
            <a:ext cx="360027" cy="577831"/>
          </a:xfrm>
          <a:prstGeom prst="ca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37" name="TextBox 736"/>
          <p:cNvSpPr txBox="1"/>
          <p:nvPr/>
        </p:nvSpPr>
        <p:spPr>
          <a:xfrm>
            <a:off x="116461" y="3332801"/>
            <a:ext cx="5400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000" b="1" dirty="0">
                <a:solidFill>
                  <a:schemeClr val="bg1"/>
                </a:solidFill>
              </a:rPr>
              <a:t>3</a:t>
            </a:r>
            <a:r>
              <a:rPr lang="en-US" sz="1000" b="1" dirty="0">
                <a:solidFill>
                  <a:schemeClr val="bg1"/>
                </a:solidFill>
              </a:rPr>
              <a:t>,</a:t>
            </a:r>
            <a:r>
              <a:rPr lang="uk-UA" sz="1000" b="1" dirty="0">
                <a:solidFill>
                  <a:schemeClr val="bg1"/>
                </a:solidFill>
              </a:rPr>
              <a:t>3</a:t>
            </a:r>
            <a:r>
              <a:rPr lang="en-US" sz="1000" b="1" dirty="0">
                <a:solidFill>
                  <a:schemeClr val="bg1"/>
                </a:solidFill>
              </a:rPr>
              <a:t>5</a:t>
            </a:r>
            <a:endParaRPr lang="uk-UA" sz="1000" b="1" dirty="0">
              <a:solidFill>
                <a:schemeClr val="bg1"/>
              </a:solidFill>
            </a:endParaRPr>
          </a:p>
        </p:txBody>
      </p:sp>
      <p:sp>
        <p:nvSpPr>
          <p:cNvPr id="738" name="Цилиндр 737"/>
          <p:cNvSpPr/>
          <p:nvPr/>
        </p:nvSpPr>
        <p:spPr>
          <a:xfrm>
            <a:off x="4897914" y="3618283"/>
            <a:ext cx="360027" cy="352814"/>
          </a:xfrm>
          <a:prstGeom prst="ca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39" name="TextBox 738"/>
          <p:cNvSpPr txBox="1"/>
          <p:nvPr/>
        </p:nvSpPr>
        <p:spPr>
          <a:xfrm>
            <a:off x="4787627" y="3676195"/>
            <a:ext cx="5400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0,</a:t>
            </a:r>
            <a:r>
              <a:rPr lang="uk-UA" sz="1000" b="1" dirty="0">
                <a:solidFill>
                  <a:schemeClr val="bg1"/>
                </a:solidFill>
              </a:rPr>
              <a:t>4</a:t>
            </a:r>
            <a:r>
              <a:rPr lang="en-US" sz="1000" b="1" dirty="0">
                <a:solidFill>
                  <a:schemeClr val="bg1"/>
                </a:solidFill>
              </a:rPr>
              <a:t>1</a:t>
            </a:r>
            <a:endParaRPr lang="uk-UA" sz="1000" b="1" dirty="0">
              <a:solidFill>
                <a:schemeClr val="bg1"/>
              </a:solidFill>
            </a:endParaRPr>
          </a:p>
        </p:txBody>
      </p:sp>
      <p:sp>
        <p:nvSpPr>
          <p:cNvPr id="740" name="Цилиндр 739"/>
          <p:cNvSpPr/>
          <p:nvPr/>
        </p:nvSpPr>
        <p:spPr>
          <a:xfrm>
            <a:off x="7968376" y="2398881"/>
            <a:ext cx="360027" cy="780375"/>
          </a:xfrm>
          <a:prstGeom prst="ca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41" name="TextBox 740"/>
          <p:cNvSpPr txBox="1"/>
          <p:nvPr/>
        </p:nvSpPr>
        <p:spPr>
          <a:xfrm>
            <a:off x="7980168" y="2633992"/>
            <a:ext cx="5400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bg1"/>
                </a:solidFill>
              </a:rPr>
              <a:t>4,</a:t>
            </a:r>
            <a:r>
              <a:rPr lang="ru-RU" sz="1000" b="1" dirty="0">
                <a:solidFill>
                  <a:schemeClr val="bg1"/>
                </a:solidFill>
              </a:rPr>
              <a:t>28</a:t>
            </a:r>
            <a:endParaRPr lang="uk-UA" sz="1000" b="1" dirty="0">
              <a:solidFill>
                <a:schemeClr val="bg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74358" y="758626"/>
            <a:ext cx="2586205" cy="1211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999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93535" y="1392"/>
            <a:ext cx="8950465" cy="510015"/>
          </a:xfrm>
          <a:prstGeom prst="rect">
            <a:avLst/>
          </a:prstGeom>
          <a:ln>
            <a:noFill/>
          </a:ln>
        </p:spPr>
        <p:txBody>
          <a:bodyPr vert="horz" lIns="89260" tIns="44633" rIns="89260" bIns="44633" rtlCol="0" anchor="ctr">
            <a:noAutofit/>
          </a:bodyPr>
          <a:lstStyle>
            <a:defPPr>
              <a:defRPr lang="ru-RU"/>
            </a:defPPr>
            <a:lvl1pPr indent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tabLst>
                <a:tab pos="879279" algn="l"/>
              </a:tabLst>
              <a:defRPr sz="2400">
                <a:solidFill>
                  <a:srgbClr val="1D89CB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uk-UA" sz="3600" dirty="0" smtClean="0">
                <a:solidFill>
                  <a:schemeClr val="tx2">
                    <a:lumMod val="50000"/>
                  </a:schemeClr>
                </a:solidFill>
              </a:rPr>
              <a:t> КОШТИ МАЮТЬ ПРАЦЮВАТИ НА ГРОМАДУ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39" r="18008" b="6442"/>
          <a:stretch/>
        </p:blipFill>
        <p:spPr>
          <a:xfrm>
            <a:off x="2993010" y="471084"/>
            <a:ext cx="1144741" cy="108259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3527822" y="683911"/>
            <a:ext cx="38610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200" dirty="0" smtClean="0">
                <a:solidFill>
                  <a:srgbClr val="002060"/>
                </a:solidFill>
              </a:rPr>
              <a:t>Кошти перевиконання місцевих бюджетів</a:t>
            </a:r>
            <a:endParaRPr lang="uk-UA" sz="2200" dirty="0">
              <a:solidFill>
                <a:srgbClr val="002060"/>
              </a:solidFill>
            </a:endParaRPr>
          </a:p>
        </p:txBody>
      </p:sp>
      <p:sp>
        <p:nvSpPr>
          <p:cNvPr id="9" name="Стрелка вправо 8"/>
          <p:cNvSpPr/>
          <p:nvPr/>
        </p:nvSpPr>
        <p:spPr>
          <a:xfrm rot="5400000">
            <a:off x="2575563" y="1245695"/>
            <a:ext cx="313438" cy="325489"/>
          </a:xfrm>
          <a:prstGeom prst="rightArrow">
            <a:avLst/>
          </a:prstGeom>
          <a:noFill/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2161" y="2244056"/>
            <a:ext cx="428751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Кредитування ОСББ, управляючих компаній:</a:t>
            </a:r>
          </a:p>
          <a:p>
            <a:r>
              <a:rPr lang="uk-UA" sz="16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реконструкція </a:t>
            </a:r>
            <a:r>
              <a:rPr lang="uk-UA" sz="1600" dirty="0">
                <a:solidFill>
                  <a:srgbClr val="002060"/>
                </a:solidFill>
                <a:cs typeface="Times New Roman" panose="02020603050405020304" pitchFamily="18" charset="0"/>
              </a:rPr>
              <a:t>об'єктів </a:t>
            </a:r>
            <a:r>
              <a:rPr lang="uk-UA" sz="16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ЖКГ;</a:t>
            </a:r>
          </a:p>
          <a:p>
            <a:r>
              <a:rPr lang="uk-UA" sz="16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капітальний ремонт об'єктів ЖКГ</a:t>
            </a:r>
          </a:p>
          <a:p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/>
              <a:t> </a:t>
            </a:r>
            <a:endParaRPr lang="uk-UA" dirty="0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" y="2273174"/>
            <a:ext cx="760147" cy="73401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Рисунок 12"/>
          <p:cNvPicPr>
            <a:picLocks noChangeAspect="1"/>
          </p:cNvPicPr>
          <p:nvPr/>
        </p:nvPicPr>
        <p:blipFill rotWithShape="1">
          <a:blip r:embed="rId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13"/>
          <a:stretch/>
        </p:blipFill>
        <p:spPr>
          <a:xfrm>
            <a:off x="0" y="1550601"/>
            <a:ext cx="753465" cy="71990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" name="TextBox 15"/>
          <p:cNvSpPr txBox="1"/>
          <p:nvPr/>
        </p:nvSpPr>
        <p:spPr>
          <a:xfrm>
            <a:off x="341530" y="3197513"/>
            <a:ext cx="421132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dirty="0" smtClean="0">
                <a:solidFill>
                  <a:srgbClr val="002060"/>
                </a:solidFill>
              </a:rPr>
              <a:t>Відсоткова ставка за користування кредитом </a:t>
            </a:r>
          </a:p>
          <a:p>
            <a:pPr algn="ctr"/>
            <a:r>
              <a:rPr lang="uk-UA" sz="2200" b="1" dirty="0" smtClean="0">
                <a:solidFill>
                  <a:srgbClr val="C00000"/>
                </a:solidFill>
              </a:rPr>
              <a:t>не </a:t>
            </a:r>
            <a:r>
              <a:rPr lang="en-US" sz="2200" b="1" dirty="0" smtClean="0">
                <a:solidFill>
                  <a:srgbClr val="C00000"/>
                </a:solidFill>
              </a:rPr>
              <a:t>&gt; </a:t>
            </a:r>
            <a:r>
              <a:rPr lang="uk-UA" sz="2200" b="1" dirty="0" smtClean="0">
                <a:solidFill>
                  <a:srgbClr val="C00000"/>
                </a:solidFill>
              </a:rPr>
              <a:t>1</a:t>
            </a:r>
            <a:r>
              <a:rPr lang="en-US" sz="2200" b="1" dirty="0" smtClean="0">
                <a:solidFill>
                  <a:srgbClr val="C00000"/>
                </a:solidFill>
              </a:rPr>
              <a:t>0</a:t>
            </a:r>
            <a:r>
              <a:rPr lang="uk-UA" sz="2200" b="1" dirty="0" smtClean="0">
                <a:solidFill>
                  <a:srgbClr val="C00000"/>
                </a:solidFill>
              </a:rPr>
              <a:t> % річних</a:t>
            </a:r>
            <a:endParaRPr lang="uk-UA" sz="2200" b="1" dirty="0">
              <a:solidFill>
                <a:srgbClr val="C0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53465" y="1685731"/>
            <a:ext cx="441810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dirty="0">
                <a:solidFill>
                  <a:srgbClr val="002060"/>
                </a:solidFill>
                <a:cs typeface="Times New Roman" panose="02020603050405020304" pitchFamily="18" charset="0"/>
              </a:rPr>
              <a:t>Кредитування </a:t>
            </a:r>
            <a:r>
              <a:rPr lang="uk-UA" sz="16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юридичних або фізичних </a:t>
            </a:r>
          </a:p>
          <a:p>
            <a:r>
              <a:rPr lang="uk-UA" sz="16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rgbClr val="002060"/>
                </a:solidFill>
                <a:cs typeface="Times New Roman" panose="02020603050405020304" pitchFamily="18" charset="0"/>
              </a:rPr>
              <a:t>осіб </a:t>
            </a:r>
            <a:r>
              <a:rPr lang="uk-UA" sz="16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для будівництва </a:t>
            </a:r>
            <a:r>
              <a:rPr lang="uk-UA" sz="1600" dirty="0">
                <a:solidFill>
                  <a:srgbClr val="002060"/>
                </a:solidFill>
                <a:cs typeface="Times New Roman" panose="02020603050405020304" pitchFamily="18" charset="0"/>
              </a:rPr>
              <a:t>житла</a:t>
            </a:r>
          </a:p>
        </p:txBody>
      </p:sp>
      <p:sp>
        <p:nvSpPr>
          <p:cNvPr id="18" name="Стрелка вправо 17"/>
          <p:cNvSpPr/>
          <p:nvPr/>
        </p:nvSpPr>
        <p:spPr>
          <a:xfrm rot="5400000">
            <a:off x="6780506" y="1276643"/>
            <a:ext cx="313438" cy="325489"/>
          </a:xfrm>
          <a:prstGeom prst="rightArrow">
            <a:avLst/>
          </a:prstGeom>
          <a:noFill/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rgbClr val="002060"/>
              </a:solidFill>
            </a:endParaRPr>
          </a:p>
        </p:txBody>
      </p:sp>
      <p:pic>
        <p:nvPicPr>
          <p:cNvPr id="20" name="Рисунок 19" descr="The &lt;strong&gt;Deposit&lt;/strong&gt; Slip - Reading List"/>
          <p:cNvPicPr>
            <a:picLocks noChangeAspect="1"/>
          </p:cNvPicPr>
          <p:nvPr/>
        </p:nvPicPr>
        <p:blipFill rotWithShape="1">
          <a:blip r:embed="rId5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957" t="10004" r="2" b="7093"/>
          <a:stretch/>
        </p:blipFill>
        <p:spPr>
          <a:xfrm>
            <a:off x="5294056" y="1902749"/>
            <a:ext cx="985744" cy="95821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1" name="Прямоугольник 20"/>
          <p:cNvSpPr/>
          <p:nvPr/>
        </p:nvSpPr>
        <p:spPr>
          <a:xfrm>
            <a:off x="6236882" y="2131807"/>
            <a:ext cx="242061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Ро</a:t>
            </a:r>
            <a:r>
              <a:rPr lang="uk-UA" sz="16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зміщення коштів на депозиті у банку</a:t>
            </a:r>
            <a:endParaRPr lang="uk-UA" sz="1600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31564" y="3216507"/>
            <a:ext cx="42113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err="1">
                <a:solidFill>
                  <a:srgbClr val="002060"/>
                </a:solidFill>
              </a:rPr>
              <a:t>Вартість</a:t>
            </a:r>
            <a:r>
              <a:rPr lang="ru-RU" sz="1600" dirty="0">
                <a:solidFill>
                  <a:srgbClr val="002060"/>
                </a:solidFill>
              </a:rPr>
              <a:t> </a:t>
            </a:r>
            <a:r>
              <a:rPr lang="ru-RU" sz="1600" dirty="0" err="1">
                <a:solidFill>
                  <a:srgbClr val="002060"/>
                </a:solidFill>
              </a:rPr>
              <a:t>строкових</a:t>
            </a:r>
            <a:r>
              <a:rPr lang="ru-RU" sz="1600" dirty="0">
                <a:solidFill>
                  <a:srgbClr val="002060"/>
                </a:solidFill>
              </a:rPr>
              <a:t> </a:t>
            </a:r>
            <a:r>
              <a:rPr lang="ru-RU" sz="1600" dirty="0" err="1">
                <a:solidFill>
                  <a:srgbClr val="002060"/>
                </a:solidFill>
              </a:rPr>
              <a:t>депозитів</a:t>
            </a:r>
            <a:r>
              <a:rPr lang="ru-RU" sz="1600" dirty="0">
                <a:solidFill>
                  <a:srgbClr val="002060"/>
                </a:solidFill>
              </a:rPr>
              <a:t> за </a:t>
            </a:r>
            <a:r>
              <a:rPr lang="ru-RU" sz="1600" dirty="0" err="1">
                <a:solidFill>
                  <a:srgbClr val="002060"/>
                </a:solidFill>
              </a:rPr>
              <a:t>даними</a:t>
            </a:r>
            <a:r>
              <a:rPr lang="ru-RU" sz="1600" dirty="0">
                <a:solidFill>
                  <a:srgbClr val="002060"/>
                </a:solidFill>
              </a:rPr>
              <a:t> </a:t>
            </a:r>
            <a:r>
              <a:rPr lang="ru-RU" sz="1600" dirty="0" err="1">
                <a:solidFill>
                  <a:srgbClr val="002060"/>
                </a:solidFill>
              </a:rPr>
              <a:t>статистичної</a:t>
            </a:r>
            <a:r>
              <a:rPr lang="ru-RU" sz="1600" dirty="0">
                <a:solidFill>
                  <a:srgbClr val="002060"/>
                </a:solidFill>
              </a:rPr>
              <a:t> </a:t>
            </a:r>
            <a:r>
              <a:rPr lang="ru-RU" sz="1600" dirty="0" err="1">
                <a:solidFill>
                  <a:srgbClr val="002060"/>
                </a:solidFill>
              </a:rPr>
              <a:t>звітності</a:t>
            </a:r>
            <a:r>
              <a:rPr lang="ru-RU" sz="1600" dirty="0">
                <a:solidFill>
                  <a:srgbClr val="002060"/>
                </a:solidFill>
              </a:rPr>
              <a:t> </a:t>
            </a:r>
            <a:r>
              <a:rPr lang="ru-RU" sz="1600" dirty="0" err="1">
                <a:solidFill>
                  <a:srgbClr val="002060"/>
                </a:solidFill>
              </a:rPr>
              <a:t>банків</a:t>
            </a:r>
            <a:r>
              <a:rPr lang="ru-RU" sz="1600" dirty="0">
                <a:solidFill>
                  <a:srgbClr val="002060"/>
                </a:solidFill>
              </a:rPr>
              <a:t> </a:t>
            </a:r>
            <a:r>
              <a:rPr lang="ru-RU" sz="1600" dirty="0" err="1">
                <a:solidFill>
                  <a:srgbClr val="002060"/>
                </a:solidFill>
              </a:rPr>
              <a:t>України</a:t>
            </a:r>
            <a:r>
              <a:rPr lang="ru-RU" sz="1600" dirty="0">
                <a:solidFill>
                  <a:srgbClr val="002060"/>
                </a:solidFill>
              </a:rPr>
              <a:t> </a:t>
            </a:r>
            <a:endParaRPr lang="en-US" sz="1600" dirty="0" smtClean="0">
              <a:solidFill>
                <a:srgbClr val="002060"/>
              </a:solidFill>
            </a:endParaRPr>
          </a:p>
          <a:p>
            <a:pPr algn="ctr"/>
            <a:r>
              <a:rPr lang="en-US" sz="2200" b="1" dirty="0" smtClean="0">
                <a:solidFill>
                  <a:srgbClr val="C00000"/>
                </a:solidFill>
              </a:rPr>
              <a:t>8,5</a:t>
            </a:r>
            <a:r>
              <a:rPr lang="uk-UA" sz="2200" b="1" dirty="0" smtClean="0">
                <a:solidFill>
                  <a:srgbClr val="C00000"/>
                </a:solidFill>
              </a:rPr>
              <a:t> % річних</a:t>
            </a:r>
            <a:endParaRPr lang="uk-UA" sz="2200" b="1" dirty="0">
              <a:solidFill>
                <a:srgbClr val="C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6505" y="3934198"/>
            <a:ext cx="5055063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68288">
              <a:buFontTx/>
              <a:buChar char="-"/>
              <a:tabLst>
                <a:tab pos="179388" algn="l"/>
              </a:tabLst>
            </a:pPr>
            <a:r>
              <a:rPr lang="ru-RU" sz="1600" b="1" dirty="0" smtClean="0">
                <a:solidFill>
                  <a:srgbClr val="002060"/>
                </a:solidFill>
              </a:rPr>
              <a:t>ПРИБУТКОВІСТЬ</a:t>
            </a:r>
            <a:r>
              <a:rPr lang="ru-RU" sz="1600" dirty="0" smtClean="0">
                <a:solidFill>
                  <a:srgbClr val="008000"/>
                </a:solidFill>
              </a:rPr>
              <a:t> на </a:t>
            </a:r>
            <a:r>
              <a:rPr lang="ru-RU" sz="1600" dirty="0" err="1" smtClean="0">
                <a:solidFill>
                  <a:srgbClr val="008000"/>
                </a:solidFill>
              </a:rPr>
              <a:t>рівні</a:t>
            </a:r>
            <a:r>
              <a:rPr lang="ru-RU" sz="1600" dirty="0" smtClean="0">
                <a:solidFill>
                  <a:srgbClr val="008000"/>
                </a:solidFill>
              </a:rPr>
              <a:t> не </a:t>
            </a:r>
            <a:r>
              <a:rPr lang="en-US" sz="1600" dirty="0" smtClean="0">
                <a:solidFill>
                  <a:srgbClr val="008000"/>
                </a:solidFill>
              </a:rPr>
              <a:t>&lt; </a:t>
            </a:r>
            <a:r>
              <a:rPr lang="en-US" sz="2200" b="1" dirty="0" smtClean="0">
                <a:solidFill>
                  <a:srgbClr val="C00000"/>
                </a:solidFill>
              </a:rPr>
              <a:t>10%</a:t>
            </a:r>
            <a:r>
              <a:rPr lang="uk-UA" sz="2200" b="1" dirty="0" smtClean="0">
                <a:solidFill>
                  <a:srgbClr val="C00000"/>
                </a:solidFill>
              </a:rPr>
              <a:t> </a:t>
            </a:r>
            <a:r>
              <a:rPr lang="uk-UA" sz="1600" dirty="0" smtClean="0">
                <a:solidFill>
                  <a:srgbClr val="008000"/>
                </a:solidFill>
              </a:rPr>
              <a:t>річних;</a:t>
            </a:r>
          </a:p>
          <a:p>
            <a:pPr indent="268288">
              <a:buFontTx/>
              <a:buChar char="-"/>
              <a:tabLst>
                <a:tab pos="179388" algn="l"/>
              </a:tabLst>
            </a:pPr>
            <a:endParaRPr lang="uk-UA" sz="1600" dirty="0" smtClean="0">
              <a:solidFill>
                <a:srgbClr val="008000"/>
              </a:solidFill>
            </a:endParaRPr>
          </a:p>
          <a:p>
            <a:pPr indent="268288">
              <a:buFontTx/>
              <a:buChar char="-"/>
              <a:tabLst>
                <a:tab pos="179388" algn="l"/>
              </a:tabLst>
            </a:pPr>
            <a:r>
              <a:rPr lang="uk-UA" sz="1600" b="1" dirty="0" smtClean="0">
                <a:solidFill>
                  <a:srgbClr val="002060"/>
                </a:solidFill>
              </a:rPr>
              <a:t>РЕАЛІЗАЦІЯ</a:t>
            </a:r>
            <a:r>
              <a:rPr lang="uk-UA" sz="1600" dirty="0" smtClean="0">
                <a:solidFill>
                  <a:srgbClr val="008000"/>
                </a:solidFill>
              </a:rPr>
              <a:t> проектів з енергоефективності та енергозбереження, що передбачають відповідальність безпосереднього  користувача;</a:t>
            </a:r>
          </a:p>
          <a:p>
            <a:pPr indent="268288">
              <a:buFontTx/>
              <a:buChar char="-"/>
              <a:tabLst>
                <a:tab pos="179388" algn="l"/>
              </a:tabLst>
            </a:pPr>
            <a:endParaRPr lang="uk-UA" sz="1600" dirty="0" smtClean="0">
              <a:solidFill>
                <a:srgbClr val="008000"/>
              </a:solidFill>
            </a:endParaRPr>
          </a:p>
          <a:p>
            <a:pPr indent="268288">
              <a:buFontTx/>
              <a:buChar char="-"/>
              <a:tabLst>
                <a:tab pos="179388" algn="l"/>
              </a:tabLst>
            </a:pPr>
            <a:r>
              <a:rPr lang="uk-UA" sz="1600" b="1" dirty="0" smtClean="0">
                <a:solidFill>
                  <a:srgbClr val="002060"/>
                </a:solidFill>
              </a:rPr>
              <a:t>ВИРІШЕННЯ</a:t>
            </a:r>
            <a:r>
              <a:rPr lang="uk-UA" sz="1600" dirty="0" smtClean="0">
                <a:solidFill>
                  <a:srgbClr val="008000"/>
                </a:solidFill>
              </a:rPr>
              <a:t> соціального питання забезпечення житлом мешканців громади;</a:t>
            </a:r>
          </a:p>
          <a:p>
            <a:pPr indent="268288">
              <a:buFontTx/>
              <a:buChar char="-"/>
              <a:tabLst>
                <a:tab pos="179388" algn="l"/>
              </a:tabLst>
            </a:pPr>
            <a:endParaRPr lang="uk-UA" sz="1600" dirty="0" smtClean="0">
              <a:solidFill>
                <a:srgbClr val="008000"/>
              </a:solidFill>
            </a:endParaRPr>
          </a:p>
          <a:p>
            <a:pPr indent="268288">
              <a:buFontTx/>
              <a:buChar char="-"/>
              <a:tabLst>
                <a:tab pos="179388" algn="l"/>
              </a:tabLst>
            </a:pPr>
            <a:r>
              <a:rPr lang="uk-UA" sz="1600" b="1" dirty="0" smtClean="0">
                <a:solidFill>
                  <a:srgbClr val="002060"/>
                </a:solidFill>
              </a:rPr>
              <a:t>РОЗВИТОК</a:t>
            </a:r>
            <a:r>
              <a:rPr lang="uk-UA" sz="1600" dirty="0" smtClean="0">
                <a:solidFill>
                  <a:srgbClr val="008000"/>
                </a:solidFill>
              </a:rPr>
              <a:t> будівельної галузі – податкові надходження; робочі місця, працюють суміжні галузі</a:t>
            </a:r>
          </a:p>
          <a:p>
            <a:pPr marL="285750" indent="-285750">
              <a:buFontTx/>
              <a:buChar char="-"/>
            </a:pPr>
            <a:endParaRPr lang="uk-UA" dirty="0" smtClean="0">
              <a:solidFill>
                <a:srgbClr val="002060"/>
              </a:solidFill>
            </a:endParaRPr>
          </a:p>
          <a:p>
            <a:pPr marL="285750" indent="-285750">
              <a:buFontTx/>
              <a:buChar char="-"/>
            </a:pPr>
            <a:endParaRPr lang="uk-UA" dirty="0">
              <a:solidFill>
                <a:srgbClr val="00206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32034" y="4582967"/>
            <a:ext cx="50550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solidFill>
                  <a:srgbClr val="002060"/>
                </a:solidFill>
              </a:rPr>
              <a:t>СОЦІАЛЬНИЙ ТА ЕКОНОМІЧНО </a:t>
            </a:r>
          </a:p>
          <a:p>
            <a:pPr algn="ctr"/>
            <a:r>
              <a:rPr lang="uk-UA" dirty="0" smtClean="0">
                <a:solidFill>
                  <a:srgbClr val="002060"/>
                </a:solidFill>
              </a:rPr>
              <a:t>ОБҐРУНТОВАНИЙ ЕФЕКТ </a:t>
            </a:r>
          </a:p>
          <a:p>
            <a:pPr algn="ctr"/>
            <a:r>
              <a:rPr lang="uk-UA" dirty="0" smtClean="0">
                <a:solidFill>
                  <a:srgbClr val="002060"/>
                </a:solidFill>
              </a:rPr>
              <a:t>НЕ ПРОСЛІДКОВУЄТЬСЯ </a:t>
            </a:r>
            <a:endParaRPr lang="uk-UA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318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93535" y="1392"/>
            <a:ext cx="8950465" cy="510015"/>
          </a:xfrm>
          <a:prstGeom prst="rect">
            <a:avLst/>
          </a:prstGeom>
          <a:ln>
            <a:noFill/>
          </a:ln>
        </p:spPr>
        <p:txBody>
          <a:bodyPr vert="horz" lIns="89260" tIns="44633" rIns="89260" bIns="44633" rtlCol="0" anchor="ctr">
            <a:noAutofit/>
          </a:bodyPr>
          <a:lstStyle>
            <a:defPPr>
              <a:defRPr lang="ru-RU"/>
            </a:defPPr>
            <a:lvl1pPr indent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tabLst>
                <a:tab pos="879279" algn="l"/>
              </a:tabLst>
              <a:defRPr sz="2400">
                <a:solidFill>
                  <a:srgbClr val="1D89CB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uk-UA" sz="3600" dirty="0" smtClean="0">
                <a:solidFill>
                  <a:schemeClr val="tx2">
                    <a:lumMod val="50000"/>
                  </a:schemeClr>
                </a:solidFill>
              </a:rPr>
              <a:t> ЧОМУ САМЕ МИ?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0159" y="487025"/>
            <a:ext cx="8844601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uk-UA" sz="2200" b="1" dirty="0" smtClean="0">
                <a:solidFill>
                  <a:srgbClr val="008000"/>
                </a:solidFill>
              </a:rPr>
              <a:t>		</a:t>
            </a:r>
            <a:r>
              <a:rPr lang="uk-UA" sz="3200" b="1" dirty="0" smtClean="0">
                <a:solidFill>
                  <a:srgbClr val="008000"/>
                </a:solidFill>
              </a:rPr>
              <a:t>   25</a:t>
            </a:r>
            <a:r>
              <a:rPr lang="uk-UA" sz="3200" dirty="0" smtClean="0"/>
              <a:t> </a:t>
            </a:r>
            <a:r>
              <a:rPr lang="uk-UA" dirty="0" smtClean="0"/>
              <a:t>років досвіду реалізації фінансово-кредитних механізмів</a:t>
            </a:r>
          </a:p>
          <a:p>
            <a:endParaRPr lang="uk-UA" dirty="0"/>
          </a:p>
          <a:p>
            <a:pPr>
              <a:lnSpc>
                <a:spcPct val="150000"/>
              </a:lnSpc>
            </a:pPr>
            <a:r>
              <a:rPr lang="uk-UA" sz="2200" b="1" dirty="0" smtClean="0">
                <a:solidFill>
                  <a:srgbClr val="008000"/>
                </a:solidFill>
              </a:rPr>
              <a:t>                                </a:t>
            </a:r>
            <a:r>
              <a:rPr lang="uk-UA" sz="3200" b="1" dirty="0" smtClean="0">
                <a:solidFill>
                  <a:srgbClr val="008000"/>
                </a:solidFill>
              </a:rPr>
              <a:t>100 % </a:t>
            </a:r>
            <a:r>
              <a:rPr lang="uk-UA" dirty="0" smtClean="0"/>
              <a:t>власник – Держава, засновник – Уряд </a:t>
            </a:r>
          </a:p>
          <a:p>
            <a:pPr>
              <a:lnSpc>
                <a:spcPct val="150000"/>
              </a:lnSpc>
            </a:pPr>
            <a:r>
              <a:rPr lang="uk-UA" b="1" dirty="0" smtClean="0">
                <a:solidFill>
                  <a:srgbClr val="008000"/>
                </a:solidFill>
              </a:rPr>
              <a:t>   </a:t>
            </a:r>
            <a:r>
              <a:rPr lang="uk-UA" sz="2200" b="1" dirty="0" smtClean="0">
                <a:solidFill>
                  <a:srgbClr val="008000"/>
                </a:solidFill>
              </a:rPr>
              <a:t>		</a:t>
            </a:r>
            <a:r>
              <a:rPr lang="uk-UA" sz="3200" b="1" dirty="0" smtClean="0">
                <a:solidFill>
                  <a:srgbClr val="008000"/>
                </a:solidFill>
              </a:rPr>
              <a:t>  100% </a:t>
            </a:r>
            <a:r>
              <a:rPr lang="uk-UA" dirty="0" smtClean="0"/>
              <a:t>гарантований соціально-економічний ефект:</a:t>
            </a:r>
          </a:p>
          <a:p>
            <a:endParaRPr lang="uk-UA" dirty="0" smtClean="0"/>
          </a:p>
          <a:p>
            <a:pPr indent="717550">
              <a:tabLst>
                <a:tab pos="985838" algn="l"/>
              </a:tabLst>
            </a:pPr>
            <a:r>
              <a:rPr lang="uk-UA" b="1" dirty="0" smtClean="0">
                <a:solidFill>
                  <a:srgbClr val="008000"/>
                </a:solidFill>
              </a:rPr>
              <a:t>РОЗВИТОК</a:t>
            </a:r>
            <a:r>
              <a:rPr lang="uk-UA" dirty="0" smtClean="0"/>
              <a:t> економіки регіону; </a:t>
            </a:r>
          </a:p>
          <a:p>
            <a:pPr indent="717550">
              <a:tabLst>
                <a:tab pos="985838" algn="l"/>
              </a:tabLst>
            </a:pPr>
            <a:endParaRPr lang="uk-UA" sz="1400" dirty="0" smtClean="0"/>
          </a:p>
          <a:p>
            <a:pPr indent="717550">
              <a:tabLst>
                <a:tab pos="985838" algn="l"/>
              </a:tabLst>
            </a:pPr>
            <a:endParaRPr lang="uk-UA" sz="1400" dirty="0" smtClean="0"/>
          </a:p>
          <a:p>
            <a:pPr indent="717550">
              <a:tabLst>
                <a:tab pos="985838" algn="l"/>
              </a:tabLst>
            </a:pPr>
            <a:r>
              <a:rPr lang="uk-UA" b="1" dirty="0" smtClean="0">
                <a:solidFill>
                  <a:srgbClr val="008000"/>
                </a:solidFill>
              </a:rPr>
              <a:t>СКОРОЧЕННЯ</a:t>
            </a:r>
            <a:r>
              <a:rPr lang="uk-UA" dirty="0" smtClean="0"/>
              <a:t> СПОЖИВАННЯ ресурсів </a:t>
            </a:r>
            <a:endParaRPr lang="uk-UA" sz="1200" dirty="0" smtClean="0"/>
          </a:p>
          <a:p>
            <a:pPr indent="717550">
              <a:tabLst>
                <a:tab pos="985838" algn="l"/>
              </a:tabLst>
            </a:pPr>
            <a:endParaRPr lang="uk-UA" sz="1200" dirty="0" smtClean="0"/>
          </a:p>
          <a:p>
            <a:pPr indent="717550">
              <a:tabLst>
                <a:tab pos="985838" algn="l"/>
              </a:tabLst>
            </a:pPr>
            <a:endParaRPr lang="uk-UA" sz="1200" dirty="0" smtClean="0"/>
          </a:p>
          <a:p>
            <a:pPr indent="717550">
              <a:tabLst>
                <a:tab pos="985838" algn="l"/>
              </a:tabLst>
            </a:pPr>
            <a:r>
              <a:rPr lang="uk-UA" b="1" dirty="0" smtClean="0">
                <a:solidFill>
                  <a:srgbClr val="008000"/>
                </a:solidFill>
              </a:rPr>
              <a:t>ВІДНОВЛЕННЯ</a:t>
            </a:r>
            <a:r>
              <a:rPr lang="uk-UA" dirty="0" smtClean="0"/>
              <a:t> застарілих об'єктів ЖКГ (ліфти, тепло-, </a:t>
            </a:r>
            <a:r>
              <a:rPr lang="uk-UA" dirty="0" err="1" smtClean="0"/>
              <a:t>електромержі</a:t>
            </a:r>
            <a:r>
              <a:rPr lang="uk-UA" dirty="0" smtClean="0"/>
              <a:t>, тощо);</a:t>
            </a:r>
          </a:p>
          <a:p>
            <a:pPr indent="717550">
              <a:tabLst>
                <a:tab pos="985838" algn="l"/>
              </a:tabLst>
            </a:pPr>
            <a:endParaRPr lang="uk-UA" sz="1200" dirty="0" smtClean="0"/>
          </a:p>
          <a:p>
            <a:pPr indent="717550">
              <a:tabLst>
                <a:tab pos="985838" algn="l"/>
              </a:tabLst>
            </a:pPr>
            <a:endParaRPr lang="uk-UA" sz="1200" dirty="0" smtClean="0"/>
          </a:p>
          <a:p>
            <a:pPr indent="717550">
              <a:tabLst>
                <a:tab pos="985838" algn="l"/>
              </a:tabLst>
            </a:pPr>
            <a:endParaRPr lang="uk-UA" sz="1200" dirty="0" smtClean="0"/>
          </a:p>
          <a:p>
            <a:pPr indent="717550">
              <a:tabLst>
                <a:tab pos="985838" algn="l"/>
              </a:tabLst>
            </a:pPr>
            <a:r>
              <a:rPr lang="uk-UA" b="1" dirty="0" smtClean="0">
                <a:solidFill>
                  <a:srgbClr val="008000"/>
                </a:solidFill>
              </a:rPr>
              <a:t>ВИРІШЕННЯ</a:t>
            </a:r>
            <a:r>
              <a:rPr lang="uk-UA" dirty="0" smtClean="0"/>
              <a:t> соціального питання забезпечення житлом мешканців громади.</a:t>
            </a:r>
          </a:p>
          <a:p>
            <a:pPr indent="717550">
              <a:tabLst>
                <a:tab pos="985838" algn="l"/>
              </a:tabLst>
            </a:pPr>
            <a:endParaRPr lang="uk-UA" dirty="0" smtClean="0"/>
          </a:p>
          <a:p>
            <a:endParaRPr lang="uk-UA" dirty="0"/>
          </a:p>
          <a:p>
            <a:r>
              <a:rPr lang="uk-UA" dirty="0" smtClean="0"/>
              <a:t> </a:t>
            </a:r>
            <a:endParaRPr lang="uk-UA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24" r="17516"/>
          <a:stretch/>
        </p:blipFill>
        <p:spPr>
          <a:xfrm>
            <a:off x="1129568" y="547239"/>
            <a:ext cx="1044676" cy="101752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Ministerkabinett der Ukraine – Wikipedia"/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90" r="14913"/>
          <a:stretch/>
        </p:blipFill>
        <p:spPr>
          <a:xfrm>
            <a:off x="1085384" y="1601643"/>
            <a:ext cx="1133044" cy="106637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2" name="Picture 28" descr="http://klademkafel.ru/img/schet1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35" y="3835269"/>
            <a:ext cx="877978" cy="70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2" descr="http://aquagroup.ru/sites/main/public/data/imgs/articles/1_60.jpg"/>
          <p:cNvPicPr>
            <a:picLocks noChangeAspect="1" noChangeArrowheads="1"/>
          </p:cNvPicPr>
          <p:nvPr/>
        </p:nvPicPr>
        <p:blipFill rotWithShape="1"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18" t="7038" r="8884" b="12962"/>
          <a:stretch/>
        </p:blipFill>
        <p:spPr bwMode="auto">
          <a:xfrm>
            <a:off x="231085" y="4589225"/>
            <a:ext cx="804924" cy="459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576" y="3099771"/>
            <a:ext cx="635554" cy="635554"/>
          </a:xfrm>
          <a:prstGeom prst="rect">
            <a:avLst/>
          </a:prstGeom>
        </p:spPr>
      </p:pic>
      <p:pic>
        <p:nvPicPr>
          <p:cNvPr id="25" name="Picture 12" descr="http://www.consult.dn.ua/images/family.pn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426" y="5207833"/>
            <a:ext cx="477734" cy="810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9257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8247" y="98630"/>
            <a:ext cx="8529117" cy="560967"/>
          </a:xfrm>
          <a:prstGeom prst="rect">
            <a:avLst/>
          </a:prstGeom>
          <a:ln>
            <a:noFill/>
          </a:ln>
        </p:spPr>
        <p:txBody>
          <a:bodyPr vert="horz" lIns="89260" tIns="44633" rIns="89260" bIns="44633" rtlCol="0" anchor="ctr">
            <a:noAutofit/>
          </a:bodyPr>
          <a:lstStyle>
            <a:defPPr>
              <a:defRPr lang="ru-RU"/>
            </a:defPPr>
            <a:lvl1pPr indent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tabLst>
                <a:tab pos="879279" algn="l"/>
              </a:tabLst>
              <a:defRPr sz="2400">
                <a:solidFill>
                  <a:srgbClr val="1D89CB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uk-UA" sz="3600" dirty="0" smtClean="0">
                <a:solidFill>
                  <a:schemeClr val="tx2">
                    <a:lumMod val="50000"/>
                  </a:schemeClr>
                </a:solidFill>
              </a:rPr>
              <a:t>РЕГІОНАЛЬНІ УПРАВЛІННЯ</a:t>
            </a:r>
            <a:endParaRPr lang="ru-RU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26188" y="773705"/>
            <a:ext cx="9126331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sz="900" b="1" dirty="0" smtClean="0"/>
          </a:p>
          <a:p>
            <a:r>
              <a:rPr lang="uk-UA" sz="900" b="1" dirty="0" smtClean="0"/>
              <a:t>Регіональне </a:t>
            </a:r>
            <a:r>
              <a:rPr lang="uk-UA" sz="900" b="1" dirty="0"/>
              <a:t>управління в Автономній Республіці Крим</a:t>
            </a:r>
          </a:p>
          <a:p>
            <a:r>
              <a:rPr lang="en-US" sz="900" dirty="0" smtClean="0">
                <a:hlinkClick r:id="rId2"/>
              </a:rPr>
              <a:t>ark.01@molod-kredit.gov.ua</a:t>
            </a:r>
            <a:r>
              <a:rPr lang="uk-UA" sz="900" dirty="0" smtClean="0"/>
              <a:t>, </a:t>
            </a:r>
            <a:r>
              <a:rPr lang="en-US" sz="900" dirty="0" smtClean="0"/>
              <a:t>54029</a:t>
            </a:r>
            <a:r>
              <a:rPr lang="uk-UA" sz="900" dirty="0" smtClean="0"/>
              <a:t>, м</a:t>
            </a:r>
            <a:r>
              <a:rPr lang="uk-UA" sz="900" dirty="0"/>
              <a:t>. Миколаїв, </a:t>
            </a:r>
            <a:r>
              <a:rPr lang="uk-UA" sz="900" dirty="0" smtClean="0"/>
              <a:t>вул</a:t>
            </a:r>
            <a:r>
              <a:rPr lang="uk-UA" sz="900" dirty="0"/>
              <a:t>. Робоча, 2-а</a:t>
            </a:r>
            <a:r>
              <a:rPr lang="uk-UA" sz="900" dirty="0" smtClean="0"/>
              <a:t>, оф</a:t>
            </a:r>
            <a:r>
              <a:rPr lang="uk-UA" sz="900" dirty="0"/>
              <a:t>. 506-а	</a:t>
            </a:r>
            <a:endParaRPr lang="uk-UA" sz="900" dirty="0" smtClean="0"/>
          </a:p>
          <a:p>
            <a:r>
              <a:rPr lang="uk-UA" sz="900" dirty="0" smtClean="0"/>
              <a:t>Сабірова </a:t>
            </a:r>
            <a:r>
              <a:rPr lang="uk-UA" sz="900" dirty="0"/>
              <a:t>Анджела </a:t>
            </a:r>
            <a:r>
              <a:rPr lang="uk-UA" sz="900" dirty="0" smtClean="0"/>
              <a:t>Володимирівна (0512)56-32-33</a:t>
            </a:r>
            <a:endParaRPr lang="uk-UA" sz="900" dirty="0"/>
          </a:p>
          <a:p>
            <a:r>
              <a:rPr lang="uk-UA" sz="900" b="1" dirty="0"/>
              <a:t>Вінницьке</a:t>
            </a:r>
          </a:p>
          <a:p>
            <a:r>
              <a:rPr lang="en-US" sz="900" dirty="0" smtClean="0">
                <a:hlinkClick r:id="rId3"/>
              </a:rPr>
              <a:t>vn.02@molod-kredit.gov.ua</a:t>
            </a:r>
            <a:r>
              <a:rPr lang="uk-UA" sz="900" dirty="0" smtClean="0"/>
              <a:t>, </a:t>
            </a:r>
            <a:r>
              <a:rPr lang="en-US" sz="900" dirty="0" smtClean="0"/>
              <a:t>21036,</a:t>
            </a:r>
            <a:r>
              <a:rPr lang="uk-UA" sz="900" dirty="0" smtClean="0"/>
              <a:t> м</a:t>
            </a:r>
            <a:r>
              <a:rPr lang="uk-UA" sz="900" dirty="0"/>
              <a:t>. Вінниця, </a:t>
            </a:r>
            <a:r>
              <a:rPr lang="uk-UA" sz="900" dirty="0" smtClean="0"/>
              <a:t>вул</a:t>
            </a:r>
            <a:r>
              <a:rPr lang="uk-UA" sz="900" dirty="0"/>
              <a:t>. Хмельницьке шосе, 7, </a:t>
            </a:r>
            <a:r>
              <a:rPr lang="uk-UA" sz="900" dirty="0" smtClean="0"/>
              <a:t>кім.723</a:t>
            </a:r>
          </a:p>
          <a:p>
            <a:r>
              <a:rPr lang="uk-UA" sz="900" dirty="0" smtClean="0"/>
              <a:t>Мельник </a:t>
            </a:r>
            <a:r>
              <a:rPr lang="uk-UA" sz="900" dirty="0"/>
              <a:t>Руслан </a:t>
            </a:r>
            <a:r>
              <a:rPr lang="uk-UA" sz="900" dirty="0" smtClean="0"/>
              <a:t>Миколайович (0432</a:t>
            </a:r>
            <a:r>
              <a:rPr lang="uk-UA" sz="900" dirty="0"/>
              <a:t>) </a:t>
            </a:r>
            <a:r>
              <a:rPr lang="uk-UA" sz="900" dirty="0" smtClean="0"/>
              <a:t>66-07-95, (0432</a:t>
            </a:r>
            <a:r>
              <a:rPr lang="uk-UA" sz="900" dirty="0"/>
              <a:t>) </a:t>
            </a:r>
            <a:r>
              <a:rPr lang="uk-UA" sz="900" dirty="0" smtClean="0"/>
              <a:t>66-03-41</a:t>
            </a:r>
            <a:endParaRPr lang="uk-UA" sz="900" dirty="0"/>
          </a:p>
          <a:p>
            <a:r>
              <a:rPr lang="uk-UA" sz="900" b="1" dirty="0"/>
              <a:t>Волинське</a:t>
            </a:r>
          </a:p>
          <a:p>
            <a:r>
              <a:rPr lang="en-US" sz="900" dirty="0" smtClean="0">
                <a:hlinkClick r:id="rId4"/>
              </a:rPr>
              <a:t>vl.03@molod-kredit.gov.ua</a:t>
            </a:r>
            <a:r>
              <a:rPr lang="uk-UA" sz="900" dirty="0" smtClean="0"/>
              <a:t>, </a:t>
            </a:r>
            <a:r>
              <a:rPr lang="en-US" sz="900" dirty="0" smtClean="0"/>
              <a:t>43025</a:t>
            </a:r>
            <a:r>
              <a:rPr lang="uk-UA" sz="900" dirty="0" smtClean="0"/>
              <a:t>, м</a:t>
            </a:r>
            <a:r>
              <a:rPr lang="uk-UA" sz="900" dirty="0"/>
              <a:t>. Луцьк, </a:t>
            </a:r>
            <a:r>
              <a:rPr lang="uk-UA" sz="900" dirty="0" smtClean="0"/>
              <a:t>вул</a:t>
            </a:r>
            <a:r>
              <a:rPr lang="uk-UA" sz="900" dirty="0"/>
              <a:t>. Шопена,12 </a:t>
            </a:r>
          </a:p>
          <a:p>
            <a:r>
              <a:rPr lang="uk-UA" sz="900" dirty="0" smtClean="0"/>
              <a:t>Воробйова Тетяна Геннадіївна (0332</a:t>
            </a:r>
            <a:r>
              <a:rPr lang="uk-UA" sz="900" dirty="0"/>
              <a:t>) </a:t>
            </a:r>
            <a:r>
              <a:rPr lang="uk-UA" sz="900" dirty="0" smtClean="0"/>
              <a:t>78-84-99, (0332</a:t>
            </a:r>
            <a:r>
              <a:rPr lang="uk-UA" sz="900" dirty="0"/>
              <a:t>) </a:t>
            </a:r>
            <a:r>
              <a:rPr lang="uk-UA" sz="900" dirty="0" smtClean="0"/>
              <a:t>78-73-22, (0332</a:t>
            </a:r>
            <a:r>
              <a:rPr lang="uk-UA" sz="900" dirty="0"/>
              <a:t>) 28-13-27</a:t>
            </a:r>
          </a:p>
          <a:p>
            <a:r>
              <a:rPr lang="uk-UA" sz="900" b="1" dirty="0"/>
              <a:t>Дніпропетровське</a:t>
            </a:r>
          </a:p>
          <a:p>
            <a:r>
              <a:rPr lang="en-US" sz="900" dirty="0" smtClean="0">
                <a:hlinkClick r:id="rId5"/>
              </a:rPr>
              <a:t>dp.04@molod-kredit.gov.ua</a:t>
            </a:r>
            <a:r>
              <a:rPr lang="uk-UA" sz="900" dirty="0" smtClean="0"/>
              <a:t>, </a:t>
            </a:r>
            <a:r>
              <a:rPr lang="en-US" sz="900" dirty="0" smtClean="0"/>
              <a:t>49006</a:t>
            </a:r>
            <a:r>
              <a:rPr lang="uk-UA" sz="900" dirty="0" smtClean="0"/>
              <a:t>, м</a:t>
            </a:r>
            <a:r>
              <a:rPr lang="uk-UA" sz="900" dirty="0"/>
              <a:t>. </a:t>
            </a:r>
            <a:r>
              <a:rPr lang="uk-UA" sz="900" dirty="0" smtClean="0"/>
              <a:t>Дніпропетровськ, вул</a:t>
            </a:r>
            <a:r>
              <a:rPr lang="uk-UA" sz="900" dirty="0"/>
              <a:t>. Робоча, 22а.	</a:t>
            </a:r>
            <a:endParaRPr lang="uk-UA" sz="900" dirty="0" smtClean="0"/>
          </a:p>
          <a:p>
            <a:r>
              <a:rPr lang="uk-UA" sz="900" dirty="0" smtClean="0"/>
              <a:t>Косюга</a:t>
            </a:r>
            <a:r>
              <a:rPr lang="uk-UA" sz="900" dirty="0"/>
              <a:t> Володимир </a:t>
            </a:r>
            <a:r>
              <a:rPr lang="uk-UA" sz="900" dirty="0" smtClean="0"/>
              <a:t>Володимирович</a:t>
            </a:r>
            <a:r>
              <a:rPr lang="uk-UA" sz="900" dirty="0"/>
              <a:t>, </a:t>
            </a:r>
            <a:r>
              <a:rPr lang="uk-UA" sz="900" dirty="0" smtClean="0"/>
              <a:t>(0562</a:t>
            </a:r>
            <a:r>
              <a:rPr lang="uk-UA" sz="900" dirty="0"/>
              <a:t>) </a:t>
            </a:r>
            <a:r>
              <a:rPr lang="uk-UA" sz="900" dirty="0" smtClean="0"/>
              <a:t>32-33-13, (056</a:t>
            </a:r>
            <a:r>
              <a:rPr lang="uk-UA" sz="900" dirty="0"/>
              <a:t>) </a:t>
            </a:r>
            <a:r>
              <a:rPr lang="uk-UA" sz="900" dirty="0" smtClean="0"/>
              <a:t>374-16-37,(0562</a:t>
            </a:r>
            <a:r>
              <a:rPr lang="uk-UA" sz="900" dirty="0"/>
              <a:t>) 32-25-07</a:t>
            </a:r>
          </a:p>
          <a:p>
            <a:r>
              <a:rPr lang="uk-UA" sz="900" b="1" dirty="0"/>
              <a:t>Донецьке</a:t>
            </a:r>
          </a:p>
          <a:p>
            <a:r>
              <a:rPr lang="en-US" sz="900" dirty="0" smtClean="0">
                <a:hlinkClick r:id="rId6"/>
              </a:rPr>
              <a:t>dn.05@molod-kredit.gov.ua</a:t>
            </a:r>
            <a:r>
              <a:rPr lang="uk-UA" sz="900" dirty="0" smtClean="0"/>
              <a:t>, </a:t>
            </a:r>
            <a:r>
              <a:rPr lang="en-US" sz="900" dirty="0" smtClean="0"/>
              <a:t>10014</a:t>
            </a:r>
            <a:r>
              <a:rPr lang="uk-UA" sz="900" dirty="0" smtClean="0"/>
              <a:t>, м</a:t>
            </a:r>
            <a:r>
              <a:rPr lang="uk-UA" sz="900" dirty="0"/>
              <a:t>. </a:t>
            </a:r>
            <a:r>
              <a:rPr lang="uk-UA" sz="900" dirty="0" smtClean="0"/>
              <a:t>Житомир,пл.Корольова 3/14, кімн.105</a:t>
            </a:r>
          </a:p>
          <a:p>
            <a:r>
              <a:rPr lang="uk-UA" sz="900" dirty="0" smtClean="0"/>
              <a:t>Кашицин Вадим Євгенович</a:t>
            </a:r>
            <a:r>
              <a:rPr lang="uk-UA" sz="900" dirty="0"/>
              <a:t> </a:t>
            </a:r>
            <a:r>
              <a:rPr lang="uk-UA" sz="900" dirty="0" smtClean="0"/>
              <a:t>(</a:t>
            </a:r>
            <a:r>
              <a:rPr lang="uk-UA" sz="900" dirty="0"/>
              <a:t>099) </a:t>
            </a:r>
            <a:r>
              <a:rPr lang="uk-UA" sz="900" dirty="0" smtClean="0"/>
              <a:t>987-13-61, (067</a:t>
            </a:r>
            <a:r>
              <a:rPr lang="uk-UA" sz="900" dirty="0"/>
              <a:t>) </a:t>
            </a:r>
            <a:r>
              <a:rPr lang="uk-UA" sz="900" dirty="0" smtClean="0"/>
              <a:t>627-67-16, (095</a:t>
            </a:r>
            <a:r>
              <a:rPr lang="uk-UA" sz="900" dirty="0"/>
              <a:t>) 250-89-80</a:t>
            </a:r>
          </a:p>
          <a:p>
            <a:r>
              <a:rPr lang="uk-UA" sz="900" b="1" dirty="0"/>
              <a:t>Житомирське</a:t>
            </a:r>
          </a:p>
          <a:p>
            <a:r>
              <a:rPr lang="en-US" sz="900" dirty="0" smtClean="0">
                <a:hlinkClick r:id="rId7"/>
              </a:rPr>
              <a:t>zht.06@molod-kredit.gov.ua</a:t>
            </a:r>
            <a:r>
              <a:rPr lang="uk-UA" sz="900" dirty="0" smtClean="0"/>
              <a:t>, </a:t>
            </a:r>
            <a:r>
              <a:rPr lang="en-US" sz="900" dirty="0" smtClean="0"/>
              <a:t>10014</a:t>
            </a:r>
            <a:r>
              <a:rPr lang="uk-UA" sz="900" dirty="0" smtClean="0"/>
              <a:t>, м.Житомир</a:t>
            </a:r>
            <a:r>
              <a:rPr lang="uk-UA" sz="900" dirty="0"/>
              <a:t>, вул.Л.Качинського, 12а,</a:t>
            </a:r>
          </a:p>
          <a:p>
            <a:r>
              <a:rPr lang="uk-UA" sz="900" dirty="0" smtClean="0"/>
              <a:t>Шестопалов Павло Іванович, (0412</a:t>
            </a:r>
            <a:r>
              <a:rPr lang="uk-UA" sz="900" dirty="0"/>
              <a:t>) </a:t>
            </a:r>
            <a:r>
              <a:rPr lang="uk-UA" sz="900" dirty="0" smtClean="0"/>
              <a:t>42-25-12, (0412</a:t>
            </a:r>
            <a:r>
              <a:rPr lang="uk-UA" sz="900" dirty="0"/>
              <a:t>) 42-25-13</a:t>
            </a:r>
          </a:p>
          <a:p>
            <a:r>
              <a:rPr lang="uk-UA" sz="900" b="1" dirty="0"/>
              <a:t>Закарпатське</a:t>
            </a:r>
          </a:p>
          <a:p>
            <a:r>
              <a:rPr lang="en-US" sz="900" dirty="0" smtClean="0">
                <a:hlinkClick r:id="rId8"/>
              </a:rPr>
              <a:t>zkrt.07@molod-kredit.gov.ua</a:t>
            </a:r>
            <a:r>
              <a:rPr lang="uk-UA" sz="900" dirty="0" smtClean="0"/>
              <a:t>, </a:t>
            </a:r>
            <a:r>
              <a:rPr lang="en-US" sz="900" dirty="0" smtClean="0"/>
              <a:t>88018</a:t>
            </a:r>
            <a:r>
              <a:rPr lang="uk-UA" sz="900" dirty="0" smtClean="0"/>
              <a:t>, м</a:t>
            </a:r>
            <a:r>
              <a:rPr lang="uk-UA" sz="900" dirty="0"/>
              <a:t>. </a:t>
            </a:r>
            <a:r>
              <a:rPr lang="uk-UA" sz="900" dirty="0" smtClean="0"/>
              <a:t>Ужгород,вул</a:t>
            </a:r>
            <a:r>
              <a:rPr lang="uk-UA" sz="900" dirty="0"/>
              <a:t>. Перемоги, 32 “А”	</a:t>
            </a:r>
            <a:endParaRPr lang="uk-UA" sz="900" dirty="0" smtClean="0"/>
          </a:p>
          <a:p>
            <a:r>
              <a:rPr lang="uk-UA" sz="900" dirty="0" smtClean="0"/>
              <a:t>Дудчук Галина Петрівна, (0312</a:t>
            </a:r>
            <a:r>
              <a:rPr lang="uk-UA" sz="900" dirty="0"/>
              <a:t>) </a:t>
            </a:r>
            <a:r>
              <a:rPr lang="uk-UA" sz="900" dirty="0" smtClean="0"/>
              <a:t>22-19-71, (0312</a:t>
            </a:r>
            <a:r>
              <a:rPr lang="uk-UA" sz="900" dirty="0"/>
              <a:t>) 67-25-97</a:t>
            </a:r>
          </a:p>
          <a:p>
            <a:r>
              <a:rPr lang="uk-UA" sz="900" b="1" dirty="0" smtClean="0"/>
              <a:t>Запорізьке</a:t>
            </a:r>
            <a:endParaRPr lang="uk-UA" sz="900" b="1" dirty="0"/>
          </a:p>
          <a:p>
            <a:r>
              <a:rPr lang="en-US" sz="900" dirty="0" smtClean="0">
                <a:hlinkClick r:id="rId9"/>
              </a:rPr>
              <a:t>zp.08@molod-kredit.gov.ua</a:t>
            </a:r>
            <a:r>
              <a:rPr lang="uk-UA" sz="900" dirty="0" smtClean="0"/>
              <a:t>, </a:t>
            </a:r>
            <a:r>
              <a:rPr lang="en-US" sz="900" dirty="0" smtClean="0"/>
              <a:t>69005</a:t>
            </a:r>
            <a:r>
              <a:rPr lang="uk-UA" sz="900" dirty="0" smtClean="0"/>
              <a:t>, м</a:t>
            </a:r>
            <a:r>
              <a:rPr lang="uk-UA" sz="900" dirty="0"/>
              <a:t>. </a:t>
            </a:r>
            <a:r>
              <a:rPr lang="uk-UA" sz="900" dirty="0" smtClean="0"/>
              <a:t>Запоріжжя, вул</a:t>
            </a:r>
            <a:r>
              <a:rPr lang="uk-UA" sz="900" dirty="0"/>
              <a:t>. Патріотична, 49 	</a:t>
            </a:r>
            <a:endParaRPr lang="uk-UA" sz="900" dirty="0" smtClean="0"/>
          </a:p>
          <a:p>
            <a:r>
              <a:rPr lang="uk-UA" sz="900" dirty="0" smtClean="0"/>
              <a:t>Щербина </a:t>
            </a:r>
            <a:r>
              <a:rPr lang="uk-UA" sz="900" dirty="0"/>
              <a:t>Юрій </a:t>
            </a:r>
            <a:r>
              <a:rPr lang="uk-UA" sz="900" dirty="0" smtClean="0"/>
              <a:t>Миколайович, (0612</a:t>
            </a:r>
            <a:r>
              <a:rPr lang="uk-UA" sz="900" dirty="0"/>
              <a:t>) </a:t>
            </a:r>
            <a:r>
              <a:rPr lang="uk-UA" sz="900" dirty="0" smtClean="0"/>
              <a:t>34-25-43, (0612</a:t>
            </a:r>
            <a:r>
              <a:rPr lang="uk-UA" sz="900" dirty="0"/>
              <a:t>) </a:t>
            </a:r>
            <a:r>
              <a:rPr lang="uk-UA" sz="900" dirty="0" smtClean="0"/>
              <a:t>34-25-57, (061</a:t>
            </a:r>
            <a:r>
              <a:rPr lang="uk-UA" sz="900" dirty="0"/>
              <a:t>) </a:t>
            </a:r>
            <a:r>
              <a:rPr lang="uk-UA" sz="900" dirty="0" smtClean="0"/>
              <a:t>236-06-17, </a:t>
            </a:r>
          </a:p>
          <a:p>
            <a:r>
              <a:rPr lang="uk-UA" sz="900" dirty="0" smtClean="0"/>
              <a:t>(0612</a:t>
            </a:r>
            <a:r>
              <a:rPr lang="uk-UA" sz="900" dirty="0"/>
              <a:t>) 89-26-78</a:t>
            </a:r>
          </a:p>
          <a:p>
            <a:r>
              <a:rPr lang="uk-UA" sz="900" b="1" dirty="0"/>
              <a:t>Івано-Франківське</a:t>
            </a:r>
          </a:p>
          <a:p>
            <a:r>
              <a:rPr lang="en-US" sz="900" dirty="0" smtClean="0">
                <a:hlinkClick r:id="rId10"/>
              </a:rPr>
              <a:t>if.09@molod-kredit.gov.ua</a:t>
            </a:r>
            <a:r>
              <a:rPr lang="uk-UA" sz="900" dirty="0" smtClean="0"/>
              <a:t>, </a:t>
            </a:r>
            <a:r>
              <a:rPr lang="en-US" sz="900" dirty="0" smtClean="0"/>
              <a:t>76018</a:t>
            </a:r>
            <a:r>
              <a:rPr lang="uk-UA" sz="900" dirty="0" smtClean="0"/>
              <a:t>, м</a:t>
            </a:r>
            <a:r>
              <a:rPr lang="uk-UA" sz="900" dirty="0"/>
              <a:t>. Івано-Франківськ, пл. Міцкевича, 8, оф. </a:t>
            </a:r>
            <a:r>
              <a:rPr lang="uk-UA" sz="900" dirty="0" smtClean="0"/>
              <a:t>14</a:t>
            </a:r>
          </a:p>
          <a:p>
            <a:r>
              <a:rPr lang="uk-UA" sz="900" dirty="0" smtClean="0"/>
              <a:t>Кулик Олександр Миколайович, (0342</a:t>
            </a:r>
            <a:r>
              <a:rPr lang="uk-UA" sz="900" dirty="0"/>
              <a:t>) 53-70-17</a:t>
            </a:r>
          </a:p>
          <a:p>
            <a:r>
              <a:rPr lang="uk-UA" sz="900" b="1" dirty="0" smtClean="0"/>
              <a:t>Кіровоградське</a:t>
            </a:r>
            <a:endParaRPr lang="uk-UA" sz="900" b="1" dirty="0"/>
          </a:p>
          <a:p>
            <a:r>
              <a:rPr lang="en-US" sz="900" dirty="0" smtClean="0">
                <a:hlinkClick r:id="rId11"/>
              </a:rPr>
              <a:t>kg.11@molod-kredit.gov.ua</a:t>
            </a:r>
            <a:r>
              <a:rPr lang="uk-UA" sz="900" dirty="0" smtClean="0"/>
              <a:t>, </a:t>
            </a:r>
            <a:r>
              <a:rPr lang="en-US" sz="900" dirty="0" smtClean="0"/>
              <a:t>25002</a:t>
            </a:r>
            <a:r>
              <a:rPr lang="uk-UA" sz="900" dirty="0" smtClean="0"/>
              <a:t>, м</a:t>
            </a:r>
            <a:r>
              <a:rPr lang="uk-UA" sz="900" dirty="0"/>
              <a:t>. </a:t>
            </a:r>
            <a:r>
              <a:rPr lang="uk-UA" sz="900" dirty="0" smtClean="0"/>
              <a:t>Кіровоград, вул</a:t>
            </a:r>
            <a:r>
              <a:rPr lang="uk-UA" sz="900" dirty="0"/>
              <a:t>. Орджонікідзе, 2, кім. </a:t>
            </a:r>
            <a:r>
              <a:rPr lang="uk-UA" sz="900" dirty="0" smtClean="0"/>
              <a:t>201</a:t>
            </a:r>
          </a:p>
          <a:p>
            <a:r>
              <a:rPr lang="ru-RU" sz="900" dirty="0" err="1" smtClean="0"/>
              <a:t>Рибалко</a:t>
            </a:r>
            <a:r>
              <a:rPr lang="ru-RU" sz="900" dirty="0" smtClean="0"/>
              <a:t> Ірина Анатоліївна</a:t>
            </a:r>
            <a:r>
              <a:rPr lang="uk-UA" sz="900" dirty="0" smtClean="0"/>
              <a:t>, (0522</a:t>
            </a:r>
            <a:r>
              <a:rPr lang="uk-UA" sz="900" dirty="0"/>
              <a:t>) </a:t>
            </a:r>
            <a:r>
              <a:rPr lang="uk-UA" sz="900" dirty="0" smtClean="0"/>
              <a:t>24-53-82</a:t>
            </a:r>
            <a:endParaRPr lang="uk-UA" sz="900" dirty="0"/>
          </a:p>
          <a:p>
            <a:r>
              <a:rPr lang="uk-UA" sz="900" b="1" dirty="0"/>
              <a:t>Луганське</a:t>
            </a:r>
          </a:p>
          <a:p>
            <a:r>
              <a:rPr lang="en-US" sz="900" dirty="0">
                <a:hlinkClick r:id="rId12"/>
              </a:rPr>
              <a:t>lg.12@molod-kredit.gov.ua</a:t>
            </a:r>
            <a:r>
              <a:rPr lang="uk-UA" sz="900" dirty="0"/>
              <a:t>, </a:t>
            </a:r>
            <a:r>
              <a:rPr lang="en-US" sz="900" dirty="0"/>
              <a:t>93400</a:t>
            </a:r>
            <a:r>
              <a:rPr lang="uk-UA" sz="900" dirty="0"/>
              <a:t>, </a:t>
            </a:r>
            <a:r>
              <a:rPr lang="uk-UA" sz="900" dirty="0" err="1"/>
              <a:t>м.Сєвєродонецьк</a:t>
            </a:r>
            <a:r>
              <a:rPr lang="uk-UA" sz="900" dirty="0"/>
              <a:t>, </a:t>
            </a:r>
            <a:r>
              <a:rPr lang="uk-UA" sz="900" dirty="0" err="1"/>
              <a:t>вул.Єгорова</a:t>
            </a:r>
            <a:r>
              <a:rPr lang="uk-UA" sz="900" dirty="0"/>
              <a:t>, 22,офіс №104 Б</a:t>
            </a:r>
          </a:p>
          <a:p>
            <a:r>
              <a:rPr lang="uk-UA" sz="900" dirty="0" err="1"/>
              <a:t>Кірєєва</a:t>
            </a:r>
            <a:r>
              <a:rPr lang="uk-UA" sz="900" dirty="0"/>
              <a:t> Інеса Вадимівна (050) 529-53-26</a:t>
            </a:r>
          </a:p>
          <a:p>
            <a:r>
              <a:rPr lang="uk-UA" sz="900" b="1" dirty="0" smtClean="0"/>
              <a:t>Львівське</a:t>
            </a:r>
            <a:endParaRPr lang="uk-UA" sz="900" b="1" dirty="0"/>
          </a:p>
          <a:p>
            <a:r>
              <a:rPr lang="en-US" sz="900" dirty="0" smtClean="0">
                <a:hlinkClick r:id="rId13"/>
              </a:rPr>
              <a:t>lv.13@molod-kredit.gov.ua</a:t>
            </a:r>
            <a:r>
              <a:rPr lang="uk-UA" sz="900" dirty="0" smtClean="0"/>
              <a:t>, </a:t>
            </a:r>
            <a:r>
              <a:rPr lang="en-US" sz="900" dirty="0" smtClean="0"/>
              <a:t>79008</a:t>
            </a:r>
            <a:r>
              <a:rPr lang="uk-UA" sz="900" dirty="0" smtClean="0"/>
              <a:t>, м.Львів,вул</a:t>
            </a:r>
            <a:r>
              <a:rPr lang="uk-UA" sz="900" dirty="0"/>
              <a:t>. Винниченка, 8 	</a:t>
            </a:r>
            <a:endParaRPr lang="uk-UA" sz="900" dirty="0" smtClean="0"/>
          </a:p>
          <a:p>
            <a:r>
              <a:rPr lang="uk-UA" sz="900" dirty="0" smtClean="0"/>
              <a:t>Наумова </a:t>
            </a:r>
            <a:r>
              <a:rPr lang="uk-UA" sz="900" dirty="0"/>
              <a:t>Світлана </a:t>
            </a:r>
            <a:r>
              <a:rPr lang="uk-UA" sz="900" dirty="0" smtClean="0"/>
              <a:t>Іванівна, (032</a:t>
            </a:r>
            <a:r>
              <a:rPr lang="uk-UA" sz="900" dirty="0"/>
              <a:t>) </a:t>
            </a:r>
            <a:r>
              <a:rPr lang="uk-UA" sz="900" dirty="0" smtClean="0"/>
              <a:t>276-17-89, (032</a:t>
            </a:r>
            <a:r>
              <a:rPr lang="uk-UA" sz="900" dirty="0"/>
              <a:t>) 275-28-83</a:t>
            </a:r>
          </a:p>
          <a:p>
            <a:r>
              <a:rPr lang="uk-UA" sz="900" b="1" dirty="0"/>
              <a:t>Миколаївське</a:t>
            </a:r>
          </a:p>
          <a:p>
            <a:r>
              <a:rPr lang="en-US" sz="900" dirty="0" smtClean="0">
                <a:hlinkClick r:id="rId14"/>
              </a:rPr>
              <a:t>mk.14@molod-kredit.gov.ua</a:t>
            </a:r>
            <a:r>
              <a:rPr lang="uk-UA" sz="900" dirty="0" smtClean="0"/>
              <a:t>, </a:t>
            </a:r>
            <a:r>
              <a:rPr lang="en-US" sz="900" dirty="0" smtClean="0"/>
              <a:t>54015</a:t>
            </a:r>
            <a:r>
              <a:rPr lang="uk-UA" sz="900" dirty="0" smtClean="0"/>
              <a:t>, м</a:t>
            </a:r>
            <a:r>
              <a:rPr lang="uk-UA" sz="900" dirty="0"/>
              <a:t>. Миколаїв, </a:t>
            </a:r>
            <a:r>
              <a:rPr lang="uk-UA" sz="900" dirty="0" smtClean="0"/>
              <a:t>вул</a:t>
            </a:r>
            <a:r>
              <a:rPr lang="uk-UA" sz="900" dirty="0"/>
              <a:t>. Робоча, 2-а</a:t>
            </a:r>
            <a:r>
              <a:rPr lang="uk-UA" sz="900" dirty="0" smtClean="0"/>
              <a:t>, оф</a:t>
            </a:r>
            <a:r>
              <a:rPr lang="uk-UA" sz="900" dirty="0"/>
              <a:t>. 507	</a:t>
            </a:r>
            <a:endParaRPr lang="uk-UA" sz="900" dirty="0" smtClean="0"/>
          </a:p>
          <a:p>
            <a:r>
              <a:rPr lang="uk-UA" sz="900" dirty="0" smtClean="0"/>
              <a:t>Федорончук Василь Михайлович, (0512</a:t>
            </a:r>
            <a:r>
              <a:rPr lang="uk-UA" sz="900" dirty="0"/>
              <a:t>) </a:t>
            </a:r>
            <a:r>
              <a:rPr lang="uk-UA" sz="900" dirty="0" smtClean="0"/>
              <a:t>56-39-41, (0512</a:t>
            </a:r>
            <a:r>
              <a:rPr lang="uk-UA" sz="900" dirty="0"/>
              <a:t>) </a:t>
            </a:r>
            <a:r>
              <a:rPr lang="uk-UA" sz="900" dirty="0" smtClean="0"/>
              <a:t>56-45-21, (0512</a:t>
            </a:r>
            <a:r>
              <a:rPr lang="uk-UA" sz="900" dirty="0"/>
              <a:t>) 56-38-45</a:t>
            </a:r>
          </a:p>
          <a:p>
            <a:endParaRPr lang="uk-UA" sz="900" dirty="0"/>
          </a:p>
        </p:txBody>
      </p:sp>
      <p:sp>
        <p:nvSpPr>
          <p:cNvPr id="16" name="TextBox 15"/>
          <p:cNvSpPr txBox="1"/>
          <p:nvPr/>
        </p:nvSpPr>
        <p:spPr>
          <a:xfrm>
            <a:off x="4542566" y="773705"/>
            <a:ext cx="459051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sz="900" b="1" dirty="0" smtClean="0"/>
          </a:p>
          <a:p>
            <a:r>
              <a:rPr lang="uk-UA" sz="900" b="1" dirty="0" smtClean="0"/>
              <a:t>Одеське</a:t>
            </a:r>
            <a:endParaRPr lang="uk-UA" sz="900" b="1" dirty="0"/>
          </a:p>
          <a:p>
            <a:r>
              <a:rPr lang="en-US" sz="900" dirty="0">
                <a:hlinkClick r:id="rId15"/>
              </a:rPr>
              <a:t>od.15@molod-kredit.gov.ua</a:t>
            </a:r>
            <a:r>
              <a:rPr lang="uk-UA" sz="900" dirty="0"/>
              <a:t>, </a:t>
            </a:r>
            <a:r>
              <a:rPr lang="en-US" sz="900" dirty="0"/>
              <a:t>65107</a:t>
            </a:r>
            <a:r>
              <a:rPr lang="uk-UA" sz="900" dirty="0"/>
              <a:t>, м. Одеса, вул. Канатна, 83,оф.711</a:t>
            </a:r>
          </a:p>
          <a:p>
            <a:r>
              <a:rPr lang="uk-UA" sz="900" dirty="0" err="1"/>
              <a:t>Аністратенко</a:t>
            </a:r>
            <a:r>
              <a:rPr lang="uk-UA" sz="900" dirty="0"/>
              <a:t> Олег Олександрович, (048) 729-49-67, (048) 729-49-57, (048) 729-49-59 </a:t>
            </a:r>
          </a:p>
          <a:p>
            <a:r>
              <a:rPr lang="uk-UA" sz="900" b="1" dirty="0"/>
              <a:t>По</a:t>
            </a:r>
            <a:r>
              <a:rPr lang="uk-UA" sz="900" b="1" dirty="0" smtClean="0"/>
              <a:t>лтавське</a:t>
            </a:r>
            <a:endParaRPr lang="uk-UA" sz="900" b="1" dirty="0"/>
          </a:p>
          <a:p>
            <a:r>
              <a:rPr lang="en-US" sz="900" dirty="0">
                <a:hlinkClick r:id="rId16"/>
              </a:rPr>
              <a:t>pt.16@molod-kredit.gov.ua</a:t>
            </a:r>
            <a:r>
              <a:rPr lang="uk-UA" sz="900" dirty="0"/>
              <a:t>, </a:t>
            </a:r>
            <a:r>
              <a:rPr lang="en-US" sz="900" dirty="0"/>
              <a:t>36020</a:t>
            </a:r>
            <a:r>
              <a:rPr lang="uk-UA" sz="900" dirty="0"/>
              <a:t>, м. Полтава, вул. Козака, 1а	</a:t>
            </a:r>
          </a:p>
          <a:p>
            <a:r>
              <a:rPr lang="uk-UA" sz="900" dirty="0" err="1"/>
              <a:t>Алєксєєва</a:t>
            </a:r>
            <a:r>
              <a:rPr lang="uk-UA" sz="900" dirty="0"/>
              <a:t> Олена Володимирівна, (0532) 69-15-65, (0532) 56-22-04</a:t>
            </a:r>
          </a:p>
          <a:p>
            <a:r>
              <a:rPr lang="uk-UA" sz="900" b="1" dirty="0" smtClean="0"/>
              <a:t>Рівненське</a:t>
            </a:r>
            <a:endParaRPr lang="uk-UA" sz="900" b="1" dirty="0"/>
          </a:p>
          <a:p>
            <a:r>
              <a:rPr lang="en-US" sz="900" dirty="0">
                <a:hlinkClick r:id="rId17"/>
              </a:rPr>
              <a:t>rv.17@molod-kredit.gov.ua</a:t>
            </a:r>
            <a:r>
              <a:rPr lang="uk-UA" sz="900" dirty="0"/>
              <a:t>, </a:t>
            </a:r>
            <a:r>
              <a:rPr lang="en-US" sz="900" dirty="0"/>
              <a:t>33028</a:t>
            </a:r>
            <a:r>
              <a:rPr lang="uk-UA" sz="900" dirty="0"/>
              <a:t>, м. Рівне, вул. Симона Петлюри, 14а	</a:t>
            </a:r>
          </a:p>
          <a:p>
            <a:r>
              <a:rPr lang="uk-UA" sz="900" dirty="0"/>
              <a:t>Шевчук Василь Васильович, (0362) 64-34-16</a:t>
            </a:r>
          </a:p>
          <a:p>
            <a:r>
              <a:rPr lang="uk-UA" sz="900" b="1" dirty="0"/>
              <a:t>Сумське</a:t>
            </a:r>
          </a:p>
          <a:p>
            <a:r>
              <a:rPr lang="en-US" sz="900" dirty="0">
                <a:hlinkClick r:id="rId18"/>
              </a:rPr>
              <a:t>sumy.18@molod-kredit.gov.ua</a:t>
            </a:r>
            <a:r>
              <a:rPr lang="uk-UA" sz="900" dirty="0"/>
              <a:t>, </a:t>
            </a:r>
            <a:r>
              <a:rPr lang="en-US" sz="900" dirty="0"/>
              <a:t>40000</a:t>
            </a:r>
            <a:r>
              <a:rPr lang="uk-UA" sz="900" dirty="0"/>
              <a:t>, м. Суми,вул. Шишкарівська, 9.	</a:t>
            </a:r>
          </a:p>
          <a:p>
            <a:r>
              <a:rPr lang="uk-UA" sz="900" dirty="0"/>
              <a:t>Братушка Володимир Васильович, (0542) 77-02-72</a:t>
            </a:r>
          </a:p>
          <a:p>
            <a:r>
              <a:rPr lang="uk-UA" sz="900" b="1" dirty="0" smtClean="0"/>
              <a:t>Тернопільське</a:t>
            </a:r>
            <a:endParaRPr lang="uk-UA" sz="900" b="1" dirty="0"/>
          </a:p>
          <a:p>
            <a:r>
              <a:rPr lang="en-US" sz="900" dirty="0">
                <a:hlinkClick r:id="rId19"/>
              </a:rPr>
              <a:t>tr.19@molod-kredit.gov.ua</a:t>
            </a:r>
            <a:r>
              <a:rPr lang="uk-UA" sz="900" dirty="0"/>
              <a:t>, </a:t>
            </a:r>
            <a:r>
              <a:rPr lang="en-US" sz="900" dirty="0"/>
              <a:t>46002</a:t>
            </a:r>
            <a:r>
              <a:rPr lang="uk-UA" sz="900" dirty="0"/>
              <a:t>, м. Тернопіль, вул. Ст.Бандери, буд.34	</a:t>
            </a:r>
          </a:p>
          <a:p>
            <a:r>
              <a:rPr lang="uk-UA" sz="900" dirty="0"/>
              <a:t>Козак Андрій Романович, (0352) 43-09-78, (0352) 43-06-46</a:t>
            </a:r>
          </a:p>
          <a:p>
            <a:r>
              <a:rPr lang="uk-UA" sz="900" b="1" dirty="0"/>
              <a:t>Харківське</a:t>
            </a:r>
          </a:p>
          <a:p>
            <a:r>
              <a:rPr lang="en-US" sz="900" dirty="0">
                <a:hlinkClick r:id="rId20"/>
              </a:rPr>
              <a:t>khv.20@molod-kredit.gov.ua</a:t>
            </a:r>
            <a:r>
              <a:rPr lang="uk-UA" sz="900" dirty="0"/>
              <a:t>, </a:t>
            </a:r>
            <a:r>
              <a:rPr lang="en-US" sz="900" dirty="0"/>
              <a:t>61058</a:t>
            </a:r>
            <a:r>
              <a:rPr lang="uk-UA" sz="900" dirty="0"/>
              <a:t>, м.Харків, вул.Данилевського, б.38 каб.7-8</a:t>
            </a:r>
          </a:p>
          <a:p>
            <a:r>
              <a:rPr lang="uk-UA" sz="900" dirty="0"/>
              <a:t>Вензель Олександр Семенович, (057) 715-66-33, (057) 705-27-03, (057) 717-27-79</a:t>
            </a:r>
          </a:p>
          <a:p>
            <a:r>
              <a:rPr lang="uk-UA" sz="900" dirty="0"/>
              <a:t>(057) 705-13-55</a:t>
            </a:r>
          </a:p>
          <a:p>
            <a:r>
              <a:rPr lang="uk-UA" sz="900" b="1" dirty="0"/>
              <a:t>Херсонське</a:t>
            </a:r>
          </a:p>
          <a:p>
            <a:r>
              <a:rPr lang="en-US" sz="900" dirty="0">
                <a:hlinkClick r:id="rId21"/>
              </a:rPr>
              <a:t>khn.21@molod-kredit.gov.ua</a:t>
            </a:r>
            <a:r>
              <a:rPr lang="uk-UA" sz="900" dirty="0"/>
              <a:t>, </a:t>
            </a:r>
            <a:r>
              <a:rPr lang="en-US" sz="900" dirty="0"/>
              <a:t>73039</a:t>
            </a:r>
            <a:r>
              <a:rPr lang="uk-UA" sz="900" dirty="0"/>
              <a:t>, м.Херсон, пр.200-річчя Херсону, 38 корп.6</a:t>
            </a:r>
          </a:p>
          <a:p>
            <a:r>
              <a:rPr lang="uk-UA" sz="900" dirty="0"/>
              <a:t>Волкович Юрій Миколайович, (0552) </a:t>
            </a:r>
            <a:r>
              <a:rPr lang="uk-UA" sz="900" dirty="0" smtClean="0"/>
              <a:t>43-04-45, </a:t>
            </a:r>
            <a:r>
              <a:rPr lang="uk-UA" sz="900" dirty="0"/>
              <a:t>(0552) </a:t>
            </a:r>
            <a:r>
              <a:rPr lang="uk-UA" sz="900" dirty="0" smtClean="0"/>
              <a:t>43-04-24</a:t>
            </a:r>
            <a:endParaRPr lang="uk-UA" sz="900" dirty="0"/>
          </a:p>
          <a:p>
            <a:r>
              <a:rPr lang="uk-UA" sz="900" b="1" dirty="0"/>
              <a:t>Хмельницьке</a:t>
            </a:r>
          </a:p>
          <a:p>
            <a:r>
              <a:rPr lang="en-US" sz="900" dirty="0">
                <a:hlinkClick r:id="rId22"/>
              </a:rPr>
              <a:t>khml.22@molod-kredit.gov.ua</a:t>
            </a:r>
            <a:r>
              <a:rPr lang="uk-UA" sz="900" dirty="0"/>
              <a:t>, </a:t>
            </a:r>
            <a:r>
              <a:rPr lang="en-US" sz="900" dirty="0"/>
              <a:t>29000</a:t>
            </a:r>
            <a:r>
              <a:rPr lang="uk-UA" sz="900" dirty="0"/>
              <a:t>, м.Хмельницький, </a:t>
            </a:r>
            <a:r>
              <a:rPr lang="uk-UA" sz="900" dirty="0" smtClean="0"/>
              <a:t>вул.Грушевського,87, каб. 414</a:t>
            </a:r>
            <a:endParaRPr lang="uk-UA" sz="900" dirty="0"/>
          </a:p>
          <a:p>
            <a:r>
              <a:rPr lang="uk-UA" sz="900" dirty="0"/>
              <a:t>Войтюк Володимир Михайлович, (0382) 76-23-66, (0382) 65-04-46</a:t>
            </a:r>
          </a:p>
          <a:p>
            <a:r>
              <a:rPr lang="uk-UA" sz="900" b="1" dirty="0"/>
              <a:t>Черкаське</a:t>
            </a:r>
          </a:p>
          <a:p>
            <a:r>
              <a:rPr lang="en-US" sz="900" dirty="0">
                <a:hlinkClick r:id="rId23"/>
              </a:rPr>
              <a:t>chk.23@molod-kredit.gov.ua</a:t>
            </a:r>
            <a:r>
              <a:rPr lang="uk-UA" sz="900" dirty="0"/>
              <a:t>, </a:t>
            </a:r>
            <a:r>
              <a:rPr lang="en-US" sz="900" dirty="0"/>
              <a:t>18002</a:t>
            </a:r>
            <a:r>
              <a:rPr lang="uk-UA" sz="900" dirty="0"/>
              <a:t>, м. Черкаси, вул. </a:t>
            </a:r>
            <a:r>
              <a:rPr lang="ru-RU" sz="900" dirty="0"/>
              <a:t>Максима Залізняка 10</a:t>
            </a:r>
          </a:p>
          <a:p>
            <a:r>
              <a:rPr lang="uk-UA" sz="900" dirty="0" smtClean="0"/>
              <a:t>Паливода </a:t>
            </a:r>
            <a:r>
              <a:rPr lang="uk-UA" sz="900" dirty="0"/>
              <a:t>Олександр Васильович, </a:t>
            </a:r>
            <a:r>
              <a:rPr lang="ru-RU" sz="900" dirty="0" smtClean="0"/>
              <a:t>тел</a:t>
            </a:r>
            <a:r>
              <a:rPr lang="ru-RU" sz="900" dirty="0"/>
              <a:t>:(0472) 33-73-05 </a:t>
            </a:r>
            <a:endParaRPr lang="ru-RU" sz="900" dirty="0" smtClean="0"/>
          </a:p>
          <a:p>
            <a:r>
              <a:rPr lang="uk-UA" sz="900" b="1" dirty="0" smtClean="0"/>
              <a:t>Чернівецьке</a:t>
            </a:r>
            <a:endParaRPr lang="uk-UA" sz="900" b="1" dirty="0"/>
          </a:p>
          <a:p>
            <a:r>
              <a:rPr lang="en-US" sz="900" dirty="0">
                <a:hlinkClick r:id="rId24"/>
              </a:rPr>
              <a:t>chrv.24@molod-kredit.gov.ua</a:t>
            </a:r>
            <a:r>
              <a:rPr lang="uk-UA" sz="900" dirty="0"/>
              <a:t>, </a:t>
            </a:r>
            <a:r>
              <a:rPr lang="en-US" sz="900" dirty="0"/>
              <a:t>58000</a:t>
            </a:r>
            <a:r>
              <a:rPr lang="uk-UA" sz="900" dirty="0"/>
              <a:t>, м. Чернівці, вул. Головна, 27	</a:t>
            </a:r>
          </a:p>
          <a:p>
            <a:r>
              <a:rPr lang="uk-UA" sz="900" dirty="0"/>
              <a:t>Греков Сергій </a:t>
            </a:r>
            <a:r>
              <a:rPr lang="uk-UA" sz="900" dirty="0" smtClean="0"/>
              <a:t>Анатолійович (</a:t>
            </a:r>
            <a:r>
              <a:rPr lang="uk-UA" sz="900" dirty="0"/>
              <a:t>0372) 58-44-10, (0372) 52-22-62 </a:t>
            </a:r>
          </a:p>
          <a:p>
            <a:r>
              <a:rPr lang="uk-UA" sz="900" b="1" dirty="0"/>
              <a:t>Чернігівське</a:t>
            </a:r>
          </a:p>
          <a:p>
            <a:r>
              <a:rPr lang="en-US" sz="900" dirty="0">
                <a:hlinkClick r:id="rId25"/>
              </a:rPr>
              <a:t>chtg.25@molod-kredit.gov.ua</a:t>
            </a:r>
            <a:r>
              <a:rPr lang="uk-UA" sz="900" dirty="0"/>
              <a:t>, </a:t>
            </a:r>
            <a:r>
              <a:rPr lang="en-US" sz="900" dirty="0"/>
              <a:t>14005</a:t>
            </a:r>
            <a:r>
              <a:rPr lang="uk-UA" sz="900" dirty="0"/>
              <a:t>, м.Чернігів, пр-т  Миру, 49-а, к. 806</a:t>
            </a:r>
          </a:p>
          <a:p>
            <a:r>
              <a:rPr lang="uk-UA" sz="900" dirty="0"/>
              <a:t>Ярошевський Анатолій Іванович, (0462) 67-49-50, (0462) 67-49-52</a:t>
            </a:r>
          </a:p>
          <a:p>
            <a:r>
              <a:rPr lang="uk-UA" sz="900" b="1" dirty="0"/>
              <a:t>Іпотечний центр в м. Києві та Київській області</a:t>
            </a:r>
          </a:p>
          <a:p>
            <a:r>
              <a:rPr lang="en-US" sz="900" dirty="0">
                <a:hlinkClick r:id="rId26"/>
              </a:rPr>
              <a:t>kyiv.10@molod-kredit.gov.ua</a:t>
            </a:r>
            <a:r>
              <a:rPr lang="uk-UA" sz="900" dirty="0"/>
              <a:t>, </a:t>
            </a:r>
            <a:r>
              <a:rPr lang="en-US" sz="900" dirty="0"/>
              <a:t>03037</a:t>
            </a:r>
            <a:r>
              <a:rPr lang="uk-UA" sz="900" dirty="0"/>
              <a:t>, м.Київ, вул. М.Кривоноса, 2а</a:t>
            </a:r>
          </a:p>
          <a:p>
            <a:r>
              <a:rPr lang="uk-UA" sz="900" dirty="0" smtClean="0"/>
              <a:t>Марчук </a:t>
            </a:r>
            <a:r>
              <a:rPr lang="uk-UA" sz="900" dirty="0"/>
              <a:t>Микола Валерійович, (044) 249-36-91, (044) 249-36-95, (044) </a:t>
            </a:r>
            <a:r>
              <a:rPr lang="uk-UA" sz="900" dirty="0" smtClean="0"/>
              <a:t>249-36-93</a:t>
            </a:r>
            <a:endParaRPr lang="uk-UA" sz="900" dirty="0"/>
          </a:p>
          <a:p>
            <a:endParaRPr lang="uk-UA" sz="900" dirty="0"/>
          </a:p>
        </p:txBody>
      </p:sp>
    </p:spTree>
    <p:extLst>
      <p:ext uri="{BB962C8B-B14F-4D97-AF65-F5344CB8AC3E}">
        <p14:creationId xmlns:p14="http://schemas.microsoft.com/office/powerpoint/2010/main" val="3292377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6220</TotalTime>
  <Words>547</Words>
  <Application>Microsoft Office PowerPoint</Application>
  <PresentationFormat>Экран (4:3)</PresentationFormat>
  <Paragraphs>256</Paragraphs>
  <Slides>8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Open Sans Semibold</vt:lpstr>
      <vt:lpstr>Times New Roman</vt:lpstr>
      <vt:lpstr>Тема Office</vt:lpstr>
      <vt:lpstr>Презентация PowerPoint</vt:lpstr>
      <vt:lpstr>МОЛОДЬ ГОВОРИТЬ </vt:lpstr>
      <vt:lpstr>ДЕРЖМОЛОДЬЖИТЛО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Парух Ірина Василівна</dc:creator>
  <cp:lastModifiedBy>Коротченко Наталія Михайлівна</cp:lastModifiedBy>
  <cp:revision>971</cp:revision>
  <cp:lastPrinted>2017-05-17T08:05:56Z</cp:lastPrinted>
  <dcterms:modified xsi:type="dcterms:W3CDTF">2017-08-22T08:31:01Z</dcterms:modified>
</cp:coreProperties>
</file>