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7" r:id="rId3"/>
    <p:sldId id="288" r:id="rId4"/>
    <p:sldId id="289" r:id="rId5"/>
    <p:sldId id="290" r:id="rId6"/>
    <p:sldId id="291" r:id="rId7"/>
    <p:sldId id="273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0033"/>
    <a:srgbClr val="CC6600"/>
    <a:srgbClr val="993300"/>
    <a:srgbClr val="00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>
        <p:scale>
          <a:sx n="80" d="100"/>
          <a:sy n="80" d="100"/>
        </p:scale>
        <p:origin x="15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B7338-F813-48A7-A819-C63333EDE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788AA0-1F7B-45AA-926C-1DB0F4C7D08A}">
      <dgm:prSet phldrT="[Текст]"/>
      <dgm:spPr/>
      <dgm:t>
        <a:bodyPr/>
        <a:lstStyle/>
        <a:p>
          <a:r>
            <a:rPr lang="uk-UA" dirty="0" smtClean="0"/>
            <a:t>Інститути розвитку громад</a:t>
          </a:r>
          <a:endParaRPr lang="ru-RU" dirty="0"/>
        </a:p>
      </dgm:t>
    </dgm:pt>
    <dgm:pt modelId="{443F1341-005C-4791-895D-42448FAC5922}" type="parTrans" cxnId="{08249E43-420A-498F-81EE-B64122E280E0}">
      <dgm:prSet/>
      <dgm:spPr/>
      <dgm:t>
        <a:bodyPr/>
        <a:lstStyle/>
        <a:p>
          <a:endParaRPr lang="ru-RU"/>
        </a:p>
      </dgm:t>
    </dgm:pt>
    <dgm:pt modelId="{66F8AAEA-FD1A-41DB-8B89-8FB6212FF5A8}" type="sibTrans" cxnId="{08249E43-420A-498F-81EE-B64122E280E0}">
      <dgm:prSet/>
      <dgm:spPr/>
      <dgm:t>
        <a:bodyPr/>
        <a:lstStyle/>
        <a:p>
          <a:endParaRPr lang="ru-RU"/>
        </a:p>
      </dgm:t>
    </dgm:pt>
    <dgm:pt modelId="{09396B2E-7D21-4AC2-9AC9-C2E8CBFBC0B7}">
      <dgm:prSet phldrT="[Текст]"/>
      <dgm:spPr/>
      <dgm:t>
        <a:bodyPr/>
        <a:lstStyle/>
        <a:p>
          <a:r>
            <a:rPr lang="uk-UA" dirty="0" smtClean="0"/>
            <a:t>Підвищення інституційної спроможності</a:t>
          </a:r>
          <a:endParaRPr lang="ru-RU" dirty="0"/>
        </a:p>
      </dgm:t>
    </dgm:pt>
    <dgm:pt modelId="{74B7D509-59C2-4058-ACF9-00F968C394C9}" type="parTrans" cxnId="{9FC15869-367B-420B-968B-FE8FECA576B8}">
      <dgm:prSet/>
      <dgm:spPr/>
      <dgm:t>
        <a:bodyPr/>
        <a:lstStyle/>
        <a:p>
          <a:endParaRPr lang="ru-RU"/>
        </a:p>
      </dgm:t>
    </dgm:pt>
    <dgm:pt modelId="{10A131D2-C3A1-43FC-B585-86AF2300ACB1}" type="sibTrans" cxnId="{9FC15869-367B-420B-968B-FE8FECA576B8}">
      <dgm:prSet/>
      <dgm:spPr/>
      <dgm:t>
        <a:bodyPr/>
        <a:lstStyle/>
        <a:p>
          <a:endParaRPr lang="ru-RU"/>
        </a:p>
      </dgm:t>
    </dgm:pt>
    <dgm:pt modelId="{1FADDE5B-7E38-4DAE-B1FD-35A2610B6BEB}">
      <dgm:prSet phldrT="[Текст]"/>
      <dgm:spPr/>
      <dgm:t>
        <a:bodyPr/>
        <a:lstStyle/>
        <a:p>
          <a:r>
            <a:rPr lang="uk-UA" dirty="0" smtClean="0"/>
            <a:t>Обміну досвідом</a:t>
          </a:r>
          <a:endParaRPr lang="ru-RU" dirty="0"/>
        </a:p>
      </dgm:t>
    </dgm:pt>
    <dgm:pt modelId="{EC466E07-919D-4511-A4E8-A20252D2C96F}" type="parTrans" cxnId="{87BF6BA0-9D28-495D-BD95-B1DEB46FE328}">
      <dgm:prSet/>
      <dgm:spPr/>
      <dgm:t>
        <a:bodyPr/>
        <a:lstStyle/>
        <a:p>
          <a:endParaRPr lang="ru-RU"/>
        </a:p>
      </dgm:t>
    </dgm:pt>
    <dgm:pt modelId="{60ED436B-7C45-4405-A1C0-0E8F4F8E5CDF}" type="sibTrans" cxnId="{87BF6BA0-9D28-495D-BD95-B1DEB46FE328}">
      <dgm:prSet/>
      <dgm:spPr/>
      <dgm:t>
        <a:bodyPr/>
        <a:lstStyle/>
        <a:p>
          <a:endParaRPr lang="ru-RU"/>
        </a:p>
      </dgm:t>
    </dgm:pt>
    <dgm:pt modelId="{BA9A79A7-DEE8-4A5A-AD18-EB047612CA20}">
      <dgm:prSet phldrT="[Текст]"/>
      <dgm:spPr/>
      <dgm:t>
        <a:bodyPr/>
        <a:lstStyle/>
        <a:p>
          <a:r>
            <a:rPr lang="uk-UA" dirty="0" smtClean="0"/>
            <a:t>Ресурсний паспорт громади</a:t>
          </a:r>
          <a:endParaRPr lang="ru-RU" dirty="0"/>
        </a:p>
      </dgm:t>
    </dgm:pt>
    <dgm:pt modelId="{E18C9DEE-0BF6-46DA-999C-C2FAD0AC8B95}" type="parTrans" cxnId="{E13D56CD-BE69-451B-953A-FC5604AD2F65}">
      <dgm:prSet/>
      <dgm:spPr/>
      <dgm:t>
        <a:bodyPr/>
        <a:lstStyle/>
        <a:p>
          <a:endParaRPr lang="ru-RU"/>
        </a:p>
      </dgm:t>
    </dgm:pt>
    <dgm:pt modelId="{4C1BC6A3-3BD2-4B1F-883F-E378F2E53B2A}" type="sibTrans" cxnId="{E13D56CD-BE69-451B-953A-FC5604AD2F65}">
      <dgm:prSet/>
      <dgm:spPr/>
      <dgm:t>
        <a:bodyPr/>
        <a:lstStyle/>
        <a:p>
          <a:endParaRPr lang="ru-RU"/>
        </a:p>
      </dgm:t>
    </dgm:pt>
    <dgm:pt modelId="{DA727888-E1EC-4948-B7F5-CC96650AE9DA}">
      <dgm:prSet phldrT="[Текст]"/>
      <dgm:spPr/>
      <dgm:t>
        <a:bodyPr/>
        <a:lstStyle/>
        <a:p>
          <a:r>
            <a:rPr lang="uk-UA" dirty="0" smtClean="0"/>
            <a:t>Публічно-приватне партнерство</a:t>
          </a:r>
          <a:endParaRPr lang="ru-RU" dirty="0"/>
        </a:p>
      </dgm:t>
    </dgm:pt>
    <dgm:pt modelId="{75A73E3B-5AC9-4C1B-A797-C6076759443D}" type="parTrans" cxnId="{C0FAE502-16EF-4BDB-9CD5-B2A2D1AD712A}">
      <dgm:prSet/>
      <dgm:spPr/>
      <dgm:t>
        <a:bodyPr/>
        <a:lstStyle/>
        <a:p>
          <a:endParaRPr lang="ru-RU"/>
        </a:p>
      </dgm:t>
    </dgm:pt>
    <dgm:pt modelId="{939FC4CE-6FAE-4FF5-B6A7-4BD6C276BBEC}" type="sibTrans" cxnId="{C0FAE502-16EF-4BDB-9CD5-B2A2D1AD712A}">
      <dgm:prSet/>
      <dgm:spPr/>
      <dgm:t>
        <a:bodyPr/>
        <a:lstStyle/>
        <a:p>
          <a:endParaRPr lang="ru-RU"/>
        </a:p>
      </dgm:t>
    </dgm:pt>
    <dgm:pt modelId="{67376052-BB71-422F-9D8C-9B0D7CAA68CB}">
      <dgm:prSet phldrT="[Текст]"/>
      <dgm:spPr/>
      <dgm:t>
        <a:bodyPr/>
        <a:lstStyle/>
        <a:p>
          <a:r>
            <a:rPr lang="uk-UA" dirty="0" smtClean="0"/>
            <a:t>Діалог з бізнесом</a:t>
          </a:r>
          <a:endParaRPr lang="ru-RU" dirty="0"/>
        </a:p>
      </dgm:t>
    </dgm:pt>
    <dgm:pt modelId="{B000B0CB-73CF-425D-85B7-AE7C3640AF50}" type="parTrans" cxnId="{1C9778EB-089E-489A-9A3B-172DE61CCB4C}">
      <dgm:prSet/>
      <dgm:spPr/>
      <dgm:t>
        <a:bodyPr/>
        <a:lstStyle/>
        <a:p>
          <a:endParaRPr lang="ru-RU"/>
        </a:p>
      </dgm:t>
    </dgm:pt>
    <dgm:pt modelId="{F2F28E9B-0570-4D8F-9519-869EAEC49C32}" type="sibTrans" cxnId="{1C9778EB-089E-489A-9A3B-172DE61CCB4C}">
      <dgm:prSet/>
      <dgm:spPr/>
      <dgm:t>
        <a:bodyPr/>
        <a:lstStyle/>
        <a:p>
          <a:endParaRPr lang="ru-RU"/>
        </a:p>
      </dgm:t>
    </dgm:pt>
    <dgm:pt modelId="{AB3F5DE3-996C-4CCF-A7B1-10D70BEFBF45}">
      <dgm:prSet phldrT="[Текст]"/>
      <dgm:spPr/>
      <dgm:t>
        <a:bodyPr/>
        <a:lstStyle/>
        <a:p>
          <a:r>
            <a:rPr lang="uk-UA" dirty="0" smtClean="0"/>
            <a:t>Транскордонне співробітництво</a:t>
          </a:r>
          <a:endParaRPr lang="ru-RU" dirty="0"/>
        </a:p>
      </dgm:t>
    </dgm:pt>
    <dgm:pt modelId="{B3800705-225E-4751-9D14-AD140FE7DD18}" type="parTrans" cxnId="{4D48C5C5-9CB8-470F-99AB-1DFE9FBE66B1}">
      <dgm:prSet/>
      <dgm:spPr/>
      <dgm:t>
        <a:bodyPr/>
        <a:lstStyle/>
        <a:p>
          <a:endParaRPr lang="ru-RU"/>
        </a:p>
      </dgm:t>
    </dgm:pt>
    <dgm:pt modelId="{4ABA5F5E-9DB3-4181-B81B-710851FA4BF4}" type="sibTrans" cxnId="{4D48C5C5-9CB8-470F-99AB-1DFE9FBE66B1}">
      <dgm:prSet/>
      <dgm:spPr/>
      <dgm:t>
        <a:bodyPr/>
        <a:lstStyle/>
        <a:p>
          <a:endParaRPr lang="ru-RU"/>
        </a:p>
      </dgm:t>
    </dgm:pt>
    <dgm:pt modelId="{30CA59C5-D5BA-4104-B74D-C5C1E825B705}">
      <dgm:prSet phldrT="[Текст]"/>
      <dgm:spPr/>
      <dgm:t>
        <a:bodyPr/>
        <a:lstStyle/>
        <a:p>
          <a:r>
            <a:rPr lang="uk-UA" dirty="0" smtClean="0"/>
            <a:t>Якість прийняття рішень</a:t>
          </a:r>
          <a:endParaRPr lang="ru-RU" dirty="0"/>
        </a:p>
      </dgm:t>
    </dgm:pt>
    <dgm:pt modelId="{008AC9D6-3D63-4100-A71E-34FDE082FE94}" type="parTrans" cxnId="{B6B2573D-8DA5-4469-BE60-8A598F5F6543}">
      <dgm:prSet/>
      <dgm:spPr/>
      <dgm:t>
        <a:bodyPr/>
        <a:lstStyle/>
        <a:p>
          <a:endParaRPr lang="ru-RU"/>
        </a:p>
      </dgm:t>
    </dgm:pt>
    <dgm:pt modelId="{A71B8EB1-B465-4847-B932-C1ED27514C1F}" type="sibTrans" cxnId="{B6B2573D-8DA5-4469-BE60-8A598F5F6543}">
      <dgm:prSet/>
      <dgm:spPr/>
      <dgm:t>
        <a:bodyPr/>
        <a:lstStyle/>
        <a:p>
          <a:endParaRPr lang="ru-RU"/>
        </a:p>
      </dgm:t>
    </dgm:pt>
    <dgm:pt modelId="{7209144B-E025-4984-9483-AA22A7A295CA}">
      <dgm:prSet phldrT="[Текст]"/>
      <dgm:spPr/>
      <dgm:t>
        <a:bodyPr/>
        <a:lstStyle/>
        <a:p>
          <a:r>
            <a:rPr lang="uk-UA" dirty="0" smtClean="0"/>
            <a:t>ЦНАП</a:t>
          </a:r>
          <a:endParaRPr lang="ru-RU" dirty="0"/>
        </a:p>
      </dgm:t>
    </dgm:pt>
    <dgm:pt modelId="{EEEB2F4C-CA0D-44F4-A418-5BB860B5B587}" type="parTrans" cxnId="{BEA5A0EE-804E-4439-8025-0EE6931609FD}">
      <dgm:prSet/>
      <dgm:spPr/>
      <dgm:t>
        <a:bodyPr/>
        <a:lstStyle/>
        <a:p>
          <a:endParaRPr lang="ru-RU"/>
        </a:p>
      </dgm:t>
    </dgm:pt>
    <dgm:pt modelId="{F3686D4A-F36A-4D3A-B61B-D842338F53C7}" type="sibTrans" cxnId="{BEA5A0EE-804E-4439-8025-0EE6931609FD}">
      <dgm:prSet/>
      <dgm:spPr/>
      <dgm:t>
        <a:bodyPr/>
        <a:lstStyle/>
        <a:p>
          <a:endParaRPr lang="ru-RU"/>
        </a:p>
      </dgm:t>
    </dgm:pt>
    <dgm:pt modelId="{2AE76403-1C33-4307-ADBB-6AB8BF87E925}">
      <dgm:prSet phldrT="[Текст]"/>
      <dgm:spPr/>
      <dgm:t>
        <a:bodyPr/>
        <a:lstStyle/>
        <a:p>
          <a:r>
            <a:rPr lang="uk-UA" dirty="0" smtClean="0"/>
            <a:t>Електронне врядування</a:t>
          </a:r>
          <a:endParaRPr lang="ru-RU" dirty="0"/>
        </a:p>
      </dgm:t>
    </dgm:pt>
    <dgm:pt modelId="{4B00D789-04DB-45E2-BDB7-4B44833592AC}" type="parTrans" cxnId="{C8D1AEBF-01E2-4CE2-9540-B6259D9C3D3D}">
      <dgm:prSet/>
      <dgm:spPr/>
      <dgm:t>
        <a:bodyPr/>
        <a:lstStyle/>
        <a:p>
          <a:endParaRPr lang="ru-RU"/>
        </a:p>
      </dgm:t>
    </dgm:pt>
    <dgm:pt modelId="{90FEEC1C-637A-43F6-BF65-ECD0E65452B1}" type="sibTrans" cxnId="{C8D1AEBF-01E2-4CE2-9540-B6259D9C3D3D}">
      <dgm:prSet/>
      <dgm:spPr/>
      <dgm:t>
        <a:bodyPr/>
        <a:lstStyle/>
        <a:p>
          <a:endParaRPr lang="ru-RU"/>
        </a:p>
      </dgm:t>
    </dgm:pt>
    <dgm:pt modelId="{01194F6D-45CD-4144-B278-B6793BD8686F}">
      <dgm:prSet phldrT="[Текст]"/>
      <dgm:spPr/>
      <dgm:t>
        <a:bodyPr/>
        <a:lstStyle/>
        <a:p>
          <a:r>
            <a:rPr lang="uk-UA" dirty="0" smtClean="0"/>
            <a:t>Індустріальні парки</a:t>
          </a:r>
          <a:endParaRPr lang="ru-RU" dirty="0"/>
        </a:p>
      </dgm:t>
    </dgm:pt>
    <dgm:pt modelId="{A2D17F91-9327-4A7C-A933-CEA1FFA0A1E5}" type="parTrans" cxnId="{79F51C86-E664-42B4-8DC4-129FC9BD875D}">
      <dgm:prSet/>
      <dgm:spPr/>
      <dgm:t>
        <a:bodyPr/>
        <a:lstStyle/>
        <a:p>
          <a:endParaRPr lang="ru-RU"/>
        </a:p>
      </dgm:t>
    </dgm:pt>
    <dgm:pt modelId="{50E3B74A-B9E4-47E4-AC72-F44B51933B28}" type="sibTrans" cxnId="{79F51C86-E664-42B4-8DC4-129FC9BD875D}">
      <dgm:prSet/>
      <dgm:spPr/>
      <dgm:t>
        <a:bodyPr/>
        <a:lstStyle/>
        <a:p>
          <a:endParaRPr lang="ru-RU"/>
        </a:p>
      </dgm:t>
    </dgm:pt>
    <dgm:pt modelId="{1D31C99F-191E-446A-A769-AB53DF226396}" type="pres">
      <dgm:prSet presAssocID="{E98B7338-F813-48A7-A819-C63333EDEBD2}" presName="diagram" presStyleCnt="0">
        <dgm:presLayoutVars>
          <dgm:dir/>
          <dgm:resizeHandles val="exact"/>
        </dgm:presLayoutVars>
      </dgm:prSet>
      <dgm:spPr/>
    </dgm:pt>
    <dgm:pt modelId="{33726F00-3722-443D-A1E0-D9227607855B}" type="pres">
      <dgm:prSet presAssocID="{C3788AA0-1F7B-45AA-926C-1DB0F4C7D08A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6C48A-0928-426A-9456-66B82C1EB165}" type="pres">
      <dgm:prSet presAssocID="{66F8AAEA-FD1A-41DB-8B89-8FB6212FF5A8}" presName="sibTrans" presStyleCnt="0"/>
      <dgm:spPr/>
    </dgm:pt>
    <dgm:pt modelId="{283A5E93-F0F5-43A5-AC94-85F68C4DB628}" type="pres">
      <dgm:prSet presAssocID="{09396B2E-7D21-4AC2-9AC9-C2E8CBFBC0B7}" presName="node" presStyleLbl="node1" presStyleIdx="1" presStyleCnt="11">
        <dgm:presLayoutVars>
          <dgm:bulletEnabled val="1"/>
        </dgm:presLayoutVars>
      </dgm:prSet>
      <dgm:spPr/>
    </dgm:pt>
    <dgm:pt modelId="{81002D49-AE63-4344-8862-354223F6AE13}" type="pres">
      <dgm:prSet presAssocID="{10A131D2-C3A1-43FC-B585-86AF2300ACB1}" presName="sibTrans" presStyleCnt="0"/>
      <dgm:spPr/>
    </dgm:pt>
    <dgm:pt modelId="{7305483E-26AC-4E12-A1FD-8A6030C2C928}" type="pres">
      <dgm:prSet presAssocID="{1FADDE5B-7E38-4DAE-B1FD-35A2610B6BEB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49091-48AD-4B13-8D74-FA645105DE11}" type="pres">
      <dgm:prSet presAssocID="{60ED436B-7C45-4405-A1C0-0E8F4F8E5CDF}" presName="sibTrans" presStyleCnt="0"/>
      <dgm:spPr/>
    </dgm:pt>
    <dgm:pt modelId="{622D4A83-BC37-4FB1-965B-E144DE27A1E0}" type="pres">
      <dgm:prSet presAssocID="{BA9A79A7-DEE8-4A5A-AD18-EB047612CA20}" presName="node" presStyleLbl="node1" presStyleIdx="3" presStyleCnt="11">
        <dgm:presLayoutVars>
          <dgm:bulletEnabled val="1"/>
        </dgm:presLayoutVars>
      </dgm:prSet>
      <dgm:spPr/>
    </dgm:pt>
    <dgm:pt modelId="{92A171F1-7809-44AB-8E60-1CECF49C4FEE}" type="pres">
      <dgm:prSet presAssocID="{4C1BC6A3-3BD2-4B1F-883F-E378F2E53B2A}" presName="sibTrans" presStyleCnt="0"/>
      <dgm:spPr/>
    </dgm:pt>
    <dgm:pt modelId="{A396A21A-1FE9-4229-A247-C2216A3711B3}" type="pres">
      <dgm:prSet presAssocID="{DA727888-E1EC-4948-B7F5-CC96650AE9DA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B6E4AB-9AC2-4FF1-9F89-003043231A64}" type="pres">
      <dgm:prSet presAssocID="{939FC4CE-6FAE-4FF5-B6A7-4BD6C276BBEC}" presName="sibTrans" presStyleCnt="0"/>
      <dgm:spPr/>
    </dgm:pt>
    <dgm:pt modelId="{7E5FEA14-85AA-48BD-B015-9FBC6E5AE860}" type="pres">
      <dgm:prSet presAssocID="{AB3F5DE3-996C-4CCF-A7B1-10D70BEFBF45}" presName="node" presStyleLbl="node1" presStyleIdx="5" presStyleCnt="11">
        <dgm:presLayoutVars>
          <dgm:bulletEnabled val="1"/>
        </dgm:presLayoutVars>
      </dgm:prSet>
      <dgm:spPr/>
    </dgm:pt>
    <dgm:pt modelId="{85147C59-199D-4DB0-A4F8-1BFEFCFA04E3}" type="pres">
      <dgm:prSet presAssocID="{4ABA5F5E-9DB3-4181-B81B-710851FA4BF4}" presName="sibTrans" presStyleCnt="0"/>
      <dgm:spPr/>
    </dgm:pt>
    <dgm:pt modelId="{312D887D-AC0C-410C-86AB-BEDD873BF11C}" type="pres">
      <dgm:prSet presAssocID="{30CA59C5-D5BA-4104-B74D-C5C1E825B705}" presName="node" presStyleLbl="node1" presStyleIdx="6" presStyleCnt="11">
        <dgm:presLayoutVars>
          <dgm:bulletEnabled val="1"/>
        </dgm:presLayoutVars>
      </dgm:prSet>
      <dgm:spPr/>
    </dgm:pt>
    <dgm:pt modelId="{FCFEAF29-11C6-4518-940E-918D46319B73}" type="pres">
      <dgm:prSet presAssocID="{A71B8EB1-B465-4847-B932-C1ED27514C1F}" presName="sibTrans" presStyleCnt="0"/>
      <dgm:spPr/>
    </dgm:pt>
    <dgm:pt modelId="{DBCE4182-43C8-4514-B4B5-DFF44EFC3113}" type="pres">
      <dgm:prSet presAssocID="{7209144B-E025-4984-9483-AA22A7A295CA}" presName="node" presStyleLbl="node1" presStyleIdx="7" presStyleCnt="11">
        <dgm:presLayoutVars>
          <dgm:bulletEnabled val="1"/>
        </dgm:presLayoutVars>
      </dgm:prSet>
      <dgm:spPr/>
    </dgm:pt>
    <dgm:pt modelId="{298EE176-2A5F-432E-A0D6-E0E8E0538C7E}" type="pres">
      <dgm:prSet presAssocID="{F3686D4A-F36A-4D3A-B61B-D842338F53C7}" presName="sibTrans" presStyleCnt="0"/>
      <dgm:spPr/>
    </dgm:pt>
    <dgm:pt modelId="{E0B83184-D306-4B41-9764-C7793D653363}" type="pres">
      <dgm:prSet presAssocID="{2AE76403-1C33-4307-ADBB-6AB8BF87E925}" presName="node" presStyleLbl="node1" presStyleIdx="8" presStyleCnt="11">
        <dgm:presLayoutVars>
          <dgm:bulletEnabled val="1"/>
        </dgm:presLayoutVars>
      </dgm:prSet>
      <dgm:spPr/>
    </dgm:pt>
    <dgm:pt modelId="{F5ADB5D7-8114-4336-B8FD-E537469388EF}" type="pres">
      <dgm:prSet presAssocID="{90FEEC1C-637A-43F6-BF65-ECD0E65452B1}" presName="sibTrans" presStyleCnt="0"/>
      <dgm:spPr/>
    </dgm:pt>
    <dgm:pt modelId="{5CF43221-0660-4A19-B096-AF9D0F753C9B}" type="pres">
      <dgm:prSet presAssocID="{01194F6D-45CD-4144-B278-B6793BD8686F}" presName="node" presStyleLbl="node1" presStyleIdx="9" presStyleCnt="11">
        <dgm:presLayoutVars>
          <dgm:bulletEnabled val="1"/>
        </dgm:presLayoutVars>
      </dgm:prSet>
      <dgm:spPr/>
    </dgm:pt>
    <dgm:pt modelId="{3DA4BCBE-7EDF-45B0-BF3B-760197984F72}" type="pres">
      <dgm:prSet presAssocID="{50E3B74A-B9E4-47E4-AC72-F44B51933B28}" presName="sibTrans" presStyleCnt="0"/>
      <dgm:spPr/>
    </dgm:pt>
    <dgm:pt modelId="{75F0917E-1574-43AD-BE58-76C9E0EAB075}" type="pres">
      <dgm:prSet presAssocID="{67376052-BB71-422F-9D8C-9B0D7CAA68CB}" presName="node" presStyleLbl="node1" presStyleIdx="10" presStyleCnt="11">
        <dgm:presLayoutVars>
          <dgm:bulletEnabled val="1"/>
        </dgm:presLayoutVars>
      </dgm:prSet>
      <dgm:spPr/>
    </dgm:pt>
  </dgm:ptLst>
  <dgm:cxnLst>
    <dgm:cxn modelId="{4D48C5C5-9CB8-470F-99AB-1DFE9FBE66B1}" srcId="{E98B7338-F813-48A7-A819-C63333EDEBD2}" destId="{AB3F5DE3-996C-4CCF-A7B1-10D70BEFBF45}" srcOrd="5" destOrd="0" parTransId="{B3800705-225E-4751-9D14-AD140FE7DD18}" sibTransId="{4ABA5F5E-9DB3-4181-B81B-710851FA4BF4}"/>
    <dgm:cxn modelId="{F137BDA8-3D24-40B8-924B-46844869981A}" type="presOf" srcId="{2AE76403-1C33-4307-ADBB-6AB8BF87E925}" destId="{E0B83184-D306-4B41-9764-C7793D653363}" srcOrd="0" destOrd="0" presId="urn:microsoft.com/office/officeart/2005/8/layout/default"/>
    <dgm:cxn modelId="{79F51C86-E664-42B4-8DC4-129FC9BD875D}" srcId="{E98B7338-F813-48A7-A819-C63333EDEBD2}" destId="{01194F6D-45CD-4144-B278-B6793BD8686F}" srcOrd="9" destOrd="0" parTransId="{A2D17F91-9327-4A7C-A933-CEA1FFA0A1E5}" sibTransId="{50E3B74A-B9E4-47E4-AC72-F44B51933B28}"/>
    <dgm:cxn modelId="{C0FAE502-16EF-4BDB-9CD5-B2A2D1AD712A}" srcId="{E98B7338-F813-48A7-A819-C63333EDEBD2}" destId="{DA727888-E1EC-4948-B7F5-CC96650AE9DA}" srcOrd="4" destOrd="0" parTransId="{75A73E3B-5AC9-4C1B-A797-C6076759443D}" sibTransId="{939FC4CE-6FAE-4FF5-B6A7-4BD6C276BBEC}"/>
    <dgm:cxn modelId="{81FD22B1-91B3-45EA-88FB-DC27287A55C4}" type="presOf" srcId="{C3788AA0-1F7B-45AA-926C-1DB0F4C7D08A}" destId="{33726F00-3722-443D-A1E0-D9227607855B}" srcOrd="0" destOrd="0" presId="urn:microsoft.com/office/officeart/2005/8/layout/default"/>
    <dgm:cxn modelId="{ABCEE552-2476-4916-AB75-6BEC60AD8B66}" type="presOf" srcId="{67376052-BB71-422F-9D8C-9B0D7CAA68CB}" destId="{75F0917E-1574-43AD-BE58-76C9E0EAB075}" srcOrd="0" destOrd="0" presId="urn:microsoft.com/office/officeart/2005/8/layout/default"/>
    <dgm:cxn modelId="{1C9778EB-089E-489A-9A3B-172DE61CCB4C}" srcId="{E98B7338-F813-48A7-A819-C63333EDEBD2}" destId="{67376052-BB71-422F-9D8C-9B0D7CAA68CB}" srcOrd="10" destOrd="0" parTransId="{B000B0CB-73CF-425D-85B7-AE7C3640AF50}" sibTransId="{F2F28E9B-0570-4D8F-9519-869EAEC49C32}"/>
    <dgm:cxn modelId="{C8D1AEBF-01E2-4CE2-9540-B6259D9C3D3D}" srcId="{E98B7338-F813-48A7-A819-C63333EDEBD2}" destId="{2AE76403-1C33-4307-ADBB-6AB8BF87E925}" srcOrd="8" destOrd="0" parTransId="{4B00D789-04DB-45E2-BDB7-4B44833592AC}" sibTransId="{90FEEC1C-637A-43F6-BF65-ECD0E65452B1}"/>
    <dgm:cxn modelId="{5BB424FC-7B5A-444F-BE4F-77EB609FFF1F}" type="presOf" srcId="{30CA59C5-D5BA-4104-B74D-C5C1E825B705}" destId="{312D887D-AC0C-410C-86AB-BEDD873BF11C}" srcOrd="0" destOrd="0" presId="urn:microsoft.com/office/officeart/2005/8/layout/default"/>
    <dgm:cxn modelId="{F0B33C5F-E937-4149-84F4-FF82B54FE9CA}" type="presOf" srcId="{1FADDE5B-7E38-4DAE-B1FD-35A2610B6BEB}" destId="{7305483E-26AC-4E12-A1FD-8A6030C2C928}" srcOrd="0" destOrd="0" presId="urn:microsoft.com/office/officeart/2005/8/layout/default"/>
    <dgm:cxn modelId="{BBD2484E-71BA-4224-A567-AF6C5DD9DE2B}" type="presOf" srcId="{BA9A79A7-DEE8-4A5A-AD18-EB047612CA20}" destId="{622D4A83-BC37-4FB1-965B-E144DE27A1E0}" srcOrd="0" destOrd="0" presId="urn:microsoft.com/office/officeart/2005/8/layout/default"/>
    <dgm:cxn modelId="{E13D56CD-BE69-451B-953A-FC5604AD2F65}" srcId="{E98B7338-F813-48A7-A819-C63333EDEBD2}" destId="{BA9A79A7-DEE8-4A5A-AD18-EB047612CA20}" srcOrd="3" destOrd="0" parTransId="{E18C9DEE-0BF6-46DA-999C-C2FAD0AC8B95}" sibTransId="{4C1BC6A3-3BD2-4B1F-883F-E378F2E53B2A}"/>
    <dgm:cxn modelId="{CAB642C1-1104-4BE9-AB8E-C1CDDDBF014C}" type="presOf" srcId="{7209144B-E025-4984-9483-AA22A7A295CA}" destId="{DBCE4182-43C8-4514-B4B5-DFF44EFC3113}" srcOrd="0" destOrd="0" presId="urn:microsoft.com/office/officeart/2005/8/layout/default"/>
    <dgm:cxn modelId="{87BF6BA0-9D28-495D-BD95-B1DEB46FE328}" srcId="{E98B7338-F813-48A7-A819-C63333EDEBD2}" destId="{1FADDE5B-7E38-4DAE-B1FD-35A2610B6BEB}" srcOrd="2" destOrd="0" parTransId="{EC466E07-919D-4511-A4E8-A20252D2C96F}" sibTransId="{60ED436B-7C45-4405-A1C0-0E8F4F8E5CDF}"/>
    <dgm:cxn modelId="{BEA5A0EE-804E-4439-8025-0EE6931609FD}" srcId="{E98B7338-F813-48A7-A819-C63333EDEBD2}" destId="{7209144B-E025-4984-9483-AA22A7A295CA}" srcOrd="7" destOrd="0" parTransId="{EEEB2F4C-CA0D-44F4-A418-5BB860B5B587}" sibTransId="{F3686D4A-F36A-4D3A-B61B-D842338F53C7}"/>
    <dgm:cxn modelId="{08249E43-420A-498F-81EE-B64122E280E0}" srcId="{E98B7338-F813-48A7-A819-C63333EDEBD2}" destId="{C3788AA0-1F7B-45AA-926C-1DB0F4C7D08A}" srcOrd="0" destOrd="0" parTransId="{443F1341-005C-4791-895D-42448FAC5922}" sibTransId="{66F8AAEA-FD1A-41DB-8B89-8FB6212FF5A8}"/>
    <dgm:cxn modelId="{7B28BEF6-94E4-4466-8548-DBEA1CF4A29D}" type="presOf" srcId="{DA727888-E1EC-4948-B7F5-CC96650AE9DA}" destId="{A396A21A-1FE9-4229-A247-C2216A3711B3}" srcOrd="0" destOrd="0" presId="urn:microsoft.com/office/officeart/2005/8/layout/default"/>
    <dgm:cxn modelId="{ECEEBB74-8029-42A4-BC70-8259E3B43B14}" type="presOf" srcId="{01194F6D-45CD-4144-B278-B6793BD8686F}" destId="{5CF43221-0660-4A19-B096-AF9D0F753C9B}" srcOrd="0" destOrd="0" presId="urn:microsoft.com/office/officeart/2005/8/layout/default"/>
    <dgm:cxn modelId="{B6B2573D-8DA5-4469-BE60-8A598F5F6543}" srcId="{E98B7338-F813-48A7-A819-C63333EDEBD2}" destId="{30CA59C5-D5BA-4104-B74D-C5C1E825B705}" srcOrd="6" destOrd="0" parTransId="{008AC9D6-3D63-4100-A71E-34FDE082FE94}" sibTransId="{A71B8EB1-B465-4847-B932-C1ED27514C1F}"/>
    <dgm:cxn modelId="{F7378098-7CD3-45D2-943F-7684DD2395E0}" type="presOf" srcId="{E98B7338-F813-48A7-A819-C63333EDEBD2}" destId="{1D31C99F-191E-446A-A769-AB53DF226396}" srcOrd="0" destOrd="0" presId="urn:microsoft.com/office/officeart/2005/8/layout/default"/>
    <dgm:cxn modelId="{9FC15869-367B-420B-968B-FE8FECA576B8}" srcId="{E98B7338-F813-48A7-A819-C63333EDEBD2}" destId="{09396B2E-7D21-4AC2-9AC9-C2E8CBFBC0B7}" srcOrd="1" destOrd="0" parTransId="{74B7D509-59C2-4058-ACF9-00F968C394C9}" sibTransId="{10A131D2-C3A1-43FC-B585-86AF2300ACB1}"/>
    <dgm:cxn modelId="{08C92374-E8CA-407C-BFF5-A11FAFD0AE89}" type="presOf" srcId="{AB3F5DE3-996C-4CCF-A7B1-10D70BEFBF45}" destId="{7E5FEA14-85AA-48BD-B015-9FBC6E5AE860}" srcOrd="0" destOrd="0" presId="urn:microsoft.com/office/officeart/2005/8/layout/default"/>
    <dgm:cxn modelId="{68CCDC0C-B533-451A-B283-7FEB6CEE493A}" type="presOf" srcId="{09396B2E-7D21-4AC2-9AC9-C2E8CBFBC0B7}" destId="{283A5E93-F0F5-43A5-AC94-85F68C4DB628}" srcOrd="0" destOrd="0" presId="urn:microsoft.com/office/officeart/2005/8/layout/default"/>
    <dgm:cxn modelId="{8D1A083C-24E9-414E-B85E-C2DEF7D74456}" type="presParOf" srcId="{1D31C99F-191E-446A-A769-AB53DF226396}" destId="{33726F00-3722-443D-A1E0-D9227607855B}" srcOrd="0" destOrd="0" presId="urn:microsoft.com/office/officeart/2005/8/layout/default"/>
    <dgm:cxn modelId="{BFD3C048-C7B7-4E68-9E78-DAD86B541EB1}" type="presParOf" srcId="{1D31C99F-191E-446A-A769-AB53DF226396}" destId="{6486C48A-0928-426A-9456-66B82C1EB165}" srcOrd="1" destOrd="0" presId="urn:microsoft.com/office/officeart/2005/8/layout/default"/>
    <dgm:cxn modelId="{889AA9EF-2551-4378-9BAC-DAEE15FB6507}" type="presParOf" srcId="{1D31C99F-191E-446A-A769-AB53DF226396}" destId="{283A5E93-F0F5-43A5-AC94-85F68C4DB628}" srcOrd="2" destOrd="0" presId="urn:microsoft.com/office/officeart/2005/8/layout/default"/>
    <dgm:cxn modelId="{DB748896-667C-45EC-AC6D-9CD6F1464CA9}" type="presParOf" srcId="{1D31C99F-191E-446A-A769-AB53DF226396}" destId="{81002D49-AE63-4344-8862-354223F6AE13}" srcOrd="3" destOrd="0" presId="urn:microsoft.com/office/officeart/2005/8/layout/default"/>
    <dgm:cxn modelId="{D9B69FA4-1A16-4424-9AB5-F1C113D2F0D4}" type="presParOf" srcId="{1D31C99F-191E-446A-A769-AB53DF226396}" destId="{7305483E-26AC-4E12-A1FD-8A6030C2C928}" srcOrd="4" destOrd="0" presId="urn:microsoft.com/office/officeart/2005/8/layout/default"/>
    <dgm:cxn modelId="{8AF1E631-1FA5-4349-88A2-511CC8328A69}" type="presParOf" srcId="{1D31C99F-191E-446A-A769-AB53DF226396}" destId="{69949091-48AD-4B13-8D74-FA645105DE11}" srcOrd="5" destOrd="0" presId="urn:microsoft.com/office/officeart/2005/8/layout/default"/>
    <dgm:cxn modelId="{985B0D99-F13D-4617-8FAF-DF46977800F5}" type="presParOf" srcId="{1D31C99F-191E-446A-A769-AB53DF226396}" destId="{622D4A83-BC37-4FB1-965B-E144DE27A1E0}" srcOrd="6" destOrd="0" presId="urn:microsoft.com/office/officeart/2005/8/layout/default"/>
    <dgm:cxn modelId="{61845542-3EDD-4C09-8770-75DA397B15FF}" type="presParOf" srcId="{1D31C99F-191E-446A-A769-AB53DF226396}" destId="{92A171F1-7809-44AB-8E60-1CECF49C4FEE}" srcOrd="7" destOrd="0" presId="urn:microsoft.com/office/officeart/2005/8/layout/default"/>
    <dgm:cxn modelId="{448E3D9F-C59D-4585-9DF6-CC60E49E010F}" type="presParOf" srcId="{1D31C99F-191E-446A-A769-AB53DF226396}" destId="{A396A21A-1FE9-4229-A247-C2216A3711B3}" srcOrd="8" destOrd="0" presId="urn:microsoft.com/office/officeart/2005/8/layout/default"/>
    <dgm:cxn modelId="{2178D641-772E-4088-BE64-F149F3300965}" type="presParOf" srcId="{1D31C99F-191E-446A-A769-AB53DF226396}" destId="{6CB6E4AB-9AC2-4FF1-9F89-003043231A64}" srcOrd="9" destOrd="0" presId="urn:microsoft.com/office/officeart/2005/8/layout/default"/>
    <dgm:cxn modelId="{114038A1-2ED5-4CE6-BDDB-0A5F30883D4A}" type="presParOf" srcId="{1D31C99F-191E-446A-A769-AB53DF226396}" destId="{7E5FEA14-85AA-48BD-B015-9FBC6E5AE860}" srcOrd="10" destOrd="0" presId="urn:microsoft.com/office/officeart/2005/8/layout/default"/>
    <dgm:cxn modelId="{466390AA-2554-4358-8DAA-2115AD098AA7}" type="presParOf" srcId="{1D31C99F-191E-446A-A769-AB53DF226396}" destId="{85147C59-199D-4DB0-A4F8-1BFEFCFA04E3}" srcOrd="11" destOrd="0" presId="urn:microsoft.com/office/officeart/2005/8/layout/default"/>
    <dgm:cxn modelId="{E09BE62F-CB59-4042-ADE0-86562959F566}" type="presParOf" srcId="{1D31C99F-191E-446A-A769-AB53DF226396}" destId="{312D887D-AC0C-410C-86AB-BEDD873BF11C}" srcOrd="12" destOrd="0" presId="urn:microsoft.com/office/officeart/2005/8/layout/default"/>
    <dgm:cxn modelId="{CF70CEF7-0CCC-4256-8156-9D6DA4F7E5B6}" type="presParOf" srcId="{1D31C99F-191E-446A-A769-AB53DF226396}" destId="{FCFEAF29-11C6-4518-940E-918D46319B73}" srcOrd="13" destOrd="0" presId="urn:microsoft.com/office/officeart/2005/8/layout/default"/>
    <dgm:cxn modelId="{8BB787C6-077E-431A-B9BA-5B4BB298DEB4}" type="presParOf" srcId="{1D31C99F-191E-446A-A769-AB53DF226396}" destId="{DBCE4182-43C8-4514-B4B5-DFF44EFC3113}" srcOrd="14" destOrd="0" presId="urn:microsoft.com/office/officeart/2005/8/layout/default"/>
    <dgm:cxn modelId="{437C1004-4888-4171-888A-3EBDDCAA2D54}" type="presParOf" srcId="{1D31C99F-191E-446A-A769-AB53DF226396}" destId="{298EE176-2A5F-432E-A0D6-E0E8E0538C7E}" srcOrd="15" destOrd="0" presId="urn:microsoft.com/office/officeart/2005/8/layout/default"/>
    <dgm:cxn modelId="{A614529E-BB4A-41D0-B0B5-55C516CC67E8}" type="presParOf" srcId="{1D31C99F-191E-446A-A769-AB53DF226396}" destId="{E0B83184-D306-4B41-9764-C7793D653363}" srcOrd="16" destOrd="0" presId="urn:microsoft.com/office/officeart/2005/8/layout/default"/>
    <dgm:cxn modelId="{F1C1DF3E-60FA-42D4-B1AB-DB5100075439}" type="presParOf" srcId="{1D31C99F-191E-446A-A769-AB53DF226396}" destId="{F5ADB5D7-8114-4336-B8FD-E537469388EF}" srcOrd="17" destOrd="0" presId="urn:microsoft.com/office/officeart/2005/8/layout/default"/>
    <dgm:cxn modelId="{ED23C033-F5F3-4A65-A7C9-674E7DA1C9AA}" type="presParOf" srcId="{1D31C99F-191E-446A-A769-AB53DF226396}" destId="{5CF43221-0660-4A19-B096-AF9D0F753C9B}" srcOrd="18" destOrd="0" presId="urn:microsoft.com/office/officeart/2005/8/layout/default"/>
    <dgm:cxn modelId="{9E362BDF-89D4-48E3-A4AF-25FC4FE659CE}" type="presParOf" srcId="{1D31C99F-191E-446A-A769-AB53DF226396}" destId="{3DA4BCBE-7EDF-45B0-BF3B-760197984F72}" srcOrd="19" destOrd="0" presId="urn:microsoft.com/office/officeart/2005/8/layout/default"/>
    <dgm:cxn modelId="{45AA4D8A-B570-4A11-8007-173335F0493D}" type="presParOf" srcId="{1D31C99F-191E-446A-A769-AB53DF226396}" destId="{75F0917E-1574-43AD-BE58-76C9E0EAB075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BC576B-B621-4E4B-9046-2859D732D74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5ACB3C-60DC-49BE-BDB8-31B328A03A0F}">
      <dgm:prSet phldrT="[Текст]"/>
      <dgm:spPr/>
      <dgm:t>
        <a:bodyPr/>
        <a:lstStyle/>
        <a:p>
          <a:r>
            <a:rPr lang="uk-UA" dirty="0" smtClean="0"/>
            <a:t>Доступ до комунального майна</a:t>
          </a:r>
          <a:endParaRPr lang="ru-RU" dirty="0"/>
        </a:p>
      </dgm:t>
    </dgm:pt>
    <dgm:pt modelId="{EF176368-2C24-464B-98AE-C9E7A4BA5244}" type="parTrans" cxnId="{C9EF6ED3-C8D5-4DFA-86C5-A3822BDB0F0C}">
      <dgm:prSet/>
      <dgm:spPr/>
      <dgm:t>
        <a:bodyPr/>
        <a:lstStyle/>
        <a:p>
          <a:endParaRPr lang="ru-RU"/>
        </a:p>
      </dgm:t>
    </dgm:pt>
    <dgm:pt modelId="{D4ED7EED-4D5A-4936-997C-41F3EFDBC431}" type="sibTrans" cxnId="{C9EF6ED3-C8D5-4DFA-86C5-A3822BDB0F0C}">
      <dgm:prSet/>
      <dgm:spPr/>
      <dgm:t>
        <a:bodyPr/>
        <a:lstStyle/>
        <a:p>
          <a:r>
            <a:rPr lang="uk-UA" dirty="0" smtClean="0"/>
            <a:t>Розвиток інфраструктури</a:t>
          </a:r>
          <a:endParaRPr lang="ru-RU" dirty="0"/>
        </a:p>
      </dgm:t>
    </dgm:pt>
    <dgm:pt modelId="{2337FC01-33CC-41A9-B554-F5E39B95C9A5}">
      <dgm:prSet phldrT="[Текст]" custT="1"/>
      <dgm:spPr/>
      <dgm:t>
        <a:bodyPr/>
        <a:lstStyle/>
        <a:p>
          <a:r>
            <a:rPr lang="uk-UA" sz="1700" dirty="0" smtClean="0"/>
            <a:t>Громадський простір</a:t>
          </a:r>
          <a:endParaRPr lang="ru-RU" sz="1700" dirty="0"/>
        </a:p>
      </dgm:t>
    </dgm:pt>
    <dgm:pt modelId="{EF26FB04-9E4F-4BF2-8C94-F283FF0474EB}" type="parTrans" cxnId="{53EE8B48-E0AE-440B-BD72-8E2B0CF70CD2}">
      <dgm:prSet/>
      <dgm:spPr/>
      <dgm:t>
        <a:bodyPr/>
        <a:lstStyle/>
        <a:p>
          <a:endParaRPr lang="ru-RU"/>
        </a:p>
      </dgm:t>
    </dgm:pt>
    <dgm:pt modelId="{63794178-4801-4CBA-9DB3-7EC5658F17F3}" type="sibTrans" cxnId="{53EE8B48-E0AE-440B-BD72-8E2B0CF70CD2}">
      <dgm:prSet custT="1"/>
      <dgm:spPr/>
      <dgm:t>
        <a:bodyPr/>
        <a:lstStyle/>
        <a:p>
          <a:r>
            <a:rPr lang="uk-UA" sz="1700" dirty="0" smtClean="0"/>
            <a:t>Центри ділової активності</a:t>
          </a:r>
          <a:endParaRPr lang="ru-RU" sz="1700" dirty="0"/>
        </a:p>
      </dgm:t>
    </dgm:pt>
    <dgm:pt modelId="{07FD1E3D-0BD0-40D4-85A8-F086859B454B}" type="pres">
      <dgm:prSet presAssocID="{15BC576B-B621-4E4B-9046-2859D732D745}" presName="Name0" presStyleCnt="0">
        <dgm:presLayoutVars>
          <dgm:chMax/>
          <dgm:chPref/>
          <dgm:dir/>
          <dgm:animLvl val="lvl"/>
        </dgm:presLayoutVars>
      </dgm:prSet>
      <dgm:spPr/>
    </dgm:pt>
    <dgm:pt modelId="{2C298E82-6D43-40BC-87EB-518EDBAA7B64}" type="pres">
      <dgm:prSet presAssocID="{1C5ACB3C-60DC-49BE-BDB8-31B328A03A0F}" presName="composite" presStyleCnt="0"/>
      <dgm:spPr/>
    </dgm:pt>
    <dgm:pt modelId="{427CF200-316A-4881-B516-428C87A0CBCC}" type="pres">
      <dgm:prSet presAssocID="{1C5ACB3C-60DC-49BE-BDB8-31B328A03A0F}" presName="Parent1" presStyleLbl="node1" presStyleIdx="0" presStyleCnt="4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CAA77-05AD-41CB-BBB2-612998C95FFC}" type="pres">
      <dgm:prSet presAssocID="{1C5ACB3C-60DC-49BE-BDB8-31B328A03A0F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874B8-CE7C-49ED-A0A8-D55888225403}" type="pres">
      <dgm:prSet presAssocID="{1C5ACB3C-60DC-49BE-BDB8-31B328A03A0F}" presName="BalanceSpacing" presStyleCnt="0"/>
      <dgm:spPr/>
    </dgm:pt>
    <dgm:pt modelId="{8DF6D67A-189E-427E-BD65-7785BB2E7E10}" type="pres">
      <dgm:prSet presAssocID="{1C5ACB3C-60DC-49BE-BDB8-31B328A03A0F}" presName="BalanceSpacing1" presStyleCnt="0"/>
      <dgm:spPr/>
    </dgm:pt>
    <dgm:pt modelId="{86A2B44D-C90A-48A6-8375-25AAB11E83F4}" type="pres">
      <dgm:prSet presAssocID="{D4ED7EED-4D5A-4936-997C-41F3EFDBC431}" presName="Accent1Text" presStyleLbl="node1" presStyleIdx="1" presStyleCnt="4" custLinFactNeighborY="0"/>
      <dgm:spPr/>
      <dgm:t>
        <a:bodyPr/>
        <a:lstStyle/>
        <a:p>
          <a:endParaRPr lang="ru-RU"/>
        </a:p>
      </dgm:t>
    </dgm:pt>
    <dgm:pt modelId="{B72FD62C-2CAF-4C07-817E-E322A26E3479}" type="pres">
      <dgm:prSet presAssocID="{D4ED7EED-4D5A-4936-997C-41F3EFDBC431}" presName="spaceBetweenRectangles" presStyleCnt="0"/>
      <dgm:spPr/>
    </dgm:pt>
    <dgm:pt modelId="{BE21029B-6243-4CA8-9AFD-CF9789ACCB25}" type="pres">
      <dgm:prSet presAssocID="{2337FC01-33CC-41A9-B554-F5E39B95C9A5}" presName="composite" presStyleCnt="0"/>
      <dgm:spPr/>
    </dgm:pt>
    <dgm:pt modelId="{9B20D39E-F0DC-4765-B0C7-BC5FA214A2AC}" type="pres">
      <dgm:prSet presAssocID="{2337FC01-33CC-41A9-B554-F5E39B95C9A5}" presName="Parent1" presStyleLbl="node1" presStyleIdx="2" presStyleCnt="4" custLinFactX="-8356" custLinFactNeighborX="-100000" custLinFactNeighborY="-240">
        <dgm:presLayoutVars>
          <dgm:chMax val="1"/>
          <dgm:chPref val="1"/>
          <dgm:bulletEnabled val="1"/>
        </dgm:presLayoutVars>
      </dgm:prSet>
      <dgm:spPr/>
    </dgm:pt>
    <dgm:pt modelId="{E0877FC2-C101-42F8-B986-49D319882CA0}" type="pres">
      <dgm:prSet presAssocID="{2337FC01-33CC-41A9-B554-F5E39B95C9A5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11384-FF38-4464-A946-641930A194A5}" type="pres">
      <dgm:prSet presAssocID="{2337FC01-33CC-41A9-B554-F5E39B95C9A5}" presName="BalanceSpacing" presStyleCnt="0"/>
      <dgm:spPr/>
    </dgm:pt>
    <dgm:pt modelId="{9D2043E1-2015-44D0-B33F-7CB1E5A6FA96}" type="pres">
      <dgm:prSet presAssocID="{2337FC01-33CC-41A9-B554-F5E39B95C9A5}" presName="BalanceSpacing1" presStyleCnt="0"/>
      <dgm:spPr/>
    </dgm:pt>
    <dgm:pt modelId="{C94B2104-2F97-48A3-9155-7EC83EA4C631}" type="pres">
      <dgm:prSet presAssocID="{63794178-4801-4CBA-9DB3-7EC5658F17F3}" presName="Accent1Text" presStyleLbl="node1" presStyleIdx="3" presStyleCnt="4" custLinFactNeighborY="0"/>
      <dgm:spPr/>
    </dgm:pt>
  </dgm:ptLst>
  <dgm:cxnLst>
    <dgm:cxn modelId="{BE042C5B-6F32-4686-994B-413826288663}" type="presOf" srcId="{2337FC01-33CC-41A9-B554-F5E39B95C9A5}" destId="{9B20D39E-F0DC-4765-B0C7-BC5FA214A2AC}" srcOrd="0" destOrd="0" presId="urn:microsoft.com/office/officeart/2008/layout/AlternatingHexagons"/>
    <dgm:cxn modelId="{154A37CB-E270-409F-BCAD-33A9C8A220A7}" type="presOf" srcId="{D4ED7EED-4D5A-4936-997C-41F3EFDBC431}" destId="{86A2B44D-C90A-48A6-8375-25AAB11E83F4}" srcOrd="0" destOrd="0" presId="urn:microsoft.com/office/officeart/2008/layout/AlternatingHexagons"/>
    <dgm:cxn modelId="{FDD57AB0-D6A7-4D82-85AF-590078132435}" type="presOf" srcId="{15BC576B-B621-4E4B-9046-2859D732D745}" destId="{07FD1E3D-0BD0-40D4-85A8-F086859B454B}" srcOrd="0" destOrd="0" presId="urn:microsoft.com/office/officeart/2008/layout/AlternatingHexagons"/>
    <dgm:cxn modelId="{73821B51-D7A9-4D0E-8F09-B5CE781BE428}" type="presOf" srcId="{1C5ACB3C-60DC-49BE-BDB8-31B328A03A0F}" destId="{427CF200-316A-4881-B516-428C87A0CBCC}" srcOrd="0" destOrd="0" presId="urn:microsoft.com/office/officeart/2008/layout/AlternatingHexagons"/>
    <dgm:cxn modelId="{633499DA-AA29-4C8C-93F1-7223182F70D5}" type="presOf" srcId="{63794178-4801-4CBA-9DB3-7EC5658F17F3}" destId="{C94B2104-2F97-48A3-9155-7EC83EA4C631}" srcOrd="0" destOrd="0" presId="urn:microsoft.com/office/officeart/2008/layout/AlternatingHexagons"/>
    <dgm:cxn modelId="{C9EF6ED3-C8D5-4DFA-86C5-A3822BDB0F0C}" srcId="{15BC576B-B621-4E4B-9046-2859D732D745}" destId="{1C5ACB3C-60DC-49BE-BDB8-31B328A03A0F}" srcOrd="0" destOrd="0" parTransId="{EF176368-2C24-464B-98AE-C9E7A4BA5244}" sibTransId="{D4ED7EED-4D5A-4936-997C-41F3EFDBC431}"/>
    <dgm:cxn modelId="{53EE8B48-E0AE-440B-BD72-8E2B0CF70CD2}" srcId="{15BC576B-B621-4E4B-9046-2859D732D745}" destId="{2337FC01-33CC-41A9-B554-F5E39B95C9A5}" srcOrd="1" destOrd="0" parTransId="{EF26FB04-9E4F-4BF2-8C94-F283FF0474EB}" sibTransId="{63794178-4801-4CBA-9DB3-7EC5658F17F3}"/>
    <dgm:cxn modelId="{D1B44E53-5A07-46BE-B836-0EB9B70141CD}" type="presParOf" srcId="{07FD1E3D-0BD0-40D4-85A8-F086859B454B}" destId="{2C298E82-6D43-40BC-87EB-518EDBAA7B64}" srcOrd="0" destOrd="0" presId="urn:microsoft.com/office/officeart/2008/layout/AlternatingHexagons"/>
    <dgm:cxn modelId="{E87C3C7C-9120-4F69-85A6-A0D6E17A1EDF}" type="presParOf" srcId="{2C298E82-6D43-40BC-87EB-518EDBAA7B64}" destId="{427CF200-316A-4881-B516-428C87A0CBCC}" srcOrd="0" destOrd="0" presId="urn:microsoft.com/office/officeart/2008/layout/AlternatingHexagons"/>
    <dgm:cxn modelId="{DBEE561E-95FC-4D76-9305-A942CA7D2704}" type="presParOf" srcId="{2C298E82-6D43-40BC-87EB-518EDBAA7B64}" destId="{0BECAA77-05AD-41CB-BBB2-612998C95FFC}" srcOrd="1" destOrd="0" presId="urn:microsoft.com/office/officeart/2008/layout/AlternatingHexagons"/>
    <dgm:cxn modelId="{1061B6C8-1969-4069-BE0F-2198BD8BE955}" type="presParOf" srcId="{2C298E82-6D43-40BC-87EB-518EDBAA7B64}" destId="{82C874B8-CE7C-49ED-A0A8-D55888225403}" srcOrd="2" destOrd="0" presId="urn:microsoft.com/office/officeart/2008/layout/AlternatingHexagons"/>
    <dgm:cxn modelId="{0E4FEAA8-6D67-4DF8-AEE7-F54567CB2E05}" type="presParOf" srcId="{2C298E82-6D43-40BC-87EB-518EDBAA7B64}" destId="{8DF6D67A-189E-427E-BD65-7785BB2E7E10}" srcOrd="3" destOrd="0" presId="urn:microsoft.com/office/officeart/2008/layout/AlternatingHexagons"/>
    <dgm:cxn modelId="{78F022CB-5448-4E07-BA65-D185F2FA3EF9}" type="presParOf" srcId="{2C298E82-6D43-40BC-87EB-518EDBAA7B64}" destId="{86A2B44D-C90A-48A6-8375-25AAB11E83F4}" srcOrd="4" destOrd="0" presId="urn:microsoft.com/office/officeart/2008/layout/AlternatingHexagons"/>
    <dgm:cxn modelId="{A7793AD0-B971-4765-A690-D78ACAC02B75}" type="presParOf" srcId="{07FD1E3D-0BD0-40D4-85A8-F086859B454B}" destId="{B72FD62C-2CAF-4C07-817E-E322A26E3479}" srcOrd="1" destOrd="0" presId="urn:microsoft.com/office/officeart/2008/layout/AlternatingHexagons"/>
    <dgm:cxn modelId="{4261CBEC-7603-48D2-9EB5-F57A32D22589}" type="presParOf" srcId="{07FD1E3D-0BD0-40D4-85A8-F086859B454B}" destId="{BE21029B-6243-4CA8-9AFD-CF9789ACCB25}" srcOrd="2" destOrd="0" presId="urn:microsoft.com/office/officeart/2008/layout/AlternatingHexagons"/>
    <dgm:cxn modelId="{19A84084-507B-47CB-9E91-3EBA4BB03EF6}" type="presParOf" srcId="{BE21029B-6243-4CA8-9AFD-CF9789ACCB25}" destId="{9B20D39E-F0DC-4765-B0C7-BC5FA214A2AC}" srcOrd="0" destOrd="0" presId="urn:microsoft.com/office/officeart/2008/layout/AlternatingHexagons"/>
    <dgm:cxn modelId="{52F37749-A1A1-477A-83A6-EDC62BC20975}" type="presParOf" srcId="{BE21029B-6243-4CA8-9AFD-CF9789ACCB25}" destId="{E0877FC2-C101-42F8-B986-49D319882CA0}" srcOrd="1" destOrd="0" presId="urn:microsoft.com/office/officeart/2008/layout/AlternatingHexagons"/>
    <dgm:cxn modelId="{ED2841BD-405B-45D6-96B1-DE134A1745AA}" type="presParOf" srcId="{BE21029B-6243-4CA8-9AFD-CF9789ACCB25}" destId="{9A711384-FF38-4464-A946-641930A194A5}" srcOrd="2" destOrd="0" presId="urn:microsoft.com/office/officeart/2008/layout/AlternatingHexagons"/>
    <dgm:cxn modelId="{C48F1607-B1E8-483E-BB4C-A3D278B22AB5}" type="presParOf" srcId="{BE21029B-6243-4CA8-9AFD-CF9789ACCB25}" destId="{9D2043E1-2015-44D0-B33F-7CB1E5A6FA96}" srcOrd="3" destOrd="0" presId="urn:microsoft.com/office/officeart/2008/layout/AlternatingHexagons"/>
    <dgm:cxn modelId="{315FA509-088C-4897-BC16-879C600CE0DB}" type="presParOf" srcId="{BE21029B-6243-4CA8-9AFD-CF9789ACCB25}" destId="{C94B2104-2F97-48A3-9155-7EC83EA4C63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20067A-EA43-4BC2-8C0F-2F56D954586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0C42D-019E-4126-8D8B-04DEC85DC6CF}">
      <dgm:prSet phldrT="[Текст]"/>
      <dgm:spPr/>
      <dgm:t>
        <a:bodyPr/>
        <a:lstStyle/>
        <a:p>
          <a:r>
            <a:rPr lang="uk-UA" dirty="0" smtClean="0"/>
            <a:t>Система освіти</a:t>
          </a:r>
          <a:endParaRPr lang="ru-RU" dirty="0"/>
        </a:p>
      </dgm:t>
    </dgm:pt>
    <dgm:pt modelId="{904C618C-992B-43CC-B0A8-73259E738514}" type="parTrans" cxnId="{C7DF04CA-FC36-4AFE-8A0F-482A465C90B1}">
      <dgm:prSet/>
      <dgm:spPr/>
      <dgm:t>
        <a:bodyPr/>
        <a:lstStyle/>
        <a:p>
          <a:endParaRPr lang="ru-RU"/>
        </a:p>
      </dgm:t>
    </dgm:pt>
    <dgm:pt modelId="{B0762AF9-C775-4474-8269-B12458824FAE}" type="sibTrans" cxnId="{C7DF04CA-FC36-4AFE-8A0F-482A465C90B1}">
      <dgm:prSet/>
      <dgm:spPr/>
      <dgm:t>
        <a:bodyPr/>
        <a:lstStyle/>
        <a:p>
          <a:endParaRPr lang="ru-RU"/>
        </a:p>
      </dgm:t>
    </dgm:pt>
    <dgm:pt modelId="{CA154E34-9208-471E-A832-5A40611FFD13}">
      <dgm:prSet phldrT="[Текст]"/>
      <dgm:spPr/>
      <dgm:t>
        <a:bodyPr/>
        <a:lstStyle/>
        <a:p>
          <a:r>
            <a:rPr lang="uk-UA" dirty="0" smtClean="0"/>
            <a:t>Кваліфіковані працівники</a:t>
          </a:r>
          <a:endParaRPr lang="ru-RU" dirty="0"/>
        </a:p>
      </dgm:t>
    </dgm:pt>
    <dgm:pt modelId="{1B7DDA3E-786C-42FC-82CA-A9571C76F5FD}" type="parTrans" cxnId="{EF5A5F4B-E490-4B52-939A-FD9690A1723E}">
      <dgm:prSet/>
      <dgm:spPr/>
      <dgm:t>
        <a:bodyPr/>
        <a:lstStyle/>
        <a:p>
          <a:endParaRPr lang="ru-RU"/>
        </a:p>
      </dgm:t>
    </dgm:pt>
    <dgm:pt modelId="{F2348B6B-783E-4717-922C-F12AF1C42753}" type="sibTrans" cxnId="{EF5A5F4B-E490-4B52-939A-FD9690A1723E}">
      <dgm:prSet/>
      <dgm:spPr/>
      <dgm:t>
        <a:bodyPr/>
        <a:lstStyle/>
        <a:p>
          <a:endParaRPr lang="ru-RU"/>
        </a:p>
      </dgm:t>
    </dgm:pt>
    <dgm:pt modelId="{DA713F84-324E-4463-817C-40F1FDB56059}">
      <dgm:prSet phldrT="[Текст]"/>
      <dgm:spPr/>
      <dgm:t>
        <a:bodyPr/>
        <a:lstStyle/>
        <a:p>
          <a:r>
            <a:rPr lang="uk-UA" dirty="0" smtClean="0"/>
            <a:t>Підвищення кваліфікації</a:t>
          </a:r>
          <a:endParaRPr lang="ru-RU" dirty="0"/>
        </a:p>
      </dgm:t>
    </dgm:pt>
    <dgm:pt modelId="{AF1A01D6-350A-436C-9777-5B81F428D245}" type="parTrans" cxnId="{A3146698-4333-4C3B-ACA1-00CF62AE9456}">
      <dgm:prSet/>
      <dgm:spPr/>
      <dgm:t>
        <a:bodyPr/>
        <a:lstStyle/>
        <a:p>
          <a:endParaRPr lang="ru-RU"/>
        </a:p>
      </dgm:t>
    </dgm:pt>
    <dgm:pt modelId="{E7B7FF56-496E-4F7F-8E85-FC4D70969AF7}" type="sibTrans" cxnId="{A3146698-4333-4C3B-ACA1-00CF62AE9456}">
      <dgm:prSet/>
      <dgm:spPr/>
      <dgm:t>
        <a:bodyPr/>
        <a:lstStyle/>
        <a:p>
          <a:endParaRPr lang="ru-RU"/>
        </a:p>
      </dgm:t>
    </dgm:pt>
    <dgm:pt modelId="{9C8588D5-2BAF-486A-A758-AB58360C59A3}" type="pres">
      <dgm:prSet presAssocID="{CE20067A-EA43-4BC2-8C0F-2F56D954586F}" presName="diagram" presStyleCnt="0">
        <dgm:presLayoutVars>
          <dgm:dir/>
          <dgm:resizeHandles val="exact"/>
        </dgm:presLayoutVars>
      </dgm:prSet>
      <dgm:spPr/>
    </dgm:pt>
    <dgm:pt modelId="{C620A699-141F-4EE2-940D-C122CC623674}" type="pres">
      <dgm:prSet presAssocID="{EA20C42D-019E-4126-8D8B-04DEC85DC6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36FB5-C55C-4F92-8099-62E34AB87C9E}" type="pres">
      <dgm:prSet presAssocID="{B0762AF9-C775-4474-8269-B12458824FAE}" presName="sibTrans" presStyleCnt="0"/>
      <dgm:spPr/>
    </dgm:pt>
    <dgm:pt modelId="{215B4B5A-5D4A-470D-85F0-05932DE9D63D}" type="pres">
      <dgm:prSet presAssocID="{CA154E34-9208-471E-A832-5A40611FFD13}" presName="node" presStyleLbl="node1" presStyleIdx="1" presStyleCnt="3" custLinFactNeighborX="-435" custLinFactNeighborY="-4047">
        <dgm:presLayoutVars>
          <dgm:bulletEnabled val="1"/>
        </dgm:presLayoutVars>
      </dgm:prSet>
      <dgm:spPr/>
    </dgm:pt>
    <dgm:pt modelId="{AD8BE23C-2B0B-4AA0-A2C5-6D72E91B18DE}" type="pres">
      <dgm:prSet presAssocID="{F2348B6B-783E-4717-922C-F12AF1C42753}" presName="sibTrans" presStyleCnt="0"/>
      <dgm:spPr/>
    </dgm:pt>
    <dgm:pt modelId="{0D6B5324-5B1D-4E22-97B8-F9E66E9E735C}" type="pres">
      <dgm:prSet presAssocID="{DA713F84-324E-4463-817C-40F1FDB56059}" presName="node" presStyleLbl="node1" presStyleIdx="2" presStyleCnt="3">
        <dgm:presLayoutVars>
          <dgm:bulletEnabled val="1"/>
        </dgm:presLayoutVars>
      </dgm:prSet>
      <dgm:spPr/>
    </dgm:pt>
  </dgm:ptLst>
  <dgm:cxnLst>
    <dgm:cxn modelId="{FB530B66-2D3F-4F47-8D1B-93B2E2AB9374}" type="presOf" srcId="{CE20067A-EA43-4BC2-8C0F-2F56D954586F}" destId="{9C8588D5-2BAF-486A-A758-AB58360C59A3}" srcOrd="0" destOrd="0" presId="urn:microsoft.com/office/officeart/2005/8/layout/default"/>
    <dgm:cxn modelId="{A3146698-4333-4C3B-ACA1-00CF62AE9456}" srcId="{CE20067A-EA43-4BC2-8C0F-2F56D954586F}" destId="{DA713F84-324E-4463-817C-40F1FDB56059}" srcOrd="2" destOrd="0" parTransId="{AF1A01D6-350A-436C-9777-5B81F428D245}" sibTransId="{E7B7FF56-496E-4F7F-8E85-FC4D70969AF7}"/>
    <dgm:cxn modelId="{C7DF04CA-FC36-4AFE-8A0F-482A465C90B1}" srcId="{CE20067A-EA43-4BC2-8C0F-2F56D954586F}" destId="{EA20C42D-019E-4126-8D8B-04DEC85DC6CF}" srcOrd="0" destOrd="0" parTransId="{904C618C-992B-43CC-B0A8-73259E738514}" sibTransId="{B0762AF9-C775-4474-8269-B12458824FAE}"/>
    <dgm:cxn modelId="{EF5A5F4B-E490-4B52-939A-FD9690A1723E}" srcId="{CE20067A-EA43-4BC2-8C0F-2F56D954586F}" destId="{CA154E34-9208-471E-A832-5A40611FFD13}" srcOrd="1" destOrd="0" parTransId="{1B7DDA3E-786C-42FC-82CA-A9571C76F5FD}" sibTransId="{F2348B6B-783E-4717-922C-F12AF1C42753}"/>
    <dgm:cxn modelId="{530AFC7D-A0C4-450D-91BB-3C95A5C0673B}" type="presOf" srcId="{CA154E34-9208-471E-A832-5A40611FFD13}" destId="{215B4B5A-5D4A-470D-85F0-05932DE9D63D}" srcOrd="0" destOrd="0" presId="urn:microsoft.com/office/officeart/2005/8/layout/default"/>
    <dgm:cxn modelId="{1B32F975-5BC1-40B0-9F07-FC704B04C922}" type="presOf" srcId="{EA20C42D-019E-4126-8D8B-04DEC85DC6CF}" destId="{C620A699-141F-4EE2-940D-C122CC623674}" srcOrd="0" destOrd="0" presId="urn:microsoft.com/office/officeart/2005/8/layout/default"/>
    <dgm:cxn modelId="{B5022B8B-8F3B-4114-AE88-2F790F95DA5A}" type="presOf" srcId="{DA713F84-324E-4463-817C-40F1FDB56059}" destId="{0D6B5324-5B1D-4E22-97B8-F9E66E9E735C}" srcOrd="0" destOrd="0" presId="urn:microsoft.com/office/officeart/2005/8/layout/default"/>
    <dgm:cxn modelId="{E451D74B-71E2-4FBB-99DA-A13065504971}" type="presParOf" srcId="{9C8588D5-2BAF-486A-A758-AB58360C59A3}" destId="{C620A699-141F-4EE2-940D-C122CC623674}" srcOrd="0" destOrd="0" presId="urn:microsoft.com/office/officeart/2005/8/layout/default"/>
    <dgm:cxn modelId="{8946A02B-196A-43FE-A468-CA83EC77111D}" type="presParOf" srcId="{9C8588D5-2BAF-486A-A758-AB58360C59A3}" destId="{9E336FB5-C55C-4F92-8099-62E34AB87C9E}" srcOrd="1" destOrd="0" presId="urn:microsoft.com/office/officeart/2005/8/layout/default"/>
    <dgm:cxn modelId="{0C26997B-B037-46A5-A318-47C622006AED}" type="presParOf" srcId="{9C8588D5-2BAF-486A-A758-AB58360C59A3}" destId="{215B4B5A-5D4A-470D-85F0-05932DE9D63D}" srcOrd="2" destOrd="0" presId="urn:microsoft.com/office/officeart/2005/8/layout/default"/>
    <dgm:cxn modelId="{6B278311-4186-4C2A-AFE3-A6D6DC475A10}" type="presParOf" srcId="{9C8588D5-2BAF-486A-A758-AB58360C59A3}" destId="{AD8BE23C-2B0B-4AA0-A2C5-6D72E91B18DE}" srcOrd="3" destOrd="0" presId="urn:microsoft.com/office/officeart/2005/8/layout/default"/>
    <dgm:cxn modelId="{6B0E5E6F-836A-468A-A536-CDF583EC1AF7}" type="presParOf" srcId="{9C8588D5-2BAF-486A-A758-AB58360C59A3}" destId="{0D6B5324-5B1D-4E22-97B8-F9E66E9E735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3613B2-C697-4397-A998-DB8C70FD917D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761306B1-41C9-4B90-BEE5-46EA5C938495}">
      <dgm:prSet phldrT="[Текст]"/>
      <dgm:spPr/>
      <dgm:t>
        <a:bodyPr/>
        <a:lstStyle/>
        <a:p>
          <a:r>
            <a:rPr lang="uk-UA" dirty="0" smtClean="0"/>
            <a:t>Спрощення умов інвестування</a:t>
          </a:r>
          <a:endParaRPr lang="ru-RU" dirty="0"/>
        </a:p>
      </dgm:t>
    </dgm:pt>
    <dgm:pt modelId="{A4534FF1-0E53-4DC0-B81E-C6D0C34AE265}" type="parTrans" cxnId="{2760DD03-A49F-4501-A09D-55D174C6E01D}">
      <dgm:prSet/>
      <dgm:spPr/>
      <dgm:t>
        <a:bodyPr/>
        <a:lstStyle/>
        <a:p>
          <a:endParaRPr lang="ru-RU"/>
        </a:p>
      </dgm:t>
    </dgm:pt>
    <dgm:pt modelId="{A3A28539-7442-4454-B6E6-A9DF658D9E48}" type="sibTrans" cxnId="{2760DD03-A49F-4501-A09D-55D174C6E01D}">
      <dgm:prSet/>
      <dgm:spPr/>
      <dgm:t>
        <a:bodyPr/>
        <a:lstStyle/>
        <a:p>
          <a:endParaRPr lang="ru-RU"/>
        </a:p>
      </dgm:t>
    </dgm:pt>
    <dgm:pt modelId="{9BC52183-6AF2-47A5-A11B-2299F0781677}">
      <dgm:prSet phldrT="[Текст]"/>
      <dgm:spPr/>
      <dgm:t>
        <a:bodyPr/>
        <a:lstStyle/>
        <a:p>
          <a:r>
            <a:rPr lang="uk-UA" dirty="0" smtClean="0"/>
            <a:t>Аналіз ринку та інформування бізнесу</a:t>
          </a:r>
          <a:endParaRPr lang="ru-RU" dirty="0"/>
        </a:p>
      </dgm:t>
    </dgm:pt>
    <dgm:pt modelId="{4EDF1D4C-CD06-4381-AA0A-AA1E98B3B551}" type="parTrans" cxnId="{2C0309CD-F229-4B4D-90F9-A56690017615}">
      <dgm:prSet/>
      <dgm:spPr/>
      <dgm:t>
        <a:bodyPr/>
        <a:lstStyle/>
        <a:p>
          <a:endParaRPr lang="ru-RU"/>
        </a:p>
      </dgm:t>
    </dgm:pt>
    <dgm:pt modelId="{6A63B862-B904-44D7-96C1-FF9035E36E51}" type="sibTrans" cxnId="{2C0309CD-F229-4B4D-90F9-A56690017615}">
      <dgm:prSet/>
      <dgm:spPr/>
      <dgm:t>
        <a:bodyPr/>
        <a:lstStyle/>
        <a:p>
          <a:endParaRPr lang="ru-RU"/>
        </a:p>
      </dgm:t>
    </dgm:pt>
    <dgm:pt modelId="{A278826B-1859-4E5F-81B2-B7F7746B6FC6}">
      <dgm:prSet phldrT="[Текст]"/>
      <dgm:spPr/>
      <dgm:t>
        <a:bodyPr/>
        <a:lstStyle/>
        <a:p>
          <a:r>
            <a:rPr lang="uk-UA" dirty="0" smtClean="0"/>
            <a:t>Спрямування інвестицій</a:t>
          </a:r>
          <a:endParaRPr lang="ru-RU" dirty="0"/>
        </a:p>
      </dgm:t>
    </dgm:pt>
    <dgm:pt modelId="{18A51EFE-6FED-4B09-B1F0-81924213ABF7}" type="parTrans" cxnId="{27F860FB-077A-4A0D-9C3D-8A7DCD87B20C}">
      <dgm:prSet/>
      <dgm:spPr/>
      <dgm:t>
        <a:bodyPr/>
        <a:lstStyle/>
        <a:p>
          <a:endParaRPr lang="ru-RU"/>
        </a:p>
      </dgm:t>
    </dgm:pt>
    <dgm:pt modelId="{872C69C4-9A4A-4C05-A7F1-60CC4CF29376}" type="sibTrans" cxnId="{27F860FB-077A-4A0D-9C3D-8A7DCD87B20C}">
      <dgm:prSet/>
      <dgm:spPr/>
      <dgm:t>
        <a:bodyPr/>
        <a:lstStyle/>
        <a:p>
          <a:endParaRPr lang="ru-RU"/>
        </a:p>
      </dgm:t>
    </dgm:pt>
    <dgm:pt modelId="{9123F494-38FB-4BA7-A86E-89A5DCEAF743}" type="pres">
      <dgm:prSet presAssocID="{863613B2-C697-4397-A998-DB8C70FD917D}" presName="linearFlow" presStyleCnt="0">
        <dgm:presLayoutVars>
          <dgm:dir/>
          <dgm:resizeHandles val="exact"/>
        </dgm:presLayoutVars>
      </dgm:prSet>
      <dgm:spPr/>
    </dgm:pt>
    <dgm:pt modelId="{68D3990C-9C0F-4980-831F-542A1ADFC282}" type="pres">
      <dgm:prSet presAssocID="{761306B1-41C9-4B90-BEE5-46EA5C938495}" presName="comp" presStyleCnt="0"/>
      <dgm:spPr/>
    </dgm:pt>
    <dgm:pt modelId="{55992118-A691-4C58-996D-EF1DB4B8ED36}" type="pres">
      <dgm:prSet presAssocID="{761306B1-41C9-4B90-BEE5-46EA5C938495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1A26C-D10D-4415-BC1E-AB3C8D6A05C8}" type="pres">
      <dgm:prSet presAssocID="{761306B1-41C9-4B90-BEE5-46EA5C938495}" presName="rect1" presStyleLbl="lnNode1" presStyleIdx="0" presStyleCnt="3"/>
      <dgm:spPr/>
    </dgm:pt>
    <dgm:pt modelId="{D668E942-10EB-4F2D-A04B-214DC7A6A4BF}" type="pres">
      <dgm:prSet presAssocID="{A3A28539-7442-4454-B6E6-A9DF658D9E48}" presName="sibTrans" presStyleCnt="0"/>
      <dgm:spPr/>
    </dgm:pt>
    <dgm:pt modelId="{2FCDF40E-6763-4B5D-922D-E404C15BB0D4}" type="pres">
      <dgm:prSet presAssocID="{9BC52183-6AF2-47A5-A11B-2299F0781677}" presName="comp" presStyleCnt="0"/>
      <dgm:spPr/>
    </dgm:pt>
    <dgm:pt modelId="{2C2D9FED-CD1D-4A02-A461-8D96FFB0120B}" type="pres">
      <dgm:prSet presAssocID="{9BC52183-6AF2-47A5-A11B-2299F0781677}" presName="rect2" presStyleLbl="node1" presStyleIdx="1" presStyleCnt="3">
        <dgm:presLayoutVars>
          <dgm:bulletEnabled val="1"/>
        </dgm:presLayoutVars>
      </dgm:prSet>
      <dgm:spPr/>
    </dgm:pt>
    <dgm:pt modelId="{B967D626-005F-4488-BDBB-82743ABFA48F}" type="pres">
      <dgm:prSet presAssocID="{9BC52183-6AF2-47A5-A11B-2299F0781677}" presName="rect1" presStyleLbl="lnNode1" presStyleIdx="1" presStyleCnt="3"/>
      <dgm:spPr/>
    </dgm:pt>
    <dgm:pt modelId="{962EBAE9-CDA4-4F7B-8783-BB974DEC79DF}" type="pres">
      <dgm:prSet presAssocID="{6A63B862-B904-44D7-96C1-FF9035E36E51}" presName="sibTrans" presStyleCnt="0"/>
      <dgm:spPr/>
    </dgm:pt>
    <dgm:pt modelId="{B24C6CFE-0710-4C67-8FC3-B49055AA5172}" type="pres">
      <dgm:prSet presAssocID="{A278826B-1859-4E5F-81B2-B7F7746B6FC6}" presName="comp" presStyleCnt="0"/>
      <dgm:spPr/>
    </dgm:pt>
    <dgm:pt modelId="{24D77451-88AB-4423-92E3-7251E4DA259B}" type="pres">
      <dgm:prSet presAssocID="{A278826B-1859-4E5F-81B2-B7F7746B6FC6}" presName="rect2" presStyleLbl="node1" presStyleIdx="2" presStyleCnt="3">
        <dgm:presLayoutVars>
          <dgm:bulletEnabled val="1"/>
        </dgm:presLayoutVars>
      </dgm:prSet>
      <dgm:spPr/>
    </dgm:pt>
    <dgm:pt modelId="{A2AB5EF3-71F2-4090-9577-6619BA9E6C21}" type="pres">
      <dgm:prSet presAssocID="{A278826B-1859-4E5F-81B2-B7F7746B6FC6}" presName="rect1" presStyleLbl="lnNode1" presStyleIdx="2" presStyleCnt="3"/>
      <dgm:spPr/>
    </dgm:pt>
  </dgm:ptLst>
  <dgm:cxnLst>
    <dgm:cxn modelId="{27F860FB-077A-4A0D-9C3D-8A7DCD87B20C}" srcId="{863613B2-C697-4397-A998-DB8C70FD917D}" destId="{A278826B-1859-4E5F-81B2-B7F7746B6FC6}" srcOrd="2" destOrd="0" parTransId="{18A51EFE-6FED-4B09-B1F0-81924213ABF7}" sibTransId="{872C69C4-9A4A-4C05-A7F1-60CC4CF29376}"/>
    <dgm:cxn modelId="{B57BACEF-100D-456C-A26D-19C972E5E88B}" type="presOf" srcId="{9BC52183-6AF2-47A5-A11B-2299F0781677}" destId="{2C2D9FED-CD1D-4A02-A461-8D96FFB0120B}" srcOrd="0" destOrd="0" presId="urn:microsoft.com/office/officeart/2008/layout/AlternatingPictureBlocks"/>
    <dgm:cxn modelId="{C97C60F5-9B00-474D-8ECE-D33F79DF4310}" type="presOf" srcId="{761306B1-41C9-4B90-BEE5-46EA5C938495}" destId="{55992118-A691-4C58-996D-EF1DB4B8ED36}" srcOrd="0" destOrd="0" presId="urn:microsoft.com/office/officeart/2008/layout/AlternatingPictureBlocks"/>
    <dgm:cxn modelId="{2C0309CD-F229-4B4D-90F9-A56690017615}" srcId="{863613B2-C697-4397-A998-DB8C70FD917D}" destId="{9BC52183-6AF2-47A5-A11B-2299F0781677}" srcOrd="1" destOrd="0" parTransId="{4EDF1D4C-CD06-4381-AA0A-AA1E98B3B551}" sibTransId="{6A63B862-B904-44D7-96C1-FF9035E36E51}"/>
    <dgm:cxn modelId="{2760DD03-A49F-4501-A09D-55D174C6E01D}" srcId="{863613B2-C697-4397-A998-DB8C70FD917D}" destId="{761306B1-41C9-4B90-BEE5-46EA5C938495}" srcOrd="0" destOrd="0" parTransId="{A4534FF1-0E53-4DC0-B81E-C6D0C34AE265}" sibTransId="{A3A28539-7442-4454-B6E6-A9DF658D9E48}"/>
    <dgm:cxn modelId="{E650E472-77CD-4EEA-AF61-5EB23E9E73C4}" type="presOf" srcId="{863613B2-C697-4397-A998-DB8C70FD917D}" destId="{9123F494-38FB-4BA7-A86E-89A5DCEAF743}" srcOrd="0" destOrd="0" presId="urn:microsoft.com/office/officeart/2008/layout/AlternatingPictureBlocks"/>
    <dgm:cxn modelId="{1BE2E039-CEF2-4B3B-A184-0C76AA9A9113}" type="presOf" srcId="{A278826B-1859-4E5F-81B2-B7F7746B6FC6}" destId="{24D77451-88AB-4423-92E3-7251E4DA259B}" srcOrd="0" destOrd="0" presId="urn:microsoft.com/office/officeart/2008/layout/AlternatingPictureBlocks"/>
    <dgm:cxn modelId="{851507C8-B393-4B49-A606-451F45EBCF40}" type="presParOf" srcId="{9123F494-38FB-4BA7-A86E-89A5DCEAF743}" destId="{68D3990C-9C0F-4980-831F-542A1ADFC282}" srcOrd="0" destOrd="0" presId="urn:microsoft.com/office/officeart/2008/layout/AlternatingPictureBlocks"/>
    <dgm:cxn modelId="{5C1C80C3-0470-4BB9-B4EA-C43BB6BB9E07}" type="presParOf" srcId="{68D3990C-9C0F-4980-831F-542A1ADFC282}" destId="{55992118-A691-4C58-996D-EF1DB4B8ED36}" srcOrd="0" destOrd="0" presId="urn:microsoft.com/office/officeart/2008/layout/AlternatingPictureBlocks"/>
    <dgm:cxn modelId="{9A64D826-6046-4F94-B8B2-1955E2FA63D4}" type="presParOf" srcId="{68D3990C-9C0F-4980-831F-542A1ADFC282}" destId="{7731A26C-D10D-4415-BC1E-AB3C8D6A05C8}" srcOrd="1" destOrd="0" presId="urn:microsoft.com/office/officeart/2008/layout/AlternatingPictureBlocks"/>
    <dgm:cxn modelId="{0C8EC21C-9341-4C88-8382-2F70FB69A149}" type="presParOf" srcId="{9123F494-38FB-4BA7-A86E-89A5DCEAF743}" destId="{D668E942-10EB-4F2D-A04B-214DC7A6A4BF}" srcOrd="1" destOrd="0" presId="urn:microsoft.com/office/officeart/2008/layout/AlternatingPictureBlocks"/>
    <dgm:cxn modelId="{D11288C9-8363-4BDF-8014-AEF66D9CB54E}" type="presParOf" srcId="{9123F494-38FB-4BA7-A86E-89A5DCEAF743}" destId="{2FCDF40E-6763-4B5D-922D-E404C15BB0D4}" srcOrd="2" destOrd="0" presId="urn:microsoft.com/office/officeart/2008/layout/AlternatingPictureBlocks"/>
    <dgm:cxn modelId="{9E0283C6-7B73-451D-9C89-83F3D7A1090A}" type="presParOf" srcId="{2FCDF40E-6763-4B5D-922D-E404C15BB0D4}" destId="{2C2D9FED-CD1D-4A02-A461-8D96FFB0120B}" srcOrd="0" destOrd="0" presId="urn:microsoft.com/office/officeart/2008/layout/AlternatingPictureBlocks"/>
    <dgm:cxn modelId="{350740C9-592F-4035-BD08-FBAEAE0D2534}" type="presParOf" srcId="{2FCDF40E-6763-4B5D-922D-E404C15BB0D4}" destId="{B967D626-005F-4488-BDBB-82743ABFA48F}" srcOrd="1" destOrd="0" presId="urn:microsoft.com/office/officeart/2008/layout/AlternatingPictureBlocks"/>
    <dgm:cxn modelId="{23FFD10D-C9F1-4AAC-B1B6-CE4170A858AF}" type="presParOf" srcId="{9123F494-38FB-4BA7-A86E-89A5DCEAF743}" destId="{962EBAE9-CDA4-4F7B-8783-BB974DEC79DF}" srcOrd="3" destOrd="0" presId="urn:microsoft.com/office/officeart/2008/layout/AlternatingPictureBlocks"/>
    <dgm:cxn modelId="{7A1F085C-6DA1-4B09-90BE-08128B884C08}" type="presParOf" srcId="{9123F494-38FB-4BA7-A86E-89A5DCEAF743}" destId="{B24C6CFE-0710-4C67-8FC3-B49055AA5172}" srcOrd="4" destOrd="0" presId="urn:microsoft.com/office/officeart/2008/layout/AlternatingPictureBlocks"/>
    <dgm:cxn modelId="{8AE73C2E-1DC3-4F07-B123-BFB392570451}" type="presParOf" srcId="{B24C6CFE-0710-4C67-8FC3-B49055AA5172}" destId="{24D77451-88AB-4423-92E3-7251E4DA259B}" srcOrd="0" destOrd="0" presId="urn:microsoft.com/office/officeart/2008/layout/AlternatingPictureBlocks"/>
    <dgm:cxn modelId="{59B46C49-ECFE-4DC9-A98C-A9FB9BD2F9E1}" type="presParOf" srcId="{B24C6CFE-0710-4C67-8FC3-B49055AA5172}" destId="{A2AB5EF3-71F2-4090-9577-6619BA9E6C21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26F00-3722-443D-A1E0-D9227607855B}">
      <dsp:nvSpPr>
        <dsp:cNvPr id="0" name=""/>
        <dsp:cNvSpPr/>
      </dsp:nvSpPr>
      <dsp:spPr>
        <a:xfrm>
          <a:off x="777658" y="386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Інститути розвитку громад</a:t>
          </a:r>
          <a:endParaRPr lang="ru-RU" sz="1800" kern="1200" dirty="0"/>
        </a:p>
      </dsp:txBody>
      <dsp:txXfrm>
        <a:off x="777658" y="386"/>
        <a:ext cx="1759908" cy="1055945"/>
      </dsp:txXfrm>
    </dsp:sp>
    <dsp:sp modelId="{283A5E93-F0F5-43A5-AC94-85F68C4DB628}">
      <dsp:nvSpPr>
        <dsp:cNvPr id="0" name=""/>
        <dsp:cNvSpPr/>
      </dsp:nvSpPr>
      <dsp:spPr>
        <a:xfrm>
          <a:off x="2713558" y="386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Підвищення інституційної спроможності</a:t>
          </a:r>
          <a:endParaRPr lang="ru-RU" sz="1800" kern="1200" dirty="0"/>
        </a:p>
      </dsp:txBody>
      <dsp:txXfrm>
        <a:off x="2713558" y="386"/>
        <a:ext cx="1759908" cy="1055945"/>
      </dsp:txXfrm>
    </dsp:sp>
    <dsp:sp modelId="{7305483E-26AC-4E12-A1FD-8A6030C2C928}">
      <dsp:nvSpPr>
        <dsp:cNvPr id="0" name=""/>
        <dsp:cNvSpPr/>
      </dsp:nvSpPr>
      <dsp:spPr>
        <a:xfrm>
          <a:off x="4649458" y="386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Обміну досвідом</a:t>
          </a:r>
          <a:endParaRPr lang="ru-RU" sz="1800" kern="1200" dirty="0"/>
        </a:p>
      </dsp:txBody>
      <dsp:txXfrm>
        <a:off x="4649458" y="386"/>
        <a:ext cx="1759908" cy="1055945"/>
      </dsp:txXfrm>
    </dsp:sp>
    <dsp:sp modelId="{622D4A83-BC37-4FB1-965B-E144DE27A1E0}">
      <dsp:nvSpPr>
        <dsp:cNvPr id="0" name=""/>
        <dsp:cNvSpPr/>
      </dsp:nvSpPr>
      <dsp:spPr>
        <a:xfrm>
          <a:off x="777658" y="1232323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Ресурсний паспорт громади</a:t>
          </a:r>
          <a:endParaRPr lang="ru-RU" sz="1800" kern="1200" dirty="0"/>
        </a:p>
      </dsp:txBody>
      <dsp:txXfrm>
        <a:off x="777658" y="1232323"/>
        <a:ext cx="1759908" cy="1055945"/>
      </dsp:txXfrm>
    </dsp:sp>
    <dsp:sp modelId="{A396A21A-1FE9-4229-A247-C2216A3711B3}">
      <dsp:nvSpPr>
        <dsp:cNvPr id="0" name=""/>
        <dsp:cNvSpPr/>
      </dsp:nvSpPr>
      <dsp:spPr>
        <a:xfrm>
          <a:off x="2713558" y="1232323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Публічно-приватне партнерство</a:t>
          </a:r>
          <a:endParaRPr lang="ru-RU" sz="1800" kern="1200" dirty="0"/>
        </a:p>
      </dsp:txBody>
      <dsp:txXfrm>
        <a:off x="2713558" y="1232323"/>
        <a:ext cx="1759908" cy="1055945"/>
      </dsp:txXfrm>
    </dsp:sp>
    <dsp:sp modelId="{7E5FEA14-85AA-48BD-B015-9FBC6E5AE860}">
      <dsp:nvSpPr>
        <dsp:cNvPr id="0" name=""/>
        <dsp:cNvSpPr/>
      </dsp:nvSpPr>
      <dsp:spPr>
        <a:xfrm>
          <a:off x="4649458" y="1232323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Транскордонне співробітництво</a:t>
          </a:r>
          <a:endParaRPr lang="ru-RU" sz="1800" kern="1200" dirty="0"/>
        </a:p>
      </dsp:txBody>
      <dsp:txXfrm>
        <a:off x="4649458" y="1232323"/>
        <a:ext cx="1759908" cy="1055945"/>
      </dsp:txXfrm>
    </dsp:sp>
    <dsp:sp modelId="{312D887D-AC0C-410C-86AB-BEDD873BF11C}">
      <dsp:nvSpPr>
        <dsp:cNvPr id="0" name=""/>
        <dsp:cNvSpPr/>
      </dsp:nvSpPr>
      <dsp:spPr>
        <a:xfrm>
          <a:off x="777658" y="2464259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Якість прийняття рішень</a:t>
          </a:r>
          <a:endParaRPr lang="ru-RU" sz="1800" kern="1200" dirty="0"/>
        </a:p>
      </dsp:txBody>
      <dsp:txXfrm>
        <a:off x="777658" y="2464259"/>
        <a:ext cx="1759908" cy="1055945"/>
      </dsp:txXfrm>
    </dsp:sp>
    <dsp:sp modelId="{DBCE4182-43C8-4514-B4B5-DFF44EFC3113}">
      <dsp:nvSpPr>
        <dsp:cNvPr id="0" name=""/>
        <dsp:cNvSpPr/>
      </dsp:nvSpPr>
      <dsp:spPr>
        <a:xfrm>
          <a:off x="2713558" y="2464259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ЦНАП</a:t>
          </a:r>
          <a:endParaRPr lang="ru-RU" sz="1800" kern="1200" dirty="0"/>
        </a:p>
      </dsp:txBody>
      <dsp:txXfrm>
        <a:off x="2713558" y="2464259"/>
        <a:ext cx="1759908" cy="1055945"/>
      </dsp:txXfrm>
    </dsp:sp>
    <dsp:sp modelId="{E0B83184-D306-4B41-9764-C7793D653363}">
      <dsp:nvSpPr>
        <dsp:cNvPr id="0" name=""/>
        <dsp:cNvSpPr/>
      </dsp:nvSpPr>
      <dsp:spPr>
        <a:xfrm>
          <a:off x="4649458" y="2464259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Електронне врядування</a:t>
          </a:r>
          <a:endParaRPr lang="ru-RU" sz="1800" kern="1200" dirty="0"/>
        </a:p>
      </dsp:txBody>
      <dsp:txXfrm>
        <a:off x="4649458" y="2464259"/>
        <a:ext cx="1759908" cy="1055945"/>
      </dsp:txXfrm>
    </dsp:sp>
    <dsp:sp modelId="{5CF43221-0660-4A19-B096-AF9D0F753C9B}">
      <dsp:nvSpPr>
        <dsp:cNvPr id="0" name=""/>
        <dsp:cNvSpPr/>
      </dsp:nvSpPr>
      <dsp:spPr>
        <a:xfrm>
          <a:off x="1745608" y="3696195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Індустріальні парки</a:t>
          </a:r>
          <a:endParaRPr lang="ru-RU" sz="1800" kern="1200" dirty="0"/>
        </a:p>
      </dsp:txBody>
      <dsp:txXfrm>
        <a:off x="1745608" y="3696195"/>
        <a:ext cx="1759908" cy="1055945"/>
      </dsp:txXfrm>
    </dsp:sp>
    <dsp:sp modelId="{75F0917E-1574-43AD-BE58-76C9E0EAB075}">
      <dsp:nvSpPr>
        <dsp:cNvPr id="0" name=""/>
        <dsp:cNvSpPr/>
      </dsp:nvSpPr>
      <dsp:spPr>
        <a:xfrm>
          <a:off x="3681508" y="3696195"/>
          <a:ext cx="1759908" cy="1055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Діалог з бізнесом</a:t>
          </a:r>
          <a:endParaRPr lang="ru-RU" sz="1800" kern="1200" dirty="0"/>
        </a:p>
      </dsp:txBody>
      <dsp:txXfrm>
        <a:off x="3681508" y="3696195"/>
        <a:ext cx="1759908" cy="1055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CF200-316A-4881-B516-428C87A0CBCC}">
      <dsp:nvSpPr>
        <dsp:cNvPr id="0" name=""/>
        <dsp:cNvSpPr/>
      </dsp:nvSpPr>
      <dsp:spPr>
        <a:xfrm rot="5400000">
          <a:off x="3795804" y="588036"/>
          <a:ext cx="2492975" cy="21688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Доступ до комунального майна</a:t>
          </a:r>
          <a:endParaRPr lang="ru-RU" sz="1700" kern="1200" dirty="0"/>
        </a:p>
      </dsp:txBody>
      <dsp:txXfrm rot="-5400000">
        <a:off x="4295832" y="814482"/>
        <a:ext cx="1492918" cy="1715997"/>
      </dsp:txXfrm>
    </dsp:sp>
    <dsp:sp modelId="{0BECAA77-05AD-41CB-BBB2-612998C95FFC}">
      <dsp:nvSpPr>
        <dsp:cNvPr id="0" name=""/>
        <dsp:cNvSpPr/>
      </dsp:nvSpPr>
      <dsp:spPr>
        <a:xfrm>
          <a:off x="6192551" y="924588"/>
          <a:ext cx="2782160" cy="1495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2B44D-C90A-48A6-8375-25AAB11E83F4}">
      <dsp:nvSpPr>
        <dsp:cNvPr id="0" name=""/>
        <dsp:cNvSpPr/>
      </dsp:nvSpPr>
      <dsp:spPr>
        <a:xfrm rot="5400000">
          <a:off x="1453404" y="588036"/>
          <a:ext cx="2492975" cy="21688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Розвиток інфраструктури</a:t>
          </a:r>
          <a:endParaRPr lang="ru-RU" sz="1700" kern="1200" dirty="0"/>
        </a:p>
      </dsp:txBody>
      <dsp:txXfrm rot="-5400000">
        <a:off x="1953432" y="814482"/>
        <a:ext cx="1492918" cy="1715997"/>
      </dsp:txXfrm>
    </dsp:sp>
    <dsp:sp modelId="{9B20D39E-F0DC-4765-B0C7-BC5FA214A2AC}">
      <dsp:nvSpPr>
        <dsp:cNvPr id="0" name=""/>
        <dsp:cNvSpPr/>
      </dsp:nvSpPr>
      <dsp:spPr>
        <a:xfrm rot="5400000">
          <a:off x="269996" y="2698091"/>
          <a:ext cx="2492975" cy="21688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Громадський простір</a:t>
          </a:r>
          <a:endParaRPr lang="ru-RU" sz="1700" kern="1200" dirty="0"/>
        </a:p>
      </dsp:txBody>
      <dsp:txXfrm rot="-5400000">
        <a:off x="770024" y="2924537"/>
        <a:ext cx="1492918" cy="1715997"/>
      </dsp:txXfrm>
    </dsp:sp>
    <dsp:sp modelId="{E0877FC2-C101-42F8-B986-49D319882CA0}">
      <dsp:nvSpPr>
        <dsp:cNvPr id="0" name=""/>
        <dsp:cNvSpPr/>
      </dsp:nvSpPr>
      <dsp:spPr>
        <a:xfrm>
          <a:off x="0" y="3040626"/>
          <a:ext cx="2692413" cy="1495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B2104-2F97-48A3-9155-7EC83EA4C631}">
      <dsp:nvSpPr>
        <dsp:cNvPr id="0" name=""/>
        <dsp:cNvSpPr/>
      </dsp:nvSpPr>
      <dsp:spPr>
        <a:xfrm rot="5400000">
          <a:off x="4962517" y="2704074"/>
          <a:ext cx="2492975" cy="21688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Центри ділової активності</a:t>
          </a:r>
          <a:endParaRPr lang="ru-RU" sz="1700" kern="1200" dirty="0"/>
        </a:p>
      </dsp:txBody>
      <dsp:txXfrm rot="-5400000">
        <a:off x="5462545" y="2930520"/>
        <a:ext cx="1492918" cy="1715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0A699-141F-4EE2-940D-C122CC623674}">
      <dsp:nvSpPr>
        <dsp:cNvPr id="0" name=""/>
        <dsp:cNvSpPr/>
      </dsp:nvSpPr>
      <dsp:spPr>
        <a:xfrm>
          <a:off x="1099465" y="2407"/>
          <a:ext cx="2861896" cy="1717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Система освіти</a:t>
          </a:r>
          <a:endParaRPr lang="ru-RU" sz="3500" kern="1200" dirty="0"/>
        </a:p>
      </dsp:txBody>
      <dsp:txXfrm>
        <a:off x="1099465" y="2407"/>
        <a:ext cx="2861896" cy="1717137"/>
      </dsp:txXfrm>
    </dsp:sp>
    <dsp:sp modelId="{215B4B5A-5D4A-470D-85F0-05932DE9D63D}">
      <dsp:nvSpPr>
        <dsp:cNvPr id="0" name=""/>
        <dsp:cNvSpPr/>
      </dsp:nvSpPr>
      <dsp:spPr>
        <a:xfrm>
          <a:off x="4235101" y="0"/>
          <a:ext cx="2861896" cy="1717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Кваліфіковані працівники</a:t>
          </a:r>
          <a:endParaRPr lang="ru-RU" sz="3500" kern="1200" dirty="0"/>
        </a:p>
      </dsp:txBody>
      <dsp:txXfrm>
        <a:off x="4235101" y="0"/>
        <a:ext cx="2861896" cy="1717137"/>
      </dsp:txXfrm>
    </dsp:sp>
    <dsp:sp modelId="{0D6B5324-5B1D-4E22-97B8-F9E66E9E735C}">
      <dsp:nvSpPr>
        <dsp:cNvPr id="0" name=""/>
        <dsp:cNvSpPr/>
      </dsp:nvSpPr>
      <dsp:spPr>
        <a:xfrm>
          <a:off x="2673507" y="2005734"/>
          <a:ext cx="2861896" cy="1717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Підвищення кваліфікації</a:t>
          </a:r>
          <a:endParaRPr lang="ru-RU" sz="3500" kern="1200" dirty="0"/>
        </a:p>
      </dsp:txBody>
      <dsp:txXfrm>
        <a:off x="2673507" y="2005734"/>
        <a:ext cx="2861896" cy="17171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92118-A691-4C58-996D-EF1DB4B8ED36}">
      <dsp:nvSpPr>
        <dsp:cNvPr id="0" name=""/>
        <dsp:cNvSpPr/>
      </dsp:nvSpPr>
      <dsp:spPr>
        <a:xfrm>
          <a:off x="2895996" y="2517"/>
          <a:ext cx="3104354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Спрощення умов інвестування</a:t>
          </a:r>
          <a:endParaRPr lang="ru-RU" sz="2800" kern="1200" dirty="0"/>
        </a:p>
      </dsp:txBody>
      <dsp:txXfrm>
        <a:off x="2895996" y="2517"/>
        <a:ext cx="3104354" cy="1404049"/>
      </dsp:txXfrm>
    </dsp:sp>
    <dsp:sp modelId="{7731A26C-D10D-4415-BC1E-AB3C8D6A05C8}">
      <dsp:nvSpPr>
        <dsp:cNvPr id="0" name=""/>
        <dsp:cNvSpPr/>
      </dsp:nvSpPr>
      <dsp:spPr>
        <a:xfrm>
          <a:off x="1366986" y="2517"/>
          <a:ext cx="1390009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D9FED-CD1D-4A02-A461-8D96FFB0120B}">
      <dsp:nvSpPr>
        <dsp:cNvPr id="0" name=""/>
        <dsp:cNvSpPr/>
      </dsp:nvSpPr>
      <dsp:spPr>
        <a:xfrm>
          <a:off x="1366986" y="1638235"/>
          <a:ext cx="3104354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Аналіз ринку та інформування бізнесу</a:t>
          </a:r>
          <a:endParaRPr lang="ru-RU" sz="2800" kern="1200" dirty="0"/>
        </a:p>
      </dsp:txBody>
      <dsp:txXfrm>
        <a:off x="1366986" y="1638235"/>
        <a:ext cx="3104354" cy="1404049"/>
      </dsp:txXfrm>
    </dsp:sp>
    <dsp:sp modelId="{B967D626-005F-4488-BDBB-82743ABFA48F}">
      <dsp:nvSpPr>
        <dsp:cNvPr id="0" name=""/>
        <dsp:cNvSpPr/>
      </dsp:nvSpPr>
      <dsp:spPr>
        <a:xfrm>
          <a:off x="4610341" y="1638235"/>
          <a:ext cx="1390009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7451-88AB-4423-92E3-7251E4DA259B}">
      <dsp:nvSpPr>
        <dsp:cNvPr id="0" name=""/>
        <dsp:cNvSpPr/>
      </dsp:nvSpPr>
      <dsp:spPr>
        <a:xfrm>
          <a:off x="2895996" y="3273953"/>
          <a:ext cx="3104354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Спрямування інвестицій</a:t>
          </a:r>
          <a:endParaRPr lang="ru-RU" sz="2800" kern="1200" dirty="0"/>
        </a:p>
      </dsp:txBody>
      <dsp:txXfrm>
        <a:off x="2895996" y="3273953"/>
        <a:ext cx="3104354" cy="1404049"/>
      </dsp:txXfrm>
    </dsp:sp>
    <dsp:sp modelId="{A2AB5EF3-71F2-4090-9577-6619BA9E6C21}">
      <dsp:nvSpPr>
        <dsp:cNvPr id="0" name=""/>
        <dsp:cNvSpPr/>
      </dsp:nvSpPr>
      <dsp:spPr>
        <a:xfrm>
          <a:off x="1366986" y="3273953"/>
          <a:ext cx="1390009" cy="140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B2880F77-5420-42F4-9552-21328CB0266B}" type="datetime7">
              <a:rPr lang="ru-RU" smtClean="0"/>
              <a:t>ноя-16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546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30546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F9FE9F7-81EF-4B59-884C-42D1132C3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10661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AF45CD77-318A-4221-A22C-FF90E264F734}" type="datetime7">
              <a:rPr lang="ru-RU" smtClean="0"/>
              <a:t>ноя-16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15273"/>
            <a:ext cx="5437188" cy="4468018"/>
          </a:xfrm>
          <a:prstGeom prst="rect">
            <a:avLst/>
          </a:prstGeom>
        </p:spPr>
        <p:txBody>
          <a:bodyPr vert="horz" lIns="91303" tIns="45651" rIns="91303" bIns="4565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546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55" y="9430546"/>
            <a:ext cx="2946135" cy="49609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6DEBAF7-F707-48AD-B4FC-12868E449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8746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C49C-0CBD-4775-AA9C-3A5B50A09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</a:rPr>
              <a:t>Центр аналізу та розробки законодавства</a:t>
            </a:r>
          </a:p>
          <a:p>
            <a:pPr algn="r">
              <a:spcBef>
                <a:spcPts val="0"/>
              </a:spcBef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</a:rPr>
              <a:t>Пітцик Ігор, аналітик центру</a:t>
            </a:r>
          </a:p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uk-UA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місцевого самоврядування «Секторальні реформи</a:t>
            </a:r>
          </a:p>
          <a:p>
            <a:pPr algn="l">
              <a:spcBef>
                <a:spcPts val="0"/>
              </a:spcBef>
            </a:pPr>
            <a:r>
              <a:rPr lang="uk-UA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призмі децентралізації: місцеві фінанси, сталий розвиток,</a:t>
            </a:r>
          </a:p>
          <a:p>
            <a:pPr algn="l">
              <a:spcBef>
                <a:spcPts val="0"/>
              </a:spcBef>
            </a:pPr>
            <a:r>
              <a:rPr lang="uk-UA" sz="14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uk-UA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емля та майно, житлово-комунальне господарство</a:t>
            </a:r>
            <a:r>
              <a:rPr lang="uk-UA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l">
              <a:spcBef>
                <a:spcPts val="0"/>
              </a:spcBef>
            </a:pPr>
            <a:r>
              <a:rPr lang="uk-UA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листопада 2016 року, </a:t>
            </a:r>
            <a:r>
              <a:rPr lang="uk-UA" sz="1400" b="1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м.Харків</a:t>
            </a:r>
            <a:endParaRPr lang="uk-UA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231715"/>
            <a:ext cx="7772400" cy="2269293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Стратегія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сталого економічного розвитку</a:t>
            </a:r>
            <a:r>
              <a:rPr lang="uk-UA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006661"/>
            <a:ext cx="2295380" cy="1206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3287" y="1223628"/>
            <a:ext cx="846718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ОМС можуть сприяти створенню робочих місць, підвищувати продуктивність праці та доходи місцевих бюджетів через чотири категорії інтервенцій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286" y="2729300"/>
            <a:ext cx="1869033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pPr algn="ctr"/>
            <a:r>
              <a:rPr lang="ru-RU" b="1" dirty="0" err="1" smtClean="0"/>
              <a:t>Інституційна</a:t>
            </a:r>
            <a:r>
              <a:rPr lang="ru-RU" b="1" dirty="0" smtClean="0"/>
              <a:t> </a:t>
            </a:r>
            <a:r>
              <a:rPr lang="ru-RU" b="1" dirty="0" err="1"/>
              <a:t>спроможність</a:t>
            </a:r>
            <a:r>
              <a:rPr lang="ru-RU" b="1" dirty="0"/>
              <a:t> та </a:t>
            </a:r>
            <a:r>
              <a:rPr lang="ru-RU" b="1" dirty="0" err="1"/>
              <a:t>регуляторна</a:t>
            </a:r>
            <a:r>
              <a:rPr lang="ru-RU" b="1" dirty="0"/>
              <a:t> </a:t>
            </a:r>
            <a:r>
              <a:rPr lang="ru-RU" b="1" dirty="0" err="1"/>
              <a:t>політика</a:t>
            </a:r>
            <a:endParaRPr lang="ru-RU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9" y="2861189"/>
            <a:ext cx="1788237" cy="1788237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510789" y="2741911"/>
            <a:ext cx="187858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pPr algn="ctr"/>
            <a:r>
              <a:rPr lang="ru-RU" b="1" dirty="0" err="1"/>
              <a:t>Інфраструктура</a:t>
            </a:r>
            <a:r>
              <a:rPr lang="ru-RU" b="1" dirty="0"/>
              <a:t> та </a:t>
            </a:r>
            <a:r>
              <a:rPr lang="ru-RU" b="1" dirty="0" err="1" smtClean="0"/>
              <a:t>містобудування</a:t>
            </a:r>
            <a:endParaRPr lang="ru-RU" b="1" dirty="0" smtClean="0"/>
          </a:p>
          <a:p>
            <a:pPr algn="ctr"/>
            <a:endParaRPr lang="ru-RU" b="1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468" y="2920728"/>
            <a:ext cx="1579896" cy="157989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675206" y="2754578"/>
            <a:ext cx="1908597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pPr algn="ctr"/>
            <a:r>
              <a:rPr lang="ru-RU" b="1" dirty="0" err="1"/>
              <a:t>Робоча</a:t>
            </a:r>
            <a:r>
              <a:rPr lang="ru-RU" b="1" dirty="0"/>
              <a:t> </a:t>
            </a:r>
            <a:r>
              <a:rPr lang="ru-RU" b="1" dirty="0" smtClean="0"/>
              <a:t>сила</a:t>
            </a:r>
          </a:p>
          <a:p>
            <a:pPr algn="ctr"/>
            <a:r>
              <a:rPr lang="ru-RU" b="1" dirty="0"/>
              <a:t>т</a:t>
            </a:r>
            <a:r>
              <a:rPr lang="ru-RU" b="1" dirty="0" smtClean="0"/>
              <a:t>а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інновації</a:t>
            </a:r>
            <a:endParaRPr lang="ru-RU" b="1" dirty="0" smtClean="0"/>
          </a:p>
          <a:p>
            <a:pPr algn="ctr"/>
            <a:endParaRPr lang="ru-RU" b="1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10153" y="2901106"/>
            <a:ext cx="1838701" cy="18387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822973" y="2754578"/>
            <a:ext cx="1983982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pPr algn="ctr"/>
            <a:r>
              <a:rPr lang="ru-RU" b="1" dirty="0" err="1"/>
              <a:t>Підтримка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b="1" dirty="0" err="1"/>
              <a:t>п</a:t>
            </a:r>
            <a:r>
              <a:rPr lang="ru-RU" b="1" dirty="0" err="1" smtClean="0"/>
              <a:t>ідприємництва</a:t>
            </a:r>
            <a:endParaRPr lang="ru-RU" b="1" dirty="0" smtClean="0"/>
          </a:p>
          <a:p>
            <a:pPr algn="ctr"/>
            <a:endParaRPr lang="uk-UA" b="1" dirty="0" smtClean="0"/>
          </a:p>
          <a:p>
            <a:pPr algn="ctr"/>
            <a:endParaRPr lang="ru-RU" b="1" dirty="0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92" y="2983335"/>
            <a:ext cx="1543943" cy="154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25319547"/>
              </p:ext>
            </p:extLst>
          </p:nvPr>
        </p:nvGraphicFramePr>
        <p:xfrm>
          <a:off x="1475656" y="1628800"/>
          <a:ext cx="718702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071546"/>
            <a:ext cx="9381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Інституційна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спроможність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регуляторна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політика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031015218"/>
              </p:ext>
            </p:extLst>
          </p:nvPr>
        </p:nvGraphicFramePr>
        <p:xfrm>
          <a:off x="899592" y="1397000"/>
          <a:ext cx="8974712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7584" y="1231715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Інфраструктура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містобудування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89630100"/>
              </p:ext>
            </p:extLst>
          </p:nvPr>
        </p:nvGraphicFramePr>
        <p:xfrm>
          <a:off x="611560" y="2011349"/>
          <a:ext cx="8208912" cy="3725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99776" y="1260859"/>
            <a:ext cx="7344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Робоча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сила та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інновації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30686517"/>
              </p:ext>
            </p:extLst>
          </p:nvPr>
        </p:nvGraphicFramePr>
        <p:xfrm>
          <a:off x="1012632" y="1772816"/>
          <a:ext cx="7367337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6024" y="107154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Підтримка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підприємництва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000372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Дякуємо за увагу!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085184"/>
            <a:ext cx="2367388" cy="1346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149</Words>
  <Application>Microsoft Office PowerPoint</Application>
  <PresentationFormat>Экран (4:3)</PresentationFormat>
  <Paragraphs>78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Arial Cyr</vt:lpstr>
      <vt:lpstr>Calibri</vt:lpstr>
      <vt:lpstr>Тема Office</vt:lpstr>
      <vt:lpstr>Стратегія сталого економічного розвитку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Місцеве самоврядування - 2015  Перший етап реалізації реформи</dc:title>
  <dc:creator>Parkhomenko</dc:creator>
  <cp:lastModifiedBy>Админ</cp:lastModifiedBy>
  <cp:revision>190</cp:revision>
  <cp:lastPrinted>2016-06-15T22:46:49Z</cp:lastPrinted>
  <dcterms:created xsi:type="dcterms:W3CDTF">2016-02-23T07:43:54Z</dcterms:created>
  <dcterms:modified xsi:type="dcterms:W3CDTF">2016-11-23T20:24:15Z</dcterms:modified>
</cp:coreProperties>
</file>