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58" r:id="rId2"/>
    <p:sldId id="269" r:id="rId3"/>
    <p:sldId id="288" r:id="rId4"/>
    <p:sldId id="291" r:id="rId5"/>
    <p:sldId id="292" r:id="rId6"/>
    <p:sldId id="289" r:id="rId7"/>
    <p:sldId id="290" r:id="rId8"/>
    <p:sldId id="275" r:id="rId9"/>
  </p:sldIdLst>
  <p:sldSz cx="12192000" cy="6858000"/>
  <p:notesSz cx="6858000" cy="9144000"/>
  <p:embeddedFontLst>
    <p:embeddedFont>
      <p:font typeface="Roboto Light" panose="020B0604020202020204" charset="0"/>
      <p:regular r:id="rId11"/>
      <p:bold r:id="rId12"/>
      <p:italic r:id="rId13"/>
      <p:boldItalic r:id="rId14"/>
    </p:embeddedFont>
    <p:embeddedFont>
      <p:font typeface="Roboto" panose="020B060402020202020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Помірний стиль 4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70" d="100"/>
          <a:sy n="70" d="100"/>
        </p:scale>
        <p:origin x="66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65E48F-7310-4C52-9F3A-4169DEF71D2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D7C8C58-33DF-4164-A9EA-00B068D4287E}">
      <dgm:prSet phldrT="[Текст]" custT="1"/>
      <dgm:spPr/>
      <dgm:t>
        <a:bodyPr/>
        <a:lstStyle/>
        <a:p>
          <a:r>
            <a:rPr lang="uk-UA" sz="1800" b="1" dirty="0" smtClean="0">
              <a:latin typeface="Roboto" panose="020B0604020202020204" charset="0"/>
              <a:ea typeface="Roboto" panose="020B0604020202020204" charset="0"/>
            </a:rPr>
            <a:t>Департамент </a:t>
          </a:r>
        </a:p>
        <a:p>
          <a:r>
            <a:rPr lang="uk-UA" sz="1800" b="1" dirty="0" smtClean="0">
              <a:latin typeface="Roboto" panose="020B0604020202020204" charset="0"/>
              <a:ea typeface="Roboto" panose="020B0604020202020204" charset="0"/>
            </a:rPr>
            <a:t>(виконавчий орган)</a:t>
          </a:r>
          <a:endParaRPr lang="uk-UA" sz="1800" b="1" dirty="0">
            <a:latin typeface="Roboto" panose="020B0604020202020204" charset="0"/>
            <a:ea typeface="Roboto" panose="020B0604020202020204" charset="0"/>
          </a:endParaRPr>
        </a:p>
      </dgm:t>
    </dgm:pt>
    <dgm:pt modelId="{E0F1E742-D080-4AED-A777-7BF609D9F32A}" type="parTrans" cxnId="{1B753B4A-DD4A-48C8-BD86-AD24432969C7}">
      <dgm:prSet/>
      <dgm:spPr/>
      <dgm:t>
        <a:bodyPr/>
        <a:lstStyle/>
        <a:p>
          <a:endParaRPr lang="uk-UA" sz="2400">
            <a:latin typeface="Roboto" panose="020B0604020202020204" charset="0"/>
            <a:ea typeface="Roboto" panose="020B0604020202020204" charset="0"/>
          </a:endParaRPr>
        </a:p>
      </dgm:t>
    </dgm:pt>
    <dgm:pt modelId="{5613A9D0-71FD-4439-9D8A-D02E653D94A3}" type="sibTrans" cxnId="{1B753B4A-DD4A-48C8-BD86-AD24432969C7}">
      <dgm:prSet/>
      <dgm:spPr/>
      <dgm:t>
        <a:bodyPr/>
        <a:lstStyle/>
        <a:p>
          <a:endParaRPr lang="uk-UA" sz="2400">
            <a:latin typeface="Roboto" panose="020B0604020202020204" charset="0"/>
            <a:ea typeface="Roboto" panose="020B0604020202020204" charset="0"/>
          </a:endParaRPr>
        </a:p>
      </dgm:t>
    </dgm:pt>
    <dgm:pt modelId="{58020D99-F5EC-422C-AB1B-F6E41993C21E}">
      <dgm:prSet phldrT="[Текст]" custT="1"/>
      <dgm:spPr/>
      <dgm:t>
        <a:bodyPr/>
        <a:lstStyle/>
        <a:p>
          <a:r>
            <a:rPr lang="uk-UA" sz="1400" dirty="0" smtClean="0">
              <a:latin typeface="Roboto" panose="020B0604020202020204" charset="0"/>
              <a:ea typeface="Roboto" panose="020B0604020202020204" charset="0"/>
            </a:rPr>
            <a:t>очолює директор</a:t>
          </a:r>
          <a:endParaRPr lang="uk-UA" sz="1400" dirty="0">
            <a:latin typeface="Roboto" panose="020B0604020202020204" charset="0"/>
            <a:ea typeface="Roboto" panose="020B0604020202020204" charset="0"/>
          </a:endParaRPr>
        </a:p>
      </dgm:t>
    </dgm:pt>
    <dgm:pt modelId="{C06C16FC-0F9E-48B5-9011-D854358DA34C}" type="parTrans" cxnId="{63966427-981D-4698-98B0-F59C6A69BA3C}">
      <dgm:prSet/>
      <dgm:spPr/>
      <dgm:t>
        <a:bodyPr/>
        <a:lstStyle/>
        <a:p>
          <a:endParaRPr lang="uk-UA" sz="2400">
            <a:latin typeface="Roboto" panose="020B0604020202020204" charset="0"/>
            <a:ea typeface="Roboto" panose="020B0604020202020204" charset="0"/>
          </a:endParaRPr>
        </a:p>
      </dgm:t>
    </dgm:pt>
    <dgm:pt modelId="{18807786-0FFE-406E-863E-3FB2E8C5DA18}" type="sibTrans" cxnId="{63966427-981D-4698-98B0-F59C6A69BA3C}">
      <dgm:prSet/>
      <dgm:spPr/>
      <dgm:t>
        <a:bodyPr/>
        <a:lstStyle/>
        <a:p>
          <a:endParaRPr lang="uk-UA" sz="2400">
            <a:latin typeface="Roboto" panose="020B0604020202020204" charset="0"/>
            <a:ea typeface="Roboto" panose="020B0604020202020204" charset="0"/>
          </a:endParaRPr>
        </a:p>
      </dgm:t>
    </dgm:pt>
    <dgm:pt modelId="{DA909349-1CB0-4227-A2CF-9837C62781D4}">
      <dgm:prSet phldrT="[Текст]" custT="1"/>
      <dgm:spPr/>
      <dgm:t>
        <a:bodyPr/>
        <a:lstStyle/>
        <a:p>
          <a:r>
            <a:rPr lang="uk-UA" sz="1800" b="1" dirty="0" smtClean="0">
              <a:latin typeface="Roboto" panose="020B0604020202020204" charset="0"/>
              <a:ea typeface="Roboto" panose="020B0604020202020204" charset="0"/>
            </a:rPr>
            <a:t>Управління/відділ </a:t>
          </a:r>
        </a:p>
        <a:p>
          <a:r>
            <a:rPr lang="uk-UA" sz="1800" b="1" dirty="0" smtClean="0">
              <a:latin typeface="Roboto" panose="020B0604020202020204" charset="0"/>
              <a:ea typeface="Roboto" panose="020B0604020202020204" charset="0"/>
            </a:rPr>
            <a:t>(виконавчий орган)</a:t>
          </a:r>
          <a:endParaRPr lang="uk-UA" sz="1800" b="1" dirty="0">
            <a:latin typeface="Roboto" panose="020B0604020202020204" charset="0"/>
            <a:ea typeface="Roboto" panose="020B0604020202020204" charset="0"/>
          </a:endParaRPr>
        </a:p>
      </dgm:t>
    </dgm:pt>
    <dgm:pt modelId="{A892C8A9-777C-42C5-ABA9-E7BDE10CBEB2}" type="parTrans" cxnId="{79277FC7-6790-46E2-B0D1-94A3347579ED}">
      <dgm:prSet/>
      <dgm:spPr/>
      <dgm:t>
        <a:bodyPr/>
        <a:lstStyle/>
        <a:p>
          <a:endParaRPr lang="uk-UA" sz="2400">
            <a:latin typeface="Roboto" panose="020B0604020202020204" charset="0"/>
            <a:ea typeface="Roboto" panose="020B0604020202020204" charset="0"/>
          </a:endParaRPr>
        </a:p>
      </dgm:t>
    </dgm:pt>
    <dgm:pt modelId="{04612965-3AFE-497A-B198-7B5445BA885C}" type="sibTrans" cxnId="{79277FC7-6790-46E2-B0D1-94A3347579ED}">
      <dgm:prSet/>
      <dgm:spPr/>
      <dgm:t>
        <a:bodyPr/>
        <a:lstStyle/>
        <a:p>
          <a:endParaRPr lang="uk-UA" sz="2400">
            <a:latin typeface="Roboto" panose="020B0604020202020204" charset="0"/>
            <a:ea typeface="Roboto" panose="020B0604020202020204" charset="0"/>
          </a:endParaRPr>
        </a:p>
      </dgm:t>
    </dgm:pt>
    <dgm:pt modelId="{49DD0C21-CC70-4139-97C6-9A67AB428717}">
      <dgm:prSet phldrT="[Текст]" custT="1"/>
      <dgm:spPr/>
      <dgm:t>
        <a:bodyPr/>
        <a:lstStyle/>
        <a:p>
          <a:r>
            <a:rPr lang="uk-UA" sz="1400" dirty="0" smtClean="0">
              <a:latin typeface="Roboto" panose="020B0604020202020204" charset="0"/>
              <a:ea typeface="Roboto" panose="020B0604020202020204" charset="0"/>
            </a:rPr>
            <a:t>очолює начальник</a:t>
          </a:r>
          <a:endParaRPr lang="uk-UA" sz="1400" dirty="0">
            <a:latin typeface="Roboto" panose="020B0604020202020204" charset="0"/>
            <a:ea typeface="Roboto" panose="020B0604020202020204" charset="0"/>
          </a:endParaRPr>
        </a:p>
      </dgm:t>
    </dgm:pt>
    <dgm:pt modelId="{4E74E284-E982-4026-A033-978FAC77483E}" type="parTrans" cxnId="{5ACC55DE-3204-492B-8F7F-2F1EF97D7B79}">
      <dgm:prSet/>
      <dgm:spPr/>
      <dgm:t>
        <a:bodyPr/>
        <a:lstStyle/>
        <a:p>
          <a:endParaRPr lang="uk-UA" sz="2400">
            <a:latin typeface="Roboto" panose="020B0604020202020204" charset="0"/>
            <a:ea typeface="Roboto" panose="020B0604020202020204" charset="0"/>
          </a:endParaRPr>
        </a:p>
      </dgm:t>
    </dgm:pt>
    <dgm:pt modelId="{4EA7C7A9-DB0F-4E85-AFEE-44A7634BB983}" type="sibTrans" cxnId="{5ACC55DE-3204-492B-8F7F-2F1EF97D7B79}">
      <dgm:prSet/>
      <dgm:spPr/>
      <dgm:t>
        <a:bodyPr/>
        <a:lstStyle/>
        <a:p>
          <a:endParaRPr lang="uk-UA" sz="2400">
            <a:latin typeface="Roboto" panose="020B0604020202020204" charset="0"/>
            <a:ea typeface="Roboto" panose="020B0604020202020204" charset="0"/>
          </a:endParaRPr>
        </a:p>
      </dgm:t>
    </dgm:pt>
    <dgm:pt modelId="{C8238F22-030D-4CD1-A16B-4B6085487B06}">
      <dgm:prSet phldrT="[Текст]" custT="1"/>
      <dgm:spPr/>
      <dgm:t>
        <a:bodyPr/>
        <a:lstStyle/>
        <a:p>
          <a:r>
            <a:rPr lang="uk-UA" sz="1800" b="1" dirty="0" smtClean="0">
              <a:latin typeface="Roboto" panose="020B0604020202020204" charset="0"/>
              <a:ea typeface="Roboto" panose="020B0604020202020204" charset="0"/>
            </a:rPr>
            <a:t>Сектор</a:t>
          </a:r>
        </a:p>
        <a:p>
          <a:r>
            <a:rPr lang="uk-UA" sz="1800" b="1" dirty="0" smtClean="0">
              <a:latin typeface="Roboto" panose="020B0604020202020204" charset="0"/>
              <a:ea typeface="Roboto" panose="020B0604020202020204" charset="0"/>
            </a:rPr>
            <a:t>(виконавчий орган)</a:t>
          </a:r>
          <a:endParaRPr lang="uk-UA" sz="1800" b="1" dirty="0">
            <a:latin typeface="Roboto" panose="020B0604020202020204" charset="0"/>
            <a:ea typeface="Roboto" panose="020B0604020202020204" charset="0"/>
          </a:endParaRPr>
        </a:p>
      </dgm:t>
    </dgm:pt>
    <dgm:pt modelId="{619270C8-918F-46DD-ADF4-591A833C4C19}" type="parTrans" cxnId="{4E9CD736-9E46-4C5C-873D-CCAD436EA770}">
      <dgm:prSet/>
      <dgm:spPr/>
      <dgm:t>
        <a:bodyPr/>
        <a:lstStyle/>
        <a:p>
          <a:endParaRPr lang="uk-UA" sz="2400">
            <a:latin typeface="Roboto" panose="020B0604020202020204" charset="0"/>
            <a:ea typeface="Roboto" panose="020B0604020202020204" charset="0"/>
          </a:endParaRPr>
        </a:p>
      </dgm:t>
    </dgm:pt>
    <dgm:pt modelId="{AB1AB292-5FAD-452E-8729-4DBA49B96D77}" type="sibTrans" cxnId="{4E9CD736-9E46-4C5C-873D-CCAD436EA770}">
      <dgm:prSet/>
      <dgm:spPr/>
      <dgm:t>
        <a:bodyPr/>
        <a:lstStyle/>
        <a:p>
          <a:endParaRPr lang="uk-UA" sz="2400">
            <a:latin typeface="Roboto" panose="020B0604020202020204" charset="0"/>
            <a:ea typeface="Roboto" panose="020B0604020202020204" charset="0"/>
          </a:endParaRPr>
        </a:p>
      </dgm:t>
    </dgm:pt>
    <dgm:pt modelId="{63AE0BA9-01C2-4AF2-9B33-30C5530A10BC}">
      <dgm:prSet phldrT="[Текст]" custT="1"/>
      <dgm:spPr/>
      <dgm:t>
        <a:bodyPr/>
        <a:lstStyle/>
        <a:p>
          <a:r>
            <a:rPr lang="uk-UA" sz="1400" dirty="0" smtClean="0">
              <a:latin typeface="Roboto" panose="020B0604020202020204" charset="0"/>
              <a:ea typeface="Roboto" panose="020B0604020202020204" charset="0"/>
            </a:rPr>
            <a:t>очолює завідуючий</a:t>
          </a:r>
          <a:endParaRPr lang="uk-UA" sz="1400" dirty="0">
            <a:latin typeface="Roboto" panose="020B0604020202020204" charset="0"/>
            <a:ea typeface="Roboto" panose="020B0604020202020204" charset="0"/>
          </a:endParaRPr>
        </a:p>
      </dgm:t>
    </dgm:pt>
    <dgm:pt modelId="{111B3AD7-2F4C-4BC1-BAF3-89274C0405F3}" type="parTrans" cxnId="{AB38D2F7-DFF4-4D44-A54B-A30C457C10AF}">
      <dgm:prSet/>
      <dgm:spPr/>
      <dgm:t>
        <a:bodyPr/>
        <a:lstStyle/>
        <a:p>
          <a:endParaRPr lang="uk-UA" sz="2400">
            <a:latin typeface="Roboto" panose="020B0604020202020204" charset="0"/>
            <a:ea typeface="Roboto" panose="020B0604020202020204" charset="0"/>
          </a:endParaRPr>
        </a:p>
      </dgm:t>
    </dgm:pt>
    <dgm:pt modelId="{1A93D283-FDCF-4E74-875A-CC033BCDC25F}" type="sibTrans" cxnId="{AB38D2F7-DFF4-4D44-A54B-A30C457C10AF}">
      <dgm:prSet/>
      <dgm:spPr/>
      <dgm:t>
        <a:bodyPr/>
        <a:lstStyle/>
        <a:p>
          <a:endParaRPr lang="uk-UA" sz="2400">
            <a:latin typeface="Roboto" panose="020B0604020202020204" charset="0"/>
            <a:ea typeface="Roboto" panose="020B0604020202020204" charset="0"/>
          </a:endParaRPr>
        </a:p>
      </dgm:t>
    </dgm:pt>
    <dgm:pt modelId="{F1A20750-1580-47C0-BBB5-B7CB711B221F}">
      <dgm:prSet phldrT="[Текст]" custT="1"/>
      <dgm:spPr/>
      <dgm:t>
        <a:bodyPr/>
        <a:lstStyle/>
        <a:p>
          <a:endParaRPr lang="uk-UA" sz="1400" dirty="0">
            <a:latin typeface="Roboto" panose="020B0604020202020204" charset="0"/>
            <a:ea typeface="Roboto" panose="020B0604020202020204" charset="0"/>
          </a:endParaRPr>
        </a:p>
      </dgm:t>
    </dgm:pt>
    <dgm:pt modelId="{542C0E46-F8A5-4C7F-A3A2-8BBE4BAEFB6D}" type="parTrans" cxnId="{7D3E9D0A-6BC9-4506-9124-E6619A0483F7}">
      <dgm:prSet/>
      <dgm:spPr/>
      <dgm:t>
        <a:bodyPr/>
        <a:lstStyle/>
        <a:p>
          <a:endParaRPr lang="uk-UA"/>
        </a:p>
      </dgm:t>
    </dgm:pt>
    <dgm:pt modelId="{0D389D6F-F3A6-4BC8-8029-FE65DF235726}" type="sibTrans" cxnId="{7D3E9D0A-6BC9-4506-9124-E6619A0483F7}">
      <dgm:prSet/>
      <dgm:spPr/>
      <dgm:t>
        <a:bodyPr/>
        <a:lstStyle/>
        <a:p>
          <a:endParaRPr lang="uk-UA"/>
        </a:p>
      </dgm:t>
    </dgm:pt>
    <dgm:pt modelId="{F92D5B96-90CB-4363-B307-BE3EF1AB037A}">
      <dgm:prSet custT="1"/>
      <dgm:spPr/>
      <dgm:t>
        <a:bodyPr/>
        <a:lstStyle/>
        <a:p>
          <a:endParaRPr lang="uk-UA" sz="1400" dirty="0" smtClean="0">
            <a:latin typeface="Roboto" panose="020B0604020202020204" charset="0"/>
            <a:ea typeface="Roboto" panose="020B0604020202020204" charset="0"/>
          </a:endParaRPr>
        </a:p>
      </dgm:t>
    </dgm:pt>
    <dgm:pt modelId="{A37B89DA-624D-47BC-B4B6-69CB5E8DC8D0}" type="parTrans" cxnId="{8052F8F3-FF02-4718-A0ED-07D7B6731873}">
      <dgm:prSet/>
      <dgm:spPr/>
      <dgm:t>
        <a:bodyPr/>
        <a:lstStyle/>
        <a:p>
          <a:endParaRPr lang="uk-UA"/>
        </a:p>
      </dgm:t>
    </dgm:pt>
    <dgm:pt modelId="{F6008BEB-ACE4-4C66-926F-63310188654E}" type="sibTrans" cxnId="{8052F8F3-FF02-4718-A0ED-07D7B6731873}">
      <dgm:prSet/>
      <dgm:spPr/>
      <dgm:t>
        <a:bodyPr/>
        <a:lstStyle/>
        <a:p>
          <a:endParaRPr lang="uk-UA"/>
        </a:p>
      </dgm:t>
    </dgm:pt>
    <dgm:pt modelId="{C292A044-3D78-4AB5-92BD-78BC72855903}">
      <dgm:prSet custT="1"/>
      <dgm:spPr/>
      <dgm:t>
        <a:bodyPr/>
        <a:lstStyle/>
        <a:p>
          <a:r>
            <a:rPr lang="ru-RU" sz="1400" dirty="0" smtClean="0">
              <a:latin typeface="Roboto" panose="020B0604020202020204" charset="0"/>
              <a:ea typeface="Roboto" panose="020B0604020202020204" charset="0"/>
            </a:rPr>
            <a:t>не </a:t>
          </a:r>
          <a:r>
            <a:rPr lang="ru-RU" sz="1400" dirty="0" err="1" smtClean="0">
              <a:latin typeface="Roboto" panose="020B0604020202020204" charset="0"/>
              <a:ea typeface="Roboto" panose="020B0604020202020204" charset="0"/>
            </a:rPr>
            <a:t>менше</a:t>
          </a:r>
          <a:r>
            <a:rPr lang="ru-RU" sz="1400" dirty="0" smtClean="0">
              <a:latin typeface="Roboto" panose="020B0604020202020204" charset="0"/>
              <a:ea typeface="Roboto" panose="020B0604020202020204" charset="0"/>
            </a:rPr>
            <a:t>, </a:t>
          </a:r>
          <a:r>
            <a:rPr lang="ru-RU" sz="1400" dirty="0" err="1" smtClean="0">
              <a:latin typeface="Roboto" panose="020B0604020202020204" charset="0"/>
              <a:ea typeface="Roboto" panose="020B0604020202020204" charset="0"/>
            </a:rPr>
            <a:t>ніж</a:t>
          </a:r>
          <a:r>
            <a:rPr lang="ru-RU" sz="1400" dirty="0" smtClean="0">
              <a:latin typeface="Roboto" panose="020B0604020202020204" charset="0"/>
              <a:ea typeface="Roboto" panose="020B0604020202020204" charset="0"/>
            </a:rPr>
            <a:t> 2 </a:t>
          </a:r>
          <a:r>
            <a:rPr lang="ru-RU" sz="1400" dirty="0" err="1" smtClean="0">
              <a:latin typeface="Roboto" panose="020B0604020202020204" charset="0"/>
              <a:ea typeface="Roboto" panose="020B0604020202020204" charset="0"/>
            </a:rPr>
            <a:t>відділи</a:t>
          </a:r>
          <a:endParaRPr lang="uk-UA" sz="1400" dirty="0" smtClean="0">
            <a:latin typeface="Roboto" panose="020B0604020202020204" charset="0"/>
            <a:ea typeface="Roboto" panose="020B0604020202020204" charset="0"/>
          </a:endParaRPr>
        </a:p>
      </dgm:t>
    </dgm:pt>
    <dgm:pt modelId="{610BC393-0992-4F02-9780-ED56A234689B}" type="parTrans" cxnId="{2F524E9D-3BA1-489D-8807-836EC63473ED}">
      <dgm:prSet/>
      <dgm:spPr/>
      <dgm:t>
        <a:bodyPr/>
        <a:lstStyle/>
        <a:p>
          <a:endParaRPr lang="uk-UA"/>
        </a:p>
      </dgm:t>
    </dgm:pt>
    <dgm:pt modelId="{EDC971CF-76A0-497B-B5A8-877897587B7E}" type="sibTrans" cxnId="{2F524E9D-3BA1-489D-8807-836EC63473ED}">
      <dgm:prSet/>
      <dgm:spPr/>
      <dgm:t>
        <a:bodyPr/>
        <a:lstStyle/>
        <a:p>
          <a:endParaRPr lang="uk-UA"/>
        </a:p>
      </dgm:t>
    </dgm:pt>
    <dgm:pt modelId="{B58059B6-88EC-4E4C-BCBA-C488E1741AFE}">
      <dgm:prSet custT="1"/>
      <dgm:spPr/>
      <dgm:t>
        <a:bodyPr/>
        <a:lstStyle/>
        <a:p>
          <a:endParaRPr lang="uk-UA" sz="1400" dirty="0" smtClean="0">
            <a:latin typeface="Roboto" panose="020B0604020202020204" charset="0"/>
            <a:ea typeface="Roboto" panose="020B0604020202020204" charset="0"/>
          </a:endParaRPr>
        </a:p>
      </dgm:t>
    </dgm:pt>
    <dgm:pt modelId="{DAF626DC-754A-4187-86D2-7C75BA9D434A}" type="parTrans" cxnId="{EB79617D-DB33-43FA-8D19-EA37241DF34D}">
      <dgm:prSet/>
      <dgm:spPr/>
      <dgm:t>
        <a:bodyPr/>
        <a:lstStyle/>
        <a:p>
          <a:endParaRPr lang="uk-UA"/>
        </a:p>
      </dgm:t>
    </dgm:pt>
    <dgm:pt modelId="{9FEEFDB9-C161-4573-A66E-52C461E35344}" type="sibTrans" cxnId="{EB79617D-DB33-43FA-8D19-EA37241DF34D}">
      <dgm:prSet/>
      <dgm:spPr/>
      <dgm:t>
        <a:bodyPr/>
        <a:lstStyle/>
        <a:p>
          <a:endParaRPr lang="uk-UA"/>
        </a:p>
      </dgm:t>
    </dgm:pt>
    <dgm:pt modelId="{56199A61-BE16-4293-913E-DE31E16E0E32}">
      <dgm:prSet custT="1"/>
      <dgm:spPr/>
      <dgm:t>
        <a:bodyPr/>
        <a:lstStyle/>
        <a:p>
          <a:endParaRPr lang="uk-UA" sz="1400" dirty="0" smtClean="0">
            <a:latin typeface="Roboto" panose="020B0604020202020204" charset="0"/>
            <a:ea typeface="Roboto" panose="020B0604020202020204" charset="0"/>
          </a:endParaRPr>
        </a:p>
      </dgm:t>
    </dgm:pt>
    <dgm:pt modelId="{133B4E34-B548-4318-BDDB-79B481A88779}" type="parTrans" cxnId="{FBBDE951-AB01-4A9F-919E-A00955FB4B9D}">
      <dgm:prSet/>
      <dgm:spPr/>
      <dgm:t>
        <a:bodyPr/>
        <a:lstStyle/>
        <a:p>
          <a:endParaRPr lang="uk-UA"/>
        </a:p>
      </dgm:t>
    </dgm:pt>
    <dgm:pt modelId="{1864B1B0-C5D4-40FC-B9FE-A078EB15666E}" type="sibTrans" cxnId="{FBBDE951-AB01-4A9F-919E-A00955FB4B9D}">
      <dgm:prSet/>
      <dgm:spPr/>
      <dgm:t>
        <a:bodyPr/>
        <a:lstStyle/>
        <a:p>
          <a:endParaRPr lang="uk-UA"/>
        </a:p>
      </dgm:t>
    </dgm:pt>
    <dgm:pt modelId="{82F2BB5B-71FD-4E36-A853-C546234693B5}">
      <dgm:prSet custT="1"/>
      <dgm:spPr/>
      <dgm:t>
        <a:bodyPr/>
        <a:lstStyle/>
        <a:p>
          <a:r>
            <a:rPr lang="uk-UA" sz="1400" dirty="0" smtClean="0">
              <a:latin typeface="Roboto" panose="020B0604020202020204" charset="0"/>
              <a:ea typeface="Roboto" panose="020B0604020202020204" charset="0"/>
            </a:rPr>
            <a:t>не менше, ніж 6 працівників (для відділу)</a:t>
          </a:r>
        </a:p>
      </dgm:t>
    </dgm:pt>
    <dgm:pt modelId="{B0F16264-0A44-49E9-B27A-992A4BE21150}" type="parTrans" cxnId="{8234BC53-D5A4-4C07-A9BF-9C0BB73E206C}">
      <dgm:prSet/>
      <dgm:spPr/>
      <dgm:t>
        <a:bodyPr/>
        <a:lstStyle/>
        <a:p>
          <a:endParaRPr lang="uk-UA"/>
        </a:p>
      </dgm:t>
    </dgm:pt>
    <dgm:pt modelId="{DDD3E70B-ED6A-4C63-B9F7-0A37BF835675}" type="sibTrans" cxnId="{8234BC53-D5A4-4C07-A9BF-9C0BB73E206C}">
      <dgm:prSet/>
      <dgm:spPr/>
      <dgm:t>
        <a:bodyPr/>
        <a:lstStyle/>
        <a:p>
          <a:endParaRPr lang="uk-UA"/>
        </a:p>
      </dgm:t>
    </dgm:pt>
    <dgm:pt modelId="{8BDF9220-3D5A-4424-881F-C5A0251CF50E}">
      <dgm:prSet custT="1"/>
      <dgm:spPr/>
      <dgm:t>
        <a:bodyPr/>
        <a:lstStyle/>
        <a:p>
          <a:r>
            <a:rPr lang="ru-RU" sz="1400" dirty="0" smtClean="0">
              <a:latin typeface="Roboto" panose="020B0604020202020204" charset="0"/>
              <a:ea typeface="Roboto" panose="020B0604020202020204" charset="0"/>
            </a:rPr>
            <a:t>не </a:t>
          </a:r>
          <a:r>
            <a:rPr lang="ru-RU" sz="1400" dirty="0" err="1" smtClean="0">
              <a:latin typeface="Roboto" panose="020B0604020202020204" charset="0"/>
              <a:ea typeface="Roboto" panose="020B0604020202020204" charset="0"/>
            </a:rPr>
            <a:t>менше</a:t>
          </a:r>
          <a:r>
            <a:rPr lang="ru-RU" sz="1400" dirty="0" smtClean="0">
              <a:latin typeface="Roboto" panose="020B0604020202020204" charset="0"/>
              <a:ea typeface="Roboto" panose="020B0604020202020204" charset="0"/>
            </a:rPr>
            <a:t>, </a:t>
          </a:r>
          <a:r>
            <a:rPr lang="ru-RU" sz="1400" dirty="0" err="1" smtClean="0">
              <a:latin typeface="Roboto" panose="020B0604020202020204" charset="0"/>
              <a:ea typeface="Roboto" panose="020B0604020202020204" charset="0"/>
            </a:rPr>
            <a:t>ніж</a:t>
          </a:r>
          <a:r>
            <a:rPr lang="ru-RU" sz="1400" dirty="0" smtClean="0">
              <a:latin typeface="Roboto" panose="020B0604020202020204" charset="0"/>
              <a:ea typeface="Roboto" panose="020B0604020202020204" charset="0"/>
            </a:rPr>
            <a:t> 2 </a:t>
          </a:r>
          <a:r>
            <a:rPr lang="ru-RU" sz="1400" dirty="0" err="1" smtClean="0">
              <a:latin typeface="Roboto" panose="020B0604020202020204" charset="0"/>
              <a:ea typeface="Roboto" panose="020B0604020202020204" charset="0"/>
            </a:rPr>
            <a:t>працівники</a:t>
          </a:r>
          <a:r>
            <a:rPr lang="ru-RU" sz="1400" dirty="0" smtClean="0">
              <a:latin typeface="Roboto" panose="020B0604020202020204" charset="0"/>
              <a:ea typeface="Roboto" panose="020B0604020202020204" charset="0"/>
            </a:rPr>
            <a:t> </a:t>
          </a:r>
          <a:endParaRPr lang="uk-UA" sz="1400" dirty="0" smtClean="0">
            <a:latin typeface="Roboto" panose="020B0604020202020204" charset="0"/>
            <a:ea typeface="Roboto" panose="020B0604020202020204" charset="0"/>
          </a:endParaRPr>
        </a:p>
      </dgm:t>
    </dgm:pt>
    <dgm:pt modelId="{AAAC6D63-E744-48D4-9617-87BF4EB7A932}" type="parTrans" cxnId="{85644BA8-4E7A-40BC-B994-8720E9F7A4E5}">
      <dgm:prSet/>
      <dgm:spPr/>
      <dgm:t>
        <a:bodyPr/>
        <a:lstStyle/>
        <a:p>
          <a:endParaRPr lang="uk-UA"/>
        </a:p>
      </dgm:t>
    </dgm:pt>
    <dgm:pt modelId="{6CE49017-86D9-44F0-BD6A-2F3D6CCA9081}" type="sibTrans" cxnId="{85644BA8-4E7A-40BC-B994-8720E9F7A4E5}">
      <dgm:prSet/>
      <dgm:spPr/>
      <dgm:t>
        <a:bodyPr/>
        <a:lstStyle/>
        <a:p>
          <a:endParaRPr lang="uk-UA"/>
        </a:p>
      </dgm:t>
    </dgm:pt>
    <dgm:pt modelId="{F25AC857-CBE8-4215-9326-4C100811C4D1}">
      <dgm:prSet custT="1"/>
      <dgm:spPr/>
      <dgm:t>
        <a:bodyPr/>
        <a:lstStyle/>
        <a:p>
          <a:endParaRPr lang="uk-UA" sz="1400" dirty="0" smtClean="0">
            <a:latin typeface="Roboto" panose="020B0604020202020204" charset="0"/>
            <a:ea typeface="Roboto" panose="020B0604020202020204" charset="0"/>
          </a:endParaRPr>
        </a:p>
      </dgm:t>
    </dgm:pt>
    <dgm:pt modelId="{9F1D5548-55F2-4E10-ABA0-0AB4F23DE642}" type="parTrans" cxnId="{DD39293B-8B9E-4F50-8206-F0EBD370D9FE}">
      <dgm:prSet/>
      <dgm:spPr/>
      <dgm:t>
        <a:bodyPr/>
        <a:lstStyle/>
        <a:p>
          <a:endParaRPr lang="uk-UA"/>
        </a:p>
      </dgm:t>
    </dgm:pt>
    <dgm:pt modelId="{37200D75-E25A-40DA-9B29-A96C5ECF0245}" type="sibTrans" cxnId="{DD39293B-8B9E-4F50-8206-F0EBD370D9FE}">
      <dgm:prSet/>
      <dgm:spPr/>
      <dgm:t>
        <a:bodyPr/>
        <a:lstStyle/>
        <a:p>
          <a:endParaRPr lang="uk-UA"/>
        </a:p>
      </dgm:t>
    </dgm:pt>
    <dgm:pt modelId="{8E249557-6168-425E-A565-814BB1C28257}">
      <dgm:prSet custT="1"/>
      <dgm:spPr/>
      <dgm:t>
        <a:bodyPr/>
        <a:lstStyle/>
        <a:p>
          <a:endParaRPr lang="uk-UA" sz="1400" dirty="0" smtClean="0">
            <a:latin typeface="Roboto" panose="020B0604020202020204" charset="0"/>
            <a:ea typeface="Roboto" panose="020B0604020202020204" charset="0"/>
          </a:endParaRPr>
        </a:p>
      </dgm:t>
    </dgm:pt>
    <dgm:pt modelId="{A2B6A5B2-13C5-42DC-B4C3-2CC949CFB075}" type="parTrans" cxnId="{947A7930-9CF5-428D-B8D1-E6431FF0E1B7}">
      <dgm:prSet/>
      <dgm:spPr/>
      <dgm:t>
        <a:bodyPr/>
        <a:lstStyle/>
        <a:p>
          <a:endParaRPr lang="uk-UA"/>
        </a:p>
      </dgm:t>
    </dgm:pt>
    <dgm:pt modelId="{AAD9C65D-4E15-41D9-AC81-6B558FF395BB}" type="sibTrans" cxnId="{947A7930-9CF5-428D-B8D1-E6431FF0E1B7}">
      <dgm:prSet/>
      <dgm:spPr/>
      <dgm:t>
        <a:bodyPr/>
        <a:lstStyle/>
        <a:p>
          <a:endParaRPr lang="uk-UA"/>
        </a:p>
      </dgm:t>
    </dgm:pt>
    <dgm:pt modelId="{EC851968-14C4-4609-A33D-6B033433BD20}">
      <dgm:prSet custT="1"/>
      <dgm:spPr/>
      <dgm:t>
        <a:bodyPr/>
        <a:lstStyle/>
        <a:p>
          <a:r>
            <a:rPr lang="uk-UA" sz="1400" dirty="0" smtClean="0">
              <a:latin typeface="Roboto" panose="020B0604020202020204" charset="0"/>
              <a:ea typeface="Roboto" panose="020B0604020202020204" charset="0"/>
            </a:rPr>
            <a:t>не менше, ніж 4 відділи/управління</a:t>
          </a:r>
        </a:p>
      </dgm:t>
    </dgm:pt>
    <dgm:pt modelId="{541C6459-1F5D-40A2-B33A-380B8DBDCBE3}" type="sibTrans" cxnId="{03F8FC8F-D8C2-441F-B470-C2B636E75CAF}">
      <dgm:prSet/>
      <dgm:spPr/>
      <dgm:t>
        <a:bodyPr/>
        <a:lstStyle/>
        <a:p>
          <a:endParaRPr lang="uk-UA"/>
        </a:p>
      </dgm:t>
    </dgm:pt>
    <dgm:pt modelId="{47F872B2-F987-441A-9236-24A1A3AADBA3}" type="parTrans" cxnId="{03F8FC8F-D8C2-441F-B470-C2B636E75CAF}">
      <dgm:prSet/>
      <dgm:spPr/>
      <dgm:t>
        <a:bodyPr/>
        <a:lstStyle/>
        <a:p>
          <a:endParaRPr lang="uk-UA"/>
        </a:p>
      </dgm:t>
    </dgm:pt>
    <dgm:pt modelId="{F06120F8-5FFC-4F3A-9122-608509F2F1D3}">
      <dgm:prSet custT="1"/>
      <dgm:spPr/>
      <dgm:t>
        <a:bodyPr/>
        <a:lstStyle/>
        <a:p>
          <a:r>
            <a:rPr lang="ru-RU" sz="1400" dirty="0" smtClean="0">
              <a:latin typeface="Roboto" panose="020B0604020202020204" charset="0"/>
              <a:ea typeface="Roboto" panose="020B0604020202020204" charset="0"/>
            </a:rPr>
            <a:t>не </a:t>
          </a:r>
          <a:r>
            <a:rPr lang="ru-RU" sz="1400" dirty="0" err="1" smtClean="0">
              <a:latin typeface="Roboto" panose="020B0604020202020204" charset="0"/>
              <a:ea typeface="Roboto" panose="020B0604020202020204" charset="0"/>
            </a:rPr>
            <a:t>більше</a:t>
          </a:r>
          <a:r>
            <a:rPr lang="ru-RU" sz="1400" dirty="0" smtClean="0">
              <a:latin typeface="Roboto" panose="020B0604020202020204" charset="0"/>
              <a:ea typeface="Roboto" panose="020B0604020202020204" charset="0"/>
            </a:rPr>
            <a:t> </a:t>
          </a:r>
          <a:r>
            <a:rPr lang="ru-RU" sz="1400" dirty="0" smtClean="0">
              <a:latin typeface="Roboto" panose="020B0604020202020204" charset="0"/>
              <a:ea typeface="Roboto" panose="020B0604020202020204" charset="0"/>
            </a:rPr>
            <a:t>3 </a:t>
          </a:r>
          <a:r>
            <a:rPr lang="ru-RU" sz="1400" dirty="0" err="1" smtClean="0">
              <a:latin typeface="Roboto" panose="020B0604020202020204" charset="0"/>
              <a:ea typeface="Roboto" panose="020B0604020202020204" charset="0"/>
            </a:rPr>
            <a:t>заступників</a:t>
          </a:r>
          <a:endParaRPr lang="uk-UA" sz="1400" dirty="0" smtClean="0">
            <a:latin typeface="Roboto" panose="020B0604020202020204" charset="0"/>
            <a:ea typeface="Roboto" panose="020B0604020202020204" charset="0"/>
          </a:endParaRPr>
        </a:p>
      </dgm:t>
    </dgm:pt>
    <dgm:pt modelId="{9DFE9954-5C87-4677-BDEC-D2CBD5CFA6EC}" type="parTrans" cxnId="{DB8C7983-F739-46FB-ACB0-B1EF41347945}">
      <dgm:prSet/>
      <dgm:spPr/>
      <dgm:t>
        <a:bodyPr/>
        <a:lstStyle/>
        <a:p>
          <a:endParaRPr lang="uk-UA"/>
        </a:p>
      </dgm:t>
    </dgm:pt>
    <dgm:pt modelId="{5BE3AB40-60DA-4A39-AA5E-4CAEA4BBF059}" type="sibTrans" cxnId="{DB8C7983-F739-46FB-ACB0-B1EF41347945}">
      <dgm:prSet/>
      <dgm:spPr/>
      <dgm:t>
        <a:bodyPr/>
        <a:lstStyle/>
        <a:p>
          <a:endParaRPr lang="uk-UA"/>
        </a:p>
      </dgm:t>
    </dgm:pt>
    <dgm:pt modelId="{C0359281-30DD-4923-9B88-70B7C301519D}">
      <dgm:prSet custT="1"/>
      <dgm:spPr/>
      <dgm:t>
        <a:bodyPr/>
        <a:lstStyle/>
        <a:p>
          <a:r>
            <a:rPr lang="uk-UA" sz="1400" dirty="0" smtClean="0">
              <a:latin typeface="Roboto" panose="020B0604020202020204" charset="0"/>
              <a:ea typeface="Roboto" panose="020B0604020202020204" charset="0"/>
            </a:rPr>
            <a:t>не більше </a:t>
          </a:r>
          <a:r>
            <a:rPr lang="uk-UA" sz="1400" dirty="0" smtClean="0">
              <a:latin typeface="Roboto" panose="020B0604020202020204" charset="0"/>
              <a:ea typeface="Roboto" panose="020B0604020202020204" charset="0"/>
            </a:rPr>
            <a:t>2 </a:t>
          </a:r>
          <a:r>
            <a:rPr lang="uk-UA" sz="1400" dirty="0" smtClean="0">
              <a:latin typeface="Roboto" panose="020B0604020202020204" charset="0"/>
              <a:ea typeface="Roboto" panose="020B0604020202020204" charset="0"/>
            </a:rPr>
            <a:t>заступника</a:t>
          </a:r>
        </a:p>
      </dgm:t>
    </dgm:pt>
    <dgm:pt modelId="{9ACAA6B7-4B81-4554-8966-195FA0071D42}" type="parTrans" cxnId="{B8FE900D-6212-4023-9511-B815EC8F60CE}">
      <dgm:prSet/>
      <dgm:spPr/>
      <dgm:t>
        <a:bodyPr/>
        <a:lstStyle/>
        <a:p>
          <a:endParaRPr lang="uk-UA"/>
        </a:p>
      </dgm:t>
    </dgm:pt>
    <dgm:pt modelId="{13DA50FA-4008-43B9-90F1-F9E926DCE0C2}" type="sibTrans" cxnId="{B8FE900D-6212-4023-9511-B815EC8F60CE}">
      <dgm:prSet/>
      <dgm:spPr/>
      <dgm:t>
        <a:bodyPr/>
        <a:lstStyle/>
        <a:p>
          <a:endParaRPr lang="uk-UA"/>
        </a:p>
      </dgm:t>
    </dgm:pt>
    <dgm:pt modelId="{FAE2F58B-019F-4DD0-8ED8-31F28B00C739}" type="pres">
      <dgm:prSet presAssocID="{D465E48F-7310-4C52-9F3A-4169DEF71D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D67A860-2139-44D1-86A4-21BB707CB903}" type="pres">
      <dgm:prSet presAssocID="{0D7C8C58-33DF-4164-A9EA-00B068D4287E}" presName="composite" presStyleCnt="0"/>
      <dgm:spPr/>
    </dgm:pt>
    <dgm:pt modelId="{9132F1B8-71C2-4E35-B8AB-A03D0243ED0C}" type="pres">
      <dgm:prSet presAssocID="{0D7C8C58-33DF-4164-A9EA-00B068D4287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2C0D8D-6856-46EB-9F72-B79CF2B296D0}" type="pres">
      <dgm:prSet presAssocID="{0D7C8C58-33DF-4164-A9EA-00B068D4287E}" presName="desTx" presStyleLbl="alignAccFollowNode1" presStyleIdx="0" presStyleCnt="3" custScaleY="960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E887B1-A759-4138-97F3-AEBE73E2F806}" type="pres">
      <dgm:prSet presAssocID="{5613A9D0-71FD-4439-9D8A-D02E653D94A3}" presName="space" presStyleCnt="0"/>
      <dgm:spPr/>
    </dgm:pt>
    <dgm:pt modelId="{867A8C56-82A0-4BDB-8A52-5240A4885CB4}" type="pres">
      <dgm:prSet presAssocID="{DA909349-1CB0-4227-A2CF-9837C62781D4}" presName="composite" presStyleCnt="0"/>
      <dgm:spPr/>
    </dgm:pt>
    <dgm:pt modelId="{355DAFA8-7C14-4AEF-82E9-7E13DCB501FC}" type="pres">
      <dgm:prSet presAssocID="{DA909349-1CB0-4227-A2CF-9837C62781D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76C3FE-8DBD-49B5-ABE2-ACD08BC2FF8E}" type="pres">
      <dgm:prSet presAssocID="{DA909349-1CB0-4227-A2CF-9837C62781D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85E70B-BB0A-4CCC-99FE-892CB73BE2C2}" type="pres">
      <dgm:prSet presAssocID="{04612965-3AFE-497A-B198-7B5445BA885C}" presName="space" presStyleCnt="0"/>
      <dgm:spPr/>
    </dgm:pt>
    <dgm:pt modelId="{3DDC1912-CDD7-4DF1-AE18-F9DE07F086FA}" type="pres">
      <dgm:prSet presAssocID="{C8238F22-030D-4CD1-A16B-4B6085487B06}" presName="composite" presStyleCnt="0"/>
      <dgm:spPr/>
    </dgm:pt>
    <dgm:pt modelId="{E731FE9A-873B-438A-9FC1-62E7BB2C7974}" type="pres">
      <dgm:prSet presAssocID="{C8238F22-030D-4CD1-A16B-4B6085487B0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82BA3D-F979-4432-AA18-6CB271FEB0BA}" type="pres">
      <dgm:prSet presAssocID="{C8238F22-030D-4CD1-A16B-4B6085487B0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47A7930-9CF5-428D-B8D1-E6431FF0E1B7}" srcId="{C8238F22-030D-4CD1-A16B-4B6085487B06}" destId="{8E249557-6168-425E-A565-814BB1C28257}" srcOrd="2" destOrd="0" parTransId="{A2B6A5B2-13C5-42DC-B4C3-2CC949CFB075}" sibTransId="{AAD9C65D-4E15-41D9-AC81-6B558FF395BB}"/>
    <dgm:cxn modelId="{30A036EE-37F2-4DDB-AF51-29645A5BEEF6}" type="presOf" srcId="{82F2BB5B-71FD-4E36-A853-C546234693B5}" destId="{9876C3FE-8DBD-49B5-ABE2-ACD08BC2FF8E}" srcOrd="0" destOrd="3" presId="urn:microsoft.com/office/officeart/2005/8/layout/hList1"/>
    <dgm:cxn modelId="{3DC85985-387C-452A-AC4E-37365E965AD1}" type="presOf" srcId="{49DD0C21-CC70-4139-97C6-9A67AB428717}" destId="{9876C3FE-8DBD-49B5-ABE2-ACD08BC2FF8E}" srcOrd="0" destOrd="0" presId="urn:microsoft.com/office/officeart/2005/8/layout/hList1"/>
    <dgm:cxn modelId="{B449A92D-567E-4249-B2AE-99DE55DB98BA}" type="presOf" srcId="{EC851968-14C4-4609-A33D-6B033433BD20}" destId="{B02C0D8D-6856-46EB-9F72-B79CF2B296D0}" srcOrd="0" destOrd="1" presId="urn:microsoft.com/office/officeart/2005/8/layout/hList1"/>
    <dgm:cxn modelId="{AEA224A5-840E-4D35-9843-25B5C37BBF3A}" type="presOf" srcId="{63AE0BA9-01C2-4AF2-9B33-30C5530A10BC}" destId="{7082BA3D-F979-4432-AA18-6CB271FEB0BA}" srcOrd="0" destOrd="0" presId="urn:microsoft.com/office/officeart/2005/8/layout/hList1"/>
    <dgm:cxn modelId="{79277FC7-6790-46E2-B0D1-94A3347579ED}" srcId="{D465E48F-7310-4C52-9F3A-4169DEF71D27}" destId="{DA909349-1CB0-4227-A2CF-9837C62781D4}" srcOrd="1" destOrd="0" parTransId="{A892C8A9-777C-42C5-ABA9-E7BDE10CBEB2}" sibTransId="{04612965-3AFE-497A-B198-7B5445BA885C}"/>
    <dgm:cxn modelId="{5BB6A293-1C9A-4C00-B1E8-FA2A37448DEE}" type="presOf" srcId="{8BDF9220-3D5A-4424-881F-C5A0251CF50E}" destId="{7082BA3D-F979-4432-AA18-6CB271FEB0BA}" srcOrd="0" destOrd="1" presId="urn:microsoft.com/office/officeart/2005/8/layout/hList1"/>
    <dgm:cxn modelId="{9C955122-C278-44D3-B3C8-DEEC774FFAF6}" type="presOf" srcId="{56199A61-BE16-4293-913E-DE31E16E0E32}" destId="{B02C0D8D-6856-46EB-9F72-B79CF2B296D0}" srcOrd="0" destOrd="3" presId="urn:microsoft.com/office/officeart/2005/8/layout/hList1"/>
    <dgm:cxn modelId="{4E9CD736-9E46-4C5C-873D-CCAD436EA770}" srcId="{D465E48F-7310-4C52-9F3A-4169DEF71D27}" destId="{C8238F22-030D-4CD1-A16B-4B6085487B06}" srcOrd="2" destOrd="0" parTransId="{619270C8-918F-46DD-ADF4-591A833C4C19}" sibTransId="{AB1AB292-5FAD-452E-8729-4DBA49B96D77}"/>
    <dgm:cxn modelId="{FBBDE951-AB01-4A9F-919E-A00955FB4B9D}" srcId="{0D7C8C58-33DF-4164-A9EA-00B068D4287E}" destId="{56199A61-BE16-4293-913E-DE31E16E0E32}" srcOrd="3" destOrd="0" parTransId="{133B4E34-B548-4318-BDDB-79B481A88779}" sibTransId="{1864B1B0-C5D4-40FC-B9FE-A078EB15666E}"/>
    <dgm:cxn modelId="{00FB4308-C2DD-46DC-977A-350F3053A81F}" type="presOf" srcId="{F25AC857-CBE8-4215-9326-4C100811C4D1}" destId="{7082BA3D-F979-4432-AA18-6CB271FEB0BA}" srcOrd="0" destOrd="3" presId="urn:microsoft.com/office/officeart/2005/8/layout/hList1"/>
    <dgm:cxn modelId="{2F524E9D-3BA1-489D-8807-836EC63473ED}" srcId="{DA909349-1CB0-4227-A2CF-9837C62781D4}" destId="{C292A044-3D78-4AB5-92BD-78BC72855903}" srcOrd="1" destOrd="0" parTransId="{610BC393-0992-4F02-9780-ED56A234689B}" sibTransId="{EDC971CF-76A0-497B-B5A8-877897587B7E}"/>
    <dgm:cxn modelId="{63966427-981D-4698-98B0-F59C6A69BA3C}" srcId="{0D7C8C58-33DF-4164-A9EA-00B068D4287E}" destId="{58020D99-F5EC-422C-AB1B-F6E41993C21E}" srcOrd="0" destOrd="0" parTransId="{C06C16FC-0F9E-48B5-9011-D854358DA34C}" sibTransId="{18807786-0FFE-406E-863E-3FB2E8C5DA18}"/>
    <dgm:cxn modelId="{17742B76-1DC3-435C-A3AE-159F76D83FFD}" type="presOf" srcId="{C8238F22-030D-4CD1-A16B-4B6085487B06}" destId="{E731FE9A-873B-438A-9FC1-62E7BB2C7974}" srcOrd="0" destOrd="0" presId="urn:microsoft.com/office/officeart/2005/8/layout/hList1"/>
    <dgm:cxn modelId="{8C95352D-7025-4A6E-8533-D33424AC0FD5}" type="presOf" srcId="{C0359281-30DD-4923-9B88-70B7C301519D}" destId="{9876C3FE-8DBD-49B5-ABE2-ACD08BC2FF8E}" srcOrd="0" destOrd="2" presId="urn:microsoft.com/office/officeart/2005/8/layout/hList1"/>
    <dgm:cxn modelId="{8234BC53-D5A4-4C07-A9BF-9C0BB73E206C}" srcId="{DA909349-1CB0-4227-A2CF-9837C62781D4}" destId="{82F2BB5B-71FD-4E36-A853-C546234693B5}" srcOrd="3" destOrd="0" parTransId="{B0F16264-0A44-49E9-B27A-992A4BE21150}" sibTransId="{DDD3E70B-ED6A-4C63-B9F7-0A37BF835675}"/>
    <dgm:cxn modelId="{B8FE900D-6212-4023-9511-B815EC8F60CE}" srcId="{DA909349-1CB0-4227-A2CF-9837C62781D4}" destId="{C0359281-30DD-4923-9B88-70B7C301519D}" srcOrd="2" destOrd="0" parTransId="{9ACAA6B7-4B81-4554-8966-195FA0071D42}" sibTransId="{13DA50FA-4008-43B9-90F1-F9E926DCE0C2}"/>
    <dgm:cxn modelId="{E0DE4AA4-747F-4090-817C-3C9E2D8E1D24}" type="presOf" srcId="{B58059B6-88EC-4E4C-BCBA-C488E1741AFE}" destId="{B02C0D8D-6856-46EB-9F72-B79CF2B296D0}" srcOrd="0" destOrd="4" presId="urn:microsoft.com/office/officeart/2005/8/layout/hList1"/>
    <dgm:cxn modelId="{03F8FC8F-D8C2-441F-B470-C2B636E75CAF}" srcId="{0D7C8C58-33DF-4164-A9EA-00B068D4287E}" destId="{EC851968-14C4-4609-A33D-6B033433BD20}" srcOrd="1" destOrd="0" parTransId="{47F872B2-F987-441A-9236-24A1A3AADBA3}" sibTransId="{541C6459-1F5D-40A2-B33A-380B8DBDCBE3}"/>
    <dgm:cxn modelId="{B2D2E0BB-F07B-4F32-8B43-29A1E50D17B8}" type="presOf" srcId="{8E249557-6168-425E-A565-814BB1C28257}" destId="{7082BA3D-F979-4432-AA18-6CB271FEB0BA}" srcOrd="0" destOrd="2" presId="urn:microsoft.com/office/officeart/2005/8/layout/hList1"/>
    <dgm:cxn modelId="{8E6CC95B-79E1-4B36-9997-61AA504A273A}" type="presOf" srcId="{58020D99-F5EC-422C-AB1B-F6E41993C21E}" destId="{B02C0D8D-6856-46EB-9F72-B79CF2B296D0}" srcOrd="0" destOrd="0" presId="urn:microsoft.com/office/officeart/2005/8/layout/hList1"/>
    <dgm:cxn modelId="{EB79617D-DB33-43FA-8D19-EA37241DF34D}" srcId="{0D7C8C58-33DF-4164-A9EA-00B068D4287E}" destId="{B58059B6-88EC-4E4C-BCBA-C488E1741AFE}" srcOrd="4" destOrd="0" parTransId="{DAF626DC-754A-4187-86D2-7C75BA9D434A}" sibTransId="{9FEEFDB9-C161-4573-A66E-52C461E35344}"/>
    <dgm:cxn modelId="{DD39293B-8B9E-4F50-8206-F0EBD370D9FE}" srcId="{C8238F22-030D-4CD1-A16B-4B6085487B06}" destId="{F25AC857-CBE8-4215-9326-4C100811C4D1}" srcOrd="3" destOrd="0" parTransId="{9F1D5548-55F2-4E10-ABA0-0AB4F23DE642}" sibTransId="{37200D75-E25A-40DA-9B29-A96C5ECF0245}"/>
    <dgm:cxn modelId="{F5AFF64F-585B-4CE6-BFC7-3B5A186C106F}" type="presOf" srcId="{0D7C8C58-33DF-4164-A9EA-00B068D4287E}" destId="{9132F1B8-71C2-4E35-B8AB-A03D0243ED0C}" srcOrd="0" destOrd="0" presId="urn:microsoft.com/office/officeart/2005/8/layout/hList1"/>
    <dgm:cxn modelId="{B2A20444-8019-4903-A5CA-8DEAC63A5820}" type="presOf" srcId="{C292A044-3D78-4AB5-92BD-78BC72855903}" destId="{9876C3FE-8DBD-49B5-ABE2-ACD08BC2FF8E}" srcOrd="0" destOrd="1" presId="urn:microsoft.com/office/officeart/2005/8/layout/hList1"/>
    <dgm:cxn modelId="{8052F8F3-FF02-4718-A0ED-07D7B6731873}" srcId="{DA909349-1CB0-4227-A2CF-9837C62781D4}" destId="{F92D5B96-90CB-4363-B307-BE3EF1AB037A}" srcOrd="4" destOrd="0" parTransId="{A37B89DA-624D-47BC-B4B6-69CB5E8DC8D0}" sibTransId="{F6008BEB-ACE4-4C66-926F-63310188654E}"/>
    <dgm:cxn modelId="{A29DCD6D-D7B8-4A31-8298-4473D3DC1221}" type="presOf" srcId="{D465E48F-7310-4C52-9F3A-4169DEF71D27}" destId="{FAE2F58B-019F-4DD0-8ED8-31F28B00C739}" srcOrd="0" destOrd="0" presId="urn:microsoft.com/office/officeart/2005/8/layout/hList1"/>
    <dgm:cxn modelId="{85644BA8-4E7A-40BC-B994-8720E9F7A4E5}" srcId="{C8238F22-030D-4CD1-A16B-4B6085487B06}" destId="{8BDF9220-3D5A-4424-881F-C5A0251CF50E}" srcOrd="1" destOrd="0" parTransId="{AAAC6D63-E744-48D4-9617-87BF4EB7A932}" sibTransId="{6CE49017-86D9-44F0-BD6A-2F3D6CCA9081}"/>
    <dgm:cxn modelId="{464EEBCE-34CC-454E-8023-9373253804EF}" type="presOf" srcId="{F06120F8-5FFC-4F3A-9122-608509F2F1D3}" destId="{B02C0D8D-6856-46EB-9F72-B79CF2B296D0}" srcOrd="0" destOrd="2" presId="urn:microsoft.com/office/officeart/2005/8/layout/hList1"/>
    <dgm:cxn modelId="{AB38D2F7-DFF4-4D44-A54B-A30C457C10AF}" srcId="{C8238F22-030D-4CD1-A16B-4B6085487B06}" destId="{63AE0BA9-01C2-4AF2-9B33-30C5530A10BC}" srcOrd="0" destOrd="0" parTransId="{111B3AD7-2F4C-4BC1-BAF3-89274C0405F3}" sibTransId="{1A93D283-FDCF-4E74-875A-CC033BCDC25F}"/>
    <dgm:cxn modelId="{5ACC55DE-3204-492B-8F7F-2F1EF97D7B79}" srcId="{DA909349-1CB0-4227-A2CF-9837C62781D4}" destId="{49DD0C21-CC70-4139-97C6-9A67AB428717}" srcOrd="0" destOrd="0" parTransId="{4E74E284-E982-4026-A033-978FAC77483E}" sibTransId="{4EA7C7A9-DB0F-4E85-AFEE-44A7634BB983}"/>
    <dgm:cxn modelId="{1B753B4A-DD4A-48C8-BD86-AD24432969C7}" srcId="{D465E48F-7310-4C52-9F3A-4169DEF71D27}" destId="{0D7C8C58-33DF-4164-A9EA-00B068D4287E}" srcOrd="0" destOrd="0" parTransId="{E0F1E742-D080-4AED-A777-7BF609D9F32A}" sibTransId="{5613A9D0-71FD-4439-9D8A-D02E653D94A3}"/>
    <dgm:cxn modelId="{5BEDA525-AE68-4092-AB8B-A5012ACB3382}" type="presOf" srcId="{F1A20750-1580-47C0-BBB5-B7CB711B221F}" destId="{9876C3FE-8DBD-49B5-ABE2-ACD08BC2FF8E}" srcOrd="0" destOrd="5" presId="urn:microsoft.com/office/officeart/2005/8/layout/hList1"/>
    <dgm:cxn modelId="{64240E0A-0ACE-4B3E-A37E-09C6FE9CD0F4}" type="presOf" srcId="{DA909349-1CB0-4227-A2CF-9837C62781D4}" destId="{355DAFA8-7C14-4AEF-82E9-7E13DCB501FC}" srcOrd="0" destOrd="0" presId="urn:microsoft.com/office/officeart/2005/8/layout/hList1"/>
    <dgm:cxn modelId="{D30F423F-19EB-48CF-9B14-6CCD1A1E74AA}" type="presOf" srcId="{F92D5B96-90CB-4363-B307-BE3EF1AB037A}" destId="{9876C3FE-8DBD-49B5-ABE2-ACD08BC2FF8E}" srcOrd="0" destOrd="4" presId="urn:microsoft.com/office/officeart/2005/8/layout/hList1"/>
    <dgm:cxn modelId="{DB8C7983-F739-46FB-ACB0-B1EF41347945}" srcId="{0D7C8C58-33DF-4164-A9EA-00B068D4287E}" destId="{F06120F8-5FFC-4F3A-9122-608509F2F1D3}" srcOrd="2" destOrd="0" parTransId="{9DFE9954-5C87-4677-BDEC-D2CBD5CFA6EC}" sibTransId="{5BE3AB40-60DA-4A39-AA5E-4CAEA4BBF059}"/>
    <dgm:cxn modelId="{7D3E9D0A-6BC9-4506-9124-E6619A0483F7}" srcId="{DA909349-1CB0-4227-A2CF-9837C62781D4}" destId="{F1A20750-1580-47C0-BBB5-B7CB711B221F}" srcOrd="5" destOrd="0" parTransId="{542C0E46-F8A5-4C7F-A3A2-8BBE4BAEFB6D}" sibTransId="{0D389D6F-F3A6-4BC8-8029-FE65DF235726}"/>
    <dgm:cxn modelId="{243B4FFC-19A0-4C75-A943-3ED2A64A9C99}" type="presParOf" srcId="{FAE2F58B-019F-4DD0-8ED8-31F28B00C739}" destId="{DD67A860-2139-44D1-86A4-21BB707CB903}" srcOrd="0" destOrd="0" presId="urn:microsoft.com/office/officeart/2005/8/layout/hList1"/>
    <dgm:cxn modelId="{07B0978F-8BFB-4609-A6EE-F5A413CB0EAA}" type="presParOf" srcId="{DD67A860-2139-44D1-86A4-21BB707CB903}" destId="{9132F1B8-71C2-4E35-B8AB-A03D0243ED0C}" srcOrd="0" destOrd="0" presId="urn:microsoft.com/office/officeart/2005/8/layout/hList1"/>
    <dgm:cxn modelId="{D7EED6D5-160D-4B37-86D4-4D7D3AD9D3C7}" type="presParOf" srcId="{DD67A860-2139-44D1-86A4-21BB707CB903}" destId="{B02C0D8D-6856-46EB-9F72-B79CF2B296D0}" srcOrd="1" destOrd="0" presId="urn:microsoft.com/office/officeart/2005/8/layout/hList1"/>
    <dgm:cxn modelId="{2DD824A6-84A6-4368-BADE-B4328CE53AD6}" type="presParOf" srcId="{FAE2F58B-019F-4DD0-8ED8-31F28B00C739}" destId="{AFE887B1-A759-4138-97F3-AEBE73E2F806}" srcOrd="1" destOrd="0" presId="urn:microsoft.com/office/officeart/2005/8/layout/hList1"/>
    <dgm:cxn modelId="{FC6DA703-72E0-4E5E-B460-1AB3D64861F2}" type="presParOf" srcId="{FAE2F58B-019F-4DD0-8ED8-31F28B00C739}" destId="{867A8C56-82A0-4BDB-8A52-5240A4885CB4}" srcOrd="2" destOrd="0" presId="urn:microsoft.com/office/officeart/2005/8/layout/hList1"/>
    <dgm:cxn modelId="{E82C4AE0-44F2-44AC-AA98-BDDB7D2224C2}" type="presParOf" srcId="{867A8C56-82A0-4BDB-8A52-5240A4885CB4}" destId="{355DAFA8-7C14-4AEF-82E9-7E13DCB501FC}" srcOrd="0" destOrd="0" presId="urn:microsoft.com/office/officeart/2005/8/layout/hList1"/>
    <dgm:cxn modelId="{8BEDBE79-C732-4B32-AD2D-C597C6DD6B7C}" type="presParOf" srcId="{867A8C56-82A0-4BDB-8A52-5240A4885CB4}" destId="{9876C3FE-8DBD-49B5-ABE2-ACD08BC2FF8E}" srcOrd="1" destOrd="0" presId="urn:microsoft.com/office/officeart/2005/8/layout/hList1"/>
    <dgm:cxn modelId="{95E3F8DB-7EA7-4BC5-BA8D-916A6C6381E6}" type="presParOf" srcId="{FAE2F58B-019F-4DD0-8ED8-31F28B00C739}" destId="{3F85E70B-BB0A-4CCC-99FE-892CB73BE2C2}" srcOrd="3" destOrd="0" presId="urn:microsoft.com/office/officeart/2005/8/layout/hList1"/>
    <dgm:cxn modelId="{DE2D1AB9-623B-44B2-8F53-ED914A20C53D}" type="presParOf" srcId="{FAE2F58B-019F-4DD0-8ED8-31F28B00C739}" destId="{3DDC1912-CDD7-4DF1-AE18-F9DE07F086FA}" srcOrd="4" destOrd="0" presId="urn:microsoft.com/office/officeart/2005/8/layout/hList1"/>
    <dgm:cxn modelId="{1E8E6FBC-B97D-48CA-AB63-F1B84B3DD577}" type="presParOf" srcId="{3DDC1912-CDD7-4DF1-AE18-F9DE07F086FA}" destId="{E731FE9A-873B-438A-9FC1-62E7BB2C7974}" srcOrd="0" destOrd="0" presId="urn:microsoft.com/office/officeart/2005/8/layout/hList1"/>
    <dgm:cxn modelId="{610B3B13-8327-40DA-BFF7-486780A3745A}" type="presParOf" srcId="{3DDC1912-CDD7-4DF1-AE18-F9DE07F086FA}" destId="{7082BA3D-F979-4432-AA18-6CB271FEB0B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65E48F-7310-4C52-9F3A-4169DEF71D2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D7C8C58-33DF-4164-A9EA-00B068D4287E}">
      <dgm:prSet phldrT="[Текст]" custT="1"/>
      <dgm:spPr/>
      <dgm:t>
        <a:bodyPr/>
        <a:lstStyle/>
        <a:p>
          <a:r>
            <a:rPr lang="uk-UA" sz="1800" b="1" dirty="0" smtClean="0">
              <a:latin typeface="Roboto" panose="020B0604020202020204" charset="0"/>
              <a:ea typeface="Roboto" panose="020B0604020202020204" charset="0"/>
            </a:rPr>
            <a:t>відділ</a:t>
          </a:r>
        </a:p>
        <a:p>
          <a:r>
            <a:rPr lang="uk-UA" sz="1800" b="1" dirty="0" smtClean="0">
              <a:latin typeface="Roboto" panose="020B0604020202020204" charset="0"/>
              <a:ea typeface="Roboto" panose="020B0604020202020204" charset="0"/>
            </a:rPr>
            <a:t>(</a:t>
          </a:r>
          <a:r>
            <a:rPr lang="uk-UA" sz="1800" b="1" dirty="0" err="1" smtClean="0">
              <a:latin typeface="Roboto" panose="020B0604020202020204" charset="0"/>
              <a:ea typeface="Roboto" panose="020B0604020202020204" charset="0"/>
            </a:rPr>
            <a:t>структ</a:t>
          </a:r>
          <a:r>
            <a:rPr lang="uk-UA" sz="1800" b="1" dirty="0" smtClean="0">
              <a:latin typeface="Roboto" panose="020B0604020202020204" charset="0"/>
              <a:ea typeface="Roboto" panose="020B0604020202020204" charset="0"/>
            </a:rPr>
            <a:t>. підрозділ)</a:t>
          </a:r>
          <a:endParaRPr lang="uk-UA" sz="1600" b="1" dirty="0">
            <a:latin typeface="Roboto" panose="020B0604020202020204" charset="0"/>
            <a:ea typeface="Roboto" panose="020B0604020202020204" charset="0"/>
          </a:endParaRPr>
        </a:p>
      </dgm:t>
    </dgm:pt>
    <dgm:pt modelId="{E0F1E742-D080-4AED-A777-7BF609D9F32A}" type="parTrans" cxnId="{1B753B4A-DD4A-48C8-BD86-AD24432969C7}">
      <dgm:prSet/>
      <dgm:spPr/>
      <dgm:t>
        <a:bodyPr/>
        <a:lstStyle/>
        <a:p>
          <a:endParaRPr lang="uk-UA" sz="2400">
            <a:latin typeface="Roboto" panose="020B0604020202020204" charset="0"/>
            <a:ea typeface="Roboto" panose="020B0604020202020204" charset="0"/>
          </a:endParaRPr>
        </a:p>
      </dgm:t>
    </dgm:pt>
    <dgm:pt modelId="{5613A9D0-71FD-4439-9D8A-D02E653D94A3}" type="sibTrans" cxnId="{1B753B4A-DD4A-48C8-BD86-AD24432969C7}">
      <dgm:prSet/>
      <dgm:spPr/>
      <dgm:t>
        <a:bodyPr/>
        <a:lstStyle/>
        <a:p>
          <a:endParaRPr lang="uk-UA" sz="2400">
            <a:latin typeface="Roboto" panose="020B0604020202020204" charset="0"/>
            <a:ea typeface="Roboto" panose="020B0604020202020204" charset="0"/>
          </a:endParaRPr>
        </a:p>
      </dgm:t>
    </dgm:pt>
    <dgm:pt modelId="{58020D99-F5EC-422C-AB1B-F6E41993C21E}">
      <dgm:prSet phldrT="[Текст]" custT="1"/>
      <dgm:spPr/>
      <dgm:t>
        <a:bodyPr/>
        <a:lstStyle/>
        <a:p>
          <a:r>
            <a:rPr lang="uk-UA" sz="1400" dirty="0" smtClean="0">
              <a:latin typeface="Roboto" panose="020B0604020202020204" charset="0"/>
              <a:ea typeface="Roboto" panose="020B0604020202020204" charset="0"/>
            </a:rPr>
            <a:t>очолює начальник</a:t>
          </a:r>
          <a:endParaRPr lang="uk-UA" sz="1400" dirty="0">
            <a:latin typeface="Roboto" panose="020B0604020202020204" charset="0"/>
            <a:ea typeface="Roboto" panose="020B0604020202020204" charset="0"/>
          </a:endParaRPr>
        </a:p>
      </dgm:t>
    </dgm:pt>
    <dgm:pt modelId="{C06C16FC-0F9E-48B5-9011-D854358DA34C}" type="parTrans" cxnId="{63966427-981D-4698-98B0-F59C6A69BA3C}">
      <dgm:prSet/>
      <dgm:spPr/>
      <dgm:t>
        <a:bodyPr/>
        <a:lstStyle/>
        <a:p>
          <a:endParaRPr lang="uk-UA" sz="2400">
            <a:latin typeface="Roboto" panose="020B0604020202020204" charset="0"/>
            <a:ea typeface="Roboto" panose="020B0604020202020204" charset="0"/>
          </a:endParaRPr>
        </a:p>
      </dgm:t>
    </dgm:pt>
    <dgm:pt modelId="{18807786-0FFE-406E-863E-3FB2E8C5DA18}" type="sibTrans" cxnId="{63966427-981D-4698-98B0-F59C6A69BA3C}">
      <dgm:prSet/>
      <dgm:spPr/>
      <dgm:t>
        <a:bodyPr/>
        <a:lstStyle/>
        <a:p>
          <a:endParaRPr lang="uk-UA" sz="2400">
            <a:latin typeface="Roboto" panose="020B0604020202020204" charset="0"/>
            <a:ea typeface="Roboto" panose="020B0604020202020204" charset="0"/>
          </a:endParaRPr>
        </a:p>
      </dgm:t>
    </dgm:pt>
    <dgm:pt modelId="{DA909349-1CB0-4227-A2CF-9837C62781D4}">
      <dgm:prSet phldrT="[Текст]" custT="1"/>
      <dgm:spPr/>
      <dgm:t>
        <a:bodyPr/>
        <a:lstStyle/>
        <a:p>
          <a:r>
            <a:rPr lang="uk-UA" sz="1800" b="1" dirty="0" smtClean="0">
              <a:latin typeface="Roboto" panose="020B0604020202020204" charset="0"/>
              <a:ea typeface="Roboto" panose="020B0604020202020204" charset="0"/>
            </a:rPr>
            <a:t>сектор</a:t>
          </a:r>
        </a:p>
        <a:p>
          <a:r>
            <a:rPr lang="uk-UA" sz="1800" b="1" dirty="0" smtClean="0">
              <a:latin typeface="Roboto" panose="020B0604020202020204" charset="0"/>
              <a:ea typeface="Roboto" panose="020B0604020202020204" charset="0"/>
            </a:rPr>
            <a:t>(</a:t>
          </a:r>
          <a:r>
            <a:rPr lang="uk-UA" sz="1800" b="1" dirty="0" err="1" smtClean="0">
              <a:latin typeface="Roboto" panose="020B0604020202020204" charset="0"/>
              <a:ea typeface="Roboto" panose="020B0604020202020204" charset="0"/>
            </a:rPr>
            <a:t>структ</a:t>
          </a:r>
          <a:r>
            <a:rPr lang="uk-UA" sz="1800" b="1" dirty="0" smtClean="0">
              <a:latin typeface="Roboto" panose="020B0604020202020204" charset="0"/>
              <a:ea typeface="Roboto" panose="020B0604020202020204" charset="0"/>
            </a:rPr>
            <a:t>. підрозділ)</a:t>
          </a:r>
          <a:endParaRPr lang="uk-UA" sz="1800" b="1" dirty="0">
            <a:latin typeface="Roboto" panose="020B0604020202020204" charset="0"/>
            <a:ea typeface="Roboto" panose="020B0604020202020204" charset="0"/>
          </a:endParaRPr>
        </a:p>
      </dgm:t>
    </dgm:pt>
    <dgm:pt modelId="{A892C8A9-777C-42C5-ABA9-E7BDE10CBEB2}" type="parTrans" cxnId="{79277FC7-6790-46E2-B0D1-94A3347579ED}">
      <dgm:prSet/>
      <dgm:spPr/>
      <dgm:t>
        <a:bodyPr/>
        <a:lstStyle/>
        <a:p>
          <a:endParaRPr lang="uk-UA" sz="2400">
            <a:latin typeface="Roboto" panose="020B0604020202020204" charset="0"/>
            <a:ea typeface="Roboto" panose="020B0604020202020204" charset="0"/>
          </a:endParaRPr>
        </a:p>
      </dgm:t>
    </dgm:pt>
    <dgm:pt modelId="{04612965-3AFE-497A-B198-7B5445BA885C}" type="sibTrans" cxnId="{79277FC7-6790-46E2-B0D1-94A3347579ED}">
      <dgm:prSet/>
      <dgm:spPr/>
      <dgm:t>
        <a:bodyPr/>
        <a:lstStyle/>
        <a:p>
          <a:endParaRPr lang="uk-UA" sz="2400">
            <a:latin typeface="Roboto" panose="020B0604020202020204" charset="0"/>
            <a:ea typeface="Roboto" panose="020B0604020202020204" charset="0"/>
          </a:endParaRPr>
        </a:p>
      </dgm:t>
    </dgm:pt>
    <dgm:pt modelId="{49DD0C21-CC70-4139-97C6-9A67AB428717}">
      <dgm:prSet phldrT="[Текст]" custT="1"/>
      <dgm:spPr/>
      <dgm:t>
        <a:bodyPr/>
        <a:lstStyle/>
        <a:p>
          <a:r>
            <a:rPr lang="uk-UA" sz="1400" dirty="0" smtClean="0">
              <a:latin typeface="Roboto" panose="020B0604020202020204" charset="0"/>
              <a:ea typeface="Roboto" panose="020B0604020202020204" charset="0"/>
            </a:rPr>
            <a:t>очолює завідуючий</a:t>
          </a:r>
          <a:endParaRPr lang="uk-UA" sz="1400" dirty="0">
            <a:latin typeface="Roboto" panose="020B0604020202020204" charset="0"/>
            <a:ea typeface="Roboto" panose="020B0604020202020204" charset="0"/>
          </a:endParaRPr>
        </a:p>
      </dgm:t>
    </dgm:pt>
    <dgm:pt modelId="{4E74E284-E982-4026-A033-978FAC77483E}" type="parTrans" cxnId="{5ACC55DE-3204-492B-8F7F-2F1EF97D7B79}">
      <dgm:prSet/>
      <dgm:spPr/>
      <dgm:t>
        <a:bodyPr/>
        <a:lstStyle/>
        <a:p>
          <a:endParaRPr lang="uk-UA" sz="2400">
            <a:latin typeface="Roboto" panose="020B0604020202020204" charset="0"/>
            <a:ea typeface="Roboto" panose="020B0604020202020204" charset="0"/>
          </a:endParaRPr>
        </a:p>
      </dgm:t>
    </dgm:pt>
    <dgm:pt modelId="{4EA7C7A9-DB0F-4E85-AFEE-44A7634BB983}" type="sibTrans" cxnId="{5ACC55DE-3204-492B-8F7F-2F1EF97D7B79}">
      <dgm:prSet/>
      <dgm:spPr/>
      <dgm:t>
        <a:bodyPr/>
        <a:lstStyle/>
        <a:p>
          <a:endParaRPr lang="uk-UA" sz="2400">
            <a:latin typeface="Roboto" panose="020B0604020202020204" charset="0"/>
            <a:ea typeface="Roboto" panose="020B0604020202020204" charset="0"/>
          </a:endParaRPr>
        </a:p>
      </dgm:t>
    </dgm:pt>
    <dgm:pt modelId="{F1A20750-1580-47C0-BBB5-B7CB711B221F}">
      <dgm:prSet phldrT="[Текст]" custT="1"/>
      <dgm:spPr/>
      <dgm:t>
        <a:bodyPr/>
        <a:lstStyle/>
        <a:p>
          <a:endParaRPr lang="uk-UA" sz="1400" dirty="0">
            <a:latin typeface="Roboto" panose="020B0604020202020204" charset="0"/>
            <a:ea typeface="Roboto" panose="020B0604020202020204" charset="0"/>
          </a:endParaRPr>
        </a:p>
      </dgm:t>
    </dgm:pt>
    <dgm:pt modelId="{542C0E46-F8A5-4C7F-A3A2-8BBE4BAEFB6D}" type="parTrans" cxnId="{7D3E9D0A-6BC9-4506-9124-E6619A0483F7}">
      <dgm:prSet/>
      <dgm:spPr/>
      <dgm:t>
        <a:bodyPr/>
        <a:lstStyle/>
        <a:p>
          <a:endParaRPr lang="uk-UA"/>
        </a:p>
      </dgm:t>
    </dgm:pt>
    <dgm:pt modelId="{0D389D6F-F3A6-4BC8-8029-FE65DF235726}" type="sibTrans" cxnId="{7D3E9D0A-6BC9-4506-9124-E6619A0483F7}">
      <dgm:prSet/>
      <dgm:spPr/>
      <dgm:t>
        <a:bodyPr/>
        <a:lstStyle/>
        <a:p>
          <a:endParaRPr lang="uk-UA"/>
        </a:p>
      </dgm:t>
    </dgm:pt>
    <dgm:pt modelId="{5268AFF0-B94E-48A7-8368-194808625FBB}">
      <dgm:prSet custT="1"/>
      <dgm:spPr/>
      <dgm:t>
        <a:bodyPr/>
        <a:lstStyle/>
        <a:p>
          <a:r>
            <a:rPr lang="ru-RU" sz="1400" dirty="0" smtClean="0">
              <a:latin typeface="Roboto" panose="020B0604020202020204" charset="0"/>
              <a:ea typeface="Roboto" panose="020B0604020202020204" charset="0"/>
            </a:rPr>
            <a:t>не </a:t>
          </a:r>
          <a:r>
            <a:rPr lang="ru-RU" sz="1400" dirty="0" err="1" smtClean="0">
              <a:latin typeface="Roboto" panose="020B0604020202020204" charset="0"/>
              <a:ea typeface="Roboto" panose="020B0604020202020204" charset="0"/>
            </a:rPr>
            <a:t>більше</a:t>
          </a:r>
          <a:r>
            <a:rPr lang="ru-RU" sz="1400" dirty="0" smtClean="0">
              <a:latin typeface="Roboto" panose="020B0604020202020204" charset="0"/>
              <a:ea typeface="Roboto" panose="020B0604020202020204" charset="0"/>
            </a:rPr>
            <a:t> 1 заступника</a:t>
          </a:r>
          <a:endParaRPr lang="uk-UA" sz="1400" dirty="0" smtClean="0">
            <a:latin typeface="Roboto" panose="020B0604020202020204" charset="0"/>
            <a:ea typeface="Roboto" panose="020B0604020202020204" charset="0"/>
          </a:endParaRPr>
        </a:p>
      </dgm:t>
    </dgm:pt>
    <dgm:pt modelId="{36E0E3BF-99B3-44C7-9332-F6C00C14121C}" type="parTrans" cxnId="{201D03A4-2D6F-433B-8F31-75AA3257BDF4}">
      <dgm:prSet/>
      <dgm:spPr/>
      <dgm:t>
        <a:bodyPr/>
        <a:lstStyle/>
        <a:p>
          <a:endParaRPr lang="uk-UA"/>
        </a:p>
      </dgm:t>
    </dgm:pt>
    <dgm:pt modelId="{F55BF21A-E2B0-4AED-90D7-F96E42F91314}" type="sibTrans" cxnId="{201D03A4-2D6F-433B-8F31-75AA3257BDF4}">
      <dgm:prSet/>
      <dgm:spPr/>
      <dgm:t>
        <a:bodyPr/>
        <a:lstStyle/>
        <a:p>
          <a:endParaRPr lang="uk-UA"/>
        </a:p>
      </dgm:t>
    </dgm:pt>
    <dgm:pt modelId="{F92D5B96-90CB-4363-B307-BE3EF1AB037A}">
      <dgm:prSet custT="1"/>
      <dgm:spPr/>
      <dgm:t>
        <a:bodyPr/>
        <a:lstStyle/>
        <a:p>
          <a:endParaRPr lang="uk-UA" sz="1400" dirty="0" smtClean="0">
            <a:latin typeface="Roboto" panose="020B0604020202020204" charset="0"/>
            <a:ea typeface="Roboto" panose="020B0604020202020204" charset="0"/>
          </a:endParaRPr>
        </a:p>
      </dgm:t>
    </dgm:pt>
    <dgm:pt modelId="{A37B89DA-624D-47BC-B4B6-69CB5E8DC8D0}" type="parTrans" cxnId="{8052F8F3-FF02-4718-A0ED-07D7B6731873}">
      <dgm:prSet/>
      <dgm:spPr/>
      <dgm:t>
        <a:bodyPr/>
        <a:lstStyle/>
        <a:p>
          <a:endParaRPr lang="uk-UA"/>
        </a:p>
      </dgm:t>
    </dgm:pt>
    <dgm:pt modelId="{F6008BEB-ACE4-4C66-926F-63310188654E}" type="sibTrans" cxnId="{8052F8F3-FF02-4718-A0ED-07D7B6731873}">
      <dgm:prSet/>
      <dgm:spPr/>
      <dgm:t>
        <a:bodyPr/>
        <a:lstStyle/>
        <a:p>
          <a:endParaRPr lang="uk-UA"/>
        </a:p>
      </dgm:t>
    </dgm:pt>
    <dgm:pt modelId="{B58059B6-88EC-4E4C-BCBA-C488E1741AFE}">
      <dgm:prSet custT="1"/>
      <dgm:spPr/>
      <dgm:t>
        <a:bodyPr/>
        <a:lstStyle/>
        <a:p>
          <a:endParaRPr lang="uk-UA" sz="1400" dirty="0" smtClean="0">
            <a:latin typeface="Roboto" panose="020B0604020202020204" charset="0"/>
            <a:ea typeface="Roboto" panose="020B0604020202020204" charset="0"/>
          </a:endParaRPr>
        </a:p>
      </dgm:t>
    </dgm:pt>
    <dgm:pt modelId="{DAF626DC-754A-4187-86D2-7C75BA9D434A}" type="parTrans" cxnId="{EB79617D-DB33-43FA-8D19-EA37241DF34D}">
      <dgm:prSet/>
      <dgm:spPr/>
      <dgm:t>
        <a:bodyPr/>
        <a:lstStyle/>
        <a:p>
          <a:endParaRPr lang="uk-UA"/>
        </a:p>
      </dgm:t>
    </dgm:pt>
    <dgm:pt modelId="{9FEEFDB9-C161-4573-A66E-52C461E35344}" type="sibTrans" cxnId="{EB79617D-DB33-43FA-8D19-EA37241DF34D}">
      <dgm:prSet/>
      <dgm:spPr/>
      <dgm:t>
        <a:bodyPr/>
        <a:lstStyle/>
        <a:p>
          <a:endParaRPr lang="uk-UA"/>
        </a:p>
      </dgm:t>
    </dgm:pt>
    <dgm:pt modelId="{56199A61-BE16-4293-913E-DE31E16E0E32}">
      <dgm:prSet custT="1"/>
      <dgm:spPr/>
      <dgm:t>
        <a:bodyPr/>
        <a:lstStyle/>
        <a:p>
          <a:endParaRPr lang="uk-UA" sz="1400" dirty="0" smtClean="0">
            <a:latin typeface="Roboto" panose="020B0604020202020204" charset="0"/>
            <a:ea typeface="Roboto" panose="020B0604020202020204" charset="0"/>
          </a:endParaRPr>
        </a:p>
      </dgm:t>
    </dgm:pt>
    <dgm:pt modelId="{133B4E34-B548-4318-BDDB-79B481A88779}" type="parTrans" cxnId="{FBBDE951-AB01-4A9F-919E-A00955FB4B9D}">
      <dgm:prSet/>
      <dgm:spPr/>
      <dgm:t>
        <a:bodyPr/>
        <a:lstStyle/>
        <a:p>
          <a:endParaRPr lang="uk-UA"/>
        </a:p>
      </dgm:t>
    </dgm:pt>
    <dgm:pt modelId="{1864B1B0-C5D4-40FC-B9FE-A078EB15666E}" type="sibTrans" cxnId="{FBBDE951-AB01-4A9F-919E-A00955FB4B9D}">
      <dgm:prSet/>
      <dgm:spPr/>
      <dgm:t>
        <a:bodyPr/>
        <a:lstStyle/>
        <a:p>
          <a:endParaRPr lang="uk-UA"/>
        </a:p>
      </dgm:t>
    </dgm:pt>
    <dgm:pt modelId="{4D89F064-1F48-4CA1-A40F-6093D9A33D49}">
      <dgm:prSet custT="1"/>
      <dgm:spPr/>
      <dgm:t>
        <a:bodyPr/>
        <a:lstStyle/>
        <a:p>
          <a:r>
            <a:rPr lang="ru-RU" sz="1400" dirty="0" smtClean="0">
              <a:latin typeface="Roboto" panose="020B0604020202020204" charset="0"/>
              <a:ea typeface="Roboto" panose="020B0604020202020204" charset="0"/>
            </a:rPr>
            <a:t>не менше, ніж 2 працівники </a:t>
          </a:r>
          <a:endParaRPr lang="uk-UA" sz="1400" dirty="0" smtClean="0">
            <a:latin typeface="Roboto" panose="020B0604020202020204" charset="0"/>
            <a:ea typeface="Roboto" panose="020B0604020202020204" charset="0"/>
          </a:endParaRPr>
        </a:p>
      </dgm:t>
    </dgm:pt>
    <dgm:pt modelId="{BA43E680-DED4-4612-B001-F39517DB0718}" type="parTrans" cxnId="{D7DE91D5-6B12-44A3-8C5D-40BFE6BAFAE9}">
      <dgm:prSet/>
      <dgm:spPr/>
      <dgm:t>
        <a:bodyPr/>
        <a:lstStyle/>
        <a:p>
          <a:endParaRPr lang="uk-UA"/>
        </a:p>
      </dgm:t>
    </dgm:pt>
    <dgm:pt modelId="{E87ED76B-9898-4B1E-A29F-1DD2628945C6}" type="sibTrans" cxnId="{D7DE91D5-6B12-44A3-8C5D-40BFE6BAFAE9}">
      <dgm:prSet/>
      <dgm:spPr/>
      <dgm:t>
        <a:bodyPr/>
        <a:lstStyle/>
        <a:p>
          <a:endParaRPr lang="uk-UA"/>
        </a:p>
      </dgm:t>
    </dgm:pt>
    <dgm:pt modelId="{2A765E22-C5DB-4611-BDEA-C0F3CA2BB856}">
      <dgm:prSet custT="1"/>
      <dgm:spPr/>
      <dgm:t>
        <a:bodyPr/>
        <a:lstStyle/>
        <a:p>
          <a:r>
            <a:rPr lang="uk-UA" sz="1400" dirty="0" smtClean="0">
              <a:latin typeface="Roboto" panose="020B0604020202020204" charset="0"/>
              <a:ea typeface="Roboto" panose="020B0604020202020204" charset="0"/>
            </a:rPr>
            <a:t>не менше, ніж 5 працівників</a:t>
          </a:r>
        </a:p>
      </dgm:t>
    </dgm:pt>
    <dgm:pt modelId="{93B919AB-40A5-4218-B7EC-59CD993CE030}" type="parTrans" cxnId="{31E59E4E-0752-470E-8222-A67962BAA28D}">
      <dgm:prSet/>
      <dgm:spPr/>
      <dgm:t>
        <a:bodyPr/>
        <a:lstStyle/>
        <a:p>
          <a:endParaRPr lang="uk-UA"/>
        </a:p>
      </dgm:t>
    </dgm:pt>
    <dgm:pt modelId="{023A0FEC-6A0B-4B96-995D-70782DA5153C}" type="sibTrans" cxnId="{31E59E4E-0752-470E-8222-A67962BAA28D}">
      <dgm:prSet/>
      <dgm:spPr/>
      <dgm:t>
        <a:bodyPr/>
        <a:lstStyle/>
        <a:p>
          <a:endParaRPr lang="uk-UA"/>
        </a:p>
      </dgm:t>
    </dgm:pt>
    <dgm:pt modelId="{FAE2F58B-019F-4DD0-8ED8-31F28B00C739}" type="pres">
      <dgm:prSet presAssocID="{D465E48F-7310-4C52-9F3A-4169DEF71D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D67A860-2139-44D1-86A4-21BB707CB903}" type="pres">
      <dgm:prSet presAssocID="{0D7C8C58-33DF-4164-A9EA-00B068D4287E}" presName="composite" presStyleCnt="0"/>
      <dgm:spPr/>
    </dgm:pt>
    <dgm:pt modelId="{9132F1B8-71C2-4E35-B8AB-A03D0243ED0C}" type="pres">
      <dgm:prSet presAssocID="{0D7C8C58-33DF-4164-A9EA-00B068D4287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2C0D8D-6856-46EB-9F72-B79CF2B296D0}" type="pres">
      <dgm:prSet presAssocID="{0D7C8C58-33DF-4164-A9EA-00B068D4287E}" presName="desTx" presStyleLbl="alignAccFollowNode1" presStyleIdx="0" presStyleCnt="2" custScaleY="960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E887B1-A759-4138-97F3-AEBE73E2F806}" type="pres">
      <dgm:prSet presAssocID="{5613A9D0-71FD-4439-9D8A-D02E653D94A3}" presName="space" presStyleCnt="0"/>
      <dgm:spPr/>
    </dgm:pt>
    <dgm:pt modelId="{867A8C56-82A0-4BDB-8A52-5240A4885CB4}" type="pres">
      <dgm:prSet presAssocID="{DA909349-1CB0-4227-A2CF-9837C62781D4}" presName="composite" presStyleCnt="0"/>
      <dgm:spPr/>
    </dgm:pt>
    <dgm:pt modelId="{355DAFA8-7C14-4AEF-82E9-7E13DCB501FC}" type="pres">
      <dgm:prSet presAssocID="{DA909349-1CB0-4227-A2CF-9837C62781D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76C3FE-8DBD-49B5-ABE2-ACD08BC2FF8E}" type="pres">
      <dgm:prSet presAssocID="{DA909349-1CB0-4227-A2CF-9837C62781D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E9E65D1-32B1-44E0-B892-EB1F5B8CCF03}" type="presOf" srcId="{4D89F064-1F48-4CA1-A40F-6093D9A33D49}" destId="{9876C3FE-8DBD-49B5-ABE2-ACD08BC2FF8E}" srcOrd="0" destOrd="1" presId="urn:microsoft.com/office/officeart/2005/8/layout/hList1"/>
    <dgm:cxn modelId="{8052F8F3-FF02-4718-A0ED-07D7B6731873}" srcId="{DA909349-1CB0-4227-A2CF-9837C62781D4}" destId="{F92D5B96-90CB-4363-B307-BE3EF1AB037A}" srcOrd="2" destOrd="0" parTransId="{A37B89DA-624D-47BC-B4B6-69CB5E8DC8D0}" sibTransId="{F6008BEB-ACE4-4C66-926F-63310188654E}"/>
    <dgm:cxn modelId="{C54FA754-784E-428F-9AA5-F2A0D48DA9AA}" type="presOf" srcId="{DA909349-1CB0-4227-A2CF-9837C62781D4}" destId="{355DAFA8-7C14-4AEF-82E9-7E13DCB501FC}" srcOrd="0" destOrd="0" presId="urn:microsoft.com/office/officeart/2005/8/layout/hList1"/>
    <dgm:cxn modelId="{63966427-981D-4698-98B0-F59C6A69BA3C}" srcId="{0D7C8C58-33DF-4164-A9EA-00B068D4287E}" destId="{58020D99-F5EC-422C-AB1B-F6E41993C21E}" srcOrd="0" destOrd="0" parTransId="{C06C16FC-0F9E-48B5-9011-D854358DA34C}" sibTransId="{18807786-0FFE-406E-863E-3FB2E8C5DA18}"/>
    <dgm:cxn modelId="{F033644F-5F6F-474F-B664-3F94E8412AA3}" type="presOf" srcId="{5268AFF0-B94E-48A7-8368-194808625FBB}" destId="{B02C0D8D-6856-46EB-9F72-B79CF2B296D0}" srcOrd="0" destOrd="2" presId="urn:microsoft.com/office/officeart/2005/8/layout/hList1"/>
    <dgm:cxn modelId="{FBBDE951-AB01-4A9F-919E-A00955FB4B9D}" srcId="{0D7C8C58-33DF-4164-A9EA-00B068D4287E}" destId="{56199A61-BE16-4293-913E-DE31E16E0E32}" srcOrd="3" destOrd="0" parTransId="{133B4E34-B548-4318-BDDB-79B481A88779}" sibTransId="{1864B1B0-C5D4-40FC-B9FE-A078EB15666E}"/>
    <dgm:cxn modelId="{D7DE91D5-6B12-44A3-8C5D-40BFE6BAFAE9}" srcId="{DA909349-1CB0-4227-A2CF-9837C62781D4}" destId="{4D89F064-1F48-4CA1-A40F-6093D9A33D49}" srcOrd="1" destOrd="0" parTransId="{BA43E680-DED4-4612-B001-F39517DB0718}" sibTransId="{E87ED76B-9898-4B1E-A29F-1DD2628945C6}"/>
    <dgm:cxn modelId="{27047F7A-1333-487D-8805-B237BAC5FEDA}" type="presOf" srcId="{0D7C8C58-33DF-4164-A9EA-00B068D4287E}" destId="{9132F1B8-71C2-4E35-B8AB-A03D0243ED0C}" srcOrd="0" destOrd="0" presId="urn:microsoft.com/office/officeart/2005/8/layout/hList1"/>
    <dgm:cxn modelId="{1E86675E-4C6A-4F10-8C67-ACA420A5BF07}" type="presOf" srcId="{2A765E22-C5DB-4611-BDEA-C0F3CA2BB856}" destId="{B02C0D8D-6856-46EB-9F72-B79CF2B296D0}" srcOrd="0" destOrd="1" presId="urn:microsoft.com/office/officeart/2005/8/layout/hList1"/>
    <dgm:cxn modelId="{EB79617D-DB33-43FA-8D19-EA37241DF34D}" srcId="{0D7C8C58-33DF-4164-A9EA-00B068D4287E}" destId="{B58059B6-88EC-4E4C-BCBA-C488E1741AFE}" srcOrd="4" destOrd="0" parTransId="{DAF626DC-754A-4187-86D2-7C75BA9D434A}" sibTransId="{9FEEFDB9-C161-4573-A66E-52C461E35344}"/>
    <dgm:cxn modelId="{79277FC7-6790-46E2-B0D1-94A3347579ED}" srcId="{D465E48F-7310-4C52-9F3A-4169DEF71D27}" destId="{DA909349-1CB0-4227-A2CF-9837C62781D4}" srcOrd="1" destOrd="0" parTransId="{A892C8A9-777C-42C5-ABA9-E7BDE10CBEB2}" sibTransId="{04612965-3AFE-497A-B198-7B5445BA885C}"/>
    <dgm:cxn modelId="{E8216938-E3C1-457C-B3B4-FB09E1FA2693}" type="presOf" srcId="{49DD0C21-CC70-4139-97C6-9A67AB428717}" destId="{9876C3FE-8DBD-49B5-ABE2-ACD08BC2FF8E}" srcOrd="0" destOrd="0" presId="urn:microsoft.com/office/officeart/2005/8/layout/hList1"/>
    <dgm:cxn modelId="{28FE1DEF-660D-4D61-8C51-4AE67CD6923D}" type="presOf" srcId="{F92D5B96-90CB-4363-B307-BE3EF1AB037A}" destId="{9876C3FE-8DBD-49B5-ABE2-ACD08BC2FF8E}" srcOrd="0" destOrd="2" presId="urn:microsoft.com/office/officeart/2005/8/layout/hList1"/>
    <dgm:cxn modelId="{5ACC55DE-3204-492B-8F7F-2F1EF97D7B79}" srcId="{DA909349-1CB0-4227-A2CF-9837C62781D4}" destId="{49DD0C21-CC70-4139-97C6-9A67AB428717}" srcOrd="0" destOrd="0" parTransId="{4E74E284-E982-4026-A033-978FAC77483E}" sibTransId="{4EA7C7A9-DB0F-4E85-AFEE-44A7634BB983}"/>
    <dgm:cxn modelId="{31E59E4E-0752-470E-8222-A67962BAA28D}" srcId="{0D7C8C58-33DF-4164-A9EA-00B068D4287E}" destId="{2A765E22-C5DB-4611-BDEA-C0F3CA2BB856}" srcOrd="1" destOrd="0" parTransId="{93B919AB-40A5-4218-B7EC-59CD993CE030}" sibTransId="{023A0FEC-6A0B-4B96-995D-70782DA5153C}"/>
    <dgm:cxn modelId="{35537275-4842-499F-B935-49FEAFBDC986}" type="presOf" srcId="{F1A20750-1580-47C0-BBB5-B7CB711B221F}" destId="{9876C3FE-8DBD-49B5-ABE2-ACD08BC2FF8E}" srcOrd="0" destOrd="3" presId="urn:microsoft.com/office/officeart/2005/8/layout/hList1"/>
    <dgm:cxn modelId="{D47A0996-DFB0-4611-A9F2-B4D168B42AE2}" type="presOf" srcId="{56199A61-BE16-4293-913E-DE31E16E0E32}" destId="{B02C0D8D-6856-46EB-9F72-B79CF2B296D0}" srcOrd="0" destOrd="3" presId="urn:microsoft.com/office/officeart/2005/8/layout/hList1"/>
    <dgm:cxn modelId="{C7F79B5E-C7E8-4D28-97C5-39D1D9672EA8}" type="presOf" srcId="{B58059B6-88EC-4E4C-BCBA-C488E1741AFE}" destId="{B02C0D8D-6856-46EB-9F72-B79CF2B296D0}" srcOrd="0" destOrd="4" presId="urn:microsoft.com/office/officeart/2005/8/layout/hList1"/>
    <dgm:cxn modelId="{201D03A4-2D6F-433B-8F31-75AA3257BDF4}" srcId="{0D7C8C58-33DF-4164-A9EA-00B068D4287E}" destId="{5268AFF0-B94E-48A7-8368-194808625FBB}" srcOrd="2" destOrd="0" parTransId="{36E0E3BF-99B3-44C7-9332-F6C00C14121C}" sibTransId="{F55BF21A-E2B0-4AED-90D7-F96E42F91314}"/>
    <dgm:cxn modelId="{4E827637-04A6-489E-AA24-8FC367829B13}" type="presOf" srcId="{D465E48F-7310-4C52-9F3A-4169DEF71D27}" destId="{FAE2F58B-019F-4DD0-8ED8-31F28B00C739}" srcOrd="0" destOrd="0" presId="urn:microsoft.com/office/officeart/2005/8/layout/hList1"/>
    <dgm:cxn modelId="{1B753B4A-DD4A-48C8-BD86-AD24432969C7}" srcId="{D465E48F-7310-4C52-9F3A-4169DEF71D27}" destId="{0D7C8C58-33DF-4164-A9EA-00B068D4287E}" srcOrd="0" destOrd="0" parTransId="{E0F1E742-D080-4AED-A777-7BF609D9F32A}" sibTransId="{5613A9D0-71FD-4439-9D8A-D02E653D94A3}"/>
    <dgm:cxn modelId="{0FB129C0-F977-4155-B4B4-436E1447246F}" type="presOf" srcId="{58020D99-F5EC-422C-AB1B-F6E41993C21E}" destId="{B02C0D8D-6856-46EB-9F72-B79CF2B296D0}" srcOrd="0" destOrd="0" presId="urn:microsoft.com/office/officeart/2005/8/layout/hList1"/>
    <dgm:cxn modelId="{7D3E9D0A-6BC9-4506-9124-E6619A0483F7}" srcId="{DA909349-1CB0-4227-A2CF-9837C62781D4}" destId="{F1A20750-1580-47C0-BBB5-B7CB711B221F}" srcOrd="3" destOrd="0" parTransId="{542C0E46-F8A5-4C7F-A3A2-8BBE4BAEFB6D}" sibTransId="{0D389D6F-F3A6-4BC8-8029-FE65DF235726}"/>
    <dgm:cxn modelId="{C2D26973-F82E-4E03-BF96-9DFB674569FB}" type="presParOf" srcId="{FAE2F58B-019F-4DD0-8ED8-31F28B00C739}" destId="{DD67A860-2139-44D1-86A4-21BB707CB903}" srcOrd="0" destOrd="0" presId="urn:microsoft.com/office/officeart/2005/8/layout/hList1"/>
    <dgm:cxn modelId="{2C79B4DD-148F-4C93-BCE3-DCFF758ED9C7}" type="presParOf" srcId="{DD67A860-2139-44D1-86A4-21BB707CB903}" destId="{9132F1B8-71C2-4E35-B8AB-A03D0243ED0C}" srcOrd="0" destOrd="0" presId="urn:microsoft.com/office/officeart/2005/8/layout/hList1"/>
    <dgm:cxn modelId="{EF26C4EA-5C18-40BA-BB6F-27E537D975EB}" type="presParOf" srcId="{DD67A860-2139-44D1-86A4-21BB707CB903}" destId="{B02C0D8D-6856-46EB-9F72-B79CF2B296D0}" srcOrd="1" destOrd="0" presId="urn:microsoft.com/office/officeart/2005/8/layout/hList1"/>
    <dgm:cxn modelId="{7370EC89-1E37-462D-92E1-8AA8355EFED8}" type="presParOf" srcId="{FAE2F58B-019F-4DD0-8ED8-31F28B00C739}" destId="{AFE887B1-A759-4138-97F3-AEBE73E2F806}" srcOrd="1" destOrd="0" presId="urn:microsoft.com/office/officeart/2005/8/layout/hList1"/>
    <dgm:cxn modelId="{0D70A3AC-6870-43F2-A462-2D1D29D9D3EC}" type="presParOf" srcId="{FAE2F58B-019F-4DD0-8ED8-31F28B00C739}" destId="{867A8C56-82A0-4BDB-8A52-5240A4885CB4}" srcOrd="2" destOrd="0" presId="urn:microsoft.com/office/officeart/2005/8/layout/hList1"/>
    <dgm:cxn modelId="{5D557538-C82F-4885-8E97-139EC4F174DD}" type="presParOf" srcId="{867A8C56-82A0-4BDB-8A52-5240A4885CB4}" destId="{355DAFA8-7C14-4AEF-82E9-7E13DCB501FC}" srcOrd="0" destOrd="0" presId="urn:microsoft.com/office/officeart/2005/8/layout/hList1"/>
    <dgm:cxn modelId="{C4C7176A-CC70-4CA2-B750-D36FEFFBA7A3}" type="presParOf" srcId="{867A8C56-82A0-4BDB-8A52-5240A4885CB4}" destId="{9876C3FE-8DBD-49B5-ABE2-ACD08BC2FF8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2F1B8-71C2-4E35-B8AB-A03D0243ED0C}">
      <dsp:nvSpPr>
        <dsp:cNvPr id="0" name=""/>
        <dsp:cNvSpPr/>
      </dsp:nvSpPr>
      <dsp:spPr>
        <a:xfrm>
          <a:off x="12798" y="96320"/>
          <a:ext cx="3419287" cy="756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Roboto" panose="020B0604020202020204" charset="0"/>
              <a:ea typeface="Roboto" panose="020B0604020202020204" charset="0"/>
            </a:rPr>
            <a:t>Департамент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Roboto" panose="020B0604020202020204" charset="0"/>
              <a:ea typeface="Roboto" panose="020B0604020202020204" charset="0"/>
            </a:rPr>
            <a:t>(виконавчий орган)</a:t>
          </a:r>
          <a:endParaRPr lang="uk-UA" sz="1800" b="1" kern="1200" dirty="0">
            <a:latin typeface="Roboto" panose="020B0604020202020204" charset="0"/>
            <a:ea typeface="Roboto" panose="020B0604020202020204" charset="0"/>
          </a:endParaRPr>
        </a:p>
      </dsp:txBody>
      <dsp:txXfrm>
        <a:off x="12798" y="96320"/>
        <a:ext cx="3419287" cy="756526"/>
      </dsp:txXfrm>
    </dsp:sp>
    <dsp:sp modelId="{B02C0D8D-6856-46EB-9F72-B79CF2B296D0}">
      <dsp:nvSpPr>
        <dsp:cNvPr id="0" name=""/>
        <dsp:cNvSpPr/>
      </dsp:nvSpPr>
      <dsp:spPr>
        <a:xfrm>
          <a:off x="12798" y="880318"/>
          <a:ext cx="3419287" cy="13276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Roboto" panose="020B0604020202020204" charset="0"/>
              <a:ea typeface="Roboto" panose="020B0604020202020204" charset="0"/>
            </a:rPr>
            <a:t>очолює директор</a:t>
          </a:r>
          <a:endParaRPr lang="uk-UA" sz="1400" kern="1200" dirty="0">
            <a:latin typeface="Roboto" panose="020B0604020202020204" charset="0"/>
            <a:ea typeface="Roboto" panose="020B060402020202020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Roboto" panose="020B0604020202020204" charset="0"/>
              <a:ea typeface="Roboto" panose="020B0604020202020204" charset="0"/>
            </a:rPr>
            <a:t>не менше, ніж 4 відділи/управління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Roboto" panose="020B0604020202020204" charset="0"/>
              <a:ea typeface="Roboto" panose="020B0604020202020204" charset="0"/>
            </a:rPr>
            <a:t>не </a:t>
          </a:r>
          <a:r>
            <a:rPr lang="ru-RU" sz="1400" kern="1200" dirty="0" err="1" smtClean="0">
              <a:latin typeface="Roboto" panose="020B0604020202020204" charset="0"/>
              <a:ea typeface="Roboto" panose="020B0604020202020204" charset="0"/>
            </a:rPr>
            <a:t>більше</a:t>
          </a:r>
          <a:r>
            <a:rPr lang="ru-RU" sz="1400" kern="1200" dirty="0" smtClean="0">
              <a:latin typeface="Roboto" panose="020B0604020202020204" charset="0"/>
              <a:ea typeface="Roboto" panose="020B0604020202020204" charset="0"/>
            </a:rPr>
            <a:t> </a:t>
          </a:r>
          <a:r>
            <a:rPr lang="ru-RU" sz="1400" kern="1200" dirty="0" smtClean="0">
              <a:latin typeface="Roboto" panose="020B0604020202020204" charset="0"/>
              <a:ea typeface="Roboto" panose="020B0604020202020204" charset="0"/>
            </a:rPr>
            <a:t>3 </a:t>
          </a:r>
          <a:r>
            <a:rPr lang="ru-RU" sz="1400" kern="1200" dirty="0" err="1" smtClean="0">
              <a:latin typeface="Roboto" panose="020B0604020202020204" charset="0"/>
              <a:ea typeface="Roboto" panose="020B0604020202020204" charset="0"/>
            </a:rPr>
            <a:t>заступників</a:t>
          </a:r>
          <a:endParaRPr lang="uk-UA" sz="1400" kern="1200" dirty="0" smtClean="0">
            <a:latin typeface="Roboto" panose="020B0604020202020204" charset="0"/>
            <a:ea typeface="Roboto" panose="020B060402020202020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400" kern="1200" dirty="0" smtClean="0">
            <a:latin typeface="Roboto" panose="020B0604020202020204" charset="0"/>
            <a:ea typeface="Roboto" panose="020B060402020202020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400" kern="1200" dirty="0" smtClean="0">
            <a:latin typeface="Roboto" panose="020B0604020202020204" charset="0"/>
            <a:ea typeface="Roboto" panose="020B0604020202020204" charset="0"/>
          </a:endParaRPr>
        </a:p>
      </dsp:txBody>
      <dsp:txXfrm>
        <a:off x="12798" y="880318"/>
        <a:ext cx="3419287" cy="1327616"/>
      </dsp:txXfrm>
    </dsp:sp>
    <dsp:sp modelId="{355DAFA8-7C14-4AEF-82E9-7E13DCB501FC}">
      <dsp:nvSpPr>
        <dsp:cNvPr id="0" name=""/>
        <dsp:cNvSpPr/>
      </dsp:nvSpPr>
      <dsp:spPr>
        <a:xfrm>
          <a:off x="3910319" y="82584"/>
          <a:ext cx="3415948" cy="756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Roboto" panose="020B0604020202020204" charset="0"/>
              <a:ea typeface="Roboto" panose="020B0604020202020204" charset="0"/>
            </a:rPr>
            <a:t>Управління/відділ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Roboto" panose="020B0604020202020204" charset="0"/>
              <a:ea typeface="Roboto" panose="020B0604020202020204" charset="0"/>
            </a:rPr>
            <a:t>(виконавчий орган)</a:t>
          </a:r>
          <a:endParaRPr lang="uk-UA" sz="1800" b="1" kern="1200" dirty="0">
            <a:latin typeface="Roboto" panose="020B0604020202020204" charset="0"/>
            <a:ea typeface="Roboto" panose="020B0604020202020204" charset="0"/>
          </a:endParaRPr>
        </a:p>
      </dsp:txBody>
      <dsp:txXfrm>
        <a:off x="3910319" y="82584"/>
        <a:ext cx="3415948" cy="756526"/>
      </dsp:txXfrm>
    </dsp:sp>
    <dsp:sp modelId="{9876C3FE-8DBD-49B5-ABE2-ACD08BC2FF8E}">
      <dsp:nvSpPr>
        <dsp:cNvPr id="0" name=""/>
        <dsp:cNvSpPr/>
      </dsp:nvSpPr>
      <dsp:spPr>
        <a:xfrm>
          <a:off x="3910319" y="839110"/>
          <a:ext cx="3415948" cy="13825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Roboto" panose="020B0604020202020204" charset="0"/>
              <a:ea typeface="Roboto" panose="020B0604020202020204" charset="0"/>
            </a:rPr>
            <a:t>очолює начальник</a:t>
          </a:r>
          <a:endParaRPr lang="uk-UA" sz="1400" kern="1200" dirty="0">
            <a:latin typeface="Roboto" panose="020B0604020202020204" charset="0"/>
            <a:ea typeface="Roboto" panose="020B060402020202020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Roboto" panose="020B0604020202020204" charset="0"/>
              <a:ea typeface="Roboto" panose="020B0604020202020204" charset="0"/>
            </a:rPr>
            <a:t>не </a:t>
          </a:r>
          <a:r>
            <a:rPr lang="ru-RU" sz="1400" kern="1200" dirty="0" err="1" smtClean="0">
              <a:latin typeface="Roboto" panose="020B0604020202020204" charset="0"/>
              <a:ea typeface="Roboto" panose="020B0604020202020204" charset="0"/>
            </a:rPr>
            <a:t>менше</a:t>
          </a:r>
          <a:r>
            <a:rPr lang="ru-RU" sz="1400" kern="1200" dirty="0" smtClean="0">
              <a:latin typeface="Roboto" panose="020B0604020202020204" charset="0"/>
              <a:ea typeface="Roboto" panose="020B0604020202020204" charset="0"/>
            </a:rPr>
            <a:t>, </a:t>
          </a:r>
          <a:r>
            <a:rPr lang="ru-RU" sz="1400" kern="1200" dirty="0" err="1" smtClean="0">
              <a:latin typeface="Roboto" panose="020B0604020202020204" charset="0"/>
              <a:ea typeface="Roboto" panose="020B0604020202020204" charset="0"/>
            </a:rPr>
            <a:t>ніж</a:t>
          </a:r>
          <a:r>
            <a:rPr lang="ru-RU" sz="1400" kern="1200" dirty="0" smtClean="0">
              <a:latin typeface="Roboto" panose="020B0604020202020204" charset="0"/>
              <a:ea typeface="Roboto" panose="020B0604020202020204" charset="0"/>
            </a:rPr>
            <a:t> 2 </a:t>
          </a:r>
          <a:r>
            <a:rPr lang="ru-RU" sz="1400" kern="1200" dirty="0" err="1" smtClean="0">
              <a:latin typeface="Roboto" panose="020B0604020202020204" charset="0"/>
              <a:ea typeface="Roboto" panose="020B0604020202020204" charset="0"/>
            </a:rPr>
            <a:t>відділи</a:t>
          </a:r>
          <a:endParaRPr lang="uk-UA" sz="1400" kern="1200" dirty="0" smtClean="0">
            <a:latin typeface="Roboto" panose="020B0604020202020204" charset="0"/>
            <a:ea typeface="Roboto" panose="020B060402020202020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Roboto" panose="020B0604020202020204" charset="0"/>
              <a:ea typeface="Roboto" panose="020B0604020202020204" charset="0"/>
            </a:rPr>
            <a:t>не більше </a:t>
          </a:r>
          <a:r>
            <a:rPr lang="uk-UA" sz="1400" kern="1200" dirty="0" smtClean="0">
              <a:latin typeface="Roboto" panose="020B0604020202020204" charset="0"/>
              <a:ea typeface="Roboto" panose="020B0604020202020204" charset="0"/>
            </a:rPr>
            <a:t>2 </a:t>
          </a:r>
          <a:r>
            <a:rPr lang="uk-UA" sz="1400" kern="1200" dirty="0" smtClean="0">
              <a:latin typeface="Roboto" panose="020B0604020202020204" charset="0"/>
              <a:ea typeface="Roboto" panose="020B0604020202020204" charset="0"/>
            </a:rPr>
            <a:t>заступника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Roboto" panose="020B0604020202020204" charset="0"/>
              <a:ea typeface="Roboto" panose="020B0604020202020204" charset="0"/>
            </a:rPr>
            <a:t>не менше, ніж 6 працівників (для відділу)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400" kern="1200" dirty="0" smtClean="0">
            <a:latin typeface="Roboto" panose="020B0604020202020204" charset="0"/>
            <a:ea typeface="Roboto" panose="020B060402020202020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400" kern="1200" dirty="0">
            <a:latin typeface="Roboto" panose="020B0604020202020204" charset="0"/>
            <a:ea typeface="Roboto" panose="020B0604020202020204" charset="0"/>
          </a:endParaRPr>
        </a:p>
      </dsp:txBody>
      <dsp:txXfrm>
        <a:off x="3910319" y="839110"/>
        <a:ext cx="3415948" cy="1382559"/>
      </dsp:txXfrm>
    </dsp:sp>
    <dsp:sp modelId="{E731FE9A-873B-438A-9FC1-62E7BB2C7974}">
      <dsp:nvSpPr>
        <dsp:cNvPr id="0" name=""/>
        <dsp:cNvSpPr/>
      </dsp:nvSpPr>
      <dsp:spPr>
        <a:xfrm>
          <a:off x="7804500" y="82584"/>
          <a:ext cx="3415948" cy="756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Roboto" panose="020B0604020202020204" charset="0"/>
              <a:ea typeface="Roboto" panose="020B0604020202020204" charset="0"/>
            </a:rPr>
            <a:t>Сектор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Roboto" panose="020B0604020202020204" charset="0"/>
              <a:ea typeface="Roboto" panose="020B0604020202020204" charset="0"/>
            </a:rPr>
            <a:t>(виконавчий орган)</a:t>
          </a:r>
          <a:endParaRPr lang="uk-UA" sz="1800" b="1" kern="1200" dirty="0">
            <a:latin typeface="Roboto" panose="020B0604020202020204" charset="0"/>
            <a:ea typeface="Roboto" panose="020B0604020202020204" charset="0"/>
          </a:endParaRPr>
        </a:p>
      </dsp:txBody>
      <dsp:txXfrm>
        <a:off x="7804500" y="82584"/>
        <a:ext cx="3415948" cy="756526"/>
      </dsp:txXfrm>
    </dsp:sp>
    <dsp:sp modelId="{7082BA3D-F979-4432-AA18-6CB271FEB0BA}">
      <dsp:nvSpPr>
        <dsp:cNvPr id="0" name=""/>
        <dsp:cNvSpPr/>
      </dsp:nvSpPr>
      <dsp:spPr>
        <a:xfrm>
          <a:off x="7804500" y="839110"/>
          <a:ext cx="3415948" cy="13825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Roboto" panose="020B0604020202020204" charset="0"/>
              <a:ea typeface="Roboto" panose="020B0604020202020204" charset="0"/>
            </a:rPr>
            <a:t>очолює завідуючий</a:t>
          </a:r>
          <a:endParaRPr lang="uk-UA" sz="1400" kern="1200" dirty="0">
            <a:latin typeface="Roboto" panose="020B0604020202020204" charset="0"/>
            <a:ea typeface="Roboto" panose="020B060402020202020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Roboto" panose="020B0604020202020204" charset="0"/>
              <a:ea typeface="Roboto" panose="020B0604020202020204" charset="0"/>
            </a:rPr>
            <a:t>не </a:t>
          </a:r>
          <a:r>
            <a:rPr lang="ru-RU" sz="1400" kern="1200" dirty="0" err="1" smtClean="0">
              <a:latin typeface="Roboto" panose="020B0604020202020204" charset="0"/>
              <a:ea typeface="Roboto" panose="020B0604020202020204" charset="0"/>
            </a:rPr>
            <a:t>менше</a:t>
          </a:r>
          <a:r>
            <a:rPr lang="ru-RU" sz="1400" kern="1200" dirty="0" smtClean="0">
              <a:latin typeface="Roboto" panose="020B0604020202020204" charset="0"/>
              <a:ea typeface="Roboto" panose="020B0604020202020204" charset="0"/>
            </a:rPr>
            <a:t>, </a:t>
          </a:r>
          <a:r>
            <a:rPr lang="ru-RU" sz="1400" kern="1200" dirty="0" err="1" smtClean="0">
              <a:latin typeface="Roboto" panose="020B0604020202020204" charset="0"/>
              <a:ea typeface="Roboto" panose="020B0604020202020204" charset="0"/>
            </a:rPr>
            <a:t>ніж</a:t>
          </a:r>
          <a:r>
            <a:rPr lang="ru-RU" sz="1400" kern="1200" dirty="0" smtClean="0">
              <a:latin typeface="Roboto" panose="020B0604020202020204" charset="0"/>
              <a:ea typeface="Roboto" panose="020B0604020202020204" charset="0"/>
            </a:rPr>
            <a:t> 2 </a:t>
          </a:r>
          <a:r>
            <a:rPr lang="ru-RU" sz="1400" kern="1200" dirty="0" err="1" smtClean="0">
              <a:latin typeface="Roboto" panose="020B0604020202020204" charset="0"/>
              <a:ea typeface="Roboto" panose="020B0604020202020204" charset="0"/>
            </a:rPr>
            <a:t>працівники</a:t>
          </a:r>
          <a:r>
            <a:rPr lang="ru-RU" sz="1400" kern="1200" dirty="0" smtClean="0">
              <a:latin typeface="Roboto" panose="020B0604020202020204" charset="0"/>
              <a:ea typeface="Roboto" panose="020B0604020202020204" charset="0"/>
            </a:rPr>
            <a:t> </a:t>
          </a:r>
          <a:endParaRPr lang="uk-UA" sz="1400" kern="1200" dirty="0" smtClean="0">
            <a:latin typeface="Roboto" panose="020B0604020202020204" charset="0"/>
            <a:ea typeface="Roboto" panose="020B060402020202020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400" kern="1200" dirty="0" smtClean="0">
            <a:latin typeface="Roboto" panose="020B0604020202020204" charset="0"/>
            <a:ea typeface="Roboto" panose="020B060402020202020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400" kern="1200" dirty="0" smtClean="0">
            <a:latin typeface="Roboto" panose="020B0604020202020204" charset="0"/>
            <a:ea typeface="Roboto" panose="020B0604020202020204" charset="0"/>
          </a:endParaRPr>
        </a:p>
      </dsp:txBody>
      <dsp:txXfrm>
        <a:off x="7804500" y="839110"/>
        <a:ext cx="3415948" cy="1382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2F1B8-71C2-4E35-B8AB-A03D0243ED0C}">
      <dsp:nvSpPr>
        <dsp:cNvPr id="0" name=""/>
        <dsp:cNvSpPr/>
      </dsp:nvSpPr>
      <dsp:spPr>
        <a:xfrm>
          <a:off x="4446" y="58332"/>
          <a:ext cx="2756463" cy="743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Roboto" panose="020B0604020202020204" charset="0"/>
              <a:ea typeface="Roboto" panose="020B0604020202020204" charset="0"/>
            </a:rPr>
            <a:t>відділ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Roboto" panose="020B0604020202020204" charset="0"/>
              <a:ea typeface="Roboto" panose="020B0604020202020204" charset="0"/>
            </a:rPr>
            <a:t>(</a:t>
          </a:r>
          <a:r>
            <a:rPr lang="uk-UA" sz="1800" b="1" kern="1200" dirty="0" err="1" smtClean="0">
              <a:latin typeface="Roboto" panose="020B0604020202020204" charset="0"/>
              <a:ea typeface="Roboto" panose="020B0604020202020204" charset="0"/>
            </a:rPr>
            <a:t>структ</a:t>
          </a:r>
          <a:r>
            <a:rPr lang="uk-UA" sz="1800" b="1" kern="1200" dirty="0" smtClean="0">
              <a:latin typeface="Roboto" panose="020B0604020202020204" charset="0"/>
              <a:ea typeface="Roboto" panose="020B0604020202020204" charset="0"/>
            </a:rPr>
            <a:t>. підрозділ)</a:t>
          </a:r>
          <a:endParaRPr lang="uk-UA" sz="1600" b="1" kern="1200" dirty="0">
            <a:latin typeface="Roboto" panose="020B0604020202020204" charset="0"/>
            <a:ea typeface="Roboto" panose="020B0604020202020204" charset="0"/>
          </a:endParaRPr>
        </a:p>
      </dsp:txBody>
      <dsp:txXfrm>
        <a:off x="4446" y="58332"/>
        <a:ext cx="2756463" cy="743789"/>
      </dsp:txXfrm>
    </dsp:sp>
    <dsp:sp modelId="{B02C0D8D-6856-46EB-9F72-B79CF2B296D0}">
      <dsp:nvSpPr>
        <dsp:cNvPr id="0" name=""/>
        <dsp:cNvSpPr/>
      </dsp:nvSpPr>
      <dsp:spPr>
        <a:xfrm>
          <a:off x="4446" y="821831"/>
          <a:ext cx="2756463" cy="9525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Roboto" panose="020B0604020202020204" charset="0"/>
              <a:ea typeface="Roboto" panose="020B0604020202020204" charset="0"/>
            </a:rPr>
            <a:t>очолює начальник</a:t>
          </a:r>
          <a:endParaRPr lang="uk-UA" sz="1400" kern="1200" dirty="0">
            <a:latin typeface="Roboto" panose="020B0604020202020204" charset="0"/>
            <a:ea typeface="Roboto" panose="020B060402020202020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Roboto" panose="020B0604020202020204" charset="0"/>
              <a:ea typeface="Roboto" panose="020B0604020202020204" charset="0"/>
            </a:rPr>
            <a:t>не менше, ніж 5 працівників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Roboto" panose="020B0604020202020204" charset="0"/>
              <a:ea typeface="Roboto" panose="020B0604020202020204" charset="0"/>
            </a:rPr>
            <a:t>не </a:t>
          </a:r>
          <a:r>
            <a:rPr lang="ru-RU" sz="1400" kern="1200" dirty="0" err="1" smtClean="0">
              <a:latin typeface="Roboto" panose="020B0604020202020204" charset="0"/>
              <a:ea typeface="Roboto" panose="020B0604020202020204" charset="0"/>
            </a:rPr>
            <a:t>більше</a:t>
          </a:r>
          <a:r>
            <a:rPr lang="ru-RU" sz="1400" kern="1200" dirty="0" smtClean="0">
              <a:latin typeface="Roboto" panose="020B0604020202020204" charset="0"/>
              <a:ea typeface="Roboto" panose="020B0604020202020204" charset="0"/>
            </a:rPr>
            <a:t> 1 заступника</a:t>
          </a:r>
          <a:endParaRPr lang="uk-UA" sz="1400" kern="1200" dirty="0" smtClean="0">
            <a:latin typeface="Roboto" panose="020B0604020202020204" charset="0"/>
            <a:ea typeface="Roboto" panose="020B060402020202020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400" kern="1200" dirty="0" smtClean="0">
            <a:latin typeface="Roboto" panose="020B0604020202020204" charset="0"/>
            <a:ea typeface="Roboto" panose="020B060402020202020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400" kern="1200" dirty="0" smtClean="0">
            <a:latin typeface="Roboto" panose="020B0604020202020204" charset="0"/>
            <a:ea typeface="Roboto" panose="020B0604020202020204" charset="0"/>
          </a:endParaRPr>
        </a:p>
      </dsp:txBody>
      <dsp:txXfrm>
        <a:off x="4446" y="821831"/>
        <a:ext cx="2756463" cy="952505"/>
      </dsp:txXfrm>
    </dsp:sp>
    <dsp:sp modelId="{355DAFA8-7C14-4AEF-82E9-7E13DCB501FC}">
      <dsp:nvSpPr>
        <dsp:cNvPr id="0" name=""/>
        <dsp:cNvSpPr/>
      </dsp:nvSpPr>
      <dsp:spPr>
        <a:xfrm>
          <a:off x="3146437" y="48477"/>
          <a:ext cx="2753771" cy="743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Roboto" panose="020B0604020202020204" charset="0"/>
              <a:ea typeface="Roboto" panose="020B0604020202020204" charset="0"/>
            </a:rPr>
            <a:t>сектор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Roboto" panose="020B0604020202020204" charset="0"/>
              <a:ea typeface="Roboto" panose="020B0604020202020204" charset="0"/>
            </a:rPr>
            <a:t>(</a:t>
          </a:r>
          <a:r>
            <a:rPr lang="uk-UA" sz="1800" b="1" kern="1200" dirty="0" err="1" smtClean="0">
              <a:latin typeface="Roboto" panose="020B0604020202020204" charset="0"/>
              <a:ea typeface="Roboto" panose="020B0604020202020204" charset="0"/>
            </a:rPr>
            <a:t>структ</a:t>
          </a:r>
          <a:r>
            <a:rPr lang="uk-UA" sz="1800" b="1" kern="1200" dirty="0" smtClean="0">
              <a:latin typeface="Roboto" panose="020B0604020202020204" charset="0"/>
              <a:ea typeface="Roboto" panose="020B0604020202020204" charset="0"/>
            </a:rPr>
            <a:t>. підрозділ)</a:t>
          </a:r>
          <a:endParaRPr lang="uk-UA" sz="1800" b="1" kern="1200" dirty="0">
            <a:latin typeface="Roboto" panose="020B0604020202020204" charset="0"/>
            <a:ea typeface="Roboto" panose="020B0604020202020204" charset="0"/>
          </a:endParaRPr>
        </a:p>
      </dsp:txBody>
      <dsp:txXfrm>
        <a:off x="3146437" y="48477"/>
        <a:ext cx="2753771" cy="743789"/>
      </dsp:txXfrm>
    </dsp:sp>
    <dsp:sp modelId="{9876C3FE-8DBD-49B5-ABE2-ACD08BC2FF8E}">
      <dsp:nvSpPr>
        <dsp:cNvPr id="0" name=""/>
        <dsp:cNvSpPr/>
      </dsp:nvSpPr>
      <dsp:spPr>
        <a:xfrm>
          <a:off x="3146437" y="792267"/>
          <a:ext cx="2753771" cy="9919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Roboto" panose="020B0604020202020204" charset="0"/>
              <a:ea typeface="Roboto" panose="020B0604020202020204" charset="0"/>
            </a:rPr>
            <a:t>очолює завідуючий</a:t>
          </a:r>
          <a:endParaRPr lang="uk-UA" sz="1400" kern="1200" dirty="0">
            <a:latin typeface="Roboto" panose="020B0604020202020204" charset="0"/>
            <a:ea typeface="Roboto" panose="020B060402020202020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Roboto" panose="020B0604020202020204" charset="0"/>
              <a:ea typeface="Roboto" panose="020B0604020202020204" charset="0"/>
            </a:rPr>
            <a:t>не менше, ніж 2 працівники </a:t>
          </a:r>
          <a:endParaRPr lang="uk-UA" sz="1400" kern="1200" dirty="0" smtClean="0">
            <a:latin typeface="Roboto" panose="020B0604020202020204" charset="0"/>
            <a:ea typeface="Roboto" panose="020B060402020202020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400" kern="1200" dirty="0" smtClean="0">
            <a:latin typeface="Roboto" panose="020B0604020202020204" charset="0"/>
            <a:ea typeface="Roboto" panose="020B060402020202020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400" kern="1200" dirty="0">
            <a:latin typeface="Roboto" panose="020B0604020202020204" charset="0"/>
            <a:ea typeface="Roboto" panose="020B0604020202020204" charset="0"/>
          </a:endParaRPr>
        </a:p>
      </dsp:txBody>
      <dsp:txXfrm>
        <a:off x="3146437" y="792267"/>
        <a:ext cx="2753771" cy="991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12679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005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884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accen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53787" y="-785811"/>
            <a:ext cx="5664200" cy="36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/>
          <p:nvPr/>
        </p:nvSpPr>
        <p:spPr>
          <a:xfrm>
            <a:off x="-1" y="5777802"/>
            <a:ext cx="12192000" cy="10801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>
            <a:off x="838200" y="2307264"/>
            <a:ext cx="9144000" cy="190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oboto"/>
              <a:buNone/>
              <a:defRPr sz="6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uk-UA"/>
              <a:t>Клацніть, щоб редагувати стиль зразка заголовка</a:t>
            </a:r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838200" y="4307251"/>
            <a:ext cx="9144000" cy="6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/>
          </a:p>
        </p:txBody>
      </p:sp>
      <p:sp>
        <p:nvSpPr>
          <p:cNvPr id="32" name="Google Shape;32;p4"/>
          <p:cNvSpPr txBox="1"/>
          <p:nvPr/>
        </p:nvSpPr>
        <p:spPr>
          <a:xfrm>
            <a:off x="7978391" y="135652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282959" y="6013380"/>
            <a:ext cx="5087744" cy="635412"/>
            <a:chOff x="282959" y="6013380"/>
            <a:chExt cx="5087744" cy="635412"/>
          </a:xfrm>
        </p:grpSpPr>
        <p:pic>
          <p:nvPicPr>
            <p:cNvPr id="29" name="Google Shape;29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2959" y="6013380"/>
              <a:ext cx="5087744" cy="6309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Рисунок 7" descr="UMPD_logo_horizontal_color.jp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131196" y="6237312"/>
              <a:ext cx="1028700" cy="41148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uk-UA"/>
              <a:t>Клацніть, щоб редагувати стиль зразка заголовка</a:t>
            </a:r>
            <a:endParaRPr/>
          </a:p>
        </p:txBody>
      </p:sp>
      <p:sp>
        <p:nvSpPr>
          <p:cNvPr id="94" name="Google Shape;94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/>
              <a:t>Клацніть піктограму, щоб додати зображення</a:t>
            </a:r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920345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99" name="Google Shape;9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1605" y="5779051"/>
            <a:ext cx="2152926" cy="138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53943" y="-785812"/>
            <a:ext cx="5664200" cy="36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838200" y="2307264"/>
            <a:ext cx="9144000" cy="190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oboto"/>
              <a:buNone/>
              <a:defRPr sz="6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uk-UA"/>
              <a:t>Клацніть, щоб редагувати стиль зразка заголовка</a:t>
            </a: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838200" y="4307251"/>
            <a:ext cx="9144000" cy="6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82959" y="6013380"/>
            <a:ext cx="4876937" cy="635412"/>
            <a:chOff x="282959" y="6013380"/>
            <a:chExt cx="4876937" cy="635412"/>
          </a:xfrm>
        </p:grpSpPr>
        <p:pic>
          <p:nvPicPr>
            <p:cNvPr id="16" name="Google Shape;16;p2"/>
            <p:cNvPicPr preferRelativeResize="0"/>
            <p:nvPr/>
          </p:nvPicPr>
          <p:blipFill rotWithShape="1">
            <a:blip r:embed="rId3">
              <a:alphaModFix/>
            </a:blip>
            <a:srcRect r="23958"/>
            <a:stretch/>
          </p:blipFill>
          <p:spPr>
            <a:xfrm>
              <a:off x="282959" y="6013380"/>
              <a:ext cx="3868825" cy="6309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Рисунок 5" descr="UMPD_logo_horizontal_color.jp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131196" y="6237312"/>
              <a:ext cx="1028700" cy="411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193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uk-UA"/>
              <a:t>Клацніть, щоб редагувати стиль зразка заголовка</a:t>
            </a:r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920345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1605" y="5779051"/>
            <a:ext cx="2152926" cy="138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chemeClr val="accen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-1" y="5777802"/>
            <a:ext cx="12192000" cy="10801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/>
          </p:nvPr>
        </p:nvSpPr>
        <p:spPr>
          <a:xfrm>
            <a:off x="838200" y="2307264"/>
            <a:ext cx="9144000" cy="190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oboto"/>
              <a:buNone/>
              <a:defRPr sz="6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uk-UA"/>
              <a:t>Клацніть, щоб редагувати стиль зразка заголовка</a:t>
            </a:r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1"/>
          </p:nvPr>
        </p:nvSpPr>
        <p:spPr>
          <a:xfrm>
            <a:off x="838200" y="4307251"/>
            <a:ext cx="9144000" cy="6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/>
          </a:p>
        </p:txBody>
      </p:sp>
      <p:sp>
        <p:nvSpPr>
          <p:cNvPr id="46" name="Google Shape;46;p6"/>
          <p:cNvSpPr txBox="1"/>
          <p:nvPr/>
        </p:nvSpPr>
        <p:spPr>
          <a:xfrm>
            <a:off x="7978391" y="135652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24944" y="6237914"/>
            <a:ext cx="55118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3787" y="-785811"/>
            <a:ext cx="5664200" cy="3632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Группа 9"/>
          <p:cNvGrpSpPr/>
          <p:nvPr userDrawn="1"/>
        </p:nvGrpSpPr>
        <p:grpSpPr>
          <a:xfrm>
            <a:off x="282959" y="6013380"/>
            <a:ext cx="5087744" cy="635412"/>
            <a:chOff x="282959" y="6013380"/>
            <a:chExt cx="5087744" cy="635412"/>
          </a:xfrm>
        </p:grpSpPr>
        <p:pic>
          <p:nvPicPr>
            <p:cNvPr id="43" name="Google Shape;43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2959" y="6013380"/>
              <a:ext cx="5087744" cy="6309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Рисунок 8" descr="UMPD_logo_horizontal_color.jp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131196" y="6237312"/>
              <a:ext cx="1028700" cy="41148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uk-UA"/>
              <a:t>Клацніть, щоб редагувати стиль зразка заголовка</a:t>
            </a: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920345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1605" y="5779051"/>
            <a:ext cx="2152926" cy="138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uk-UA"/>
              <a:t>Клацніть, щоб редагувати стиль зразка заголовка</a:t>
            </a: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920345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1605" y="5779051"/>
            <a:ext cx="2152926" cy="138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uk-UA"/>
              <a:t>Клацніть, щоб редагувати стиль зразка заголовка</a:t>
            </a:r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920345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1605" y="5779051"/>
            <a:ext cx="2152926" cy="138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uk-UA"/>
              <a:t>Клацніть, щоб редагувати стиль зразка заголовка</a:t>
            </a:r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920345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1605" y="5779051"/>
            <a:ext cx="2152926" cy="138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Пустий слайд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920345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83" name="Google Shape;8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1605" y="5779051"/>
            <a:ext cx="2152926" cy="138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uk-UA"/>
              <a:t>Клацніть, щоб редагувати стиль зразка заголовка</a:t>
            </a:r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920345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91" name="Google Shape;9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1605" y="5779051"/>
            <a:ext cx="2152926" cy="138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"/>
              <a:buNone/>
              <a:defRPr sz="44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920345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ctrTitle"/>
          </p:nvPr>
        </p:nvSpPr>
        <p:spPr>
          <a:xfrm>
            <a:off x="838200" y="2307264"/>
            <a:ext cx="7922096" cy="190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ru-RU" sz="4000" dirty="0" err="1" smtClean="0"/>
              <a:t>Виконавчі</a:t>
            </a:r>
            <a:r>
              <a:rPr lang="ru-RU" sz="4000" dirty="0" smtClean="0"/>
              <a:t> </a:t>
            </a:r>
            <a:r>
              <a:rPr lang="ru-RU" sz="4000" dirty="0" err="1" smtClean="0"/>
              <a:t>органи</a:t>
            </a:r>
            <a:r>
              <a:rPr lang="ru-RU" sz="4000" dirty="0" smtClean="0"/>
              <a:t> </a:t>
            </a:r>
            <a:r>
              <a:rPr lang="ru-RU" sz="4000" dirty="0"/>
              <a:t>ради у </a:t>
            </a:r>
            <a:r>
              <a:rPr lang="ru-RU" sz="4000" dirty="0" err="1"/>
              <a:t>сфері</a:t>
            </a:r>
            <a:r>
              <a:rPr lang="ru-RU" sz="4000" dirty="0"/>
              <a:t> соціального захисту </a:t>
            </a:r>
            <a:r>
              <a:rPr lang="ru-RU" sz="4000" dirty="0" err="1"/>
              <a:t>населення</a:t>
            </a:r>
            <a:r>
              <a:rPr lang="ru-RU" sz="4000" dirty="0"/>
              <a:t> та захисту прав </a:t>
            </a:r>
            <a:r>
              <a:rPr lang="ru-RU" sz="4000" dirty="0" err="1"/>
              <a:t>дітей</a:t>
            </a:r>
            <a:endParaRPr lang="uk-UA" sz="4000" dirty="0"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1"/>
          </p:nvPr>
        </p:nvSpPr>
        <p:spPr>
          <a:xfrm>
            <a:off x="838200" y="4307251"/>
            <a:ext cx="9938320" cy="6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uk-UA" dirty="0" smtClean="0"/>
              <a:t>Миколюк Назар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uk-UA" dirty="0" smtClean="0"/>
              <a:t>експерт Асоціації міст України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67" y="6284937"/>
            <a:ext cx="1512168" cy="325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000" b="1" dirty="0" smtClean="0"/>
              <a:t>Законодавство щодо діяльності виконавчих органів ради</a:t>
            </a:r>
            <a:endParaRPr lang="uk-UA" sz="3000" b="1" dirty="0"/>
          </a:p>
        </p:txBody>
      </p:sp>
      <p:sp>
        <p:nvSpPr>
          <p:cNvPr id="7" name="Прямокутник 6"/>
          <p:cNvSpPr/>
          <p:nvPr/>
        </p:nvSpPr>
        <p:spPr>
          <a:xfrm>
            <a:off x="828741" y="1858616"/>
            <a:ext cx="5678958" cy="3931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Конституція України (ст. 140)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sz="2400" dirty="0" smtClean="0">
              <a:solidFill>
                <a:schemeClr val="accent1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ЗУ «Про місцеве самоврядування в Україні» (ст. 1, 11, 16, інші)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sz="2400" dirty="0" smtClean="0">
              <a:solidFill>
                <a:schemeClr val="accent1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Європейська хартія місцевого </a:t>
            </a:r>
            <a:r>
              <a:rPr lang="uk-UA" sz="2400" dirty="0" smtClean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самоврядування (ст. </a:t>
            </a:r>
            <a:r>
              <a:rPr lang="uk-UA" sz="2400" dirty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6</a:t>
            </a:r>
            <a:r>
              <a:rPr lang="uk-UA" sz="2400" dirty="0" smtClean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sz="2400" dirty="0">
              <a:solidFill>
                <a:schemeClr val="accent1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Окремі законодавчі акти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2256631"/>
            <a:ext cx="37909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Прямая соединительная линия 131"/>
          <p:cNvCxnSpPr/>
          <p:nvPr/>
        </p:nvCxnSpPr>
        <p:spPr>
          <a:xfrm flipH="1">
            <a:off x="4962612" y="4656093"/>
            <a:ext cx="14346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>
            <a:endCxn id="120" idx="3"/>
          </p:cNvCxnSpPr>
          <p:nvPr/>
        </p:nvCxnSpPr>
        <p:spPr>
          <a:xfrm flipH="1">
            <a:off x="4962612" y="5021680"/>
            <a:ext cx="14346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303912" y="4303179"/>
            <a:ext cx="0" cy="13786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34" idx="2"/>
            <a:endCxn id="62" idx="0"/>
          </p:cNvCxnSpPr>
          <p:nvPr/>
        </p:nvCxnSpPr>
        <p:spPr>
          <a:xfrm>
            <a:off x="8724292" y="5674692"/>
            <a:ext cx="830065" cy="1696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34" idx="2"/>
            <a:endCxn id="61" idx="0"/>
          </p:cNvCxnSpPr>
          <p:nvPr/>
        </p:nvCxnSpPr>
        <p:spPr>
          <a:xfrm flipH="1">
            <a:off x="8074248" y="5674692"/>
            <a:ext cx="650044" cy="1696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000" b="1" dirty="0" smtClean="0"/>
              <a:t>Структура органів місцевого самоврядування</a:t>
            </a:r>
            <a:endParaRPr lang="uk-UA" sz="3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3592" y="1412776"/>
            <a:ext cx="7272808" cy="6480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ТЕРИТОРІАЛЬНА </a:t>
            </a:r>
            <a:r>
              <a:rPr lang="uk-UA" sz="2000" b="1" dirty="0" smtClean="0"/>
              <a:t>ГРОМАДА</a:t>
            </a:r>
            <a:endParaRPr lang="uk-UA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59496" y="2564904"/>
            <a:ext cx="1944216" cy="64807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РАДА</a:t>
            </a:r>
            <a:endParaRPr lang="uk-UA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06628" y="2560464"/>
            <a:ext cx="1944216" cy="64807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МЕР</a:t>
            </a:r>
            <a:endParaRPr lang="uk-UA" b="1" dirty="0"/>
          </a:p>
        </p:txBody>
      </p:sp>
      <p:cxnSp>
        <p:nvCxnSpPr>
          <p:cNvPr id="10" name="Прямая со стрелкой 9"/>
          <p:cNvCxnSpPr>
            <a:endCxn id="6" idx="0"/>
          </p:cNvCxnSpPr>
          <p:nvPr/>
        </p:nvCxnSpPr>
        <p:spPr>
          <a:xfrm>
            <a:off x="2531603" y="2060848"/>
            <a:ext cx="1" cy="50405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8" idx="0"/>
          </p:cNvCxnSpPr>
          <p:nvPr/>
        </p:nvCxnSpPr>
        <p:spPr>
          <a:xfrm>
            <a:off x="6078736" y="2060848"/>
            <a:ext cx="0" cy="49961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07969" y="2632472"/>
            <a:ext cx="1152128" cy="50405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Апарат ради</a:t>
            </a:r>
            <a:endParaRPr lang="uk-UA" b="1" dirty="0">
              <a:solidFill>
                <a:schemeClr val="tx1"/>
              </a:solidFill>
            </a:endParaRPr>
          </a:p>
        </p:txBody>
      </p:sp>
      <p:cxnSp>
        <p:nvCxnSpPr>
          <p:cNvPr id="16" name="Прямая соединительная линия 15"/>
          <p:cNvCxnSpPr>
            <a:stCxn id="6" idx="1"/>
            <a:endCxn id="14" idx="6"/>
          </p:cNvCxnSpPr>
          <p:nvPr/>
        </p:nvCxnSpPr>
        <p:spPr>
          <a:xfrm flipH="1" flipV="1">
            <a:off x="1260097" y="2884500"/>
            <a:ext cx="299399" cy="444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657985" y="3569655"/>
            <a:ext cx="2232248" cy="7335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ВИКОНКОМ</a:t>
            </a:r>
          </a:p>
        </p:txBody>
      </p:sp>
      <p:cxnSp>
        <p:nvCxnSpPr>
          <p:cNvPr id="22" name="Прямая со стрелкой 21"/>
          <p:cNvCxnSpPr>
            <a:endCxn id="18" idx="1"/>
          </p:cNvCxnSpPr>
          <p:nvPr/>
        </p:nvCxnSpPr>
        <p:spPr>
          <a:xfrm>
            <a:off x="2531604" y="3936417"/>
            <a:ext cx="112638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6" idx="2"/>
          </p:cNvCxnSpPr>
          <p:nvPr/>
        </p:nvCxnSpPr>
        <p:spPr>
          <a:xfrm>
            <a:off x="2531604" y="3212976"/>
            <a:ext cx="0" cy="31433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8" idx="2"/>
            <a:endCxn id="18" idx="0"/>
          </p:cNvCxnSpPr>
          <p:nvPr/>
        </p:nvCxnSpPr>
        <p:spPr>
          <a:xfrm flipH="1">
            <a:off x="4774109" y="3208536"/>
            <a:ext cx="1304627" cy="361119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7608168" y="4941168"/>
            <a:ext cx="2232248" cy="7335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ІНШІ ВИКОНАВЧІ ОРГАНИ</a:t>
            </a:r>
            <a:endParaRPr lang="uk-UA" b="1" dirty="0"/>
          </a:p>
        </p:txBody>
      </p:sp>
      <p:cxnSp>
        <p:nvCxnSpPr>
          <p:cNvPr id="37" name="Прямая со стрелкой 36"/>
          <p:cNvCxnSpPr>
            <a:stCxn id="8" idx="2"/>
            <a:endCxn id="34" idx="0"/>
          </p:cNvCxnSpPr>
          <p:nvPr/>
        </p:nvCxnSpPr>
        <p:spPr>
          <a:xfrm>
            <a:off x="6078736" y="3208536"/>
            <a:ext cx="2645556" cy="1732632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34" idx="1"/>
          </p:cNvCxnSpPr>
          <p:nvPr/>
        </p:nvCxnSpPr>
        <p:spPr>
          <a:xfrm>
            <a:off x="2531604" y="5307930"/>
            <a:ext cx="50765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2752010" y="4459135"/>
            <a:ext cx="2210602" cy="3588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Апарат/підрозділи</a:t>
            </a:r>
            <a:endParaRPr lang="uk-UA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7424203" y="5844308"/>
            <a:ext cx="1300089" cy="5120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Структурні підрозділи</a:t>
            </a:r>
            <a:endParaRPr lang="uk-UA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8904312" y="5844308"/>
            <a:ext cx="1300089" cy="5120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Структурні підрозділи</a:t>
            </a:r>
            <a:endParaRPr lang="uk-UA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192820" y="3846599"/>
            <a:ext cx="1638920" cy="78200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Підприємства, установи, організації</a:t>
            </a:r>
            <a:endParaRPr lang="uk-UA" b="1" dirty="0"/>
          </a:p>
        </p:txBody>
      </p:sp>
      <p:cxnSp>
        <p:nvCxnSpPr>
          <p:cNvPr id="74" name="Прямая со стрелкой 73"/>
          <p:cNvCxnSpPr>
            <a:endCxn id="69" idx="0"/>
          </p:cNvCxnSpPr>
          <p:nvPr/>
        </p:nvCxnSpPr>
        <p:spPr>
          <a:xfrm flipH="1">
            <a:off x="1012280" y="3241883"/>
            <a:ext cx="1033270" cy="60471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8" idx="1"/>
          </p:cNvCxnSpPr>
          <p:nvPr/>
        </p:nvCxnSpPr>
        <p:spPr>
          <a:xfrm flipH="1">
            <a:off x="1409796" y="2884500"/>
            <a:ext cx="3696832" cy="928752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3549782" y="5537422"/>
            <a:ext cx="3312368" cy="100149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solidFill>
                <a:schemeClr val="accent1"/>
              </a:solidFill>
            </a:endParaRPr>
          </a:p>
          <a:p>
            <a:pPr algn="ctr"/>
            <a:endParaRPr lang="uk-UA" dirty="0">
              <a:solidFill>
                <a:schemeClr val="accent1"/>
              </a:solidFill>
            </a:endParaRPr>
          </a:p>
          <a:p>
            <a:pPr algn="ctr"/>
            <a:endParaRPr lang="uk-UA" dirty="0" smtClean="0">
              <a:solidFill>
                <a:schemeClr val="accent1"/>
              </a:solidFill>
            </a:endParaRPr>
          </a:p>
          <a:p>
            <a:pPr algn="ctr"/>
            <a:r>
              <a:rPr lang="uk-UA" dirty="0">
                <a:solidFill>
                  <a:schemeClr val="accent1"/>
                </a:solidFill>
              </a:rPr>
              <a:t>	 </a:t>
            </a:r>
            <a:r>
              <a:rPr lang="uk-UA" dirty="0" smtClean="0">
                <a:solidFill>
                  <a:schemeClr val="accent1"/>
                </a:solidFill>
              </a:rPr>
              <a:t>     </a:t>
            </a:r>
            <a:r>
              <a:rPr lang="uk-UA" dirty="0" err="1" smtClean="0">
                <a:solidFill>
                  <a:schemeClr val="accent1"/>
                </a:solidFill>
              </a:rPr>
              <a:t>Старостинський</a:t>
            </a:r>
            <a:r>
              <a:rPr lang="uk-UA" dirty="0" smtClean="0">
                <a:solidFill>
                  <a:schemeClr val="accent1"/>
                </a:solidFill>
              </a:rPr>
              <a:t> округ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613961" y="5709571"/>
            <a:ext cx="1379902" cy="4726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СТАРОСТА</a:t>
            </a:r>
            <a:endParaRPr lang="uk-UA" b="1" dirty="0"/>
          </a:p>
        </p:txBody>
      </p:sp>
      <p:cxnSp>
        <p:nvCxnSpPr>
          <p:cNvPr id="83" name="Прямая со стрелкой 82"/>
          <p:cNvCxnSpPr>
            <a:endCxn id="80" idx="1"/>
          </p:cNvCxnSpPr>
          <p:nvPr/>
        </p:nvCxnSpPr>
        <p:spPr>
          <a:xfrm flipV="1">
            <a:off x="2531603" y="5945919"/>
            <a:ext cx="2082358" cy="33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2531603" y="6356350"/>
            <a:ext cx="101817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>
            <a:stCxn id="18" idx="3"/>
          </p:cNvCxnSpPr>
          <p:nvPr/>
        </p:nvCxnSpPr>
        <p:spPr>
          <a:xfrm>
            <a:off x="5890233" y="3936417"/>
            <a:ext cx="2184015" cy="1004751"/>
          </a:xfrm>
          <a:prstGeom prst="straightConnector1">
            <a:avLst/>
          </a:prstGeom>
          <a:ln w="28575"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119"/>
          <p:cNvSpPr/>
          <p:nvPr/>
        </p:nvSpPr>
        <p:spPr>
          <a:xfrm>
            <a:off x="2752010" y="4842246"/>
            <a:ext cx="2210602" cy="3588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Апарат/підрозділи</a:t>
            </a:r>
          </a:p>
        </p:txBody>
      </p:sp>
      <p:cxnSp>
        <p:nvCxnSpPr>
          <p:cNvPr id="123" name="Прямая со стрелкой 122"/>
          <p:cNvCxnSpPr/>
          <p:nvPr/>
        </p:nvCxnSpPr>
        <p:spPr>
          <a:xfrm>
            <a:off x="2531604" y="4818003"/>
            <a:ext cx="22040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flipH="1">
            <a:off x="5106073" y="4296022"/>
            <a:ext cx="556" cy="7256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9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000" b="1" dirty="0"/>
              <a:t>Рекомендації </a:t>
            </a:r>
            <a:r>
              <a:rPr lang="uk-UA" sz="3000" b="1" dirty="0" smtClean="0"/>
              <a:t>щодо утворення виконавчих органів</a:t>
            </a:r>
            <a:endParaRPr lang="uk-UA" sz="30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55528771"/>
              </p:ext>
            </p:extLst>
          </p:nvPr>
        </p:nvGraphicFramePr>
        <p:xfrm>
          <a:off x="479376" y="1556792"/>
          <a:ext cx="11233248" cy="230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88055551"/>
              </p:ext>
            </p:extLst>
          </p:nvPr>
        </p:nvGraphicFramePr>
        <p:xfrm>
          <a:off x="479376" y="3900587"/>
          <a:ext cx="5904656" cy="1832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938440" y="6550223"/>
            <a:ext cx="42349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 latinLnBrk="0"/>
            <a:r>
              <a:rPr lang="ru-RU" b="1" i="1" dirty="0" smtClean="0">
                <a:solidFill>
                  <a:srgbClr val="1D1D1B"/>
                </a:solidFill>
                <a:latin typeface="Verdana" panose="020B0604030504040204" pitchFamily="34" charset="0"/>
              </a:rPr>
              <a:t>*Постанова КМУ </a:t>
            </a:r>
            <a:r>
              <a:rPr lang="ru-RU" b="1" i="1" dirty="0" err="1" smtClean="0">
                <a:solidFill>
                  <a:srgbClr val="1D1D1B"/>
                </a:solidFill>
                <a:latin typeface="Verdana" panose="020B0604030504040204" pitchFamily="34" charset="0"/>
              </a:rPr>
              <a:t>від</a:t>
            </a:r>
            <a:r>
              <a:rPr lang="ru-RU" b="1" i="1" dirty="0">
                <a:solidFill>
                  <a:srgbClr val="1D1D1B"/>
                </a:solidFill>
                <a:latin typeface="Verdana" panose="020B0604030504040204" pitchFamily="34" charset="0"/>
              </a:rPr>
              <a:t> </a:t>
            </a:r>
            <a:r>
              <a:rPr lang="ru-RU" b="1" i="1" dirty="0" smtClean="0">
                <a:solidFill>
                  <a:srgbClr val="1D1D1B"/>
                </a:solidFill>
                <a:latin typeface="Verdana" panose="020B0604030504040204" pitchFamily="34" charset="0"/>
              </a:rPr>
              <a:t>12.03.2005 № </a:t>
            </a:r>
            <a:r>
              <a:rPr lang="ru-RU" b="1" i="1" dirty="0">
                <a:solidFill>
                  <a:srgbClr val="1D1D1B"/>
                </a:solidFill>
                <a:latin typeface="Verdana" panose="020B0604030504040204" pitchFamily="34" charset="0"/>
              </a:rPr>
              <a:t>179</a:t>
            </a:r>
            <a:endParaRPr lang="ru-RU" b="1" i="1" dirty="0">
              <a:solidFill>
                <a:srgbClr val="1D1D1B"/>
              </a:solidFill>
              <a:effectLst/>
              <a:latin typeface="ProbaPr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01243" y="4329101"/>
            <a:ext cx="4608512" cy="97564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800" b="1" dirty="0" smtClean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Виключно рекомендація для ОМС*</a:t>
            </a:r>
            <a:endParaRPr lang="en-US" sz="1800" b="1" dirty="0" smtClean="0">
              <a:solidFill>
                <a:schemeClr val="accent1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800" b="1" dirty="0" smtClean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Різниця – лише в зарплаті керівника (ПКМУ № 268)</a:t>
            </a:r>
          </a:p>
        </p:txBody>
      </p:sp>
    </p:spTree>
    <p:extLst>
      <p:ext uri="{BB962C8B-B14F-4D97-AF65-F5344CB8AC3E}">
        <p14:creationId xmlns:p14="http://schemas.microsoft.com/office/powerpoint/2010/main" val="176363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000" b="1" dirty="0" smtClean="0"/>
              <a:t>Різниця між виконавчими органами та їх структурними підрозділами</a:t>
            </a:r>
            <a:endParaRPr lang="uk-UA" sz="3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196226"/>
              </p:ext>
            </p:extLst>
          </p:nvPr>
        </p:nvGraphicFramePr>
        <p:xfrm>
          <a:off x="1929649" y="1916832"/>
          <a:ext cx="8332701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7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05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ВИКОНАВЧИЙ ОРГАН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dirty="0" smtClean="0"/>
                        <a:t>СТРУКТУРНИЙ ПІДРОЗДІЛ ВИКОНАВЧОГО ОРГАНУ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ВИДАЧА НАКАЗІВ</a:t>
                      </a:r>
                      <a:r>
                        <a:rPr lang="uk-UA" b="1" baseline="0" dirty="0" smtClean="0"/>
                        <a:t>, УКЛАДЕННЯ ДОГОВОРІВ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керівник (+оперативність)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aseline="0" dirty="0" smtClean="0"/>
                        <a:t>не здійснює (можливе делегування заступнику виконавчого органу)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ПРЕДСТАВНИЦТВО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dirty="0" smtClean="0"/>
                        <a:t>керівник (+оперативність)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dirty="0" smtClean="0"/>
                        <a:t>керівник виконавчого органу</a:t>
                      </a:r>
                      <a:r>
                        <a:rPr lang="uk-UA" baseline="0" dirty="0" smtClean="0"/>
                        <a:t> (можливе делегування)</a:t>
                      </a:r>
                      <a:endParaRPr lang="uk-UA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УПРАВЛІННЯ ФІНАНСАМИ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самостійне</a:t>
                      </a:r>
                      <a:r>
                        <a:rPr lang="uk-UA" baseline="0" dirty="0" smtClean="0"/>
                        <a:t> (за наявності власної бухгалтерії)</a:t>
                      </a:r>
                      <a:r>
                        <a:rPr lang="uk-UA" dirty="0" smtClean="0"/>
                        <a:t>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рішення не приймає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МІЖВІДОМЧА</a:t>
                      </a:r>
                      <a:r>
                        <a:rPr lang="uk-UA" b="1" baseline="0" dirty="0" smtClean="0"/>
                        <a:t> ВЗАЄМОДІЯ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високий рівень</a:t>
                      </a:r>
                      <a:r>
                        <a:rPr lang="uk-UA" baseline="0" dirty="0" smtClean="0"/>
                        <a:t> представництва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i="1" dirty="0" smtClean="0"/>
                        <a:t>старший помічник молодшого прибиральника</a:t>
                      </a:r>
                      <a:endParaRPr lang="uk-UA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ОПЕРАТИВНІСТЬ</a:t>
                      </a:r>
                      <a:r>
                        <a:rPr lang="uk-UA" b="1" baseline="0" dirty="0" smtClean="0"/>
                        <a:t> ПРИЙНЯТТЯ РІШЕННЯ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оперативне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рішення не приймає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КОНФЛІКТ ІНТЕРЕСІВ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адвокація</a:t>
                      </a:r>
                      <a:r>
                        <a:rPr lang="uk-UA" baseline="0" dirty="0" smtClean="0"/>
                        <a:t> на рівні виконкому, мера, ради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адвокація всередині виконавчого органу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29650" y="5877272"/>
            <a:ext cx="8332700" cy="52134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b="1" dirty="0" smtClean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Особливості апарату виконкому: підпорядкування та утворення</a:t>
            </a:r>
          </a:p>
        </p:txBody>
      </p:sp>
    </p:spTree>
    <p:extLst>
      <p:ext uri="{BB962C8B-B14F-4D97-AF65-F5344CB8AC3E}">
        <p14:creationId xmlns:p14="http://schemas.microsoft.com/office/powerpoint/2010/main" val="5855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000" b="1" dirty="0" smtClean="0"/>
              <a:t>Наявні норми щодо служб у справах дітей</a:t>
            </a:r>
            <a:r>
              <a:rPr lang="uk-UA" sz="3000" b="1" dirty="0" smtClean="0">
                <a:solidFill>
                  <a:srgbClr val="FF0000"/>
                </a:solidFill>
              </a:rPr>
              <a:t>*</a:t>
            </a:r>
            <a:endParaRPr lang="uk-UA" sz="3000" b="1" dirty="0">
              <a:solidFill>
                <a:srgbClr val="FF0000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487488" y="1387798"/>
            <a:ext cx="9289031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ССД – структурний підрозділ виконавчого органу ради </a:t>
            </a:r>
            <a:r>
              <a:rPr lang="uk-UA" sz="20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(Закон </a:t>
            </a:r>
            <a:r>
              <a:rPr lang="uk-UA" sz="20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№ 20/95</a:t>
            </a:r>
            <a:r>
              <a:rPr lang="uk-UA" sz="20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sz="2000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ССД має права юридичної особи </a:t>
            </a:r>
            <a:r>
              <a:rPr lang="uk-UA" sz="20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(Закон </a:t>
            </a:r>
            <a:r>
              <a:rPr lang="uk-UA" sz="20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№ 20/95)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sz="2000" dirty="0">
              <a:solidFill>
                <a:schemeClr val="accent1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Штатна чисельність працівників ССД </a:t>
            </a:r>
            <a:r>
              <a:rPr lang="uk-UA" sz="20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(Закон </a:t>
            </a:r>
            <a:r>
              <a:rPr lang="uk-UA" sz="20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№ 20/95)</a:t>
            </a:r>
            <a:r>
              <a:rPr lang="uk-UA" sz="2000" dirty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:</a:t>
            </a:r>
            <a:endParaRPr lang="uk-UA" sz="2000" dirty="0" smtClean="0">
              <a:solidFill>
                <a:schemeClr val="accent1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algn="just"/>
            <a:r>
              <a:rPr lang="uk-UA" sz="2000" dirty="0" smtClean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	- 1 працівник на 2 тис. дітей в місті</a:t>
            </a:r>
          </a:p>
          <a:p>
            <a:pPr algn="just"/>
            <a:r>
              <a:rPr lang="uk-UA" sz="2000" dirty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	</a:t>
            </a:r>
            <a:r>
              <a:rPr lang="uk-UA" sz="2000" dirty="0" smtClean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- </a:t>
            </a:r>
            <a:r>
              <a:rPr lang="uk-UA" sz="2000" dirty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1 працівник на </a:t>
            </a:r>
            <a:r>
              <a:rPr lang="uk-UA" sz="2000" dirty="0" smtClean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1 </a:t>
            </a:r>
            <a:r>
              <a:rPr lang="uk-UA" sz="2000" dirty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тис. дітей в </a:t>
            </a:r>
            <a:r>
              <a:rPr lang="uk-UA" sz="2000" dirty="0" smtClean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селищі/селі</a:t>
            </a:r>
          </a:p>
          <a:p>
            <a:pPr algn="just"/>
            <a:endParaRPr lang="uk-UA" sz="2000" dirty="0">
              <a:solidFill>
                <a:schemeClr val="accent1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Окремий підрозділ ССД </a:t>
            </a:r>
            <a:r>
              <a:rPr lang="uk-UA" sz="2000" dirty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щодо опіки та </a:t>
            </a:r>
            <a:r>
              <a:rPr lang="uk-UA" sz="2000" dirty="0" smtClean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піклування – не менше 2 </a:t>
            </a:r>
            <a:r>
              <a:rPr lang="uk-UA" sz="2000" dirty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працівників </a:t>
            </a:r>
            <a:r>
              <a:rPr lang="uk-UA" sz="20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(Закон № </a:t>
            </a:r>
            <a:r>
              <a:rPr lang="uk-UA" sz="20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2342)</a:t>
            </a:r>
            <a:endParaRPr lang="uk-UA" sz="2000" dirty="0" smtClean="0">
              <a:solidFill>
                <a:schemeClr val="accent1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sz="2000" dirty="0">
              <a:solidFill>
                <a:schemeClr val="accent1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Виконавчі органи ради утворюють ССД </a:t>
            </a:r>
            <a:r>
              <a:rPr lang="uk-UA" sz="20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(Закон № </a:t>
            </a:r>
            <a:r>
              <a:rPr lang="uk-UA" sz="20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280/97</a:t>
            </a:r>
            <a:r>
              <a:rPr lang="uk-UA" sz="20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sz="2000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Примірне положення про </a:t>
            </a:r>
            <a:r>
              <a:rPr lang="uk-UA" sz="2000" dirty="0" smtClean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ССД виконавчого органу ради </a:t>
            </a:r>
            <a:r>
              <a:rPr lang="uk-UA" sz="2000" dirty="0" smtClean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затверджує Мінсоцполітики </a:t>
            </a:r>
            <a:r>
              <a:rPr lang="uk-UA" sz="20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(постанова № </a:t>
            </a:r>
            <a:r>
              <a:rPr lang="uk-UA" sz="20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866)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 smtClean="0">
              <a:solidFill>
                <a:schemeClr val="accent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19936" y="6550223"/>
            <a:ext cx="6653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 latinLnBrk="0"/>
            <a:r>
              <a:rPr lang="ru-RU" b="1" i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*</a:t>
            </a:r>
            <a:r>
              <a:rPr lang="ru-RU" b="1" i="1" dirty="0" err="1" smtClean="0">
                <a:solidFill>
                  <a:srgbClr val="1D1D1B"/>
                </a:solidFill>
                <a:latin typeface="Verdana" panose="020B0604030504040204" pitchFamily="34" charset="0"/>
              </a:rPr>
              <a:t>Рекомендуємо</a:t>
            </a:r>
            <a:r>
              <a:rPr lang="ru-RU" b="1" i="1" dirty="0" smtClean="0">
                <a:solidFill>
                  <a:srgbClr val="1D1D1B"/>
                </a:solidFill>
                <a:latin typeface="Verdana" panose="020B0604030504040204" pitchFamily="34" charset="0"/>
              </a:rPr>
              <a:t> </a:t>
            </a:r>
            <a:r>
              <a:rPr lang="ru-RU" b="1" i="1" dirty="0" err="1" smtClean="0">
                <a:solidFill>
                  <a:srgbClr val="1D1D1B"/>
                </a:solidFill>
                <a:latin typeface="Verdana" panose="020B0604030504040204" pitchFamily="34" charset="0"/>
              </a:rPr>
              <a:t>діяти</a:t>
            </a:r>
            <a:r>
              <a:rPr lang="ru-RU" b="1" i="1" dirty="0" smtClean="0">
                <a:solidFill>
                  <a:srgbClr val="1D1D1B"/>
                </a:solidFill>
                <a:latin typeface="Verdana" panose="020B0604030504040204" pitchFamily="34" charset="0"/>
              </a:rPr>
              <a:t> в межах чинного </a:t>
            </a:r>
            <a:r>
              <a:rPr lang="ru-RU" b="1" i="1" dirty="0" err="1" smtClean="0">
                <a:solidFill>
                  <a:srgbClr val="1D1D1B"/>
                </a:solidFill>
                <a:latin typeface="Verdana" panose="020B0604030504040204" pitchFamily="34" charset="0"/>
              </a:rPr>
              <a:t>законодавства</a:t>
            </a:r>
            <a:r>
              <a:rPr lang="ru-RU" b="1" i="1" dirty="0" smtClean="0">
                <a:solidFill>
                  <a:srgbClr val="1D1D1B"/>
                </a:solidFill>
                <a:latin typeface="Verdana" panose="020B0604030504040204" pitchFamily="34" charset="0"/>
              </a:rPr>
              <a:t> </a:t>
            </a:r>
            <a:endParaRPr lang="ru-RU" b="1" i="1" dirty="0">
              <a:solidFill>
                <a:srgbClr val="1D1D1B"/>
              </a:solidFill>
              <a:effectLst/>
              <a:latin typeface="ProbaPro"/>
            </a:endParaRPr>
          </a:p>
        </p:txBody>
      </p:sp>
    </p:spTree>
    <p:extLst>
      <p:ext uri="{BB962C8B-B14F-4D97-AF65-F5344CB8AC3E}">
        <p14:creationId xmlns:p14="http://schemas.microsoft.com/office/powerpoint/2010/main" val="23564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587" y="1558123"/>
            <a:ext cx="5690413" cy="4552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000" b="1" dirty="0" smtClean="0"/>
              <a:t>Рекомендації при виборі структури виконавчих органів</a:t>
            </a:r>
            <a:endParaRPr lang="uk-UA" sz="3000" b="1" dirty="0"/>
          </a:p>
        </p:txBody>
      </p:sp>
      <p:sp>
        <p:nvSpPr>
          <p:cNvPr id="7" name="Прямокутник 6"/>
          <p:cNvSpPr/>
          <p:nvPr/>
        </p:nvSpPr>
        <p:spPr>
          <a:xfrm>
            <a:off x="838200" y="1556792"/>
            <a:ext cx="6553944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Перш за все – забезпечення людей якісними послугами та захист прав дітей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400" dirty="0">
              <a:solidFill>
                <a:schemeClr val="accent1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Повноваження – первинні, структура – вторинна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400" dirty="0">
              <a:solidFill>
                <a:schemeClr val="accent1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Оптимальне використання ресурсів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400" dirty="0">
              <a:solidFill>
                <a:schemeClr val="accent1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Запобігання конфлікту інтересів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400" dirty="0" smtClean="0">
              <a:solidFill>
                <a:schemeClr val="accent1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Історично та регіонально сформована практика</a:t>
            </a:r>
            <a:endParaRPr lang="uk-UA" sz="2400" dirty="0" smtClean="0">
              <a:solidFill>
                <a:schemeClr val="accent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ctrTitle"/>
          </p:nvPr>
        </p:nvSpPr>
        <p:spPr>
          <a:xfrm>
            <a:off x="838200" y="2307264"/>
            <a:ext cx="9144000" cy="190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ru-RU" sz="4000" dirty="0" err="1">
                <a:solidFill>
                  <a:schemeClr val="accent1"/>
                </a:solidFill>
              </a:rPr>
              <a:t>Виконавчі</a:t>
            </a:r>
            <a:r>
              <a:rPr lang="ru-RU" sz="4000" dirty="0">
                <a:solidFill>
                  <a:schemeClr val="accent1"/>
                </a:solidFill>
              </a:rPr>
              <a:t> </a:t>
            </a:r>
            <a:r>
              <a:rPr lang="ru-RU" sz="4000" dirty="0" err="1">
                <a:solidFill>
                  <a:schemeClr val="accent1"/>
                </a:solidFill>
              </a:rPr>
              <a:t>органи</a:t>
            </a:r>
            <a:r>
              <a:rPr lang="ru-RU" sz="4000" dirty="0">
                <a:solidFill>
                  <a:schemeClr val="accent1"/>
                </a:solidFill>
              </a:rPr>
              <a:t> ради у </a:t>
            </a:r>
            <a:r>
              <a:rPr lang="ru-RU" sz="4000" dirty="0" err="1">
                <a:solidFill>
                  <a:schemeClr val="accent1"/>
                </a:solidFill>
              </a:rPr>
              <a:t>сфері</a:t>
            </a:r>
            <a:r>
              <a:rPr lang="ru-RU" sz="4000" dirty="0">
                <a:solidFill>
                  <a:schemeClr val="accent1"/>
                </a:solidFill>
              </a:rPr>
              <a:t> соціального захисту </a:t>
            </a:r>
            <a:r>
              <a:rPr lang="ru-RU" sz="4000" dirty="0" err="1">
                <a:solidFill>
                  <a:schemeClr val="accent1"/>
                </a:solidFill>
              </a:rPr>
              <a:t>населення</a:t>
            </a:r>
            <a:r>
              <a:rPr lang="ru-RU" sz="4000" dirty="0">
                <a:solidFill>
                  <a:schemeClr val="accent1"/>
                </a:solidFill>
              </a:rPr>
              <a:t> та захисту прав </a:t>
            </a:r>
            <a:r>
              <a:rPr lang="ru-RU" sz="4000" dirty="0" err="1">
                <a:solidFill>
                  <a:schemeClr val="accent1"/>
                </a:solidFill>
              </a:rPr>
              <a:t>дітей</a:t>
            </a:r>
            <a:endParaRPr lang="uk-UA" sz="4000" dirty="0">
              <a:solidFill>
                <a:schemeClr val="accent1"/>
              </a:solidFill>
            </a:endParaRPr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>
            <a:off x="838200" y="4307251"/>
            <a:ext cx="9144000" cy="6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ru-RU" dirty="0"/>
              <a:t>Миколюк Назар</a:t>
            </a:r>
          </a:p>
          <a:p>
            <a:pPr marL="0" lvl="0" indent="0">
              <a:spcBef>
                <a:spcPts val="0"/>
              </a:spcBef>
            </a:pPr>
            <a:r>
              <a:rPr lang="ru-RU" dirty="0" err="1"/>
              <a:t>експерт</a:t>
            </a:r>
            <a:r>
              <a:rPr lang="ru-RU" dirty="0"/>
              <a:t> </a:t>
            </a:r>
            <a:r>
              <a:rPr lang="ru-RU" dirty="0" err="1"/>
              <a:t>Асоціації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67" y="6284937"/>
            <a:ext cx="1512168" cy="3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и презентацій">
  <a:themeElements>
    <a:clrScheme name="Custom 1">
      <a:dk1>
        <a:srgbClr val="000000"/>
      </a:dk1>
      <a:lt1>
        <a:srgbClr val="FFFFFF"/>
      </a:lt1>
      <a:dk2>
        <a:srgbClr val="000099"/>
      </a:dk2>
      <a:lt2>
        <a:srgbClr val="E7E6E6"/>
      </a:lt2>
      <a:accent1>
        <a:srgbClr val="00ACE9"/>
      </a:accent1>
      <a:accent2>
        <a:srgbClr val="A8DBF6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Вебінар 1 - МДА</Template>
  <TotalTime>805</TotalTime>
  <Words>395</Words>
  <Application>Microsoft Office PowerPoint</Application>
  <PresentationFormat>Широкий екран</PresentationFormat>
  <Paragraphs>106</Paragraphs>
  <Slides>8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5" baseType="lpstr">
      <vt:lpstr>Arial</vt:lpstr>
      <vt:lpstr>Roboto Light</vt:lpstr>
      <vt:lpstr>Roboto</vt:lpstr>
      <vt:lpstr>Verdana</vt:lpstr>
      <vt:lpstr>ProbaPro</vt:lpstr>
      <vt:lpstr>Calibri</vt:lpstr>
      <vt:lpstr>Шаблони презентацій</vt:lpstr>
      <vt:lpstr>Виконавчі органи ради у сфері соціального захисту населення та захисту прав дітей</vt:lpstr>
      <vt:lpstr>Законодавство щодо діяльності виконавчих органів ради</vt:lpstr>
      <vt:lpstr>Структура органів місцевого самоврядування</vt:lpstr>
      <vt:lpstr>Рекомендації щодо утворення виконавчих органів</vt:lpstr>
      <vt:lpstr>Різниця між виконавчими органами та їх структурними підрозділами</vt:lpstr>
      <vt:lpstr>Наявні норми щодо служб у справах дітей*</vt:lpstr>
      <vt:lpstr>Рекомендації при виборі структури виконавчих органів</vt:lpstr>
      <vt:lpstr>Виконавчі органи ради у сфері соціального захисту населення та захисту прав дітей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Реформування системи державної влади та нагляду за діяльністю місцевого самоврядування</dc:title>
  <dc:creator>AUC Admin</dc:creator>
  <cp:lastModifiedBy>Назар Миколюк</cp:lastModifiedBy>
  <cp:revision>90</cp:revision>
  <dcterms:created xsi:type="dcterms:W3CDTF">2021-11-13T22:41:52Z</dcterms:created>
  <dcterms:modified xsi:type="dcterms:W3CDTF">2021-11-25T02:04:12Z</dcterms:modified>
</cp:coreProperties>
</file>