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258" r:id="rId5"/>
    <p:sldId id="288" r:id="rId6"/>
    <p:sldId id="275" r:id="rId7"/>
    <p:sldId id="263" r:id="rId8"/>
    <p:sldId id="256" r:id="rId9"/>
    <p:sldId id="264" r:id="rId10"/>
    <p:sldId id="266" r:id="rId11"/>
    <p:sldId id="260" r:id="rId12"/>
    <p:sldId id="285" r:id="rId13"/>
    <p:sldId id="286" r:id="rId14"/>
    <p:sldId id="287" r:id="rId15"/>
    <p:sldId id="271" r:id="rId16"/>
    <p:sldId id="273" r:id="rId17"/>
    <p:sldId id="262" r:id="rId18"/>
    <p:sldId id="261" r:id="rId19"/>
    <p:sldId id="259" r:id="rId20"/>
    <p:sldId id="267" r:id="rId21"/>
    <p:sldId id="268" r:id="rId22"/>
    <p:sldId id="269" r:id="rId23"/>
    <p:sldId id="270" r:id="rId24"/>
    <p:sldId id="279" r:id="rId25"/>
    <p:sldId id="291" r:id="rId26"/>
    <p:sldId id="272" r:id="rId27"/>
    <p:sldId id="280" r:id="rId28"/>
    <p:sldId id="292" r:id="rId29"/>
    <p:sldId id="293" r:id="rId30"/>
    <p:sldId id="281" r:id="rId31"/>
    <p:sldId id="283" r:id="rId32"/>
    <p:sldId id="289" r:id="rId33"/>
    <p:sldId id="282" r:id="rId34"/>
    <p:sldId id="284" r:id="rId35"/>
    <p:sldId id="290" r:id="rId36"/>
  </p:sldIdLst>
  <p:sldSz cx="12192000" cy="6858000"/>
  <p:notesSz cx="7010400" cy="9296400"/>
  <p:embeddedFontLst>
    <p:embeddedFont>
      <p:font typeface="Roboto Light" panose="020B060402020202020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Roboto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564" y="-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806B1-E53B-4BBB-AE6E-7D5AC06FE83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1699BD3-915A-4CE1-A881-578EF00A0ADA}">
      <dgm:prSet phldrT="[Text]"/>
      <dgm:spPr/>
      <dgm:t>
        <a:bodyPr/>
        <a:lstStyle/>
        <a:p>
          <a:r>
            <a:rPr lang="uk-UA" dirty="0" smtClean="0"/>
            <a:t>комплексність</a:t>
          </a:r>
          <a:endParaRPr lang="en-US" dirty="0"/>
        </a:p>
      </dgm:t>
    </dgm:pt>
    <dgm:pt modelId="{1F72D7C8-55E2-4497-A28F-4063E9629EA1}" type="parTrans" cxnId="{7AB6B5A6-4BA5-493A-BDF1-F7182EF9FD75}">
      <dgm:prSet/>
      <dgm:spPr/>
      <dgm:t>
        <a:bodyPr/>
        <a:lstStyle/>
        <a:p>
          <a:endParaRPr lang="en-US"/>
        </a:p>
      </dgm:t>
    </dgm:pt>
    <dgm:pt modelId="{E0F1B2BF-D7AA-44C5-ACCC-9B8461DB7C3E}" type="sibTrans" cxnId="{7AB6B5A6-4BA5-493A-BDF1-F7182EF9FD75}">
      <dgm:prSet/>
      <dgm:spPr/>
      <dgm:t>
        <a:bodyPr/>
        <a:lstStyle/>
        <a:p>
          <a:endParaRPr lang="en-US"/>
        </a:p>
      </dgm:t>
    </dgm:pt>
    <dgm:pt modelId="{A5DAD98A-5F3F-4000-B775-1FEE4BB82E41}">
      <dgm:prSet phldrT="[Text]"/>
      <dgm:spPr/>
      <dgm:t>
        <a:bodyPr/>
        <a:lstStyle/>
        <a:p>
          <a:r>
            <a:rPr lang="uk-UA" dirty="0" smtClean="0"/>
            <a:t>міждисциплінарність</a:t>
          </a:r>
          <a:endParaRPr lang="en-US" dirty="0"/>
        </a:p>
      </dgm:t>
    </dgm:pt>
    <dgm:pt modelId="{F4302BFC-003C-41CB-B724-108239445703}" type="parTrans" cxnId="{9CDD1DBF-D67A-450E-AD35-E5FFDD1BDC1A}">
      <dgm:prSet/>
      <dgm:spPr/>
      <dgm:t>
        <a:bodyPr/>
        <a:lstStyle/>
        <a:p>
          <a:endParaRPr lang="en-US"/>
        </a:p>
      </dgm:t>
    </dgm:pt>
    <dgm:pt modelId="{CA191AC7-6A3D-4664-841A-FB4FC448D36A}" type="sibTrans" cxnId="{9CDD1DBF-D67A-450E-AD35-E5FFDD1BDC1A}">
      <dgm:prSet/>
      <dgm:spPr/>
      <dgm:t>
        <a:bodyPr/>
        <a:lstStyle/>
        <a:p>
          <a:endParaRPr lang="en-US"/>
        </a:p>
      </dgm:t>
    </dgm:pt>
    <dgm:pt modelId="{8FA16E9C-9C46-4042-880A-626188B832C9}">
      <dgm:prSet phldrT="[Text]"/>
      <dgm:spPr/>
      <dgm:t>
        <a:bodyPr/>
        <a:lstStyle/>
        <a:p>
          <a:r>
            <a:rPr lang="uk-UA" dirty="0" err="1" smtClean="0"/>
            <a:t>залученість</a:t>
          </a:r>
          <a:endParaRPr lang="en-US" dirty="0"/>
        </a:p>
      </dgm:t>
    </dgm:pt>
    <dgm:pt modelId="{F4E804D7-8C00-4DB1-8A58-D22E82D6D8FA}" type="parTrans" cxnId="{BDE7AD0C-3B49-44BF-B74A-5DC3187974FE}">
      <dgm:prSet/>
      <dgm:spPr/>
      <dgm:t>
        <a:bodyPr/>
        <a:lstStyle/>
        <a:p>
          <a:endParaRPr lang="en-US"/>
        </a:p>
      </dgm:t>
    </dgm:pt>
    <dgm:pt modelId="{E94E9DB4-1345-431F-82FE-8E47F70E689A}" type="sibTrans" cxnId="{BDE7AD0C-3B49-44BF-B74A-5DC3187974FE}">
      <dgm:prSet/>
      <dgm:spPr/>
      <dgm:t>
        <a:bodyPr/>
        <a:lstStyle/>
        <a:p>
          <a:endParaRPr lang="en-US"/>
        </a:p>
      </dgm:t>
    </dgm:pt>
    <dgm:pt modelId="{2D12B630-8BEA-47BA-BD99-7BDF5A7C8B20}" type="pres">
      <dgm:prSet presAssocID="{118806B1-E53B-4BBB-AE6E-7D5AC06FE837}" presName="CompostProcess" presStyleCnt="0">
        <dgm:presLayoutVars>
          <dgm:dir/>
          <dgm:resizeHandles val="exact"/>
        </dgm:presLayoutVars>
      </dgm:prSet>
      <dgm:spPr/>
    </dgm:pt>
    <dgm:pt modelId="{8B51F91A-D8FE-4016-B866-9786982CB106}" type="pres">
      <dgm:prSet presAssocID="{118806B1-E53B-4BBB-AE6E-7D5AC06FE837}" presName="arrow" presStyleLbl="bgShp" presStyleIdx="0" presStyleCnt="1"/>
      <dgm:spPr/>
    </dgm:pt>
    <dgm:pt modelId="{2356C434-DD81-4245-A565-BD0DB5788E39}" type="pres">
      <dgm:prSet presAssocID="{118806B1-E53B-4BBB-AE6E-7D5AC06FE837}" presName="linearProcess" presStyleCnt="0"/>
      <dgm:spPr/>
    </dgm:pt>
    <dgm:pt modelId="{9AA476FA-5129-4714-847E-86A6CA780E82}" type="pres">
      <dgm:prSet presAssocID="{11699BD3-915A-4CE1-A881-578EF00A0AD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E8730-5B03-40FF-80FD-B3859CF69805}" type="pres">
      <dgm:prSet presAssocID="{E0F1B2BF-D7AA-44C5-ACCC-9B8461DB7C3E}" presName="sibTrans" presStyleCnt="0"/>
      <dgm:spPr/>
    </dgm:pt>
    <dgm:pt modelId="{248CE253-6E2A-4845-A563-C34327D0B9F2}" type="pres">
      <dgm:prSet presAssocID="{A5DAD98A-5F3F-4000-B775-1FEE4BB82E4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4660-1C70-42EA-BACF-E01EF736700F}" type="pres">
      <dgm:prSet presAssocID="{CA191AC7-6A3D-4664-841A-FB4FC448D36A}" presName="sibTrans" presStyleCnt="0"/>
      <dgm:spPr/>
    </dgm:pt>
    <dgm:pt modelId="{80A60DEC-9235-40BE-B23B-CEF3925C3AAA}" type="pres">
      <dgm:prSet presAssocID="{8FA16E9C-9C46-4042-880A-626188B832C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44E807-371E-4E47-8554-6654C7666441}" type="presOf" srcId="{A5DAD98A-5F3F-4000-B775-1FEE4BB82E41}" destId="{248CE253-6E2A-4845-A563-C34327D0B9F2}" srcOrd="0" destOrd="0" presId="urn:microsoft.com/office/officeart/2005/8/layout/hProcess9"/>
    <dgm:cxn modelId="{D762211B-850F-463E-A888-57B49EBED913}" type="presOf" srcId="{11699BD3-915A-4CE1-A881-578EF00A0ADA}" destId="{9AA476FA-5129-4714-847E-86A6CA780E82}" srcOrd="0" destOrd="0" presId="urn:microsoft.com/office/officeart/2005/8/layout/hProcess9"/>
    <dgm:cxn modelId="{2BF5645D-8B3F-4355-8A09-1C16A6299427}" type="presOf" srcId="{118806B1-E53B-4BBB-AE6E-7D5AC06FE837}" destId="{2D12B630-8BEA-47BA-BD99-7BDF5A7C8B20}" srcOrd="0" destOrd="0" presId="urn:microsoft.com/office/officeart/2005/8/layout/hProcess9"/>
    <dgm:cxn modelId="{BDE7AD0C-3B49-44BF-B74A-5DC3187974FE}" srcId="{118806B1-E53B-4BBB-AE6E-7D5AC06FE837}" destId="{8FA16E9C-9C46-4042-880A-626188B832C9}" srcOrd="2" destOrd="0" parTransId="{F4E804D7-8C00-4DB1-8A58-D22E82D6D8FA}" sibTransId="{E94E9DB4-1345-431F-82FE-8E47F70E689A}"/>
    <dgm:cxn modelId="{9CDD1DBF-D67A-450E-AD35-E5FFDD1BDC1A}" srcId="{118806B1-E53B-4BBB-AE6E-7D5AC06FE837}" destId="{A5DAD98A-5F3F-4000-B775-1FEE4BB82E41}" srcOrd="1" destOrd="0" parTransId="{F4302BFC-003C-41CB-B724-108239445703}" sibTransId="{CA191AC7-6A3D-4664-841A-FB4FC448D36A}"/>
    <dgm:cxn modelId="{7AB6B5A6-4BA5-493A-BDF1-F7182EF9FD75}" srcId="{118806B1-E53B-4BBB-AE6E-7D5AC06FE837}" destId="{11699BD3-915A-4CE1-A881-578EF00A0ADA}" srcOrd="0" destOrd="0" parTransId="{1F72D7C8-55E2-4497-A28F-4063E9629EA1}" sibTransId="{E0F1B2BF-D7AA-44C5-ACCC-9B8461DB7C3E}"/>
    <dgm:cxn modelId="{831862C0-4F14-49E5-8FEB-BA8F446BC107}" type="presOf" srcId="{8FA16E9C-9C46-4042-880A-626188B832C9}" destId="{80A60DEC-9235-40BE-B23B-CEF3925C3AAA}" srcOrd="0" destOrd="0" presId="urn:microsoft.com/office/officeart/2005/8/layout/hProcess9"/>
    <dgm:cxn modelId="{48616A8F-D0D9-4F6A-B3E6-C872B6A594B3}" type="presParOf" srcId="{2D12B630-8BEA-47BA-BD99-7BDF5A7C8B20}" destId="{8B51F91A-D8FE-4016-B866-9786982CB106}" srcOrd="0" destOrd="0" presId="urn:microsoft.com/office/officeart/2005/8/layout/hProcess9"/>
    <dgm:cxn modelId="{3E6D9571-DEEB-40FE-B315-6C33C49BBDA2}" type="presParOf" srcId="{2D12B630-8BEA-47BA-BD99-7BDF5A7C8B20}" destId="{2356C434-DD81-4245-A565-BD0DB5788E39}" srcOrd="1" destOrd="0" presId="urn:microsoft.com/office/officeart/2005/8/layout/hProcess9"/>
    <dgm:cxn modelId="{36BAF6D4-34E5-460C-9BB0-AF3D7B3297B1}" type="presParOf" srcId="{2356C434-DD81-4245-A565-BD0DB5788E39}" destId="{9AA476FA-5129-4714-847E-86A6CA780E82}" srcOrd="0" destOrd="0" presId="urn:microsoft.com/office/officeart/2005/8/layout/hProcess9"/>
    <dgm:cxn modelId="{8359E6BE-79CC-43B0-BEE4-DE441822A25A}" type="presParOf" srcId="{2356C434-DD81-4245-A565-BD0DB5788E39}" destId="{E4DE8730-5B03-40FF-80FD-B3859CF69805}" srcOrd="1" destOrd="0" presId="urn:microsoft.com/office/officeart/2005/8/layout/hProcess9"/>
    <dgm:cxn modelId="{14363C96-03BB-4921-84B5-DE6250A56D36}" type="presParOf" srcId="{2356C434-DD81-4245-A565-BD0DB5788E39}" destId="{248CE253-6E2A-4845-A563-C34327D0B9F2}" srcOrd="2" destOrd="0" presId="urn:microsoft.com/office/officeart/2005/8/layout/hProcess9"/>
    <dgm:cxn modelId="{6C798094-FF6C-459B-AD48-936ED5E830D4}" type="presParOf" srcId="{2356C434-DD81-4245-A565-BD0DB5788E39}" destId="{29C64660-1C70-42EA-BACF-E01EF736700F}" srcOrd="3" destOrd="0" presId="urn:microsoft.com/office/officeart/2005/8/layout/hProcess9"/>
    <dgm:cxn modelId="{17381D2D-5553-40A7-9B0B-2FC0A48B37B4}" type="presParOf" srcId="{2356C434-DD81-4245-A565-BD0DB5788E39}" destId="{80A60DEC-9235-40BE-B23B-CEF3925C3AA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EF5C98-EECA-4A9D-BD63-DA6C26776A3B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89E53B0-97E9-4C01-AD98-A9CA0CDBB1CD}">
      <dgm:prSet phldrT="[Text]" custT="1"/>
      <dgm:spPr/>
      <dgm:t>
        <a:bodyPr/>
        <a:lstStyle/>
        <a:p>
          <a:r>
            <a:rPr lang="uk-UA" sz="1800" dirty="0" smtClean="0">
              <a:solidFill>
                <a:srgbClr val="0070C0"/>
              </a:solidFill>
            </a:rPr>
            <a:t>комплексність</a:t>
          </a:r>
          <a:endParaRPr lang="en-US" sz="1800" dirty="0">
            <a:solidFill>
              <a:srgbClr val="0070C0"/>
            </a:solidFill>
          </a:endParaRPr>
        </a:p>
      </dgm:t>
    </dgm:pt>
    <dgm:pt modelId="{DFC7CC76-1EF0-4CA6-88B8-C26F36B7A020}" type="parTrans" cxnId="{19C27C51-541E-42D5-AC16-8BEF89C1097D}">
      <dgm:prSet/>
      <dgm:spPr/>
      <dgm:t>
        <a:bodyPr/>
        <a:lstStyle/>
        <a:p>
          <a:endParaRPr lang="en-US"/>
        </a:p>
      </dgm:t>
    </dgm:pt>
    <dgm:pt modelId="{E97787AD-D49A-4301-A484-5F6A2D1648E8}" type="sibTrans" cxnId="{19C27C51-541E-42D5-AC16-8BEF89C1097D}">
      <dgm:prSet/>
      <dgm:spPr/>
      <dgm:t>
        <a:bodyPr/>
        <a:lstStyle/>
        <a:p>
          <a:endParaRPr lang="en-US"/>
        </a:p>
      </dgm:t>
    </dgm:pt>
    <dgm:pt modelId="{6B2D4FFF-EAF7-4673-908C-53AB63DFF423}">
      <dgm:prSet phldrT="[Text]"/>
      <dgm:spPr/>
      <dgm:t>
        <a:bodyPr/>
        <a:lstStyle/>
        <a:p>
          <a:r>
            <a:rPr lang="uk-UA" dirty="0" smtClean="0">
              <a:solidFill>
                <a:srgbClr val="0070C0"/>
              </a:solidFill>
            </a:rPr>
            <a:t>міжвідомча взаємодія</a:t>
          </a:r>
          <a:endParaRPr lang="en-US" dirty="0">
            <a:solidFill>
              <a:srgbClr val="0070C0"/>
            </a:solidFill>
          </a:endParaRPr>
        </a:p>
      </dgm:t>
    </dgm:pt>
    <dgm:pt modelId="{A19A218E-71EB-4FC9-8C50-649B3C2BF325}" type="parTrans" cxnId="{0DB89ED3-084E-461A-BDB4-5B1C77FDBD62}">
      <dgm:prSet/>
      <dgm:spPr/>
      <dgm:t>
        <a:bodyPr/>
        <a:lstStyle/>
        <a:p>
          <a:endParaRPr lang="en-US"/>
        </a:p>
      </dgm:t>
    </dgm:pt>
    <dgm:pt modelId="{6F060E42-75EC-45A8-A305-B3D904ABDE86}" type="sibTrans" cxnId="{0DB89ED3-084E-461A-BDB4-5B1C77FDBD62}">
      <dgm:prSet/>
      <dgm:spPr/>
      <dgm:t>
        <a:bodyPr/>
        <a:lstStyle/>
        <a:p>
          <a:endParaRPr lang="en-US"/>
        </a:p>
      </dgm:t>
    </dgm:pt>
    <dgm:pt modelId="{A9BC932B-2139-4CA7-8017-FA92B59DA26A}">
      <dgm:prSet phldrT="[Text]"/>
      <dgm:spPr/>
      <dgm:t>
        <a:bodyPr/>
        <a:lstStyle/>
        <a:p>
          <a:r>
            <a:rPr lang="uk-UA" dirty="0" smtClean="0">
              <a:solidFill>
                <a:srgbClr val="0070C0"/>
              </a:solidFill>
            </a:rPr>
            <a:t>співпраця спеціаліста та отримувача послуг на рівні </a:t>
          </a:r>
          <a:r>
            <a:rPr lang="uk-UA" dirty="0" err="1" smtClean="0">
              <a:solidFill>
                <a:srgbClr val="0070C0"/>
              </a:solidFill>
            </a:rPr>
            <a:t>суб</a:t>
          </a:r>
          <a:r>
            <a:rPr lang="en-US" dirty="0" smtClean="0">
              <a:solidFill>
                <a:srgbClr val="0070C0"/>
              </a:solidFill>
            </a:rPr>
            <a:t>’</a:t>
          </a:r>
          <a:r>
            <a:rPr lang="uk-UA" dirty="0" err="1" smtClean="0">
              <a:solidFill>
                <a:srgbClr val="0070C0"/>
              </a:solidFill>
            </a:rPr>
            <a:t>єкт-суб</a:t>
          </a:r>
          <a:r>
            <a:rPr lang="en-US" dirty="0" smtClean="0">
              <a:solidFill>
                <a:srgbClr val="0070C0"/>
              </a:solidFill>
            </a:rPr>
            <a:t>’</a:t>
          </a:r>
          <a:r>
            <a:rPr lang="uk-UA" dirty="0" err="1" smtClean="0">
              <a:solidFill>
                <a:srgbClr val="0070C0"/>
              </a:solidFill>
            </a:rPr>
            <a:t>єкт</a:t>
          </a:r>
          <a:endParaRPr lang="en-US" dirty="0">
            <a:solidFill>
              <a:srgbClr val="0070C0"/>
            </a:solidFill>
          </a:endParaRPr>
        </a:p>
      </dgm:t>
    </dgm:pt>
    <dgm:pt modelId="{458E25EE-AAA5-493C-B6B0-597A8CA4A461}" type="parTrans" cxnId="{41D01E3A-DEE2-4026-8F46-4F3ADB912AF2}">
      <dgm:prSet/>
      <dgm:spPr/>
      <dgm:t>
        <a:bodyPr/>
        <a:lstStyle/>
        <a:p>
          <a:endParaRPr lang="en-US"/>
        </a:p>
      </dgm:t>
    </dgm:pt>
    <dgm:pt modelId="{9432E7A6-34AE-4A5C-B79D-9FE341649257}" type="sibTrans" cxnId="{41D01E3A-DEE2-4026-8F46-4F3ADB912AF2}">
      <dgm:prSet/>
      <dgm:spPr/>
      <dgm:t>
        <a:bodyPr/>
        <a:lstStyle/>
        <a:p>
          <a:endParaRPr lang="en-US"/>
        </a:p>
      </dgm:t>
    </dgm:pt>
    <dgm:pt modelId="{DBE174E5-9621-4FDF-82C0-0DBED38E01B8}">
      <dgm:prSet/>
      <dgm:spPr/>
      <dgm:t>
        <a:bodyPr/>
        <a:lstStyle/>
        <a:p>
          <a:r>
            <a:rPr lang="uk-UA" dirty="0" smtClean="0">
              <a:solidFill>
                <a:srgbClr val="0070C0"/>
              </a:solidFill>
            </a:rPr>
            <a:t>індивідуальний підхід до отримувача з акцентом на сильних сторонах</a:t>
          </a:r>
          <a:endParaRPr lang="en-US" dirty="0">
            <a:solidFill>
              <a:srgbClr val="0070C0"/>
            </a:solidFill>
          </a:endParaRPr>
        </a:p>
      </dgm:t>
    </dgm:pt>
    <dgm:pt modelId="{992A888F-4001-4110-96B4-7292BEE0AE1A}" type="parTrans" cxnId="{F7428977-1EAF-4DA7-9B6B-A3A6CA884736}">
      <dgm:prSet/>
      <dgm:spPr/>
      <dgm:t>
        <a:bodyPr/>
        <a:lstStyle/>
        <a:p>
          <a:endParaRPr lang="en-US"/>
        </a:p>
      </dgm:t>
    </dgm:pt>
    <dgm:pt modelId="{A7C34C58-358A-4F17-A5EF-13333432B78A}" type="sibTrans" cxnId="{F7428977-1EAF-4DA7-9B6B-A3A6CA884736}">
      <dgm:prSet/>
      <dgm:spPr/>
      <dgm:t>
        <a:bodyPr/>
        <a:lstStyle/>
        <a:p>
          <a:endParaRPr lang="en-US"/>
        </a:p>
      </dgm:t>
    </dgm:pt>
    <dgm:pt modelId="{CDDEB3F9-5033-4D89-AEA0-924B30BF0895}">
      <dgm:prSet custT="1"/>
      <dgm:spPr/>
      <dgm:t>
        <a:bodyPr/>
        <a:lstStyle/>
        <a:p>
          <a:r>
            <a:rPr lang="uk-UA" sz="1800" dirty="0" smtClean="0">
              <a:solidFill>
                <a:srgbClr val="0070C0"/>
              </a:solidFill>
            </a:rPr>
            <a:t>конфіденційність</a:t>
          </a:r>
          <a:endParaRPr lang="en-US" sz="1800" dirty="0">
            <a:solidFill>
              <a:srgbClr val="0070C0"/>
            </a:solidFill>
          </a:endParaRPr>
        </a:p>
      </dgm:t>
    </dgm:pt>
    <dgm:pt modelId="{85D16E6B-64A5-4C62-96D5-0557CA4991C3}" type="parTrans" cxnId="{E983A947-C150-41E0-8B8F-CCD4EDB286D6}">
      <dgm:prSet/>
      <dgm:spPr/>
      <dgm:t>
        <a:bodyPr/>
        <a:lstStyle/>
        <a:p>
          <a:endParaRPr lang="en-US"/>
        </a:p>
      </dgm:t>
    </dgm:pt>
    <dgm:pt modelId="{4160E601-A046-4338-B488-04CCDA558BD2}" type="sibTrans" cxnId="{E983A947-C150-41E0-8B8F-CCD4EDB286D6}">
      <dgm:prSet/>
      <dgm:spPr/>
      <dgm:t>
        <a:bodyPr/>
        <a:lstStyle/>
        <a:p>
          <a:endParaRPr lang="en-US"/>
        </a:p>
      </dgm:t>
    </dgm:pt>
    <dgm:pt modelId="{9BB466E2-0406-4938-9987-8B8EA7C0850D}" type="pres">
      <dgm:prSet presAssocID="{94EF5C98-EECA-4A9D-BD63-DA6C26776A3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F28FA-2BE0-4E36-8C64-2BFFF6BBCC67}" type="pres">
      <dgm:prSet presAssocID="{389E53B0-97E9-4C01-AD98-A9CA0CDBB1CD}" presName="circ1" presStyleLbl="vennNode1" presStyleIdx="0" presStyleCnt="5" custScaleX="116489" custScaleY="109036" custLinFactNeighborX="-3428" custLinFactNeighborY="-18912"/>
      <dgm:spPr/>
    </dgm:pt>
    <dgm:pt modelId="{4E67F6C5-10F3-49BB-93DE-C7B9B604FF00}" type="pres">
      <dgm:prSet presAssocID="{389E53B0-97E9-4C01-AD98-A9CA0CDBB1C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4BAE8-5F29-485B-82F6-72839C92B590}" type="pres">
      <dgm:prSet presAssocID="{6B2D4FFF-EAF7-4673-908C-53AB63DFF423}" presName="circ2" presStyleLbl="vennNode1" presStyleIdx="1" presStyleCnt="5" custLinFactNeighborX="11753" custLinFactNeighborY="-13994"/>
      <dgm:spPr/>
    </dgm:pt>
    <dgm:pt modelId="{47DFE8CF-9080-4232-9365-260320A484E9}" type="pres">
      <dgm:prSet presAssocID="{6B2D4FFF-EAF7-4673-908C-53AB63DFF423}" presName="circ2Tx" presStyleLbl="revTx" presStyleIdx="0" presStyleCnt="0" custScaleX="177742" custLinFactNeighborX="25101" custLinFactNeighborY="-3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13241-F3B2-49E2-96A2-B5E76A37B702}" type="pres">
      <dgm:prSet presAssocID="{A9BC932B-2139-4CA7-8017-FA92B59DA26A}" presName="circ3" presStyleLbl="vennNode1" presStyleIdx="2" presStyleCnt="5" custScaleX="103777" custLinFactNeighborX="14184" custLinFactNeighborY="-1239"/>
      <dgm:spPr/>
    </dgm:pt>
    <dgm:pt modelId="{20939D88-8100-4EA3-AA76-FB10152E0C29}" type="pres">
      <dgm:prSet presAssocID="{A9BC932B-2139-4CA7-8017-FA92B59DA26A}" presName="circ3Tx" presStyleLbl="revTx" presStyleIdx="0" presStyleCnt="0" custScaleX="182597" custLinFactNeighborX="50073" custLinFactNeighborY="-373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7D5EE-89D7-48C0-B651-B4E5E477F4C7}" type="pres">
      <dgm:prSet presAssocID="{DBE174E5-9621-4FDF-82C0-0DBED38E01B8}" presName="circ4" presStyleLbl="vennNode1" presStyleIdx="3" presStyleCnt="5" custLinFactNeighborX="-7065" custLinFactNeighborY="-1239"/>
      <dgm:spPr/>
    </dgm:pt>
    <dgm:pt modelId="{D7420C46-046B-430E-9673-D04A2BBA1BA4}" type="pres">
      <dgm:prSet presAssocID="{DBE174E5-9621-4FDF-82C0-0DBED38E01B8}" presName="circ4Tx" presStyleLbl="revTx" presStyleIdx="0" presStyleCnt="0" custScaleX="152818" custLinFactNeighborX="-19151" custLinFactNeighborY="-113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373F6-4BA7-42EA-B779-C9239D2D59C1}" type="pres">
      <dgm:prSet presAssocID="{CDDEB3F9-5033-4D89-AEA0-924B30BF0895}" presName="circ5" presStyleLbl="vennNode1" presStyleIdx="4" presStyleCnt="5" custLinFactNeighborX="-13038" custLinFactNeighborY="-3777"/>
      <dgm:spPr/>
    </dgm:pt>
    <dgm:pt modelId="{CDC2E552-8E01-4764-B206-9817B2AEC74F}" type="pres">
      <dgm:prSet presAssocID="{CDDEB3F9-5033-4D89-AEA0-924B30BF0895}" presName="circ5Tx" presStyleLbl="revTx" presStyleIdx="0" presStyleCnt="0" custScaleX="123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0D8595-6C2C-46E2-AF66-AA980A023D26}" type="presOf" srcId="{6B2D4FFF-EAF7-4673-908C-53AB63DFF423}" destId="{47DFE8CF-9080-4232-9365-260320A484E9}" srcOrd="0" destOrd="0" presId="urn:microsoft.com/office/officeart/2005/8/layout/venn1"/>
    <dgm:cxn modelId="{41D01E3A-DEE2-4026-8F46-4F3ADB912AF2}" srcId="{94EF5C98-EECA-4A9D-BD63-DA6C26776A3B}" destId="{A9BC932B-2139-4CA7-8017-FA92B59DA26A}" srcOrd="2" destOrd="0" parTransId="{458E25EE-AAA5-493C-B6B0-597A8CA4A461}" sibTransId="{9432E7A6-34AE-4A5C-B79D-9FE341649257}"/>
    <dgm:cxn modelId="{0DB89ED3-084E-461A-BDB4-5B1C77FDBD62}" srcId="{94EF5C98-EECA-4A9D-BD63-DA6C26776A3B}" destId="{6B2D4FFF-EAF7-4673-908C-53AB63DFF423}" srcOrd="1" destOrd="0" parTransId="{A19A218E-71EB-4FC9-8C50-649B3C2BF325}" sibTransId="{6F060E42-75EC-45A8-A305-B3D904ABDE86}"/>
    <dgm:cxn modelId="{C739A6A6-1903-4413-89EB-835C090B9253}" type="presOf" srcId="{94EF5C98-EECA-4A9D-BD63-DA6C26776A3B}" destId="{9BB466E2-0406-4938-9987-8B8EA7C0850D}" srcOrd="0" destOrd="0" presId="urn:microsoft.com/office/officeart/2005/8/layout/venn1"/>
    <dgm:cxn modelId="{D1F0B008-5022-4A7B-AB08-98B88AFB987E}" type="presOf" srcId="{389E53B0-97E9-4C01-AD98-A9CA0CDBB1CD}" destId="{4E67F6C5-10F3-49BB-93DE-C7B9B604FF00}" srcOrd="0" destOrd="0" presId="urn:microsoft.com/office/officeart/2005/8/layout/venn1"/>
    <dgm:cxn modelId="{D2DD8B14-34F8-4B99-A554-DA3E1836B7CE}" type="presOf" srcId="{DBE174E5-9621-4FDF-82C0-0DBED38E01B8}" destId="{D7420C46-046B-430E-9673-D04A2BBA1BA4}" srcOrd="0" destOrd="0" presId="urn:microsoft.com/office/officeart/2005/8/layout/venn1"/>
    <dgm:cxn modelId="{56BBC3B3-F565-4FD2-9734-A15FCFE2A1D1}" type="presOf" srcId="{A9BC932B-2139-4CA7-8017-FA92B59DA26A}" destId="{20939D88-8100-4EA3-AA76-FB10152E0C29}" srcOrd="0" destOrd="0" presId="urn:microsoft.com/office/officeart/2005/8/layout/venn1"/>
    <dgm:cxn modelId="{19C27C51-541E-42D5-AC16-8BEF89C1097D}" srcId="{94EF5C98-EECA-4A9D-BD63-DA6C26776A3B}" destId="{389E53B0-97E9-4C01-AD98-A9CA0CDBB1CD}" srcOrd="0" destOrd="0" parTransId="{DFC7CC76-1EF0-4CA6-88B8-C26F36B7A020}" sibTransId="{E97787AD-D49A-4301-A484-5F6A2D1648E8}"/>
    <dgm:cxn modelId="{F7428977-1EAF-4DA7-9B6B-A3A6CA884736}" srcId="{94EF5C98-EECA-4A9D-BD63-DA6C26776A3B}" destId="{DBE174E5-9621-4FDF-82C0-0DBED38E01B8}" srcOrd="3" destOrd="0" parTransId="{992A888F-4001-4110-96B4-7292BEE0AE1A}" sibTransId="{A7C34C58-358A-4F17-A5EF-13333432B78A}"/>
    <dgm:cxn modelId="{E983A947-C150-41E0-8B8F-CCD4EDB286D6}" srcId="{94EF5C98-EECA-4A9D-BD63-DA6C26776A3B}" destId="{CDDEB3F9-5033-4D89-AEA0-924B30BF0895}" srcOrd="4" destOrd="0" parTransId="{85D16E6B-64A5-4C62-96D5-0557CA4991C3}" sibTransId="{4160E601-A046-4338-B488-04CCDA558BD2}"/>
    <dgm:cxn modelId="{9B2299C9-9054-475C-A5B0-38D3A6248166}" type="presOf" srcId="{CDDEB3F9-5033-4D89-AEA0-924B30BF0895}" destId="{CDC2E552-8E01-4764-B206-9817B2AEC74F}" srcOrd="0" destOrd="0" presId="urn:microsoft.com/office/officeart/2005/8/layout/venn1"/>
    <dgm:cxn modelId="{C353B733-9EC0-43D6-9B33-66AC94E04E9E}" type="presParOf" srcId="{9BB466E2-0406-4938-9987-8B8EA7C0850D}" destId="{F14F28FA-2BE0-4E36-8C64-2BFFF6BBCC67}" srcOrd="0" destOrd="0" presId="urn:microsoft.com/office/officeart/2005/8/layout/venn1"/>
    <dgm:cxn modelId="{1F309FC7-7788-4536-95B4-07A1BC767AD2}" type="presParOf" srcId="{9BB466E2-0406-4938-9987-8B8EA7C0850D}" destId="{4E67F6C5-10F3-49BB-93DE-C7B9B604FF00}" srcOrd="1" destOrd="0" presId="urn:microsoft.com/office/officeart/2005/8/layout/venn1"/>
    <dgm:cxn modelId="{5D01E7BC-0350-4128-90ED-2B2860F6AFD8}" type="presParOf" srcId="{9BB466E2-0406-4938-9987-8B8EA7C0850D}" destId="{CBE4BAE8-5F29-485B-82F6-72839C92B590}" srcOrd="2" destOrd="0" presId="urn:microsoft.com/office/officeart/2005/8/layout/venn1"/>
    <dgm:cxn modelId="{2EC0E735-A6DB-4EAC-9AAB-F3EDA904C714}" type="presParOf" srcId="{9BB466E2-0406-4938-9987-8B8EA7C0850D}" destId="{47DFE8CF-9080-4232-9365-260320A484E9}" srcOrd="3" destOrd="0" presId="urn:microsoft.com/office/officeart/2005/8/layout/venn1"/>
    <dgm:cxn modelId="{E5427BF6-294B-43F5-8372-846376391D2B}" type="presParOf" srcId="{9BB466E2-0406-4938-9987-8B8EA7C0850D}" destId="{70A13241-F3B2-49E2-96A2-B5E76A37B702}" srcOrd="4" destOrd="0" presId="urn:microsoft.com/office/officeart/2005/8/layout/venn1"/>
    <dgm:cxn modelId="{D5702B38-77F9-487F-9165-80EAF9FEE427}" type="presParOf" srcId="{9BB466E2-0406-4938-9987-8B8EA7C0850D}" destId="{20939D88-8100-4EA3-AA76-FB10152E0C29}" srcOrd="5" destOrd="0" presId="urn:microsoft.com/office/officeart/2005/8/layout/venn1"/>
    <dgm:cxn modelId="{7F75C17D-078B-45BD-B406-4E063C413984}" type="presParOf" srcId="{9BB466E2-0406-4938-9987-8B8EA7C0850D}" destId="{8457D5EE-89D7-48C0-B651-B4E5E477F4C7}" srcOrd="6" destOrd="0" presId="urn:microsoft.com/office/officeart/2005/8/layout/venn1"/>
    <dgm:cxn modelId="{A3C73D85-701E-4162-A830-D9FE7930C7DF}" type="presParOf" srcId="{9BB466E2-0406-4938-9987-8B8EA7C0850D}" destId="{D7420C46-046B-430E-9673-D04A2BBA1BA4}" srcOrd="7" destOrd="0" presId="urn:microsoft.com/office/officeart/2005/8/layout/venn1"/>
    <dgm:cxn modelId="{19DB9317-C52B-4F08-BBB6-D8DC19662308}" type="presParOf" srcId="{9BB466E2-0406-4938-9987-8B8EA7C0850D}" destId="{69B373F6-4BA7-42EA-B779-C9239D2D59C1}" srcOrd="8" destOrd="0" presId="urn:microsoft.com/office/officeart/2005/8/layout/venn1"/>
    <dgm:cxn modelId="{EC49F548-48D9-4F2B-BFA7-BDCD2042D30A}" type="presParOf" srcId="{9BB466E2-0406-4938-9987-8B8EA7C0850D}" destId="{CDC2E552-8E01-4764-B206-9817B2AEC74F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7CEF62-DE82-4AE9-95E5-C30C8F7AD41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7844FB1-329D-4CB0-B5F0-13C9D29BF4B4}">
      <dgm:prSet phldrT="[Text]"/>
      <dgm:spPr/>
      <dgm:t>
        <a:bodyPr/>
        <a:lstStyle/>
        <a:p>
          <a:r>
            <a:rPr lang="uk-UA" dirty="0" smtClean="0"/>
            <a:t>Повідомлення про сім'ю/особу, яка перебуває у складних життєвих обставинах або в ситуації, що загрожує життю чи здоров'ю особи </a:t>
          </a:r>
          <a:endParaRPr lang="en-US" dirty="0"/>
        </a:p>
      </dgm:t>
    </dgm:pt>
    <dgm:pt modelId="{7B83E18F-6607-4C8B-85FC-B0FBF7925C90}" type="parTrans" cxnId="{8FCAAFD2-089A-4328-8E44-7C845BBE0845}">
      <dgm:prSet/>
      <dgm:spPr/>
      <dgm:t>
        <a:bodyPr/>
        <a:lstStyle/>
        <a:p>
          <a:endParaRPr lang="en-US"/>
        </a:p>
      </dgm:t>
    </dgm:pt>
    <dgm:pt modelId="{4505F062-2922-4243-A309-FC8DCCF33E9C}" type="sibTrans" cxnId="{8FCAAFD2-089A-4328-8E44-7C845BBE0845}">
      <dgm:prSet/>
      <dgm:spPr/>
      <dgm:t>
        <a:bodyPr/>
        <a:lstStyle/>
        <a:p>
          <a:endParaRPr lang="en-US"/>
        </a:p>
      </dgm:t>
    </dgm:pt>
    <dgm:pt modelId="{17BA40FC-C6C0-40D4-AF34-68C4F0882396}">
      <dgm:prSet phldrT="[Text]"/>
      <dgm:spPr/>
      <dgm:t>
        <a:bodyPr/>
        <a:lstStyle/>
        <a:p>
          <a:r>
            <a:rPr lang="uk-UA" dirty="0" smtClean="0"/>
            <a:t>Оцінювання потреб сім'ї/особи в соціальних послугах</a:t>
          </a:r>
          <a:endParaRPr lang="en-US" dirty="0"/>
        </a:p>
      </dgm:t>
    </dgm:pt>
    <dgm:pt modelId="{5919EB01-5FEB-4C84-B422-EFFB78D81DC6}" type="parTrans" cxnId="{84FD6B04-0BE0-4DAA-BE8D-8D956B161C24}">
      <dgm:prSet/>
      <dgm:spPr/>
      <dgm:t>
        <a:bodyPr/>
        <a:lstStyle/>
        <a:p>
          <a:endParaRPr lang="en-US"/>
        </a:p>
      </dgm:t>
    </dgm:pt>
    <dgm:pt modelId="{B92B6186-C3A9-4875-BFA8-A136AD3B8933}" type="sibTrans" cxnId="{84FD6B04-0BE0-4DAA-BE8D-8D956B161C24}">
      <dgm:prSet/>
      <dgm:spPr/>
      <dgm:t>
        <a:bodyPr/>
        <a:lstStyle/>
        <a:p>
          <a:endParaRPr lang="en-US"/>
        </a:p>
      </dgm:t>
    </dgm:pt>
    <dgm:pt modelId="{C58E0782-8AC4-4523-9966-06236F61D24A}">
      <dgm:prSet phldrT="[Text]"/>
      <dgm:spPr/>
      <dgm:t>
        <a:bodyPr/>
        <a:lstStyle/>
        <a:p>
          <a:r>
            <a:rPr lang="uk-UA" dirty="0" smtClean="0"/>
            <a:t>Прийняття рішення про надання чи відмову в наданні соціальних послуг</a:t>
          </a:r>
          <a:endParaRPr lang="en-US" dirty="0"/>
        </a:p>
      </dgm:t>
    </dgm:pt>
    <dgm:pt modelId="{4E2DEE49-DB38-4AFB-A20D-B578BD039689}" type="parTrans" cxnId="{29A4B17D-10EC-49F9-A1F9-D6EA393B4FF5}">
      <dgm:prSet/>
      <dgm:spPr/>
      <dgm:t>
        <a:bodyPr/>
        <a:lstStyle/>
        <a:p>
          <a:endParaRPr lang="en-US"/>
        </a:p>
      </dgm:t>
    </dgm:pt>
    <dgm:pt modelId="{B3DA0F90-1BCB-4FEE-A0CB-56EC9098A44A}" type="sibTrans" cxnId="{29A4B17D-10EC-49F9-A1F9-D6EA393B4FF5}">
      <dgm:prSet/>
      <dgm:spPr/>
      <dgm:t>
        <a:bodyPr/>
        <a:lstStyle/>
        <a:p>
          <a:endParaRPr lang="en-US"/>
        </a:p>
      </dgm:t>
    </dgm:pt>
    <dgm:pt modelId="{909D5CAC-565C-4962-A17D-1BC3B90C8E28}">
      <dgm:prSet phldrT="[Text]"/>
      <dgm:spPr/>
      <dgm:t>
        <a:bodyPr/>
        <a:lstStyle/>
        <a:p>
          <a:r>
            <a:rPr lang="uk-UA" dirty="0" smtClean="0"/>
            <a:t>Розробка індивідуального плану надання соціальних послуг</a:t>
          </a:r>
          <a:endParaRPr lang="en-US" dirty="0"/>
        </a:p>
      </dgm:t>
    </dgm:pt>
    <dgm:pt modelId="{FE52175D-05DC-4D80-B3A2-167C8C714580}" type="parTrans" cxnId="{E0640B26-8DF5-411D-A73E-5DA1BA1903EB}">
      <dgm:prSet/>
      <dgm:spPr/>
      <dgm:t>
        <a:bodyPr/>
        <a:lstStyle/>
        <a:p>
          <a:endParaRPr lang="en-US"/>
        </a:p>
      </dgm:t>
    </dgm:pt>
    <dgm:pt modelId="{23E0F04D-C6FE-4284-8659-DAA59C42F850}" type="sibTrans" cxnId="{E0640B26-8DF5-411D-A73E-5DA1BA1903EB}">
      <dgm:prSet/>
      <dgm:spPr/>
      <dgm:t>
        <a:bodyPr/>
        <a:lstStyle/>
        <a:p>
          <a:endParaRPr lang="en-US"/>
        </a:p>
      </dgm:t>
    </dgm:pt>
    <dgm:pt modelId="{3A0B22CB-C03E-43E1-8541-C0FA143041F1}">
      <dgm:prSet phldrT="[Text]"/>
      <dgm:spPr/>
      <dgm:t>
        <a:bodyPr/>
        <a:lstStyle/>
        <a:p>
          <a:r>
            <a:rPr lang="uk-UA" dirty="0" smtClean="0"/>
            <a:t>Укладання договору про надання соціальних послуг</a:t>
          </a:r>
          <a:endParaRPr lang="en-US" dirty="0"/>
        </a:p>
      </dgm:t>
    </dgm:pt>
    <dgm:pt modelId="{2F1EA225-9F0C-4F83-80E0-554855418B42}" type="parTrans" cxnId="{DBDD1C18-677A-4224-8103-2FB8596F84AE}">
      <dgm:prSet/>
      <dgm:spPr/>
      <dgm:t>
        <a:bodyPr/>
        <a:lstStyle/>
        <a:p>
          <a:endParaRPr lang="en-US"/>
        </a:p>
      </dgm:t>
    </dgm:pt>
    <dgm:pt modelId="{0A2B58F6-4FC0-4D9F-B14E-A1054D513183}" type="sibTrans" cxnId="{DBDD1C18-677A-4224-8103-2FB8596F84AE}">
      <dgm:prSet/>
      <dgm:spPr/>
      <dgm:t>
        <a:bodyPr/>
        <a:lstStyle/>
        <a:p>
          <a:endParaRPr lang="en-US"/>
        </a:p>
      </dgm:t>
    </dgm:pt>
    <dgm:pt modelId="{6637AB65-4A5C-420D-9DD9-4F7A05C32F6F}">
      <dgm:prSet phldrT="[Text]"/>
      <dgm:spPr/>
      <dgm:t>
        <a:bodyPr/>
        <a:lstStyle/>
        <a:p>
          <a:r>
            <a:rPr lang="uk-UA" dirty="0" smtClean="0"/>
            <a:t>Виконання договору та індивідуального плану</a:t>
          </a:r>
          <a:endParaRPr lang="en-US" dirty="0"/>
        </a:p>
      </dgm:t>
    </dgm:pt>
    <dgm:pt modelId="{E308B3DD-F20A-4F6F-A689-DE711083D07F}" type="parTrans" cxnId="{ADEEDC31-A2E6-468A-B334-C7FDCAE5FAA8}">
      <dgm:prSet/>
      <dgm:spPr/>
      <dgm:t>
        <a:bodyPr/>
        <a:lstStyle/>
        <a:p>
          <a:endParaRPr lang="en-US"/>
        </a:p>
      </dgm:t>
    </dgm:pt>
    <dgm:pt modelId="{F5E2A3D3-4781-4167-AEBF-F0B4711F4401}" type="sibTrans" cxnId="{ADEEDC31-A2E6-468A-B334-C7FDCAE5FAA8}">
      <dgm:prSet/>
      <dgm:spPr/>
      <dgm:t>
        <a:bodyPr/>
        <a:lstStyle/>
        <a:p>
          <a:endParaRPr lang="en-US"/>
        </a:p>
      </dgm:t>
    </dgm:pt>
    <dgm:pt modelId="{6E6C1B73-5780-436C-8A71-330D90959A93}">
      <dgm:prSet phldrT="[Text]"/>
      <dgm:spPr/>
      <dgm:t>
        <a:bodyPr/>
        <a:lstStyle/>
        <a:p>
          <a:r>
            <a:rPr lang="uk-UA" dirty="0" smtClean="0"/>
            <a:t>Закриття випадку</a:t>
          </a:r>
          <a:endParaRPr lang="en-US" dirty="0"/>
        </a:p>
      </dgm:t>
    </dgm:pt>
    <dgm:pt modelId="{A701A88B-EE32-4DEE-B269-DC4B84B24C71}" type="parTrans" cxnId="{4569FFEF-FD15-40C7-9FE6-C07033DCF4B9}">
      <dgm:prSet/>
      <dgm:spPr/>
      <dgm:t>
        <a:bodyPr/>
        <a:lstStyle/>
        <a:p>
          <a:endParaRPr lang="en-US"/>
        </a:p>
      </dgm:t>
    </dgm:pt>
    <dgm:pt modelId="{D53952A5-76E0-40DD-8FF0-799048E063D3}" type="sibTrans" cxnId="{4569FFEF-FD15-40C7-9FE6-C07033DCF4B9}">
      <dgm:prSet/>
      <dgm:spPr/>
      <dgm:t>
        <a:bodyPr/>
        <a:lstStyle/>
        <a:p>
          <a:endParaRPr lang="en-US"/>
        </a:p>
      </dgm:t>
    </dgm:pt>
    <dgm:pt modelId="{03A608AD-6AE0-4149-B537-8B302C7E4493}" type="pres">
      <dgm:prSet presAssocID="{BE7CEF62-DE82-4AE9-95E5-C30C8F7AD418}" presName="Name0" presStyleCnt="0">
        <dgm:presLayoutVars>
          <dgm:dir/>
          <dgm:resizeHandles val="exact"/>
        </dgm:presLayoutVars>
      </dgm:prSet>
      <dgm:spPr/>
    </dgm:pt>
    <dgm:pt modelId="{3C45005D-95C0-4B1D-9AAB-10DA2ED6A285}" type="pres">
      <dgm:prSet presAssocID="{BE7CEF62-DE82-4AE9-95E5-C30C8F7AD418}" presName="arrow" presStyleLbl="bgShp" presStyleIdx="0" presStyleCnt="1"/>
      <dgm:spPr/>
    </dgm:pt>
    <dgm:pt modelId="{7C62574F-2D30-4B55-A275-C7B49F6D40AA}" type="pres">
      <dgm:prSet presAssocID="{BE7CEF62-DE82-4AE9-95E5-C30C8F7AD418}" presName="points" presStyleCnt="0"/>
      <dgm:spPr/>
    </dgm:pt>
    <dgm:pt modelId="{8C4FBF8C-323C-486E-ABD6-228F6CE681F3}" type="pres">
      <dgm:prSet presAssocID="{67844FB1-329D-4CB0-B5F0-13C9D29BF4B4}" presName="compositeA" presStyleCnt="0"/>
      <dgm:spPr/>
    </dgm:pt>
    <dgm:pt modelId="{F314CFF1-2836-40A5-A911-06AE1F2E3181}" type="pres">
      <dgm:prSet presAssocID="{67844FB1-329D-4CB0-B5F0-13C9D29BF4B4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708BD-E1F6-481B-9F59-7C34601AD579}" type="pres">
      <dgm:prSet presAssocID="{67844FB1-329D-4CB0-B5F0-13C9D29BF4B4}" presName="circleA" presStyleLbl="node1" presStyleIdx="0" presStyleCnt="7"/>
      <dgm:spPr/>
    </dgm:pt>
    <dgm:pt modelId="{4A0B84D8-CA1D-4B74-B6FD-C36372E28D68}" type="pres">
      <dgm:prSet presAssocID="{67844FB1-329D-4CB0-B5F0-13C9D29BF4B4}" presName="spaceA" presStyleCnt="0"/>
      <dgm:spPr/>
    </dgm:pt>
    <dgm:pt modelId="{A6010E26-9549-414A-9D18-5D786749B6C8}" type="pres">
      <dgm:prSet presAssocID="{4505F062-2922-4243-A309-FC8DCCF33E9C}" presName="space" presStyleCnt="0"/>
      <dgm:spPr/>
    </dgm:pt>
    <dgm:pt modelId="{9B19F025-3A54-4F4B-9F26-141A4D9A7B4D}" type="pres">
      <dgm:prSet presAssocID="{17BA40FC-C6C0-40D4-AF34-68C4F0882396}" presName="compositeB" presStyleCnt="0"/>
      <dgm:spPr/>
    </dgm:pt>
    <dgm:pt modelId="{68407CAD-2988-4FD6-9225-6C4B858EF0B3}" type="pres">
      <dgm:prSet presAssocID="{17BA40FC-C6C0-40D4-AF34-68C4F0882396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9BC30-9AB9-42FD-9199-A74EC07D0281}" type="pres">
      <dgm:prSet presAssocID="{17BA40FC-C6C0-40D4-AF34-68C4F0882396}" presName="circleB" presStyleLbl="node1" presStyleIdx="1" presStyleCnt="7"/>
      <dgm:spPr/>
    </dgm:pt>
    <dgm:pt modelId="{D222DAF1-4F94-44D6-BBB8-09A8ADFF5A80}" type="pres">
      <dgm:prSet presAssocID="{17BA40FC-C6C0-40D4-AF34-68C4F0882396}" presName="spaceB" presStyleCnt="0"/>
      <dgm:spPr/>
    </dgm:pt>
    <dgm:pt modelId="{77AD02EB-DC7C-4988-8D7C-316FD7B97D9B}" type="pres">
      <dgm:prSet presAssocID="{B92B6186-C3A9-4875-BFA8-A136AD3B8933}" presName="space" presStyleCnt="0"/>
      <dgm:spPr/>
    </dgm:pt>
    <dgm:pt modelId="{3529BEA1-4986-4C1C-9200-25BE68F50C6D}" type="pres">
      <dgm:prSet presAssocID="{C58E0782-8AC4-4523-9966-06236F61D24A}" presName="compositeA" presStyleCnt="0"/>
      <dgm:spPr/>
    </dgm:pt>
    <dgm:pt modelId="{E72E1C8E-9306-43B9-964E-0A4358B15B7C}" type="pres">
      <dgm:prSet presAssocID="{C58E0782-8AC4-4523-9966-06236F61D24A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E37E7-F4CF-441C-BEB9-A9039E113AAB}" type="pres">
      <dgm:prSet presAssocID="{C58E0782-8AC4-4523-9966-06236F61D24A}" presName="circleA" presStyleLbl="node1" presStyleIdx="2" presStyleCnt="7"/>
      <dgm:spPr/>
    </dgm:pt>
    <dgm:pt modelId="{7DB96B3E-6993-49F2-A85C-F66402473920}" type="pres">
      <dgm:prSet presAssocID="{C58E0782-8AC4-4523-9966-06236F61D24A}" presName="spaceA" presStyleCnt="0"/>
      <dgm:spPr/>
    </dgm:pt>
    <dgm:pt modelId="{79EFABA2-31C4-4011-AC6D-6DD81820A1BF}" type="pres">
      <dgm:prSet presAssocID="{B3DA0F90-1BCB-4FEE-A0CB-56EC9098A44A}" presName="space" presStyleCnt="0"/>
      <dgm:spPr/>
    </dgm:pt>
    <dgm:pt modelId="{8AC9A5F7-4338-46FC-ACC1-F5BB86E45189}" type="pres">
      <dgm:prSet presAssocID="{909D5CAC-565C-4962-A17D-1BC3B90C8E28}" presName="compositeB" presStyleCnt="0"/>
      <dgm:spPr/>
    </dgm:pt>
    <dgm:pt modelId="{F46E7F35-9547-4861-9E4B-87524E01F46D}" type="pres">
      <dgm:prSet presAssocID="{909D5CAC-565C-4962-A17D-1BC3B90C8E28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F8864-42E1-4413-98C2-327A156CF634}" type="pres">
      <dgm:prSet presAssocID="{909D5CAC-565C-4962-A17D-1BC3B90C8E28}" presName="circleB" presStyleLbl="node1" presStyleIdx="3" presStyleCnt="7"/>
      <dgm:spPr/>
    </dgm:pt>
    <dgm:pt modelId="{A07963DA-2700-4766-8B8F-34D439FBCA51}" type="pres">
      <dgm:prSet presAssocID="{909D5CAC-565C-4962-A17D-1BC3B90C8E28}" presName="spaceB" presStyleCnt="0"/>
      <dgm:spPr/>
    </dgm:pt>
    <dgm:pt modelId="{9407D5B2-D94F-49C5-905D-F22DF20802B2}" type="pres">
      <dgm:prSet presAssocID="{23E0F04D-C6FE-4284-8659-DAA59C42F850}" presName="space" presStyleCnt="0"/>
      <dgm:spPr/>
    </dgm:pt>
    <dgm:pt modelId="{B76C2DDB-46DA-4F2F-AEDD-005599E309C2}" type="pres">
      <dgm:prSet presAssocID="{3A0B22CB-C03E-43E1-8541-C0FA143041F1}" presName="compositeA" presStyleCnt="0"/>
      <dgm:spPr/>
    </dgm:pt>
    <dgm:pt modelId="{D81683B1-723F-4CB3-9A96-5CF289D4F9CA}" type="pres">
      <dgm:prSet presAssocID="{3A0B22CB-C03E-43E1-8541-C0FA143041F1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8501A-3782-4342-B556-6F739081E59E}" type="pres">
      <dgm:prSet presAssocID="{3A0B22CB-C03E-43E1-8541-C0FA143041F1}" presName="circleA" presStyleLbl="node1" presStyleIdx="4" presStyleCnt="7"/>
      <dgm:spPr/>
    </dgm:pt>
    <dgm:pt modelId="{126E83CA-082E-4818-823C-0DAD6A0E5CB0}" type="pres">
      <dgm:prSet presAssocID="{3A0B22CB-C03E-43E1-8541-C0FA143041F1}" presName="spaceA" presStyleCnt="0"/>
      <dgm:spPr/>
    </dgm:pt>
    <dgm:pt modelId="{8FCE0033-0E05-449F-BADB-5671763040A5}" type="pres">
      <dgm:prSet presAssocID="{0A2B58F6-4FC0-4D9F-B14E-A1054D513183}" presName="space" presStyleCnt="0"/>
      <dgm:spPr/>
    </dgm:pt>
    <dgm:pt modelId="{2727615F-F12A-4D1D-A402-AE52C580B5E5}" type="pres">
      <dgm:prSet presAssocID="{6637AB65-4A5C-420D-9DD9-4F7A05C32F6F}" presName="compositeB" presStyleCnt="0"/>
      <dgm:spPr/>
    </dgm:pt>
    <dgm:pt modelId="{38A17B95-22CE-4356-97EA-452485AFEEE6}" type="pres">
      <dgm:prSet presAssocID="{6637AB65-4A5C-420D-9DD9-4F7A05C32F6F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A15E3-CF39-4445-936E-5CED91B3095B}" type="pres">
      <dgm:prSet presAssocID="{6637AB65-4A5C-420D-9DD9-4F7A05C32F6F}" presName="circleB" presStyleLbl="node1" presStyleIdx="5" presStyleCnt="7"/>
      <dgm:spPr/>
    </dgm:pt>
    <dgm:pt modelId="{71A5B542-EFF4-4202-9039-AD56F0DDC4E4}" type="pres">
      <dgm:prSet presAssocID="{6637AB65-4A5C-420D-9DD9-4F7A05C32F6F}" presName="spaceB" presStyleCnt="0"/>
      <dgm:spPr/>
    </dgm:pt>
    <dgm:pt modelId="{85232BA2-C4A2-4732-9DFD-F34ADA137A0B}" type="pres">
      <dgm:prSet presAssocID="{F5E2A3D3-4781-4167-AEBF-F0B4711F4401}" presName="space" presStyleCnt="0"/>
      <dgm:spPr/>
    </dgm:pt>
    <dgm:pt modelId="{C1202466-8A7E-454A-85FB-D9FC18476B1B}" type="pres">
      <dgm:prSet presAssocID="{6E6C1B73-5780-436C-8A71-330D90959A93}" presName="compositeA" presStyleCnt="0"/>
      <dgm:spPr/>
    </dgm:pt>
    <dgm:pt modelId="{030834F4-E4FB-478D-BE78-A18E23EDEF01}" type="pres">
      <dgm:prSet presAssocID="{6E6C1B73-5780-436C-8A71-330D90959A93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7DD5E-DAFD-4582-84F4-454529EE42B2}" type="pres">
      <dgm:prSet presAssocID="{6E6C1B73-5780-436C-8A71-330D90959A93}" presName="circleA" presStyleLbl="node1" presStyleIdx="6" presStyleCnt="7"/>
      <dgm:spPr/>
    </dgm:pt>
    <dgm:pt modelId="{B46B6186-4C0A-4EDB-AB58-71F8A4A97F9E}" type="pres">
      <dgm:prSet presAssocID="{6E6C1B73-5780-436C-8A71-330D90959A93}" presName="spaceA" presStyleCnt="0"/>
      <dgm:spPr/>
    </dgm:pt>
  </dgm:ptLst>
  <dgm:cxnLst>
    <dgm:cxn modelId="{DBDD1C18-677A-4224-8103-2FB8596F84AE}" srcId="{BE7CEF62-DE82-4AE9-95E5-C30C8F7AD418}" destId="{3A0B22CB-C03E-43E1-8541-C0FA143041F1}" srcOrd="4" destOrd="0" parTransId="{2F1EA225-9F0C-4F83-80E0-554855418B42}" sibTransId="{0A2B58F6-4FC0-4D9F-B14E-A1054D513183}"/>
    <dgm:cxn modelId="{14817731-166C-42CC-9420-FC4CBD4C696F}" type="presOf" srcId="{6637AB65-4A5C-420D-9DD9-4F7A05C32F6F}" destId="{38A17B95-22CE-4356-97EA-452485AFEEE6}" srcOrd="0" destOrd="0" presId="urn:microsoft.com/office/officeart/2005/8/layout/hProcess11"/>
    <dgm:cxn modelId="{C3603970-AF58-481F-90D6-3970282FCF67}" type="presOf" srcId="{C58E0782-8AC4-4523-9966-06236F61D24A}" destId="{E72E1C8E-9306-43B9-964E-0A4358B15B7C}" srcOrd="0" destOrd="0" presId="urn:microsoft.com/office/officeart/2005/8/layout/hProcess11"/>
    <dgm:cxn modelId="{29A4B17D-10EC-49F9-A1F9-D6EA393B4FF5}" srcId="{BE7CEF62-DE82-4AE9-95E5-C30C8F7AD418}" destId="{C58E0782-8AC4-4523-9966-06236F61D24A}" srcOrd="2" destOrd="0" parTransId="{4E2DEE49-DB38-4AFB-A20D-B578BD039689}" sibTransId="{B3DA0F90-1BCB-4FEE-A0CB-56EC9098A44A}"/>
    <dgm:cxn modelId="{0CC63ADA-BA8D-484F-A5BE-B28CF483EBB6}" type="presOf" srcId="{6E6C1B73-5780-436C-8A71-330D90959A93}" destId="{030834F4-E4FB-478D-BE78-A18E23EDEF01}" srcOrd="0" destOrd="0" presId="urn:microsoft.com/office/officeart/2005/8/layout/hProcess11"/>
    <dgm:cxn modelId="{32F9A35E-A71A-4935-83CE-85E99E8F3470}" type="presOf" srcId="{67844FB1-329D-4CB0-B5F0-13C9D29BF4B4}" destId="{F314CFF1-2836-40A5-A911-06AE1F2E3181}" srcOrd="0" destOrd="0" presId="urn:microsoft.com/office/officeart/2005/8/layout/hProcess11"/>
    <dgm:cxn modelId="{E0640B26-8DF5-411D-A73E-5DA1BA1903EB}" srcId="{BE7CEF62-DE82-4AE9-95E5-C30C8F7AD418}" destId="{909D5CAC-565C-4962-A17D-1BC3B90C8E28}" srcOrd="3" destOrd="0" parTransId="{FE52175D-05DC-4D80-B3A2-167C8C714580}" sibTransId="{23E0F04D-C6FE-4284-8659-DAA59C42F850}"/>
    <dgm:cxn modelId="{ADEEDC31-A2E6-468A-B334-C7FDCAE5FAA8}" srcId="{BE7CEF62-DE82-4AE9-95E5-C30C8F7AD418}" destId="{6637AB65-4A5C-420D-9DD9-4F7A05C32F6F}" srcOrd="5" destOrd="0" parTransId="{E308B3DD-F20A-4F6F-A689-DE711083D07F}" sibTransId="{F5E2A3D3-4781-4167-AEBF-F0B4711F4401}"/>
    <dgm:cxn modelId="{8FCAAFD2-089A-4328-8E44-7C845BBE0845}" srcId="{BE7CEF62-DE82-4AE9-95E5-C30C8F7AD418}" destId="{67844FB1-329D-4CB0-B5F0-13C9D29BF4B4}" srcOrd="0" destOrd="0" parTransId="{7B83E18F-6607-4C8B-85FC-B0FBF7925C90}" sibTransId="{4505F062-2922-4243-A309-FC8DCCF33E9C}"/>
    <dgm:cxn modelId="{84FD6B04-0BE0-4DAA-BE8D-8D956B161C24}" srcId="{BE7CEF62-DE82-4AE9-95E5-C30C8F7AD418}" destId="{17BA40FC-C6C0-40D4-AF34-68C4F0882396}" srcOrd="1" destOrd="0" parTransId="{5919EB01-5FEB-4C84-B422-EFFB78D81DC6}" sibTransId="{B92B6186-C3A9-4875-BFA8-A136AD3B8933}"/>
    <dgm:cxn modelId="{D3D590EC-E543-40D4-8719-FFA70E156B5A}" type="presOf" srcId="{17BA40FC-C6C0-40D4-AF34-68C4F0882396}" destId="{68407CAD-2988-4FD6-9225-6C4B858EF0B3}" srcOrd="0" destOrd="0" presId="urn:microsoft.com/office/officeart/2005/8/layout/hProcess11"/>
    <dgm:cxn modelId="{D4F21A0E-2DF1-4EC2-9F8D-652D1FEF6B6A}" type="presOf" srcId="{BE7CEF62-DE82-4AE9-95E5-C30C8F7AD418}" destId="{03A608AD-6AE0-4149-B537-8B302C7E4493}" srcOrd="0" destOrd="0" presId="urn:microsoft.com/office/officeart/2005/8/layout/hProcess11"/>
    <dgm:cxn modelId="{E52D48CA-39A0-4CEF-A0D2-560A885E818A}" type="presOf" srcId="{909D5CAC-565C-4962-A17D-1BC3B90C8E28}" destId="{F46E7F35-9547-4861-9E4B-87524E01F46D}" srcOrd="0" destOrd="0" presId="urn:microsoft.com/office/officeart/2005/8/layout/hProcess11"/>
    <dgm:cxn modelId="{4569FFEF-FD15-40C7-9FE6-C07033DCF4B9}" srcId="{BE7CEF62-DE82-4AE9-95E5-C30C8F7AD418}" destId="{6E6C1B73-5780-436C-8A71-330D90959A93}" srcOrd="6" destOrd="0" parTransId="{A701A88B-EE32-4DEE-B269-DC4B84B24C71}" sibTransId="{D53952A5-76E0-40DD-8FF0-799048E063D3}"/>
    <dgm:cxn modelId="{9D9241EC-DE46-4D51-BC24-830908AB54C6}" type="presOf" srcId="{3A0B22CB-C03E-43E1-8541-C0FA143041F1}" destId="{D81683B1-723F-4CB3-9A96-5CF289D4F9CA}" srcOrd="0" destOrd="0" presId="urn:microsoft.com/office/officeart/2005/8/layout/hProcess11"/>
    <dgm:cxn modelId="{4850B346-B614-4792-B60F-8EC316633A10}" type="presParOf" srcId="{03A608AD-6AE0-4149-B537-8B302C7E4493}" destId="{3C45005D-95C0-4B1D-9AAB-10DA2ED6A285}" srcOrd="0" destOrd="0" presId="urn:microsoft.com/office/officeart/2005/8/layout/hProcess11"/>
    <dgm:cxn modelId="{DC95A18F-2B39-4758-B8DA-BB0626A1F14A}" type="presParOf" srcId="{03A608AD-6AE0-4149-B537-8B302C7E4493}" destId="{7C62574F-2D30-4B55-A275-C7B49F6D40AA}" srcOrd="1" destOrd="0" presId="urn:microsoft.com/office/officeart/2005/8/layout/hProcess11"/>
    <dgm:cxn modelId="{830B322F-727F-40AA-B6D1-E16723B9A874}" type="presParOf" srcId="{7C62574F-2D30-4B55-A275-C7B49F6D40AA}" destId="{8C4FBF8C-323C-486E-ABD6-228F6CE681F3}" srcOrd="0" destOrd="0" presId="urn:microsoft.com/office/officeart/2005/8/layout/hProcess11"/>
    <dgm:cxn modelId="{05A2CE71-12E0-4FF5-958F-10015EC2F6CC}" type="presParOf" srcId="{8C4FBF8C-323C-486E-ABD6-228F6CE681F3}" destId="{F314CFF1-2836-40A5-A911-06AE1F2E3181}" srcOrd="0" destOrd="0" presId="urn:microsoft.com/office/officeart/2005/8/layout/hProcess11"/>
    <dgm:cxn modelId="{2E4AA724-3AEF-4D52-8426-4E2BB0A0D52A}" type="presParOf" srcId="{8C4FBF8C-323C-486E-ABD6-228F6CE681F3}" destId="{6BF708BD-E1F6-481B-9F59-7C34601AD579}" srcOrd="1" destOrd="0" presId="urn:microsoft.com/office/officeart/2005/8/layout/hProcess11"/>
    <dgm:cxn modelId="{013764CC-64FB-45A2-979C-60A948CB4E56}" type="presParOf" srcId="{8C4FBF8C-323C-486E-ABD6-228F6CE681F3}" destId="{4A0B84D8-CA1D-4B74-B6FD-C36372E28D68}" srcOrd="2" destOrd="0" presId="urn:microsoft.com/office/officeart/2005/8/layout/hProcess11"/>
    <dgm:cxn modelId="{E20D7717-B3A7-4DD9-A637-203FE30E810B}" type="presParOf" srcId="{7C62574F-2D30-4B55-A275-C7B49F6D40AA}" destId="{A6010E26-9549-414A-9D18-5D786749B6C8}" srcOrd="1" destOrd="0" presId="urn:microsoft.com/office/officeart/2005/8/layout/hProcess11"/>
    <dgm:cxn modelId="{006E1ABF-D233-4A11-852E-F44CF6486F8B}" type="presParOf" srcId="{7C62574F-2D30-4B55-A275-C7B49F6D40AA}" destId="{9B19F025-3A54-4F4B-9F26-141A4D9A7B4D}" srcOrd="2" destOrd="0" presId="urn:microsoft.com/office/officeart/2005/8/layout/hProcess11"/>
    <dgm:cxn modelId="{E23C5201-FC87-43AC-9355-8EA942F37C43}" type="presParOf" srcId="{9B19F025-3A54-4F4B-9F26-141A4D9A7B4D}" destId="{68407CAD-2988-4FD6-9225-6C4B858EF0B3}" srcOrd="0" destOrd="0" presId="urn:microsoft.com/office/officeart/2005/8/layout/hProcess11"/>
    <dgm:cxn modelId="{DE1B0561-2BFF-4D80-B988-0811DCF985DD}" type="presParOf" srcId="{9B19F025-3A54-4F4B-9F26-141A4D9A7B4D}" destId="{5999BC30-9AB9-42FD-9199-A74EC07D0281}" srcOrd="1" destOrd="0" presId="urn:microsoft.com/office/officeart/2005/8/layout/hProcess11"/>
    <dgm:cxn modelId="{CB81FBE1-D508-4B33-B763-6E7E18B8B879}" type="presParOf" srcId="{9B19F025-3A54-4F4B-9F26-141A4D9A7B4D}" destId="{D222DAF1-4F94-44D6-BBB8-09A8ADFF5A80}" srcOrd="2" destOrd="0" presId="urn:microsoft.com/office/officeart/2005/8/layout/hProcess11"/>
    <dgm:cxn modelId="{E737E46C-98AD-4755-992B-455EC9F8FA7E}" type="presParOf" srcId="{7C62574F-2D30-4B55-A275-C7B49F6D40AA}" destId="{77AD02EB-DC7C-4988-8D7C-316FD7B97D9B}" srcOrd="3" destOrd="0" presId="urn:microsoft.com/office/officeart/2005/8/layout/hProcess11"/>
    <dgm:cxn modelId="{C6DCEF62-D3E2-4116-A7E7-D1CF986CDFD0}" type="presParOf" srcId="{7C62574F-2D30-4B55-A275-C7B49F6D40AA}" destId="{3529BEA1-4986-4C1C-9200-25BE68F50C6D}" srcOrd="4" destOrd="0" presId="urn:microsoft.com/office/officeart/2005/8/layout/hProcess11"/>
    <dgm:cxn modelId="{7E3793EA-2FB0-4B08-9273-AD9304E244D2}" type="presParOf" srcId="{3529BEA1-4986-4C1C-9200-25BE68F50C6D}" destId="{E72E1C8E-9306-43B9-964E-0A4358B15B7C}" srcOrd="0" destOrd="0" presId="urn:microsoft.com/office/officeart/2005/8/layout/hProcess11"/>
    <dgm:cxn modelId="{7286F4B3-1F5F-4BD0-93C3-927018726DC1}" type="presParOf" srcId="{3529BEA1-4986-4C1C-9200-25BE68F50C6D}" destId="{083E37E7-F4CF-441C-BEB9-A9039E113AAB}" srcOrd="1" destOrd="0" presId="urn:microsoft.com/office/officeart/2005/8/layout/hProcess11"/>
    <dgm:cxn modelId="{8B09945E-CB84-4359-8AE2-7FE6171FFFED}" type="presParOf" srcId="{3529BEA1-4986-4C1C-9200-25BE68F50C6D}" destId="{7DB96B3E-6993-49F2-A85C-F66402473920}" srcOrd="2" destOrd="0" presId="urn:microsoft.com/office/officeart/2005/8/layout/hProcess11"/>
    <dgm:cxn modelId="{7D0722A4-FD20-4A8B-8F44-62A1DC7A769F}" type="presParOf" srcId="{7C62574F-2D30-4B55-A275-C7B49F6D40AA}" destId="{79EFABA2-31C4-4011-AC6D-6DD81820A1BF}" srcOrd="5" destOrd="0" presId="urn:microsoft.com/office/officeart/2005/8/layout/hProcess11"/>
    <dgm:cxn modelId="{1C52457B-A815-4357-9518-39BD58DF09CE}" type="presParOf" srcId="{7C62574F-2D30-4B55-A275-C7B49F6D40AA}" destId="{8AC9A5F7-4338-46FC-ACC1-F5BB86E45189}" srcOrd="6" destOrd="0" presId="urn:microsoft.com/office/officeart/2005/8/layout/hProcess11"/>
    <dgm:cxn modelId="{EBE62D71-E7D2-48B1-AC61-211F46FDC827}" type="presParOf" srcId="{8AC9A5F7-4338-46FC-ACC1-F5BB86E45189}" destId="{F46E7F35-9547-4861-9E4B-87524E01F46D}" srcOrd="0" destOrd="0" presId="urn:microsoft.com/office/officeart/2005/8/layout/hProcess11"/>
    <dgm:cxn modelId="{B7886E06-B34B-4105-81B1-5126A22A857F}" type="presParOf" srcId="{8AC9A5F7-4338-46FC-ACC1-F5BB86E45189}" destId="{0FBF8864-42E1-4413-98C2-327A156CF634}" srcOrd="1" destOrd="0" presId="urn:microsoft.com/office/officeart/2005/8/layout/hProcess11"/>
    <dgm:cxn modelId="{A52F532E-27B2-4890-9465-B2BF02ECFF78}" type="presParOf" srcId="{8AC9A5F7-4338-46FC-ACC1-F5BB86E45189}" destId="{A07963DA-2700-4766-8B8F-34D439FBCA51}" srcOrd="2" destOrd="0" presId="urn:microsoft.com/office/officeart/2005/8/layout/hProcess11"/>
    <dgm:cxn modelId="{C532C4FF-C949-4F91-AD59-6CE83FEAAD17}" type="presParOf" srcId="{7C62574F-2D30-4B55-A275-C7B49F6D40AA}" destId="{9407D5B2-D94F-49C5-905D-F22DF20802B2}" srcOrd="7" destOrd="0" presId="urn:microsoft.com/office/officeart/2005/8/layout/hProcess11"/>
    <dgm:cxn modelId="{8D753CDB-E23E-4577-AE72-BF20A3517377}" type="presParOf" srcId="{7C62574F-2D30-4B55-A275-C7B49F6D40AA}" destId="{B76C2DDB-46DA-4F2F-AEDD-005599E309C2}" srcOrd="8" destOrd="0" presId="urn:microsoft.com/office/officeart/2005/8/layout/hProcess11"/>
    <dgm:cxn modelId="{3F856992-2E49-491F-9BCC-57BB7CC1813A}" type="presParOf" srcId="{B76C2DDB-46DA-4F2F-AEDD-005599E309C2}" destId="{D81683B1-723F-4CB3-9A96-5CF289D4F9CA}" srcOrd="0" destOrd="0" presId="urn:microsoft.com/office/officeart/2005/8/layout/hProcess11"/>
    <dgm:cxn modelId="{08FD3CBD-DE36-41F6-8521-4240B89EEBFF}" type="presParOf" srcId="{B76C2DDB-46DA-4F2F-AEDD-005599E309C2}" destId="{0958501A-3782-4342-B556-6F739081E59E}" srcOrd="1" destOrd="0" presId="urn:microsoft.com/office/officeart/2005/8/layout/hProcess11"/>
    <dgm:cxn modelId="{D2E04999-2E5B-4B03-B92B-C636BC5E133A}" type="presParOf" srcId="{B76C2DDB-46DA-4F2F-AEDD-005599E309C2}" destId="{126E83CA-082E-4818-823C-0DAD6A0E5CB0}" srcOrd="2" destOrd="0" presId="urn:microsoft.com/office/officeart/2005/8/layout/hProcess11"/>
    <dgm:cxn modelId="{D8DA060F-6697-4057-AE57-048CF1B0AAF8}" type="presParOf" srcId="{7C62574F-2D30-4B55-A275-C7B49F6D40AA}" destId="{8FCE0033-0E05-449F-BADB-5671763040A5}" srcOrd="9" destOrd="0" presId="urn:microsoft.com/office/officeart/2005/8/layout/hProcess11"/>
    <dgm:cxn modelId="{4E45D09D-49AC-462F-9899-92261D27DD89}" type="presParOf" srcId="{7C62574F-2D30-4B55-A275-C7B49F6D40AA}" destId="{2727615F-F12A-4D1D-A402-AE52C580B5E5}" srcOrd="10" destOrd="0" presId="urn:microsoft.com/office/officeart/2005/8/layout/hProcess11"/>
    <dgm:cxn modelId="{502EBDD0-BC32-4B4D-B8BE-DF81FE7F05B1}" type="presParOf" srcId="{2727615F-F12A-4D1D-A402-AE52C580B5E5}" destId="{38A17B95-22CE-4356-97EA-452485AFEEE6}" srcOrd="0" destOrd="0" presId="urn:microsoft.com/office/officeart/2005/8/layout/hProcess11"/>
    <dgm:cxn modelId="{2FDAAAF1-73A0-4CC0-B897-A85E5660F0ED}" type="presParOf" srcId="{2727615F-F12A-4D1D-A402-AE52C580B5E5}" destId="{AA3A15E3-CF39-4445-936E-5CED91B3095B}" srcOrd="1" destOrd="0" presId="urn:microsoft.com/office/officeart/2005/8/layout/hProcess11"/>
    <dgm:cxn modelId="{6219A7EC-97C2-4AA6-9ECB-697E805BD881}" type="presParOf" srcId="{2727615F-F12A-4D1D-A402-AE52C580B5E5}" destId="{71A5B542-EFF4-4202-9039-AD56F0DDC4E4}" srcOrd="2" destOrd="0" presId="urn:microsoft.com/office/officeart/2005/8/layout/hProcess11"/>
    <dgm:cxn modelId="{6CDEC894-6EC7-4E78-AA04-697EE92A6B7E}" type="presParOf" srcId="{7C62574F-2D30-4B55-A275-C7B49F6D40AA}" destId="{85232BA2-C4A2-4732-9DFD-F34ADA137A0B}" srcOrd="11" destOrd="0" presId="urn:microsoft.com/office/officeart/2005/8/layout/hProcess11"/>
    <dgm:cxn modelId="{5ED2A106-8F27-4B52-BB00-79B050266B2F}" type="presParOf" srcId="{7C62574F-2D30-4B55-A275-C7B49F6D40AA}" destId="{C1202466-8A7E-454A-85FB-D9FC18476B1B}" srcOrd="12" destOrd="0" presId="urn:microsoft.com/office/officeart/2005/8/layout/hProcess11"/>
    <dgm:cxn modelId="{FF6A9086-9E7E-4CE3-BD12-1768C0D89575}" type="presParOf" srcId="{C1202466-8A7E-454A-85FB-D9FC18476B1B}" destId="{030834F4-E4FB-478D-BE78-A18E23EDEF01}" srcOrd="0" destOrd="0" presId="urn:microsoft.com/office/officeart/2005/8/layout/hProcess11"/>
    <dgm:cxn modelId="{0BB169AB-D5B3-4F90-9E03-28B05D7ADBAE}" type="presParOf" srcId="{C1202466-8A7E-454A-85FB-D9FC18476B1B}" destId="{1CA7DD5E-DAFD-4582-84F4-454529EE42B2}" srcOrd="1" destOrd="0" presId="urn:microsoft.com/office/officeart/2005/8/layout/hProcess11"/>
    <dgm:cxn modelId="{153DD937-E37C-4A0D-8E8A-94CEBAC0200C}" type="presParOf" srcId="{C1202466-8A7E-454A-85FB-D9FC18476B1B}" destId="{B46B6186-4C0A-4EDB-AB58-71F8A4A97F9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D322A9-9CF6-4DC4-84EB-936844E1A97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F9CC80-D35F-42C3-AF74-1F8A2178363A}">
      <dgm:prSet phldrT="[Text]"/>
      <dgm:spPr/>
      <dgm:t>
        <a:bodyPr/>
        <a:lstStyle/>
        <a:p>
          <a:r>
            <a:rPr lang="uk-UA" dirty="0" smtClean="0"/>
            <a:t>навчання</a:t>
          </a:r>
          <a:endParaRPr lang="en-US" dirty="0"/>
        </a:p>
      </dgm:t>
    </dgm:pt>
    <dgm:pt modelId="{53BFD607-0F65-4FF9-BEE8-C251016677B1}" type="parTrans" cxnId="{335E9E34-2E86-4177-A3E6-324F673B6F3D}">
      <dgm:prSet/>
      <dgm:spPr/>
      <dgm:t>
        <a:bodyPr/>
        <a:lstStyle/>
        <a:p>
          <a:endParaRPr lang="en-US"/>
        </a:p>
      </dgm:t>
    </dgm:pt>
    <dgm:pt modelId="{9809F6F2-FD59-4CD0-B57C-17E961994559}" type="sibTrans" cxnId="{335E9E34-2E86-4177-A3E6-324F673B6F3D}">
      <dgm:prSet/>
      <dgm:spPr/>
      <dgm:t>
        <a:bodyPr/>
        <a:lstStyle/>
        <a:p>
          <a:endParaRPr lang="en-US"/>
        </a:p>
      </dgm:t>
    </dgm:pt>
    <dgm:pt modelId="{D0B53878-EC1D-4328-9453-33ED079EE82E}">
      <dgm:prSet phldrT="[Text]"/>
      <dgm:spPr/>
      <dgm:t>
        <a:bodyPr/>
        <a:lstStyle/>
        <a:p>
          <a:r>
            <a:rPr lang="uk-UA" dirty="0" smtClean="0"/>
            <a:t>гідні умови праці </a:t>
          </a:r>
          <a:endParaRPr lang="en-US" dirty="0"/>
        </a:p>
      </dgm:t>
    </dgm:pt>
    <dgm:pt modelId="{69DFA00B-9699-4F84-ADE8-2AFB826B52E3}" type="parTrans" cxnId="{D3769B32-5332-49A0-BF77-07CD1EA3263F}">
      <dgm:prSet/>
      <dgm:spPr/>
      <dgm:t>
        <a:bodyPr/>
        <a:lstStyle/>
        <a:p>
          <a:endParaRPr lang="en-US"/>
        </a:p>
      </dgm:t>
    </dgm:pt>
    <dgm:pt modelId="{CE3ECE35-0664-45CF-AC5A-6C3DB773692F}" type="sibTrans" cxnId="{D3769B32-5332-49A0-BF77-07CD1EA3263F}">
      <dgm:prSet/>
      <dgm:spPr/>
      <dgm:t>
        <a:bodyPr/>
        <a:lstStyle/>
        <a:p>
          <a:endParaRPr lang="en-US"/>
        </a:p>
      </dgm:t>
    </dgm:pt>
    <dgm:pt modelId="{12BA2F14-294F-47FB-95CE-2A2299013FA2}">
      <dgm:prSet phldrT="[Text]"/>
      <dgm:spPr/>
      <dgm:t>
        <a:bodyPr/>
        <a:lstStyle/>
        <a:p>
          <a:r>
            <a:rPr lang="uk-UA" dirty="0" smtClean="0"/>
            <a:t>гідна оплата праці</a:t>
          </a:r>
          <a:endParaRPr lang="en-US" dirty="0"/>
        </a:p>
      </dgm:t>
    </dgm:pt>
    <dgm:pt modelId="{357CB413-A21B-4C43-AC26-42336CBAAE3C}" type="parTrans" cxnId="{F16633EA-3FC2-4AE6-BE41-3261576D8F8D}">
      <dgm:prSet/>
      <dgm:spPr/>
      <dgm:t>
        <a:bodyPr/>
        <a:lstStyle/>
        <a:p>
          <a:endParaRPr lang="en-US"/>
        </a:p>
      </dgm:t>
    </dgm:pt>
    <dgm:pt modelId="{18F3D96F-82AD-4324-88FC-88873DF1DB21}" type="sibTrans" cxnId="{F16633EA-3FC2-4AE6-BE41-3261576D8F8D}">
      <dgm:prSet/>
      <dgm:spPr/>
      <dgm:t>
        <a:bodyPr/>
        <a:lstStyle/>
        <a:p>
          <a:endParaRPr lang="en-US"/>
        </a:p>
      </dgm:t>
    </dgm:pt>
    <dgm:pt modelId="{423DC6AD-C978-40EE-8359-77962AA12CC2}">
      <dgm:prSet phldrT="[Text]"/>
      <dgm:spPr/>
      <dgm:t>
        <a:bodyPr/>
        <a:lstStyle/>
        <a:p>
          <a:r>
            <a:rPr lang="uk-UA" dirty="0" err="1" smtClean="0"/>
            <a:t>супервізія</a:t>
          </a:r>
          <a:endParaRPr lang="en-US" dirty="0"/>
        </a:p>
      </dgm:t>
    </dgm:pt>
    <dgm:pt modelId="{8B59F4BC-F6F1-4E96-AB85-63AF6856BD48}" type="parTrans" cxnId="{6E6091B9-5C9B-460D-80CA-FF1A9230D5CA}">
      <dgm:prSet/>
      <dgm:spPr/>
      <dgm:t>
        <a:bodyPr/>
        <a:lstStyle/>
        <a:p>
          <a:endParaRPr lang="en-US"/>
        </a:p>
      </dgm:t>
    </dgm:pt>
    <dgm:pt modelId="{EEF76D5F-C67D-4DEB-BC05-3813749EE7AC}" type="sibTrans" cxnId="{6E6091B9-5C9B-460D-80CA-FF1A9230D5CA}">
      <dgm:prSet/>
      <dgm:spPr/>
      <dgm:t>
        <a:bodyPr/>
        <a:lstStyle/>
        <a:p>
          <a:endParaRPr lang="en-US"/>
        </a:p>
      </dgm:t>
    </dgm:pt>
    <dgm:pt modelId="{FFCF6D8C-3F64-4941-801D-8195210D9448}">
      <dgm:prSet phldrT="[Text]"/>
      <dgm:spPr/>
      <dgm:t>
        <a:bodyPr/>
        <a:lstStyle/>
        <a:p>
          <a:r>
            <a:rPr lang="uk-UA" dirty="0" smtClean="0"/>
            <a:t>мотивація</a:t>
          </a:r>
          <a:endParaRPr lang="en-US" dirty="0"/>
        </a:p>
      </dgm:t>
    </dgm:pt>
    <dgm:pt modelId="{7D813DA6-918A-41EF-BB78-F52B5B2E2707}" type="parTrans" cxnId="{599A6893-C167-4CD4-9026-7CBF569EE138}">
      <dgm:prSet/>
      <dgm:spPr/>
      <dgm:t>
        <a:bodyPr/>
        <a:lstStyle/>
        <a:p>
          <a:endParaRPr lang="en-US"/>
        </a:p>
      </dgm:t>
    </dgm:pt>
    <dgm:pt modelId="{7D077A0F-5049-47A5-886C-C8053557D3D5}" type="sibTrans" cxnId="{599A6893-C167-4CD4-9026-7CBF569EE138}">
      <dgm:prSet/>
      <dgm:spPr/>
      <dgm:t>
        <a:bodyPr/>
        <a:lstStyle/>
        <a:p>
          <a:endParaRPr lang="en-US"/>
        </a:p>
      </dgm:t>
    </dgm:pt>
    <dgm:pt modelId="{C1BF964F-8FD5-4B46-8116-BB89002C4479}" type="pres">
      <dgm:prSet presAssocID="{35D322A9-9CF6-4DC4-84EB-936844E1A97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D70F2C-2978-4DA9-A307-31FA5E111256}" type="pres">
      <dgm:prSet presAssocID="{05F9CC80-D35F-42C3-AF74-1F8A2178363A}" presName="dummy" presStyleCnt="0"/>
      <dgm:spPr/>
    </dgm:pt>
    <dgm:pt modelId="{73332A96-1C00-465A-9B63-A18075DE69AF}" type="pres">
      <dgm:prSet presAssocID="{05F9CC80-D35F-42C3-AF74-1F8A2178363A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564A6-0F78-488F-86B7-487C3DB4AED9}" type="pres">
      <dgm:prSet presAssocID="{9809F6F2-FD59-4CD0-B57C-17E961994559}" presName="sibTrans" presStyleLbl="node1" presStyleIdx="0" presStyleCnt="5"/>
      <dgm:spPr/>
      <dgm:t>
        <a:bodyPr/>
        <a:lstStyle/>
        <a:p>
          <a:endParaRPr lang="en-US"/>
        </a:p>
      </dgm:t>
    </dgm:pt>
    <dgm:pt modelId="{CCB9EA30-746A-4AA0-B264-866BF9AA3C5E}" type="pres">
      <dgm:prSet presAssocID="{D0B53878-EC1D-4328-9453-33ED079EE82E}" presName="dummy" presStyleCnt="0"/>
      <dgm:spPr/>
    </dgm:pt>
    <dgm:pt modelId="{33184D66-E469-4E14-81F8-8B870CC1CB24}" type="pres">
      <dgm:prSet presAssocID="{D0B53878-EC1D-4328-9453-33ED079EE82E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23B8B-DA50-446A-A1C1-286B216D1C33}" type="pres">
      <dgm:prSet presAssocID="{CE3ECE35-0664-45CF-AC5A-6C3DB773692F}" presName="sibTrans" presStyleLbl="node1" presStyleIdx="1" presStyleCnt="5"/>
      <dgm:spPr/>
      <dgm:t>
        <a:bodyPr/>
        <a:lstStyle/>
        <a:p>
          <a:endParaRPr lang="en-US"/>
        </a:p>
      </dgm:t>
    </dgm:pt>
    <dgm:pt modelId="{DC119B98-CBE6-45DD-816E-F061F3B3F7D7}" type="pres">
      <dgm:prSet presAssocID="{12BA2F14-294F-47FB-95CE-2A2299013FA2}" presName="dummy" presStyleCnt="0"/>
      <dgm:spPr/>
    </dgm:pt>
    <dgm:pt modelId="{648B0C5B-0325-4E77-B841-20B60F81D161}" type="pres">
      <dgm:prSet presAssocID="{12BA2F14-294F-47FB-95CE-2A2299013FA2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79C89-0294-4BAF-A0BA-B698E46489D0}" type="pres">
      <dgm:prSet presAssocID="{18F3D96F-82AD-4324-88FC-88873DF1DB21}" presName="sibTrans" presStyleLbl="node1" presStyleIdx="2" presStyleCnt="5"/>
      <dgm:spPr/>
      <dgm:t>
        <a:bodyPr/>
        <a:lstStyle/>
        <a:p>
          <a:endParaRPr lang="en-US"/>
        </a:p>
      </dgm:t>
    </dgm:pt>
    <dgm:pt modelId="{F0E6F239-E589-415C-BC39-385466C55E80}" type="pres">
      <dgm:prSet presAssocID="{423DC6AD-C978-40EE-8359-77962AA12CC2}" presName="dummy" presStyleCnt="0"/>
      <dgm:spPr/>
    </dgm:pt>
    <dgm:pt modelId="{4049A4AA-763C-47C1-8E48-51BD92E9B603}" type="pres">
      <dgm:prSet presAssocID="{423DC6AD-C978-40EE-8359-77962AA12CC2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4FD1C-8398-4CEF-87D3-86F2B32800E0}" type="pres">
      <dgm:prSet presAssocID="{EEF76D5F-C67D-4DEB-BC05-3813749EE7AC}" presName="sibTrans" presStyleLbl="node1" presStyleIdx="3" presStyleCnt="5"/>
      <dgm:spPr/>
      <dgm:t>
        <a:bodyPr/>
        <a:lstStyle/>
        <a:p>
          <a:endParaRPr lang="en-US"/>
        </a:p>
      </dgm:t>
    </dgm:pt>
    <dgm:pt modelId="{6C2C2191-16AB-4CB7-8676-0E34717DE208}" type="pres">
      <dgm:prSet presAssocID="{FFCF6D8C-3F64-4941-801D-8195210D9448}" presName="dummy" presStyleCnt="0"/>
      <dgm:spPr/>
    </dgm:pt>
    <dgm:pt modelId="{62B34826-25DC-4E08-95D4-E26620DAC1DA}" type="pres">
      <dgm:prSet presAssocID="{FFCF6D8C-3F64-4941-801D-8195210D9448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F664E-2768-4B5A-A1FC-400852AB3B6F}" type="pres">
      <dgm:prSet presAssocID="{7D077A0F-5049-47A5-886C-C8053557D3D5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6E6091B9-5C9B-460D-80CA-FF1A9230D5CA}" srcId="{35D322A9-9CF6-4DC4-84EB-936844E1A97A}" destId="{423DC6AD-C978-40EE-8359-77962AA12CC2}" srcOrd="3" destOrd="0" parTransId="{8B59F4BC-F6F1-4E96-AB85-63AF6856BD48}" sibTransId="{EEF76D5F-C67D-4DEB-BC05-3813749EE7AC}"/>
    <dgm:cxn modelId="{35249FAC-272D-4234-8B36-3086529EC4EC}" type="presOf" srcId="{CE3ECE35-0664-45CF-AC5A-6C3DB773692F}" destId="{5CE23B8B-DA50-446A-A1C1-286B216D1C33}" srcOrd="0" destOrd="0" presId="urn:microsoft.com/office/officeart/2005/8/layout/cycle1"/>
    <dgm:cxn modelId="{BA48E298-4CB8-44F4-941B-0F7A865C397D}" type="presOf" srcId="{35D322A9-9CF6-4DC4-84EB-936844E1A97A}" destId="{C1BF964F-8FD5-4B46-8116-BB89002C4479}" srcOrd="0" destOrd="0" presId="urn:microsoft.com/office/officeart/2005/8/layout/cycle1"/>
    <dgm:cxn modelId="{335E9E34-2E86-4177-A3E6-324F673B6F3D}" srcId="{35D322A9-9CF6-4DC4-84EB-936844E1A97A}" destId="{05F9CC80-D35F-42C3-AF74-1F8A2178363A}" srcOrd="0" destOrd="0" parTransId="{53BFD607-0F65-4FF9-BEE8-C251016677B1}" sibTransId="{9809F6F2-FD59-4CD0-B57C-17E961994559}"/>
    <dgm:cxn modelId="{3F0E81CB-578B-4747-8D24-F222ACE74ED5}" type="presOf" srcId="{7D077A0F-5049-47A5-886C-C8053557D3D5}" destId="{A77F664E-2768-4B5A-A1FC-400852AB3B6F}" srcOrd="0" destOrd="0" presId="urn:microsoft.com/office/officeart/2005/8/layout/cycle1"/>
    <dgm:cxn modelId="{FBD1C097-EEFC-4085-9EA8-A862ED346DB5}" type="presOf" srcId="{12BA2F14-294F-47FB-95CE-2A2299013FA2}" destId="{648B0C5B-0325-4E77-B841-20B60F81D161}" srcOrd="0" destOrd="0" presId="urn:microsoft.com/office/officeart/2005/8/layout/cycle1"/>
    <dgm:cxn modelId="{599A6893-C167-4CD4-9026-7CBF569EE138}" srcId="{35D322A9-9CF6-4DC4-84EB-936844E1A97A}" destId="{FFCF6D8C-3F64-4941-801D-8195210D9448}" srcOrd="4" destOrd="0" parTransId="{7D813DA6-918A-41EF-BB78-F52B5B2E2707}" sibTransId="{7D077A0F-5049-47A5-886C-C8053557D3D5}"/>
    <dgm:cxn modelId="{67FD249D-D883-44AC-A7B4-A16007EE7D46}" type="presOf" srcId="{18F3D96F-82AD-4324-88FC-88873DF1DB21}" destId="{C6479C89-0294-4BAF-A0BA-B698E46489D0}" srcOrd="0" destOrd="0" presId="urn:microsoft.com/office/officeart/2005/8/layout/cycle1"/>
    <dgm:cxn modelId="{22889B68-C136-4647-8C32-56FEDF2ADEB3}" type="presOf" srcId="{D0B53878-EC1D-4328-9453-33ED079EE82E}" destId="{33184D66-E469-4E14-81F8-8B870CC1CB24}" srcOrd="0" destOrd="0" presId="urn:microsoft.com/office/officeart/2005/8/layout/cycle1"/>
    <dgm:cxn modelId="{ACDCC188-0FCB-4D8D-A7F7-BBE64A9F9EBB}" type="presOf" srcId="{EEF76D5F-C67D-4DEB-BC05-3813749EE7AC}" destId="{5DF4FD1C-8398-4CEF-87D3-86F2B32800E0}" srcOrd="0" destOrd="0" presId="urn:microsoft.com/office/officeart/2005/8/layout/cycle1"/>
    <dgm:cxn modelId="{FE346C86-DDC5-4E1C-B1D8-7EACC3579C64}" type="presOf" srcId="{423DC6AD-C978-40EE-8359-77962AA12CC2}" destId="{4049A4AA-763C-47C1-8E48-51BD92E9B603}" srcOrd="0" destOrd="0" presId="urn:microsoft.com/office/officeart/2005/8/layout/cycle1"/>
    <dgm:cxn modelId="{D3769B32-5332-49A0-BF77-07CD1EA3263F}" srcId="{35D322A9-9CF6-4DC4-84EB-936844E1A97A}" destId="{D0B53878-EC1D-4328-9453-33ED079EE82E}" srcOrd="1" destOrd="0" parTransId="{69DFA00B-9699-4F84-ADE8-2AFB826B52E3}" sibTransId="{CE3ECE35-0664-45CF-AC5A-6C3DB773692F}"/>
    <dgm:cxn modelId="{2DD5AA33-ADDF-44AC-9C91-61D6FB912D75}" type="presOf" srcId="{05F9CC80-D35F-42C3-AF74-1F8A2178363A}" destId="{73332A96-1C00-465A-9B63-A18075DE69AF}" srcOrd="0" destOrd="0" presId="urn:microsoft.com/office/officeart/2005/8/layout/cycle1"/>
    <dgm:cxn modelId="{F16633EA-3FC2-4AE6-BE41-3261576D8F8D}" srcId="{35D322A9-9CF6-4DC4-84EB-936844E1A97A}" destId="{12BA2F14-294F-47FB-95CE-2A2299013FA2}" srcOrd="2" destOrd="0" parTransId="{357CB413-A21B-4C43-AC26-42336CBAAE3C}" sibTransId="{18F3D96F-82AD-4324-88FC-88873DF1DB21}"/>
    <dgm:cxn modelId="{650DB277-6159-4372-931A-12431E3F4892}" type="presOf" srcId="{9809F6F2-FD59-4CD0-B57C-17E961994559}" destId="{D90564A6-0F78-488F-86B7-487C3DB4AED9}" srcOrd="0" destOrd="0" presId="urn:microsoft.com/office/officeart/2005/8/layout/cycle1"/>
    <dgm:cxn modelId="{3511359F-8375-46B7-9CD2-0E86C047FD4A}" type="presOf" srcId="{FFCF6D8C-3F64-4941-801D-8195210D9448}" destId="{62B34826-25DC-4E08-95D4-E26620DAC1DA}" srcOrd="0" destOrd="0" presId="urn:microsoft.com/office/officeart/2005/8/layout/cycle1"/>
    <dgm:cxn modelId="{1FB102C3-3781-458B-933A-B714B81507DA}" type="presParOf" srcId="{C1BF964F-8FD5-4B46-8116-BB89002C4479}" destId="{FFD70F2C-2978-4DA9-A307-31FA5E111256}" srcOrd="0" destOrd="0" presId="urn:microsoft.com/office/officeart/2005/8/layout/cycle1"/>
    <dgm:cxn modelId="{B727D33D-741D-40F8-BB82-D499E79AC716}" type="presParOf" srcId="{C1BF964F-8FD5-4B46-8116-BB89002C4479}" destId="{73332A96-1C00-465A-9B63-A18075DE69AF}" srcOrd="1" destOrd="0" presId="urn:microsoft.com/office/officeart/2005/8/layout/cycle1"/>
    <dgm:cxn modelId="{D49178DE-7899-45F8-AFB9-70C75CF1170B}" type="presParOf" srcId="{C1BF964F-8FD5-4B46-8116-BB89002C4479}" destId="{D90564A6-0F78-488F-86B7-487C3DB4AED9}" srcOrd="2" destOrd="0" presId="urn:microsoft.com/office/officeart/2005/8/layout/cycle1"/>
    <dgm:cxn modelId="{293387E2-966F-4DE3-9193-A67C26AF25C1}" type="presParOf" srcId="{C1BF964F-8FD5-4B46-8116-BB89002C4479}" destId="{CCB9EA30-746A-4AA0-B264-866BF9AA3C5E}" srcOrd="3" destOrd="0" presId="urn:microsoft.com/office/officeart/2005/8/layout/cycle1"/>
    <dgm:cxn modelId="{EFA6B5F4-2E1C-4C37-B94D-0BF54C455408}" type="presParOf" srcId="{C1BF964F-8FD5-4B46-8116-BB89002C4479}" destId="{33184D66-E469-4E14-81F8-8B870CC1CB24}" srcOrd="4" destOrd="0" presId="urn:microsoft.com/office/officeart/2005/8/layout/cycle1"/>
    <dgm:cxn modelId="{A39DDB6C-9D9F-498C-95EB-371F5D919215}" type="presParOf" srcId="{C1BF964F-8FD5-4B46-8116-BB89002C4479}" destId="{5CE23B8B-DA50-446A-A1C1-286B216D1C33}" srcOrd="5" destOrd="0" presId="urn:microsoft.com/office/officeart/2005/8/layout/cycle1"/>
    <dgm:cxn modelId="{3F3834E2-3673-4D77-88F5-86D64C3549A8}" type="presParOf" srcId="{C1BF964F-8FD5-4B46-8116-BB89002C4479}" destId="{DC119B98-CBE6-45DD-816E-F061F3B3F7D7}" srcOrd="6" destOrd="0" presId="urn:microsoft.com/office/officeart/2005/8/layout/cycle1"/>
    <dgm:cxn modelId="{72819F8A-9721-43F9-93A0-90895F342FFE}" type="presParOf" srcId="{C1BF964F-8FD5-4B46-8116-BB89002C4479}" destId="{648B0C5B-0325-4E77-B841-20B60F81D161}" srcOrd="7" destOrd="0" presId="urn:microsoft.com/office/officeart/2005/8/layout/cycle1"/>
    <dgm:cxn modelId="{4B03E8A1-8F0E-4673-BF9C-6D39454E66FC}" type="presParOf" srcId="{C1BF964F-8FD5-4B46-8116-BB89002C4479}" destId="{C6479C89-0294-4BAF-A0BA-B698E46489D0}" srcOrd="8" destOrd="0" presId="urn:microsoft.com/office/officeart/2005/8/layout/cycle1"/>
    <dgm:cxn modelId="{AD50E512-FD61-4D07-B921-03DEFB42C78C}" type="presParOf" srcId="{C1BF964F-8FD5-4B46-8116-BB89002C4479}" destId="{F0E6F239-E589-415C-BC39-385466C55E80}" srcOrd="9" destOrd="0" presId="urn:microsoft.com/office/officeart/2005/8/layout/cycle1"/>
    <dgm:cxn modelId="{772274B7-535C-4CE0-BCFA-310CDFD692AC}" type="presParOf" srcId="{C1BF964F-8FD5-4B46-8116-BB89002C4479}" destId="{4049A4AA-763C-47C1-8E48-51BD92E9B603}" srcOrd="10" destOrd="0" presId="urn:microsoft.com/office/officeart/2005/8/layout/cycle1"/>
    <dgm:cxn modelId="{819CE661-2E5D-40C9-B3F9-2B24E5FACB90}" type="presParOf" srcId="{C1BF964F-8FD5-4B46-8116-BB89002C4479}" destId="{5DF4FD1C-8398-4CEF-87D3-86F2B32800E0}" srcOrd="11" destOrd="0" presId="urn:microsoft.com/office/officeart/2005/8/layout/cycle1"/>
    <dgm:cxn modelId="{F34A5DBF-E886-44CD-B79F-5110FF6DA08A}" type="presParOf" srcId="{C1BF964F-8FD5-4B46-8116-BB89002C4479}" destId="{6C2C2191-16AB-4CB7-8676-0E34717DE208}" srcOrd="12" destOrd="0" presId="urn:microsoft.com/office/officeart/2005/8/layout/cycle1"/>
    <dgm:cxn modelId="{0BCF9903-C06F-4C75-A77C-53AF3121E28A}" type="presParOf" srcId="{C1BF964F-8FD5-4B46-8116-BB89002C4479}" destId="{62B34826-25DC-4E08-95D4-E26620DAC1DA}" srcOrd="13" destOrd="0" presId="urn:microsoft.com/office/officeart/2005/8/layout/cycle1"/>
    <dgm:cxn modelId="{0DB1B37B-07AE-4C1E-87FD-E141EAC4B4E4}" type="presParOf" srcId="{C1BF964F-8FD5-4B46-8116-BB89002C4479}" destId="{A77F664E-2768-4B5A-A1FC-400852AB3B6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7A02CB-5A5B-4FD5-BDD6-0BC4EB7619C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FA2A7E-FDA1-4394-96CC-6BE96BA89272}">
      <dgm:prSet/>
      <dgm:spPr/>
      <dgm:t>
        <a:bodyPr/>
        <a:lstStyle/>
        <a:p>
          <a:pPr rtl="0"/>
          <a:r>
            <a:rPr lang="uk-UA" dirty="0" smtClean="0"/>
            <a:t>Створення Робочої групи та затвердження її складу;</a:t>
          </a:r>
          <a:endParaRPr lang="en-US" dirty="0"/>
        </a:p>
      </dgm:t>
    </dgm:pt>
    <dgm:pt modelId="{92CE3D46-2B8B-48E4-8728-694A3D74FE71}" type="parTrans" cxnId="{93D54C3C-9E19-4770-BDFE-D11A4C7277CC}">
      <dgm:prSet/>
      <dgm:spPr/>
      <dgm:t>
        <a:bodyPr/>
        <a:lstStyle/>
        <a:p>
          <a:endParaRPr lang="en-US"/>
        </a:p>
      </dgm:t>
    </dgm:pt>
    <dgm:pt modelId="{9966A0F1-AF6D-4BEA-95FF-6CD785019969}" type="sibTrans" cxnId="{93D54C3C-9E19-4770-BDFE-D11A4C7277CC}">
      <dgm:prSet/>
      <dgm:spPr/>
      <dgm:t>
        <a:bodyPr/>
        <a:lstStyle/>
        <a:p>
          <a:endParaRPr lang="en-US"/>
        </a:p>
      </dgm:t>
    </dgm:pt>
    <dgm:pt modelId="{077BA0B2-D8DD-4003-9639-4F30097DDBFC}">
      <dgm:prSet/>
      <dgm:spPr/>
      <dgm:t>
        <a:bodyPr/>
        <a:lstStyle/>
        <a:p>
          <a:pPr rtl="0"/>
          <a:r>
            <a:rPr lang="uk-UA" dirty="0" smtClean="0"/>
            <a:t>Проведення навчання для членів Робочої групи;</a:t>
          </a:r>
          <a:endParaRPr lang="en-US" dirty="0"/>
        </a:p>
      </dgm:t>
    </dgm:pt>
    <dgm:pt modelId="{A1F1323B-3D2E-4B29-AAE4-45FF271012FE}" type="parTrans" cxnId="{F2B1E221-9A46-4E64-96A2-59BA22B83C6E}">
      <dgm:prSet/>
      <dgm:spPr/>
      <dgm:t>
        <a:bodyPr/>
        <a:lstStyle/>
        <a:p>
          <a:endParaRPr lang="en-US"/>
        </a:p>
      </dgm:t>
    </dgm:pt>
    <dgm:pt modelId="{54CA8B41-89BF-4A4E-8396-FC3957EE3EDB}" type="sibTrans" cxnId="{F2B1E221-9A46-4E64-96A2-59BA22B83C6E}">
      <dgm:prSet/>
      <dgm:spPr/>
      <dgm:t>
        <a:bodyPr/>
        <a:lstStyle/>
        <a:p>
          <a:endParaRPr lang="en-US"/>
        </a:p>
      </dgm:t>
    </dgm:pt>
    <dgm:pt modelId="{5A4CDE98-6FD4-406D-B163-963E91330812}">
      <dgm:prSet/>
      <dgm:spPr/>
      <dgm:t>
        <a:bodyPr/>
        <a:lstStyle/>
        <a:p>
          <a:pPr rtl="0"/>
          <a:r>
            <a:rPr lang="uk-UA" dirty="0" smtClean="0"/>
            <a:t>Експертна підтримка процесу підготовки документу;</a:t>
          </a:r>
          <a:endParaRPr lang="en-US" dirty="0"/>
        </a:p>
      </dgm:t>
    </dgm:pt>
    <dgm:pt modelId="{E6C17145-97B7-4C16-8F60-4468784B1B94}" type="parTrans" cxnId="{E52CC849-0325-45E1-8C93-852044027415}">
      <dgm:prSet/>
      <dgm:spPr/>
      <dgm:t>
        <a:bodyPr/>
        <a:lstStyle/>
        <a:p>
          <a:endParaRPr lang="en-US"/>
        </a:p>
      </dgm:t>
    </dgm:pt>
    <dgm:pt modelId="{00552DCE-A7AB-4D67-A5DB-6231FDBD663B}" type="sibTrans" cxnId="{E52CC849-0325-45E1-8C93-852044027415}">
      <dgm:prSet/>
      <dgm:spPr/>
      <dgm:t>
        <a:bodyPr/>
        <a:lstStyle/>
        <a:p>
          <a:endParaRPr lang="en-US"/>
        </a:p>
      </dgm:t>
    </dgm:pt>
    <dgm:pt modelId="{69719C09-D9E4-413B-B617-31E376A36A4D}">
      <dgm:prSet/>
      <dgm:spPr/>
      <dgm:t>
        <a:bodyPr/>
        <a:lstStyle/>
        <a:p>
          <a:pPr rtl="0"/>
          <a:r>
            <a:rPr lang="uk-UA" dirty="0" smtClean="0"/>
            <a:t>Узгодження з суб'єктами та внесення змін/правок/пропозицій;</a:t>
          </a:r>
          <a:endParaRPr lang="en-US" dirty="0"/>
        </a:p>
      </dgm:t>
    </dgm:pt>
    <dgm:pt modelId="{CEE91325-10FD-4542-8488-8738B5C1262D}" type="parTrans" cxnId="{74ADF91A-1F2F-4DC2-9FEB-1CEE1EDA7E25}">
      <dgm:prSet/>
      <dgm:spPr/>
      <dgm:t>
        <a:bodyPr/>
        <a:lstStyle/>
        <a:p>
          <a:endParaRPr lang="en-US"/>
        </a:p>
      </dgm:t>
    </dgm:pt>
    <dgm:pt modelId="{23646E05-CAB4-41E0-B882-A8C9ECED8CFD}" type="sibTrans" cxnId="{74ADF91A-1F2F-4DC2-9FEB-1CEE1EDA7E25}">
      <dgm:prSet/>
      <dgm:spPr/>
      <dgm:t>
        <a:bodyPr/>
        <a:lstStyle/>
        <a:p>
          <a:endParaRPr lang="en-US"/>
        </a:p>
      </dgm:t>
    </dgm:pt>
    <dgm:pt modelId="{5021C127-F115-479C-8958-82F785E54DC4}">
      <dgm:prSet/>
      <dgm:spPr/>
      <dgm:t>
        <a:bodyPr/>
        <a:lstStyle/>
        <a:p>
          <a:pPr rtl="0"/>
          <a:r>
            <a:rPr lang="uk-UA" dirty="0" smtClean="0"/>
            <a:t>Затвердження протоколу/порядку</a:t>
          </a:r>
          <a:endParaRPr lang="en-US" dirty="0"/>
        </a:p>
      </dgm:t>
    </dgm:pt>
    <dgm:pt modelId="{B5A33C04-0FC7-41DC-90EC-B242D54024FC}" type="parTrans" cxnId="{DCA8E12B-B678-479A-A028-AC2DA31ABA07}">
      <dgm:prSet/>
      <dgm:spPr/>
      <dgm:t>
        <a:bodyPr/>
        <a:lstStyle/>
        <a:p>
          <a:endParaRPr lang="en-US"/>
        </a:p>
      </dgm:t>
    </dgm:pt>
    <dgm:pt modelId="{140AA36B-1FC9-4EFA-AC55-2CB502254B63}" type="sibTrans" cxnId="{DCA8E12B-B678-479A-A028-AC2DA31ABA07}">
      <dgm:prSet/>
      <dgm:spPr/>
      <dgm:t>
        <a:bodyPr/>
        <a:lstStyle/>
        <a:p>
          <a:endParaRPr lang="en-US"/>
        </a:p>
      </dgm:t>
    </dgm:pt>
    <dgm:pt modelId="{81860193-CC03-4D95-86EA-053D3E5532A6}">
      <dgm:prSet/>
      <dgm:spPr/>
      <dgm:t>
        <a:bodyPr/>
        <a:lstStyle/>
        <a:p>
          <a:pPr rtl="0"/>
          <a:r>
            <a:rPr lang="uk-UA" dirty="0" smtClean="0"/>
            <a:t>Моніторинг реалізації</a:t>
          </a:r>
          <a:endParaRPr lang="en-US" dirty="0"/>
        </a:p>
      </dgm:t>
    </dgm:pt>
    <dgm:pt modelId="{44F06872-6153-4EBB-9371-754F0D3CD62C}" type="parTrans" cxnId="{0A654F49-1E58-4D41-BA4F-1EA22CE0BF83}">
      <dgm:prSet/>
      <dgm:spPr/>
      <dgm:t>
        <a:bodyPr/>
        <a:lstStyle/>
        <a:p>
          <a:endParaRPr lang="en-US"/>
        </a:p>
      </dgm:t>
    </dgm:pt>
    <dgm:pt modelId="{17D2AAC5-4A80-4944-83D0-BB4C3940D4A1}" type="sibTrans" cxnId="{0A654F49-1E58-4D41-BA4F-1EA22CE0BF83}">
      <dgm:prSet/>
      <dgm:spPr/>
      <dgm:t>
        <a:bodyPr/>
        <a:lstStyle/>
        <a:p>
          <a:endParaRPr lang="en-US"/>
        </a:p>
      </dgm:t>
    </dgm:pt>
    <dgm:pt modelId="{B0203DA1-014D-4DAF-BBD3-DDA334C81A57}" type="pres">
      <dgm:prSet presAssocID="{F47A02CB-5A5B-4FD5-BDD6-0BC4EB7619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914F49-8665-4FC7-BB4E-22C24C6936EE}" type="pres">
      <dgm:prSet presAssocID="{46FA2A7E-FDA1-4394-96CC-6BE96BA8927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6B67B-45CD-466F-B021-ACCFFCF9164F}" type="pres">
      <dgm:prSet presAssocID="{9966A0F1-AF6D-4BEA-95FF-6CD78501996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6707D97-EA71-46A2-9081-B3FF5F6ED220}" type="pres">
      <dgm:prSet presAssocID="{9966A0F1-AF6D-4BEA-95FF-6CD78501996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BF91821-404F-46D2-9BB0-6DA247D146D6}" type="pres">
      <dgm:prSet presAssocID="{077BA0B2-D8DD-4003-9639-4F30097DDBF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760A4-BA89-49E2-8A24-18ED8F92CAAF}" type="pres">
      <dgm:prSet presAssocID="{54CA8B41-89BF-4A4E-8396-FC3957EE3ED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9CD7C74-D200-4B6E-806C-1139C7B2C8B3}" type="pres">
      <dgm:prSet presAssocID="{54CA8B41-89BF-4A4E-8396-FC3957EE3ED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6221C63-F8A3-433F-9D56-D1EEF98EEA0D}" type="pres">
      <dgm:prSet presAssocID="{5A4CDE98-6FD4-406D-B163-963E9133081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08855-958A-4688-82F1-D23A49262080}" type="pres">
      <dgm:prSet presAssocID="{00552DCE-A7AB-4D67-A5DB-6231FDBD663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955E7FC-FD0F-4746-A193-96DE5977BAED}" type="pres">
      <dgm:prSet presAssocID="{00552DCE-A7AB-4D67-A5DB-6231FDBD663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E9D3CD2-11AE-4771-A3FF-E2FAF98B75B7}" type="pres">
      <dgm:prSet presAssocID="{69719C09-D9E4-413B-B617-31E376A36A4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B0638-55AF-4585-9C39-8728EC615D7C}" type="pres">
      <dgm:prSet presAssocID="{23646E05-CAB4-41E0-B882-A8C9ECED8CF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08259EA-13E1-4E87-A80C-191E2F80E0A2}" type="pres">
      <dgm:prSet presAssocID="{23646E05-CAB4-41E0-B882-A8C9ECED8CF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80E4D5C-E267-4485-A8EC-037E89004124}" type="pres">
      <dgm:prSet presAssocID="{5021C127-F115-479C-8958-82F785E54DC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2FACD-BFF0-40C2-8DBC-9A44BB492E61}" type="pres">
      <dgm:prSet presAssocID="{140AA36B-1FC9-4EFA-AC55-2CB502254B6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83F43EF-5EC9-4BB5-90D9-D6D6CB29D231}" type="pres">
      <dgm:prSet presAssocID="{140AA36B-1FC9-4EFA-AC55-2CB502254B6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F3CBB33D-1A3E-49A1-95C4-76CD3649580E}" type="pres">
      <dgm:prSet presAssocID="{81860193-CC03-4D95-86EA-053D3E5532A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ADF91A-1F2F-4DC2-9FEB-1CEE1EDA7E25}" srcId="{F47A02CB-5A5B-4FD5-BDD6-0BC4EB7619C0}" destId="{69719C09-D9E4-413B-B617-31E376A36A4D}" srcOrd="3" destOrd="0" parTransId="{CEE91325-10FD-4542-8488-8738B5C1262D}" sibTransId="{23646E05-CAB4-41E0-B882-A8C9ECED8CFD}"/>
    <dgm:cxn modelId="{F2B1E221-9A46-4E64-96A2-59BA22B83C6E}" srcId="{F47A02CB-5A5B-4FD5-BDD6-0BC4EB7619C0}" destId="{077BA0B2-D8DD-4003-9639-4F30097DDBFC}" srcOrd="1" destOrd="0" parTransId="{A1F1323B-3D2E-4B29-AAE4-45FF271012FE}" sibTransId="{54CA8B41-89BF-4A4E-8396-FC3957EE3EDB}"/>
    <dgm:cxn modelId="{58CF5871-EDF8-4708-8AEA-BFD65A933D2D}" type="presOf" srcId="{81860193-CC03-4D95-86EA-053D3E5532A6}" destId="{F3CBB33D-1A3E-49A1-95C4-76CD3649580E}" srcOrd="0" destOrd="0" presId="urn:microsoft.com/office/officeart/2005/8/layout/process1"/>
    <dgm:cxn modelId="{6B7AEAAA-E7EA-40D8-8D1E-9BF0C43E6443}" type="presOf" srcId="{F47A02CB-5A5B-4FD5-BDD6-0BC4EB7619C0}" destId="{B0203DA1-014D-4DAF-BBD3-DDA334C81A57}" srcOrd="0" destOrd="0" presId="urn:microsoft.com/office/officeart/2005/8/layout/process1"/>
    <dgm:cxn modelId="{F8603137-9D74-4DF3-9802-DF4621F89AAC}" type="presOf" srcId="{140AA36B-1FC9-4EFA-AC55-2CB502254B63}" destId="{5D12FACD-BFF0-40C2-8DBC-9A44BB492E61}" srcOrd="0" destOrd="0" presId="urn:microsoft.com/office/officeart/2005/8/layout/process1"/>
    <dgm:cxn modelId="{7B5F78E3-C63E-4A86-B19C-CA3B60EB2878}" type="presOf" srcId="{00552DCE-A7AB-4D67-A5DB-6231FDBD663B}" destId="{20C08855-958A-4688-82F1-D23A49262080}" srcOrd="0" destOrd="0" presId="urn:microsoft.com/office/officeart/2005/8/layout/process1"/>
    <dgm:cxn modelId="{D48A73D0-F3D2-47EA-B61F-B456EFD23B9B}" type="presOf" srcId="{140AA36B-1FC9-4EFA-AC55-2CB502254B63}" destId="{083F43EF-5EC9-4BB5-90D9-D6D6CB29D231}" srcOrd="1" destOrd="0" presId="urn:microsoft.com/office/officeart/2005/8/layout/process1"/>
    <dgm:cxn modelId="{DCA8E12B-B678-479A-A028-AC2DA31ABA07}" srcId="{F47A02CB-5A5B-4FD5-BDD6-0BC4EB7619C0}" destId="{5021C127-F115-479C-8958-82F785E54DC4}" srcOrd="4" destOrd="0" parTransId="{B5A33C04-0FC7-41DC-90EC-B242D54024FC}" sibTransId="{140AA36B-1FC9-4EFA-AC55-2CB502254B63}"/>
    <dgm:cxn modelId="{31BCED49-CB86-4150-AF4E-AB5F4761FB93}" type="presOf" srcId="{54CA8B41-89BF-4A4E-8396-FC3957EE3EDB}" destId="{F9CD7C74-D200-4B6E-806C-1139C7B2C8B3}" srcOrd="1" destOrd="0" presId="urn:microsoft.com/office/officeart/2005/8/layout/process1"/>
    <dgm:cxn modelId="{76F1E9CD-CCAF-49F5-898C-470ACB92FF0F}" type="presOf" srcId="{00552DCE-A7AB-4D67-A5DB-6231FDBD663B}" destId="{6955E7FC-FD0F-4746-A193-96DE5977BAED}" srcOrd="1" destOrd="0" presId="urn:microsoft.com/office/officeart/2005/8/layout/process1"/>
    <dgm:cxn modelId="{48E9136C-DC15-4365-9B5F-E7F02F7862FF}" type="presOf" srcId="{9966A0F1-AF6D-4BEA-95FF-6CD785019969}" destId="{9556B67B-45CD-466F-B021-ACCFFCF9164F}" srcOrd="0" destOrd="0" presId="urn:microsoft.com/office/officeart/2005/8/layout/process1"/>
    <dgm:cxn modelId="{76D0493D-9D4F-4FE5-A053-2EB94EFA0ECD}" type="presOf" srcId="{077BA0B2-D8DD-4003-9639-4F30097DDBFC}" destId="{BBF91821-404F-46D2-9BB0-6DA247D146D6}" srcOrd="0" destOrd="0" presId="urn:microsoft.com/office/officeart/2005/8/layout/process1"/>
    <dgm:cxn modelId="{3003A04B-2BE1-4D8E-9C49-A73EA8F47986}" type="presOf" srcId="{9966A0F1-AF6D-4BEA-95FF-6CD785019969}" destId="{56707D97-EA71-46A2-9081-B3FF5F6ED220}" srcOrd="1" destOrd="0" presId="urn:microsoft.com/office/officeart/2005/8/layout/process1"/>
    <dgm:cxn modelId="{93A8635B-10EB-41C8-82A9-D77995772D51}" type="presOf" srcId="{5021C127-F115-479C-8958-82F785E54DC4}" destId="{480E4D5C-E267-4485-A8EC-037E89004124}" srcOrd="0" destOrd="0" presId="urn:microsoft.com/office/officeart/2005/8/layout/process1"/>
    <dgm:cxn modelId="{0A654F49-1E58-4D41-BA4F-1EA22CE0BF83}" srcId="{F47A02CB-5A5B-4FD5-BDD6-0BC4EB7619C0}" destId="{81860193-CC03-4D95-86EA-053D3E5532A6}" srcOrd="5" destOrd="0" parTransId="{44F06872-6153-4EBB-9371-754F0D3CD62C}" sibTransId="{17D2AAC5-4A80-4944-83D0-BB4C3940D4A1}"/>
    <dgm:cxn modelId="{3C901F78-6020-46F0-AC56-54EC76CDFD95}" type="presOf" srcId="{54CA8B41-89BF-4A4E-8396-FC3957EE3EDB}" destId="{8A5760A4-BA89-49E2-8A24-18ED8F92CAAF}" srcOrd="0" destOrd="0" presId="urn:microsoft.com/office/officeart/2005/8/layout/process1"/>
    <dgm:cxn modelId="{93D54C3C-9E19-4770-BDFE-D11A4C7277CC}" srcId="{F47A02CB-5A5B-4FD5-BDD6-0BC4EB7619C0}" destId="{46FA2A7E-FDA1-4394-96CC-6BE96BA89272}" srcOrd="0" destOrd="0" parTransId="{92CE3D46-2B8B-48E4-8728-694A3D74FE71}" sibTransId="{9966A0F1-AF6D-4BEA-95FF-6CD785019969}"/>
    <dgm:cxn modelId="{E52CC849-0325-45E1-8C93-852044027415}" srcId="{F47A02CB-5A5B-4FD5-BDD6-0BC4EB7619C0}" destId="{5A4CDE98-6FD4-406D-B163-963E91330812}" srcOrd="2" destOrd="0" parTransId="{E6C17145-97B7-4C16-8F60-4468784B1B94}" sibTransId="{00552DCE-A7AB-4D67-A5DB-6231FDBD663B}"/>
    <dgm:cxn modelId="{632ACEB4-B5F1-4D5D-9908-9D2931489267}" type="presOf" srcId="{69719C09-D9E4-413B-B617-31E376A36A4D}" destId="{7E9D3CD2-11AE-4771-A3FF-E2FAF98B75B7}" srcOrd="0" destOrd="0" presId="urn:microsoft.com/office/officeart/2005/8/layout/process1"/>
    <dgm:cxn modelId="{E8BFD931-DF43-499F-B4DF-C2AD56B57B67}" type="presOf" srcId="{5A4CDE98-6FD4-406D-B163-963E91330812}" destId="{26221C63-F8A3-433F-9D56-D1EEF98EEA0D}" srcOrd="0" destOrd="0" presId="urn:microsoft.com/office/officeart/2005/8/layout/process1"/>
    <dgm:cxn modelId="{BD3E95D8-B9B3-41F5-B5A9-7020C5728D7A}" type="presOf" srcId="{46FA2A7E-FDA1-4394-96CC-6BE96BA89272}" destId="{05914F49-8665-4FC7-BB4E-22C24C6936EE}" srcOrd="0" destOrd="0" presId="urn:microsoft.com/office/officeart/2005/8/layout/process1"/>
    <dgm:cxn modelId="{33FCF52F-C150-4E3A-B3D6-7242448E87BC}" type="presOf" srcId="{23646E05-CAB4-41E0-B882-A8C9ECED8CFD}" destId="{EE6B0638-55AF-4585-9C39-8728EC615D7C}" srcOrd="0" destOrd="0" presId="urn:microsoft.com/office/officeart/2005/8/layout/process1"/>
    <dgm:cxn modelId="{F715318A-9C62-409F-8C38-C43010ABFC4F}" type="presOf" srcId="{23646E05-CAB4-41E0-B882-A8C9ECED8CFD}" destId="{E08259EA-13E1-4E87-A80C-191E2F80E0A2}" srcOrd="1" destOrd="0" presId="urn:microsoft.com/office/officeart/2005/8/layout/process1"/>
    <dgm:cxn modelId="{3BB22D6E-FE4D-4413-AD76-DFA3DE8C6886}" type="presParOf" srcId="{B0203DA1-014D-4DAF-BBD3-DDA334C81A57}" destId="{05914F49-8665-4FC7-BB4E-22C24C6936EE}" srcOrd="0" destOrd="0" presId="urn:microsoft.com/office/officeart/2005/8/layout/process1"/>
    <dgm:cxn modelId="{E186811B-4CCF-4BA6-B855-D809E09A91E3}" type="presParOf" srcId="{B0203DA1-014D-4DAF-BBD3-DDA334C81A57}" destId="{9556B67B-45CD-466F-B021-ACCFFCF9164F}" srcOrd="1" destOrd="0" presId="urn:microsoft.com/office/officeart/2005/8/layout/process1"/>
    <dgm:cxn modelId="{12D012E4-A973-4F2A-865F-7F860BB30743}" type="presParOf" srcId="{9556B67B-45CD-466F-B021-ACCFFCF9164F}" destId="{56707D97-EA71-46A2-9081-B3FF5F6ED220}" srcOrd="0" destOrd="0" presId="urn:microsoft.com/office/officeart/2005/8/layout/process1"/>
    <dgm:cxn modelId="{4898DE96-63BB-479F-9D1E-5C803F7E59D3}" type="presParOf" srcId="{B0203DA1-014D-4DAF-BBD3-DDA334C81A57}" destId="{BBF91821-404F-46D2-9BB0-6DA247D146D6}" srcOrd="2" destOrd="0" presId="urn:microsoft.com/office/officeart/2005/8/layout/process1"/>
    <dgm:cxn modelId="{DE942D6F-3FE3-42CC-BC4F-6190E18682EB}" type="presParOf" srcId="{B0203DA1-014D-4DAF-BBD3-DDA334C81A57}" destId="{8A5760A4-BA89-49E2-8A24-18ED8F92CAAF}" srcOrd="3" destOrd="0" presId="urn:microsoft.com/office/officeart/2005/8/layout/process1"/>
    <dgm:cxn modelId="{6E65D26B-89AC-4697-94A1-298B7900AEE8}" type="presParOf" srcId="{8A5760A4-BA89-49E2-8A24-18ED8F92CAAF}" destId="{F9CD7C74-D200-4B6E-806C-1139C7B2C8B3}" srcOrd="0" destOrd="0" presId="urn:microsoft.com/office/officeart/2005/8/layout/process1"/>
    <dgm:cxn modelId="{AC6C670A-28A0-4D02-B8C9-5C7423C79F62}" type="presParOf" srcId="{B0203DA1-014D-4DAF-BBD3-DDA334C81A57}" destId="{26221C63-F8A3-433F-9D56-D1EEF98EEA0D}" srcOrd="4" destOrd="0" presId="urn:microsoft.com/office/officeart/2005/8/layout/process1"/>
    <dgm:cxn modelId="{3A3FAD85-D260-4DFC-B2F7-C9BB3B4D386A}" type="presParOf" srcId="{B0203DA1-014D-4DAF-BBD3-DDA334C81A57}" destId="{20C08855-958A-4688-82F1-D23A49262080}" srcOrd="5" destOrd="0" presId="urn:microsoft.com/office/officeart/2005/8/layout/process1"/>
    <dgm:cxn modelId="{D08264B5-3167-4F5F-9F25-E83A4518F84A}" type="presParOf" srcId="{20C08855-958A-4688-82F1-D23A49262080}" destId="{6955E7FC-FD0F-4746-A193-96DE5977BAED}" srcOrd="0" destOrd="0" presId="urn:microsoft.com/office/officeart/2005/8/layout/process1"/>
    <dgm:cxn modelId="{84CA074F-48CF-4792-980F-6A5984D4838C}" type="presParOf" srcId="{B0203DA1-014D-4DAF-BBD3-DDA334C81A57}" destId="{7E9D3CD2-11AE-4771-A3FF-E2FAF98B75B7}" srcOrd="6" destOrd="0" presId="urn:microsoft.com/office/officeart/2005/8/layout/process1"/>
    <dgm:cxn modelId="{FB74D82C-7E10-4199-B86C-BB25A155B814}" type="presParOf" srcId="{B0203DA1-014D-4DAF-BBD3-DDA334C81A57}" destId="{EE6B0638-55AF-4585-9C39-8728EC615D7C}" srcOrd="7" destOrd="0" presId="urn:microsoft.com/office/officeart/2005/8/layout/process1"/>
    <dgm:cxn modelId="{6EC65D36-4B02-4A6C-8BF7-1AF5F02A1133}" type="presParOf" srcId="{EE6B0638-55AF-4585-9C39-8728EC615D7C}" destId="{E08259EA-13E1-4E87-A80C-191E2F80E0A2}" srcOrd="0" destOrd="0" presId="urn:microsoft.com/office/officeart/2005/8/layout/process1"/>
    <dgm:cxn modelId="{47BA961B-B8D4-47AD-9A58-B83EC5F7353C}" type="presParOf" srcId="{B0203DA1-014D-4DAF-BBD3-DDA334C81A57}" destId="{480E4D5C-E267-4485-A8EC-037E89004124}" srcOrd="8" destOrd="0" presId="urn:microsoft.com/office/officeart/2005/8/layout/process1"/>
    <dgm:cxn modelId="{27A35A70-E60B-45E6-B0CA-EE854CF724B6}" type="presParOf" srcId="{B0203DA1-014D-4DAF-BBD3-DDA334C81A57}" destId="{5D12FACD-BFF0-40C2-8DBC-9A44BB492E61}" srcOrd="9" destOrd="0" presId="urn:microsoft.com/office/officeart/2005/8/layout/process1"/>
    <dgm:cxn modelId="{3FD589AC-07CD-4F63-A486-85DA91748C63}" type="presParOf" srcId="{5D12FACD-BFF0-40C2-8DBC-9A44BB492E61}" destId="{083F43EF-5EC9-4BB5-90D9-D6D6CB29D231}" srcOrd="0" destOrd="0" presId="urn:microsoft.com/office/officeart/2005/8/layout/process1"/>
    <dgm:cxn modelId="{F5001611-7613-48FD-AD35-A4C5D3FCB4AD}" type="presParOf" srcId="{B0203DA1-014D-4DAF-BBD3-DDA334C81A57}" destId="{F3CBB33D-1A3E-49A1-95C4-76CD3649580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1F91A-D8FE-4016-B866-9786982CB106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476FA-5129-4714-847E-86A6CA780E82}">
      <dsp:nvSpPr>
        <dsp:cNvPr id="0" name=""/>
        <dsp:cNvSpPr/>
      </dsp:nvSpPr>
      <dsp:spPr>
        <a:xfrm>
          <a:off x="4524" y="1305401"/>
          <a:ext cx="3367144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комплексність</a:t>
          </a:r>
          <a:endParaRPr lang="en-US" sz="2400" kern="1200" dirty="0"/>
        </a:p>
      </dsp:txBody>
      <dsp:txXfrm>
        <a:off x="89490" y="1390367"/>
        <a:ext cx="3197212" cy="1570603"/>
      </dsp:txXfrm>
    </dsp:sp>
    <dsp:sp modelId="{248CE253-6E2A-4845-A563-C34327D0B9F2}">
      <dsp:nvSpPr>
        <dsp:cNvPr id="0" name=""/>
        <dsp:cNvSpPr/>
      </dsp:nvSpPr>
      <dsp:spPr>
        <a:xfrm>
          <a:off x="3574227" y="1305401"/>
          <a:ext cx="3367144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міждисциплінарність</a:t>
          </a:r>
          <a:endParaRPr lang="en-US" sz="2400" kern="1200" dirty="0"/>
        </a:p>
      </dsp:txBody>
      <dsp:txXfrm>
        <a:off x="3659193" y="1390367"/>
        <a:ext cx="3197212" cy="1570603"/>
      </dsp:txXfrm>
    </dsp:sp>
    <dsp:sp modelId="{80A60DEC-9235-40BE-B23B-CEF3925C3AAA}">
      <dsp:nvSpPr>
        <dsp:cNvPr id="0" name=""/>
        <dsp:cNvSpPr/>
      </dsp:nvSpPr>
      <dsp:spPr>
        <a:xfrm>
          <a:off x="7143931" y="1305401"/>
          <a:ext cx="3367144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залученість</a:t>
          </a:r>
          <a:endParaRPr lang="en-US" sz="2400" kern="1200" dirty="0"/>
        </a:p>
      </dsp:txBody>
      <dsp:txXfrm>
        <a:off x="7228897" y="1390367"/>
        <a:ext cx="3197212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F28FA-2BE0-4E36-8C64-2BFFF6BBCC67}">
      <dsp:nvSpPr>
        <dsp:cNvPr id="0" name=""/>
        <dsp:cNvSpPr/>
      </dsp:nvSpPr>
      <dsp:spPr>
        <a:xfrm>
          <a:off x="4105668" y="883299"/>
          <a:ext cx="1774090" cy="166058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E67F6C5-10F3-49BB-93DE-C7B9B604FF00}">
      <dsp:nvSpPr>
        <dsp:cNvPr id="0" name=""/>
        <dsp:cNvSpPr/>
      </dsp:nvSpPr>
      <dsp:spPr>
        <a:xfrm>
          <a:off x="4161600" y="0"/>
          <a:ext cx="1766643" cy="10225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70C0"/>
              </a:solidFill>
            </a:rPr>
            <a:t>комплексність</a:t>
          </a:r>
          <a:endParaRPr lang="en-US" sz="1800" kern="1200" dirty="0">
            <a:solidFill>
              <a:srgbClr val="0070C0"/>
            </a:solidFill>
          </a:endParaRPr>
        </a:p>
      </dsp:txBody>
      <dsp:txXfrm>
        <a:off x="4161600" y="0"/>
        <a:ext cx="1766643" cy="1022564"/>
      </dsp:txXfrm>
    </dsp:sp>
    <dsp:sp modelId="{CBE4BAE8-5F29-485B-82F6-72839C92B590}">
      <dsp:nvSpPr>
        <dsp:cNvPr id="0" name=""/>
        <dsp:cNvSpPr/>
      </dsp:nvSpPr>
      <dsp:spPr>
        <a:xfrm>
          <a:off x="5041769" y="1447781"/>
          <a:ext cx="1522968" cy="1522968"/>
        </a:xfrm>
        <a:prstGeom prst="ellipse">
          <a:avLst/>
        </a:prstGeom>
        <a:solidFill>
          <a:schemeClr val="accent4">
            <a:alpha val="50000"/>
            <a:hueOff val="2450223"/>
            <a:satOff val="-10194"/>
            <a:lumOff val="2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7DFE8CF-9080-4232-9365-260320A484E9}">
      <dsp:nvSpPr>
        <dsp:cNvPr id="0" name=""/>
        <dsp:cNvSpPr/>
      </dsp:nvSpPr>
      <dsp:spPr>
        <a:xfrm>
          <a:off x="6288869" y="1315338"/>
          <a:ext cx="2815232" cy="11095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70C0"/>
              </a:solidFill>
            </a:rPr>
            <a:t>міжвідомча взаємодія</a:t>
          </a:r>
          <a:endParaRPr lang="en-US" sz="1600" kern="1200" dirty="0">
            <a:solidFill>
              <a:srgbClr val="0070C0"/>
            </a:solidFill>
          </a:endParaRPr>
        </a:p>
      </dsp:txBody>
      <dsp:txXfrm>
        <a:off x="6288869" y="1315338"/>
        <a:ext cx="2815232" cy="1109591"/>
      </dsp:txXfrm>
    </dsp:sp>
    <dsp:sp modelId="{70A13241-F3B2-49E2-96A2-B5E76A37B702}">
      <dsp:nvSpPr>
        <dsp:cNvPr id="0" name=""/>
        <dsp:cNvSpPr/>
      </dsp:nvSpPr>
      <dsp:spPr>
        <a:xfrm>
          <a:off x="4828896" y="2323455"/>
          <a:ext cx="1580490" cy="1522968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939D88-8100-4EA3-AA76-FB10152E0C29}">
      <dsp:nvSpPr>
        <dsp:cNvPr id="0" name=""/>
        <dsp:cNvSpPr/>
      </dsp:nvSpPr>
      <dsp:spPr>
        <a:xfrm>
          <a:off x="6402274" y="2827514"/>
          <a:ext cx="2892130" cy="11095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70C0"/>
              </a:solidFill>
            </a:rPr>
            <a:t>співпраця спеціаліста та отримувача послуг на рівні </a:t>
          </a:r>
          <a:r>
            <a:rPr lang="uk-UA" sz="1600" kern="1200" dirty="0" err="1" smtClean="0">
              <a:solidFill>
                <a:srgbClr val="0070C0"/>
              </a:solidFill>
            </a:rPr>
            <a:t>суб</a:t>
          </a:r>
          <a:r>
            <a:rPr lang="en-US" sz="1600" kern="1200" dirty="0" smtClean="0">
              <a:solidFill>
                <a:srgbClr val="0070C0"/>
              </a:solidFill>
            </a:rPr>
            <a:t>’</a:t>
          </a:r>
          <a:r>
            <a:rPr lang="uk-UA" sz="1600" kern="1200" dirty="0" err="1" smtClean="0">
              <a:solidFill>
                <a:srgbClr val="0070C0"/>
              </a:solidFill>
            </a:rPr>
            <a:t>єкт-суб</a:t>
          </a:r>
          <a:r>
            <a:rPr lang="en-US" sz="1600" kern="1200" dirty="0" smtClean="0">
              <a:solidFill>
                <a:srgbClr val="0070C0"/>
              </a:solidFill>
            </a:rPr>
            <a:t>’</a:t>
          </a:r>
          <a:r>
            <a:rPr lang="uk-UA" sz="1600" kern="1200" dirty="0" err="1" smtClean="0">
              <a:solidFill>
                <a:srgbClr val="0070C0"/>
              </a:solidFill>
            </a:rPr>
            <a:t>єкт</a:t>
          </a:r>
          <a:endParaRPr lang="en-US" sz="1600" kern="1200" dirty="0">
            <a:solidFill>
              <a:srgbClr val="0070C0"/>
            </a:solidFill>
          </a:endParaRPr>
        </a:p>
      </dsp:txBody>
      <dsp:txXfrm>
        <a:off x="6402274" y="2827514"/>
        <a:ext cx="2892130" cy="1109591"/>
      </dsp:txXfrm>
    </dsp:sp>
    <dsp:sp modelId="{8457D5EE-89D7-48C0-B651-B4E5E477F4C7}">
      <dsp:nvSpPr>
        <dsp:cNvPr id="0" name=""/>
        <dsp:cNvSpPr/>
      </dsp:nvSpPr>
      <dsp:spPr>
        <a:xfrm>
          <a:off x="3817637" y="2323455"/>
          <a:ext cx="1522968" cy="1522968"/>
        </a:xfrm>
        <a:prstGeom prst="ellipse">
          <a:avLst/>
        </a:prstGeom>
        <a:solidFill>
          <a:schemeClr val="accent4">
            <a:alpha val="50000"/>
            <a:hueOff val="7350668"/>
            <a:satOff val="-30583"/>
            <a:lumOff val="72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420C46-046B-430E-9673-D04A2BBA1BA4}">
      <dsp:nvSpPr>
        <dsp:cNvPr id="0" name=""/>
        <dsp:cNvSpPr/>
      </dsp:nvSpPr>
      <dsp:spPr>
        <a:xfrm>
          <a:off x="1521041" y="3115541"/>
          <a:ext cx="2420464" cy="11095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70C0"/>
              </a:solidFill>
            </a:rPr>
            <a:t>індивідуальний підхід до отримувача з акцентом на сильних сторонах</a:t>
          </a:r>
          <a:endParaRPr lang="en-US" sz="1600" kern="1200" dirty="0">
            <a:solidFill>
              <a:srgbClr val="0070C0"/>
            </a:solidFill>
          </a:endParaRPr>
        </a:p>
      </dsp:txBody>
      <dsp:txXfrm>
        <a:off x="1521041" y="3115541"/>
        <a:ext cx="2420464" cy="1109591"/>
      </dsp:txXfrm>
    </dsp:sp>
    <dsp:sp modelId="{69B373F6-4BA7-42EA-B779-C9239D2D59C1}">
      <dsp:nvSpPr>
        <dsp:cNvPr id="0" name=""/>
        <dsp:cNvSpPr/>
      </dsp:nvSpPr>
      <dsp:spPr>
        <a:xfrm>
          <a:off x="3505535" y="1603383"/>
          <a:ext cx="1522968" cy="1522968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C2E552-8E01-4764-B206-9817B2AEC74F}">
      <dsp:nvSpPr>
        <dsp:cNvPr id="0" name=""/>
        <dsp:cNvSpPr/>
      </dsp:nvSpPr>
      <dsp:spPr>
        <a:xfrm>
          <a:off x="1809069" y="1348914"/>
          <a:ext cx="1963718" cy="11095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70C0"/>
              </a:solidFill>
            </a:rPr>
            <a:t>конфіденційність</a:t>
          </a:r>
          <a:endParaRPr lang="en-US" sz="1800" kern="1200" dirty="0">
            <a:solidFill>
              <a:srgbClr val="0070C0"/>
            </a:solidFill>
          </a:endParaRPr>
        </a:p>
      </dsp:txBody>
      <dsp:txXfrm>
        <a:off x="1809069" y="1348914"/>
        <a:ext cx="1963718" cy="11095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5005D-95C0-4B1D-9AAB-10DA2ED6A285}">
      <dsp:nvSpPr>
        <dsp:cNvPr id="0" name=""/>
        <dsp:cNvSpPr/>
      </dsp:nvSpPr>
      <dsp:spPr>
        <a:xfrm>
          <a:off x="0" y="1490565"/>
          <a:ext cx="11521280" cy="19874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4CFF1-2836-40A5-A911-06AE1F2E3181}">
      <dsp:nvSpPr>
        <dsp:cNvPr id="0" name=""/>
        <dsp:cNvSpPr/>
      </dsp:nvSpPr>
      <dsp:spPr>
        <a:xfrm>
          <a:off x="886" y="0"/>
          <a:ext cx="1420189" cy="198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Повідомлення про сім'ю/особу, яка перебуває у складних життєвих обставинах або в ситуації, що загрожує життю чи здоров'ю особи </a:t>
          </a:r>
          <a:endParaRPr lang="en-US" sz="1300" kern="1200" dirty="0"/>
        </a:p>
      </dsp:txBody>
      <dsp:txXfrm>
        <a:off x="886" y="0"/>
        <a:ext cx="1420189" cy="1987420"/>
      </dsp:txXfrm>
    </dsp:sp>
    <dsp:sp modelId="{6BF708BD-E1F6-481B-9F59-7C34601AD579}">
      <dsp:nvSpPr>
        <dsp:cNvPr id="0" name=""/>
        <dsp:cNvSpPr/>
      </dsp:nvSpPr>
      <dsp:spPr>
        <a:xfrm>
          <a:off x="462552" y="2235848"/>
          <a:ext cx="496855" cy="496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07CAD-2988-4FD6-9225-6C4B858EF0B3}">
      <dsp:nvSpPr>
        <dsp:cNvPr id="0" name=""/>
        <dsp:cNvSpPr/>
      </dsp:nvSpPr>
      <dsp:spPr>
        <a:xfrm>
          <a:off x="1492084" y="2981131"/>
          <a:ext cx="1420189" cy="198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Оцінювання потреб сім'ї/особи в соціальних послугах</a:t>
          </a:r>
          <a:endParaRPr lang="en-US" sz="1300" kern="1200" dirty="0"/>
        </a:p>
      </dsp:txBody>
      <dsp:txXfrm>
        <a:off x="1492084" y="2981131"/>
        <a:ext cx="1420189" cy="1987420"/>
      </dsp:txXfrm>
    </dsp:sp>
    <dsp:sp modelId="{5999BC30-9AB9-42FD-9199-A74EC07D0281}">
      <dsp:nvSpPr>
        <dsp:cNvPr id="0" name=""/>
        <dsp:cNvSpPr/>
      </dsp:nvSpPr>
      <dsp:spPr>
        <a:xfrm>
          <a:off x="1953751" y="2235848"/>
          <a:ext cx="496855" cy="496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E1C8E-9306-43B9-964E-0A4358B15B7C}">
      <dsp:nvSpPr>
        <dsp:cNvPr id="0" name=""/>
        <dsp:cNvSpPr/>
      </dsp:nvSpPr>
      <dsp:spPr>
        <a:xfrm>
          <a:off x="2983283" y="0"/>
          <a:ext cx="1420189" cy="198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Прийняття рішення про надання чи відмову в наданні соціальних послуг</a:t>
          </a:r>
          <a:endParaRPr lang="en-US" sz="1300" kern="1200" dirty="0"/>
        </a:p>
      </dsp:txBody>
      <dsp:txXfrm>
        <a:off x="2983283" y="0"/>
        <a:ext cx="1420189" cy="1987420"/>
      </dsp:txXfrm>
    </dsp:sp>
    <dsp:sp modelId="{083E37E7-F4CF-441C-BEB9-A9039E113AAB}">
      <dsp:nvSpPr>
        <dsp:cNvPr id="0" name=""/>
        <dsp:cNvSpPr/>
      </dsp:nvSpPr>
      <dsp:spPr>
        <a:xfrm>
          <a:off x="3444949" y="2235848"/>
          <a:ext cx="496855" cy="496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E7F35-9547-4861-9E4B-87524E01F46D}">
      <dsp:nvSpPr>
        <dsp:cNvPr id="0" name=""/>
        <dsp:cNvSpPr/>
      </dsp:nvSpPr>
      <dsp:spPr>
        <a:xfrm>
          <a:off x="4474481" y="2981131"/>
          <a:ext cx="1420189" cy="198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Розробка індивідуального плану надання соціальних послуг</a:t>
          </a:r>
          <a:endParaRPr lang="en-US" sz="1300" kern="1200" dirty="0"/>
        </a:p>
      </dsp:txBody>
      <dsp:txXfrm>
        <a:off x="4474481" y="2981131"/>
        <a:ext cx="1420189" cy="1987420"/>
      </dsp:txXfrm>
    </dsp:sp>
    <dsp:sp modelId="{0FBF8864-42E1-4413-98C2-327A156CF634}">
      <dsp:nvSpPr>
        <dsp:cNvPr id="0" name=""/>
        <dsp:cNvSpPr/>
      </dsp:nvSpPr>
      <dsp:spPr>
        <a:xfrm>
          <a:off x="4936148" y="2235848"/>
          <a:ext cx="496855" cy="496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683B1-723F-4CB3-9A96-5CF289D4F9CA}">
      <dsp:nvSpPr>
        <dsp:cNvPr id="0" name=""/>
        <dsp:cNvSpPr/>
      </dsp:nvSpPr>
      <dsp:spPr>
        <a:xfrm>
          <a:off x="5965679" y="0"/>
          <a:ext cx="1420189" cy="198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Укладання договору про надання соціальних послуг</a:t>
          </a:r>
          <a:endParaRPr lang="en-US" sz="1300" kern="1200" dirty="0"/>
        </a:p>
      </dsp:txBody>
      <dsp:txXfrm>
        <a:off x="5965679" y="0"/>
        <a:ext cx="1420189" cy="1987420"/>
      </dsp:txXfrm>
    </dsp:sp>
    <dsp:sp modelId="{0958501A-3782-4342-B556-6F739081E59E}">
      <dsp:nvSpPr>
        <dsp:cNvPr id="0" name=""/>
        <dsp:cNvSpPr/>
      </dsp:nvSpPr>
      <dsp:spPr>
        <a:xfrm>
          <a:off x="6427346" y="2235848"/>
          <a:ext cx="496855" cy="496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17B95-22CE-4356-97EA-452485AFEEE6}">
      <dsp:nvSpPr>
        <dsp:cNvPr id="0" name=""/>
        <dsp:cNvSpPr/>
      </dsp:nvSpPr>
      <dsp:spPr>
        <a:xfrm>
          <a:off x="7456878" y="2981131"/>
          <a:ext cx="1420189" cy="198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Виконання договору та індивідуального плану</a:t>
          </a:r>
          <a:endParaRPr lang="en-US" sz="1300" kern="1200" dirty="0"/>
        </a:p>
      </dsp:txBody>
      <dsp:txXfrm>
        <a:off x="7456878" y="2981131"/>
        <a:ext cx="1420189" cy="1987420"/>
      </dsp:txXfrm>
    </dsp:sp>
    <dsp:sp modelId="{AA3A15E3-CF39-4445-936E-5CED91B3095B}">
      <dsp:nvSpPr>
        <dsp:cNvPr id="0" name=""/>
        <dsp:cNvSpPr/>
      </dsp:nvSpPr>
      <dsp:spPr>
        <a:xfrm>
          <a:off x="7918545" y="2235848"/>
          <a:ext cx="496855" cy="496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834F4-E4FB-478D-BE78-A18E23EDEF01}">
      <dsp:nvSpPr>
        <dsp:cNvPr id="0" name=""/>
        <dsp:cNvSpPr/>
      </dsp:nvSpPr>
      <dsp:spPr>
        <a:xfrm>
          <a:off x="8948076" y="0"/>
          <a:ext cx="1420189" cy="198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Закриття випадку</a:t>
          </a:r>
          <a:endParaRPr lang="en-US" sz="1300" kern="1200" dirty="0"/>
        </a:p>
      </dsp:txBody>
      <dsp:txXfrm>
        <a:off x="8948076" y="0"/>
        <a:ext cx="1420189" cy="1987420"/>
      </dsp:txXfrm>
    </dsp:sp>
    <dsp:sp modelId="{1CA7DD5E-DAFD-4582-84F4-454529EE42B2}">
      <dsp:nvSpPr>
        <dsp:cNvPr id="0" name=""/>
        <dsp:cNvSpPr/>
      </dsp:nvSpPr>
      <dsp:spPr>
        <a:xfrm>
          <a:off x="9409743" y="2235848"/>
          <a:ext cx="496855" cy="496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32A96-1C00-465A-9B63-A18075DE69AF}">
      <dsp:nvSpPr>
        <dsp:cNvPr id="0" name=""/>
        <dsp:cNvSpPr/>
      </dsp:nvSpPr>
      <dsp:spPr>
        <a:xfrm>
          <a:off x="5773478" y="31794"/>
          <a:ext cx="1075692" cy="1075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навчання</a:t>
          </a:r>
          <a:endParaRPr lang="en-US" sz="1700" kern="1200" dirty="0"/>
        </a:p>
      </dsp:txBody>
      <dsp:txXfrm>
        <a:off x="5773478" y="31794"/>
        <a:ext cx="1075692" cy="1075692"/>
      </dsp:txXfrm>
    </dsp:sp>
    <dsp:sp modelId="{D90564A6-0F78-488F-86B7-487C3DB4AED9}">
      <dsp:nvSpPr>
        <dsp:cNvPr id="0" name=""/>
        <dsp:cNvSpPr/>
      </dsp:nvSpPr>
      <dsp:spPr>
        <a:xfrm>
          <a:off x="3238196" y="89"/>
          <a:ext cx="4039207" cy="4039207"/>
        </a:xfrm>
        <a:prstGeom prst="circularArrow">
          <a:avLst>
            <a:gd name="adj1" fmla="val 5193"/>
            <a:gd name="adj2" fmla="val 335399"/>
            <a:gd name="adj3" fmla="val 21295337"/>
            <a:gd name="adj4" fmla="val 19764403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84D66-E469-4E14-81F8-8B870CC1CB24}">
      <dsp:nvSpPr>
        <dsp:cNvPr id="0" name=""/>
        <dsp:cNvSpPr/>
      </dsp:nvSpPr>
      <dsp:spPr>
        <a:xfrm>
          <a:off x="6424592" y="2035718"/>
          <a:ext cx="1075692" cy="1075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гідні умови праці </a:t>
          </a:r>
          <a:endParaRPr lang="en-US" sz="1700" kern="1200" dirty="0"/>
        </a:p>
      </dsp:txBody>
      <dsp:txXfrm>
        <a:off x="6424592" y="2035718"/>
        <a:ext cx="1075692" cy="1075692"/>
      </dsp:txXfrm>
    </dsp:sp>
    <dsp:sp modelId="{5CE23B8B-DA50-446A-A1C1-286B216D1C33}">
      <dsp:nvSpPr>
        <dsp:cNvPr id="0" name=""/>
        <dsp:cNvSpPr/>
      </dsp:nvSpPr>
      <dsp:spPr>
        <a:xfrm>
          <a:off x="3238196" y="89"/>
          <a:ext cx="4039207" cy="4039207"/>
        </a:xfrm>
        <a:prstGeom prst="circularArrow">
          <a:avLst>
            <a:gd name="adj1" fmla="val 5193"/>
            <a:gd name="adj2" fmla="val 335399"/>
            <a:gd name="adj3" fmla="val 4016869"/>
            <a:gd name="adj4" fmla="val 2251439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B0C5B-0325-4E77-B841-20B60F81D161}">
      <dsp:nvSpPr>
        <dsp:cNvPr id="0" name=""/>
        <dsp:cNvSpPr/>
      </dsp:nvSpPr>
      <dsp:spPr>
        <a:xfrm>
          <a:off x="4719953" y="3274210"/>
          <a:ext cx="1075692" cy="1075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гідна оплата праці</a:t>
          </a:r>
          <a:endParaRPr lang="en-US" sz="1700" kern="1200" dirty="0"/>
        </a:p>
      </dsp:txBody>
      <dsp:txXfrm>
        <a:off x="4719953" y="3274210"/>
        <a:ext cx="1075692" cy="1075692"/>
      </dsp:txXfrm>
    </dsp:sp>
    <dsp:sp modelId="{C6479C89-0294-4BAF-A0BA-B698E46489D0}">
      <dsp:nvSpPr>
        <dsp:cNvPr id="0" name=""/>
        <dsp:cNvSpPr/>
      </dsp:nvSpPr>
      <dsp:spPr>
        <a:xfrm>
          <a:off x="3238196" y="89"/>
          <a:ext cx="4039207" cy="4039207"/>
        </a:xfrm>
        <a:prstGeom prst="circularArrow">
          <a:avLst>
            <a:gd name="adj1" fmla="val 5193"/>
            <a:gd name="adj2" fmla="val 335399"/>
            <a:gd name="adj3" fmla="val 8213162"/>
            <a:gd name="adj4" fmla="val 6447732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9A4AA-763C-47C1-8E48-51BD92E9B603}">
      <dsp:nvSpPr>
        <dsp:cNvPr id="0" name=""/>
        <dsp:cNvSpPr/>
      </dsp:nvSpPr>
      <dsp:spPr>
        <a:xfrm>
          <a:off x="3015314" y="2035718"/>
          <a:ext cx="1075692" cy="1075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err="1" smtClean="0"/>
            <a:t>супервізія</a:t>
          </a:r>
          <a:endParaRPr lang="en-US" sz="1700" kern="1200" dirty="0"/>
        </a:p>
      </dsp:txBody>
      <dsp:txXfrm>
        <a:off x="3015314" y="2035718"/>
        <a:ext cx="1075692" cy="1075692"/>
      </dsp:txXfrm>
    </dsp:sp>
    <dsp:sp modelId="{5DF4FD1C-8398-4CEF-87D3-86F2B32800E0}">
      <dsp:nvSpPr>
        <dsp:cNvPr id="0" name=""/>
        <dsp:cNvSpPr/>
      </dsp:nvSpPr>
      <dsp:spPr>
        <a:xfrm>
          <a:off x="3238196" y="89"/>
          <a:ext cx="4039207" cy="4039207"/>
        </a:xfrm>
        <a:prstGeom prst="circularArrow">
          <a:avLst>
            <a:gd name="adj1" fmla="val 5193"/>
            <a:gd name="adj2" fmla="val 335399"/>
            <a:gd name="adj3" fmla="val 12300198"/>
            <a:gd name="adj4" fmla="val 10769265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34826-25DC-4E08-95D4-E26620DAC1DA}">
      <dsp:nvSpPr>
        <dsp:cNvPr id="0" name=""/>
        <dsp:cNvSpPr/>
      </dsp:nvSpPr>
      <dsp:spPr>
        <a:xfrm>
          <a:off x="3666428" y="31794"/>
          <a:ext cx="1075692" cy="1075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мотивація</a:t>
          </a:r>
          <a:endParaRPr lang="en-US" sz="1700" kern="1200" dirty="0"/>
        </a:p>
      </dsp:txBody>
      <dsp:txXfrm>
        <a:off x="3666428" y="31794"/>
        <a:ext cx="1075692" cy="1075692"/>
      </dsp:txXfrm>
    </dsp:sp>
    <dsp:sp modelId="{A77F664E-2768-4B5A-A1FC-400852AB3B6F}">
      <dsp:nvSpPr>
        <dsp:cNvPr id="0" name=""/>
        <dsp:cNvSpPr/>
      </dsp:nvSpPr>
      <dsp:spPr>
        <a:xfrm>
          <a:off x="3238196" y="89"/>
          <a:ext cx="4039207" cy="4039207"/>
        </a:xfrm>
        <a:prstGeom prst="circularArrow">
          <a:avLst>
            <a:gd name="adj1" fmla="val 5193"/>
            <a:gd name="adj2" fmla="val 335399"/>
            <a:gd name="adj3" fmla="val 16867851"/>
            <a:gd name="adj4" fmla="val 15196750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14F49-8665-4FC7-BB4E-22C24C6936EE}">
      <dsp:nvSpPr>
        <dsp:cNvPr id="0" name=""/>
        <dsp:cNvSpPr/>
      </dsp:nvSpPr>
      <dsp:spPr>
        <a:xfrm>
          <a:off x="0" y="1182056"/>
          <a:ext cx="1460412" cy="876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Створення Робочої групи та затвердження її складу;</a:t>
          </a:r>
          <a:endParaRPr lang="en-US" sz="900" kern="1200" dirty="0"/>
        </a:p>
      </dsp:txBody>
      <dsp:txXfrm>
        <a:off x="25664" y="1207720"/>
        <a:ext cx="1409084" cy="824919"/>
      </dsp:txXfrm>
    </dsp:sp>
    <dsp:sp modelId="{9556B67B-45CD-466F-B021-ACCFFCF9164F}">
      <dsp:nvSpPr>
        <dsp:cNvPr id="0" name=""/>
        <dsp:cNvSpPr/>
      </dsp:nvSpPr>
      <dsp:spPr>
        <a:xfrm>
          <a:off x="1606453" y="1439088"/>
          <a:ext cx="309607" cy="362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606453" y="1511524"/>
        <a:ext cx="216725" cy="217310"/>
      </dsp:txXfrm>
    </dsp:sp>
    <dsp:sp modelId="{BBF91821-404F-46D2-9BB0-6DA247D146D6}">
      <dsp:nvSpPr>
        <dsp:cNvPr id="0" name=""/>
        <dsp:cNvSpPr/>
      </dsp:nvSpPr>
      <dsp:spPr>
        <a:xfrm>
          <a:off x="2044577" y="1182056"/>
          <a:ext cx="1460412" cy="876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Проведення навчання для членів Робочої групи;</a:t>
          </a:r>
          <a:endParaRPr lang="en-US" sz="900" kern="1200" dirty="0"/>
        </a:p>
      </dsp:txBody>
      <dsp:txXfrm>
        <a:off x="2070241" y="1207720"/>
        <a:ext cx="1409084" cy="824919"/>
      </dsp:txXfrm>
    </dsp:sp>
    <dsp:sp modelId="{8A5760A4-BA89-49E2-8A24-18ED8F92CAAF}">
      <dsp:nvSpPr>
        <dsp:cNvPr id="0" name=""/>
        <dsp:cNvSpPr/>
      </dsp:nvSpPr>
      <dsp:spPr>
        <a:xfrm>
          <a:off x="3651031" y="1439088"/>
          <a:ext cx="309607" cy="362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651031" y="1511524"/>
        <a:ext cx="216725" cy="217310"/>
      </dsp:txXfrm>
    </dsp:sp>
    <dsp:sp modelId="{26221C63-F8A3-433F-9D56-D1EEF98EEA0D}">
      <dsp:nvSpPr>
        <dsp:cNvPr id="0" name=""/>
        <dsp:cNvSpPr/>
      </dsp:nvSpPr>
      <dsp:spPr>
        <a:xfrm>
          <a:off x="4089155" y="1182056"/>
          <a:ext cx="1460412" cy="876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Експертна підтримка процесу підготовки документу;</a:t>
          </a:r>
          <a:endParaRPr lang="en-US" sz="900" kern="1200" dirty="0"/>
        </a:p>
      </dsp:txBody>
      <dsp:txXfrm>
        <a:off x="4114819" y="1207720"/>
        <a:ext cx="1409084" cy="824919"/>
      </dsp:txXfrm>
    </dsp:sp>
    <dsp:sp modelId="{20C08855-958A-4688-82F1-D23A49262080}">
      <dsp:nvSpPr>
        <dsp:cNvPr id="0" name=""/>
        <dsp:cNvSpPr/>
      </dsp:nvSpPr>
      <dsp:spPr>
        <a:xfrm>
          <a:off x="5695609" y="1439088"/>
          <a:ext cx="309607" cy="362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695609" y="1511524"/>
        <a:ext cx="216725" cy="217310"/>
      </dsp:txXfrm>
    </dsp:sp>
    <dsp:sp modelId="{7E9D3CD2-11AE-4771-A3FF-E2FAF98B75B7}">
      <dsp:nvSpPr>
        <dsp:cNvPr id="0" name=""/>
        <dsp:cNvSpPr/>
      </dsp:nvSpPr>
      <dsp:spPr>
        <a:xfrm>
          <a:off x="6133733" y="1182056"/>
          <a:ext cx="1460412" cy="876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Узгодження з суб'єктами та внесення змін/правок/пропозицій;</a:t>
          </a:r>
          <a:endParaRPr lang="en-US" sz="900" kern="1200" dirty="0"/>
        </a:p>
      </dsp:txBody>
      <dsp:txXfrm>
        <a:off x="6159397" y="1207720"/>
        <a:ext cx="1409084" cy="824919"/>
      </dsp:txXfrm>
    </dsp:sp>
    <dsp:sp modelId="{EE6B0638-55AF-4585-9C39-8728EC615D7C}">
      <dsp:nvSpPr>
        <dsp:cNvPr id="0" name=""/>
        <dsp:cNvSpPr/>
      </dsp:nvSpPr>
      <dsp:spPr>
        <a:xfrm>
          <a:off x="7740186" y="1439088"/>
          <a:ext cx="309607" cy="362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7740186" y="1511524"/>
        <a:ext cx="216725" cy="217310"/>
      </dsp:txXfrm>
    </dsp:sp>
    <dsp:sp modelId="{480E4D5C-E267-4485-A8EC-037E89004124}">
      <dsp:nvSpPr>
        <dsp:cNvPr id="0" name=""/>
        <dsp:cNvSpPr/>
      </dsp:nvSpPr>
      <dsp:spPr>
        <a:xfrm>
          <a:off x="8178310" y="1182056"/>
          <a:ext cx="1460412" cy="876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Затвердження протоколу/порядку</a:t>
          </a:r>
          <a:endParaRPr lang="en-US" sz="900" kern="1200" dirty="0"/>
        </a:p>
      </dsp:txBody>
      <dsp:txXfrm>
        <a:off x="8203974" y="1207720"/>
        <a:ext cx="1409084" cy="824919"/>
      </dsp:txXfrm>
    </dsp:sp>
    <dsp:sp modelId="{5D12FACD-BFF0-40C2-8DBC-9A44BB492E61}">
      <dsp:nvSpPr>
        <dsp:cNvPr id="0" name=""/>
        <dsp:cNvSpPr/>
      </dsp:nvSpPr>
      <dsp:spPr>
        <a:xfrm>
          <a:off x="9784764" y="1439088"/>
          <a:ext cx="309607" cy="362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9784764" y="1511524"/>
        <a:ext cx="216725" cy="217310"/>
      </dsp:txXfrm>
    </dsp:sp>
    <dsp:sp modelId="{F3CBB33D-1A3E-49A1-95C4-76CD3649580E}">
      <dsp:nvSpPr>
        <dsp:cNvPr id="0" name=""/>
        <dsp:cNvSpPr/>
      </dsp:nvSpPr>
      <dsp:spPr>
        <a:xfrm>
          <a:off x="10222888" y="1182056"/>
          <a:ext cx="1460412" cy="876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Моніторинг реалізації</a:t>
          </a:r>
          <a:endParaRPr lang="en-US" sz="900" kern="1200" dirty="0"/>
        </a:p>
      </dsp:txBody>
      <dsp:txXfrm>
        <a:off x="10248552" y="1207720"/>
        <a:ext cx="1409084" cy="824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E8BD94-99A5-4964-8CC1-F68158D11B8E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B4F6CE-3B3F-4BB7-B881-1C8AD7528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8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2679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05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203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96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849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861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53943" y="-785812"/>
            <a:ext cx="5664200" cy="36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838200" y="2307264"/>
            <a:ext cx="9144000" cy="190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oboto"/>
              <a:buNone/>
              <a:defRPr sz="6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838200" y="4307251"/>
            <a:ext cx="9144000" cy="6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82959" y="6013380"/>
            <a:ext cx="4876937" cy="635412"/>
            <a:chOff x="282959" y="6013380"/>
            <a:chExt cx="4876937" cy="635412"/>
          </a:xfrm>
        </p:grpSpPr>
        <p:pic>
          <p:nvPicPr>
            <p:cNvPr id="16" name="Google Shape;16;p2"/>
            <p:cNvPicPr preferRelativeResize="0"/>
            <p:nvPr/>
          </p:nvPicPr>
          <p:blipFill rotWithShape="1">
            <a:blip r:embed="rId3">
              <a:alphaModFix/>
            </a:blip>
            <a:srcRect r="23958"/>
            <a:stretch/>
          </p:blipFill>
          <p:spPr>
            <a:xfrm>
              <a:off x="282959" y="6013380"/>
              <a:ext cx="3868825" cy="6309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 descr="UMPD_logo_horizontal_color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131196" y="6237312"/>
              <a:ext cx="1028700" cy="41148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920345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9" name="Google Shape;9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1605" y="5779051"/>
            <a:ext cx="2152926" cy="138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accen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53787" y="-785811"/>
            <a:ext cx="5664200" cy="36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/>
          <p:nvPr/>
        </p:nvSpPr>
        <p:spPr>
          <a:xfrm>
            <a:off x="-1" y="5777802"/>
            <a:ext cx="12192000" cy="10801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838200" y="2307264"/>
            <a:ext cx="9144000" cy="190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oboto"/>
              <a:buNone/>
              <a:defRPr sz="6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838200" y="4307251"/>
            <a:ext cx="9144000" cy="6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4"/>
          <p:cNvSpPr txBox="1"/>
          <p:nvPr/>
        </p:nvSpPr>
        <p:spPr>
          <a:xfrm>
            <a:off x="7978391" y="135652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282959" y="6013380"/>
            <a:ext cx="5087744" cy="635412"/>
            <a:chOff x="282959" y="6013380"/>
            <a:chExt cx="5087744" cy="635412"/>
          </a:xfrm>
        </p:grpSpPr>
        <p:pic>
          <p:nvPicPr>
            <p:cNvPr id="29" name="Google Shape;29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2959" y="6013380"/>
              <a:ext cx="5087744" cy="6309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 descr="UMPD_logo_horizontal_color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131196" y="6237312"/>
              <a:ext cx="1028700" cy="41148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920345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1605" y="5779051"/>
            <a:ext cx="2152926" cy="138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chemeClr val="accen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-1" y="5777802"/>
            <a:ext cx="12192000" cy="10801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838200" y="2307264"/>
            <a:ext cx="9144000" cy="190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oboto"/>
              <a:buNone/>
              <a:defRPr sz="6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838200" y="4307251"/>
            <a:ext cx="9144000" cy="6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/>
          <p:nvPr/>
        </p:nvSpPr>
        <p:spPr>
          <a:xfrm>
            <a:off x="7978391" y="135652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24944" y="6237914"/>
            <a:ext cx="55118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3787" y="-785811"/>
            <a:ext cx="5664200" cy="363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Группа 9"/>
          <p:cNvGrpSpPr/>
          <p:nvPr userDrawn="1"/>
        </p:nvGrpSpPr>
        <p:grpSpPr>
          <a:xfrm>
            <a:off x="282959" y="6013380"/>
            <a:ext cx="5087744" cy="635412"/>
            <a:chOff x="282959" y="6013380"/>
            <a:chExt cx="5087744" cy="635412"/>
          </a:xfrm>
        </p:grpSpPr>
        <p:pic>
          <p:nvPicPr>
            <p:cNvPr id="43" name="Google Shape;43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2959" y="6013380"/>
              <a:ext cx="5087744" cy="6309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 descr="UMPD_logo_horizontal_color.jp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131196" y="6237312"/>
              <a:ext cx="1028700" cy="41148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920345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1605" y="5779051"/>
            <a:ext cx="2152926" cy="138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920345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1605" y="5779051"/>
            <a:ext cx="2152926" cy="138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920345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1605" y="5779051"/>
            <a:ext cx="2152926" cy="138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920345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83" name="Google Shape;8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1605" y="5779051"/>
            <a:ext cx="2152926" cy="138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920345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1" name="Google Shape;9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1605" y="5779051"/>
            <a:ext cx="2152926" cy="138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boto"/>
              <a:buNone/>
              <a:defRPr sz="44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920345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.gov.ua/Files/GetFile?lang=uk-UA&amp;fileId=bcfc03e8-f801-44e7-835c-17bc19a68f70" TargetMode="External"/><Relationship Id="rId2" Type="http://schemas.openxmlformats.org/officeDocument/2006/relationships/hyperlink" Target="https://zakon.rada.gov.ua/rada/show/v0518739-17#Text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zakon.rada.gov.ua/rada/show/v4410643-09#Tex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unicef.org/ukraine/Top10-priorities-social-services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nicef.org/ukraine/media/12721/file/Spilno_dodatok_2.pd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svetlana.tuntueva@sos-ukraine.or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838200" y="2060848"/>
            <a:ext cx="10010328" cy="21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uk-UA" sz="4800" dirty="0"/>
              <a:t>Надання якісних і доступних соціальних послуг в громаді та міжвідомча </a:t>
            </a:r>
            <a:r>
              <a:rPr lang="uk-UA" sz="4800" dirty="0" smtClean="0"/>
              <a:t>взаємодія</a:t>
            </a:r>
            <a:endParaRPr sz="4800"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838200" y="4307251"/>
            <a:ext cx="9144000" cy="6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uk-UA" dirty="0" smtClean="0"/>
              <a:t>Світлана ТУНТУЄВА, менеджер </a:t>
            </a:r>
            <a:r>
              <a:rPr lang="uk-UA" dirty="0" err="1" smtClean="0"/>
              <a:t>проєктів</a:t>
            </a:r>
            <a:r>
              <a:rPr lang="uk-UA" dirty="0" smtClean="0"/>
              <a:t> у соціальній сфері МБО «СОС Дитячі містечка»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67" y="6284937"/>
            <a:ext cx="1512168" cy="32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Недержавні надавачі соціальних послуг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010328" cy="4351338"/>
          </a:xfrm>
        </p:spPr>
        <p:txBody>
          <a:bodyPr/>
          <a:lstStyle/>
          <a:p>
            <a:pPr algn="just"/>
            <a:r>
              <a:rPr lang="uk-UA" dirty="0"/>
              <a:t>підприємства, установи, організації, </a:t>
            </a:r>
            <a:r>
              <a:rPr lang="uk-UA" dirty="0" smtClean="0"/>
              <a:t>громадські </a:t>
            </a:r>
            <a:r>
              <a:rPr lang="uk-UA" dirty="0"/>
              <a:t>об’єднання, благодійні, релігійні організації, фізичні особи - підприємці та фізичні особи, які надають соціальні послуги з догляду </a:t>
            </a:r>
            <a:r>
              <a:rPr lang="uk-UA" dirty="0" smtClean="0"/>
              <a:t>без </a:t>
            </a:r>
            <a:r>
              <a:rPr lang="uk-UA" dirty="0"/>
              <a:t>здійснення підприємницької діяльності.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2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Хто надає соціальні послуги?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5257800" cy="4486275"/>
          </a:xfrm>
        </p:spPr>
        <p:txBody>
          <a:bodyPr/>
          <a:lstStyle/>
          <a:p>
            <a:r>
              <a:rPr lang="uk-UA" dirty="0" smtClean="0"/>
              <a:t>соціальні працівники;</a:t>
            </a:r>
          </a:p>
          <a:p>
            <a:r>
              <a:rPr lang="uk-UA" dirty="0" smtClean="0"/>
              <a:t>фахівці </a:t>
            </a:r>
            <a:r>
              <a:rPr lang="uk-UA" dirty="0"/>
              <a:t>із соціальної </a:t>
            </a:r>
            <a:r>
              <a:rPr lang="uk-UA" dirty="0" smtClean="0"/>
              <a:t>роботи;</a:t>
            </a:r>
          </a:p>
          <a:p>
            <a:r>
              <a:rPr lang="uk-UA" dirty="0" smtClean="0"/>
              <a:t>соціальні менеджери;</a:t>
            </a:r>
          </a:p>
          <a:p>
            <a:r>
              <a:rPr lang="uk-UA" dirty="0" smtClean="0"/>
              <a:t>соціальні робітники.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44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Фахівець із соціальної роботи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40768"/>
            <a:ext cx="10515600" cy="4836195"/>
          </a:xfrm>
        </p:spPr>
        <p:txBody>
          <a:bodyPr/>
          <a:lstStyle/>
          <a:p>
            <a:pPr algn="just"/>
            <a:r>
              <a:rPr lang="uk-UA" sz="2400" dirty="0" smtClean="0"/>
              <a:t>Наказ </a:t>
            </a:r>
            <a:r>
              <a:rPr lang="uk-UA" sz="2400" dirty="0" err="1" smtClean="0"/>
              <a:t>Мінсоцполітики</a:t>
            </a:r>
            <a:r>
              <a:rPr lang="uk-UA" sz="2400" dirty="0" smtClean="0"/>
              <a:t> від 29.03.2017 № 518 «Про затвердження Випуску 80 «Соціальні послуги» Довідника кваліфікаційних характеристик професій працівників»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zakon.rada.gov.ua/rada/show/v0518739-17#Text</a:t>
            </a:r>
            <a:endParaRPr lang="uk-UA" sz="2400" dirty="0" smtClean="0"/>
          </a:p>
          <a:p>
            <a:pPr algn="just"/>
            <a:r>
              <a:rPr lang="uk-UA" sz="2400" dirty="0"/>
              <a:t>Наказ Міністерства розвитку економіки, торгівлі та сільського господарства України від 20.06.2020 № 1179 «Про затвердження професійного стандарту «Фахівець із соціальної </a:t>
            </a:r>
            <a:r>
              <a:rPr lang="uk-UA" sz="2400" dirty="0" smtClean="0"/>
              <a:t>роботи»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www.me.gov.ua/Files/GetFile?lang=uk-UA&amp;fileId=bcfc03e8-f801-44e7-835c-17bc19a68f70</a:t>
            </a:r>
            <a:endParaRPr lang="uk-UA" sz="2400" dirty="0" smtClean="0"/>
          </a:p>
          <a:p>
            <a:pPr algn="just"/>
            <a:r>
              <a:rPr lang="uk-UA" sz="2400" dirty="0" smtClean="0"/>
              <a:t>Наказ </a:t>
            </a:r>
            <a:r>
              <a:rPr lang="uk-UA" sz="2400" dirty="0"/>
              <a:t>Міністерства України у справах сім’ї, молоді та спорту від 23.12.2009 № 4410 «Про затвердження Типової посадової інструкції фахівця із соціальної роботи з сім’ями, дітьми та молоддю». 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zakon.rada.gov.ua/rada/show/v4410643-09#Text</a:t>
            </a:r>
            <a:endParaRPr lang="uk-UA" sz="2400" dirty="0" smtClean="0"/>
          </a:p>
          <a:p>
            <a:pPr algn="just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6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4148633" cy="1080120"/>
          </a:xfrm>
        </p:spPr>
        <p:txBody>
          <a:bodyPr/>
          <a:lstStyle/>
          <a:p>
            <a:r>
              <a:rPr lang="uk-UA" dirty="0" smtClean="0"/>
              <a:t>Фахівець із соціальної роботи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785" r="7785"/>
          <a:stretch>
            <a:fillRect/>
          </a:stretch>
        </p:blipFill>
        <p:spPr>
          <a:xfrm>
            <a:off x="8263256" y="987425"/>
            <a:ext cx="3449368" cy="24415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556792"/>
            <a:ext cx="4608512" cy="4312196"/>
          </a:xfrm>
        </p:spPr>
        <p:txBody>
          <a:bodyPr/>
          <a:lstStyle/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uk-UA" sz="2000" dirty="0" err="1"/>
              <a:t>професійно</a:t>
            </a:r>
            <a:r>
              <a:rPr lang="uk-UA" sz="2000" dirty="0"/>
              <a:t> підготовлений спеціаліст;</a:t>
            </a: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uk-UA" sz="2000" dirty="0" smtClean="0"/>
              <a:t>надавач соціальної послуги;</a:t>
            </a: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uk-UA" sz="2000" dirty="0" smtClean="0"/>
              <a:t>володіє </a:t>
            </a:r>
            <a:r>
              <a:rPr lang="uk-UA" sz="2000" dirty="0"/>
              <a:t>технологією ведення </a:t>
            </a:r>
            <a:r>
              <a:rPr lang="uk-UA" sz="2000" dirty="0" smtClean="0"/>
              <a:t>випадку;</a:t>
            </a: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uk-UA" sz="2000" dirty="0" smtClean="0"/>
              <a:t>організовує </a:t>
            </a:r>
            <a:r>
              <a:rPr lang="uk-UA" sz="2000" dirty="0"/>
              <a:t>надання соціальних послуг особам, які потрапили у складні життєві </a:t>
            </a:r>
            <a:r>
              <a:rPr lang="uk-UA" sz="2000" dirty="0" smtClean="0"/>
              <a:t>обставини;</a:t>
            </a: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/>
              <a:t>представляє їхні </a:t>
            </a:r>
            <a:r>
              <a:rPr lang="uk-UA" sz="2000" dirty="0" smtClean="0"/>
              <a:t>інтереси;</a:t>
            </a: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/>
              <a:t>забезпечує доступ до необхідних </a:t>
            </a:r>
            <a:r>
              <a:rPr lang="uk-UA" sz="2000" dirty="0" smtClean="0"/>
              <a:t>послуг;</a:t>
            </a: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/>
              <a:t>оцінює їхню </a:t>
            </a:r>
            <a:r>
              <a:rPr lang="uk-UA" sz="2000" dirty="0" smtClean="0"/>
              <a:t>ефективність.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0" y="987425"/>
            <a:ext cx="3204823" cy="244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81" y="3573016"/>
            <a:ext cx="3247376" cy="2439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266" y="3596484"/>
            <a:ext cx="3449366" cy="239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21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Кейс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uk-UA" dirty="0"/>
              <a:t>Одинока мама (вдова) з двома дітьми 7 та 11 років, ВПО, житло винаймає. Звертається до недержавного надавача соціальних послуг із запитом про допомогу, має намір тимчасово влаштувати дітей до закладу інституційного догляду. У мами </a:t>
            </a:r>
            <a:r>
              <a:rPr lang="uk-UA" dirty="0" err="1"/>
              <a:t>діагностоване</a:t>
            </a:r>
            <a:r>
              <a:rPr lang="uk-UA" dirty="0"/>
              <a:t> онкологічне захворювання, їй треба розпочати лікування. Родичів нема, зі знайомих лише сусідка та її родина.</a:t>
            </a:r>
            <a:endParaRPr lang="en-US" dirty="0"/>
          </a:p>
          <a:p>
            <a:pPr marL="114300" indent="0" algn="just">
              <a:buNone/>
            </a:pP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67" y="6284937"/>
            <a:ext cx="1512168" cy="3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0272"/>
          </a:xfrm>
        </p:spPr>
        <p:txBody>
          <a:bodyPr/>
          <a:lstStyle/>
          <a:p>
            <a:r>
              <a:rPr lang="uk-UA" dirty="0"/>
              <a:t>Як це </a:t>
            </a:r>
            <a:r>
              <a:rPr lang="uk-UA" dirty="0" smtClean="0"/>
              <a:t>спрацювало </a:t>
            </a:r>
            <a:r>
              <a:rPr lang="uk-UA" sz="2400" dirty="0" smtClean="0"/>
              <a:t>(5 місяців)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24744"/>
            <a:ext cx="10515600" cy="5052219"/>
          </a:xfrm>
        </p:spPr>
        <p:txBody>
          <a:bodyPr/>
          <a:lstStyle/>
          <a:p>
            <a:r>
              <a:rPr lang="uk-UA" dirty="0" smtClean="0"/>
              <a:t>Створили робочу групу зі складу представників ССД, ЦСС, лікарні, сільради, недержавного надавача;</a:t>
            </a:r>
          </a:p>
          <a:p>
            <a:r>
              <a:rPr lang="uk-UA" dirty="0" smtClean="0"/>
              <a:t>Оцінили потреби дітей та мами, знайшли кошти на медикаменти для лікування мами та задоволення базових потреб дітей;</a:t>
            </a:r>
          </a:p>
          <a:p>
            <a:r>
              <a:rPr lang="uk-UA" dirty="0" smtClean="0"/>
              <a:t>Підключили психолога до підтримки дітей;</a:t>
            </a:r>
          </a:p>
          <a:p>
            <a:r>
              <a:rPr lang="uk-UA" dirty="0" smtClean="0"/>
              <a:t>Підготовили сусідку та її родину до тимчасового прийняття дітей (оформлення документів на тимчасову опіку, психологічна підтримка, перерозподілили бюджет);</a:t>
            </a:r>
          </a:p>
          <a:p>
            <a:r>
              <a:rPr lang="uk-UA" dirty="0" smtClean="0"/>
              <a:t>Знайшли можливість для тривалого влаштування дітей за місцем перебування (ПС)</a:t>
            </a:r>
          </a:p>
          <a:p>
            <a:endParaRPr lang="uk-U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64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Ресурси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12776"/>
            <a:ext cx="10515600" cy="4764187"/>
          </a:xfrm>
        </p:spPr>
        <p:txBody>
          <a:bodyPr/>
          <a:lstStyle/>
          <a:p>
            <a:r>
              <a:rPr lang="uk-UA" dirty="0" smtClean="0"/>
              <a:t>Громада (сільрада та окремі мешканці)</a:t>
            </a:r>
          </a:p>
          <a:p>
            <a:r>
              <a:rPr lang="uk-UA" dirty="0" smtClean="0"/>
              <a:t>Посадовці, які розуміються на найкращих інтересах дитини та приймають відповідні рішення;</a:t>
            </a:r>
          </a:p>
          <a:p>
            <a:r>
              <a:rPr lang="uk-UA" dirty="0" smtClean="0"/>
              <a:t>Неурядова організація, яка надає соціальні послуги;</a:t>
            </a:r>
          </a:p>
          <a:p>
            <a:r>
              <a:rPr lang="uk-UA" dirty="0"/>
              <a:t>Ф</a:t>
            </a:r>
            <a:r>
              <a:rPr lang="uk-UA" dirty="0" smtClean="0"/>
              <a:t>ахівець із соціальної роботи, який пройшов навчання за технологією ведення випадку (НГО);</a:t>
            </a:r>
          </a:p>
          <a:p>
            <a:r>
              <a:rPr lang="uk-UA" dirty="0" smtClean="0"/>
              <a:t>Психолог (НГО);</a:t>
            </a:r>
          </a:p>
          <a:p>
            <a:r>
              <a:rPr lang="uk-UA" dirty="0" smtClean="0"/>
              <a:t>Матеріальні (натуральна допомога, транспортний засіб), НГО;</a:t>
            </a:r>
          </a:p>
          <a:p>
            <a:r>
              <a:rPr lang="uk-UA" dirty="0" smtClean="0"/>
              <a:t>Взаємодія.</a:t>
            </a:r>
          </a:p>
          <a:p>
            <a:endParaRPr lang="en-US" dirty="0"/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Ведення випадку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12776"/>
            <a:ext cx="10515600" cy="4764187"/>
          </a:xfrm>
        </p:spPr>
        <p:txBody>
          <a:bodyPr/>
          <a:lstStyle/>
          <a:p>
            <a:pPr algn="just"/>
            <a:r>
              <a:rPr lang="uk-UA" dirty="0"/>
              <a:t>спосіб організації надання соціальних послуг, при якому призначений спеціаліст (фахівець із соціальної роботи, соціальний менеджер) оцінює потреби сім’ї/особи, планує роботу з випадком, залучаючи необхідних спеціалістів та членів сім’ї, організовує та координує процес надання соціальних послуг залученими суб’єктами (членами міждисциплінарної команди), здійснює моніторинг та оцінює результативність наданих послуг, наснажує сім’ю/особу, залучає членів сім’ї та соціальне оточення до взаємодії та самостійності у процесі подолання складних життєвих обставин.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3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</a:t>
            </a:r>
            <a:r>
              <a:rPr lang="uk-UA" dirty="0" smtClean="0"/>
              <a:t>ведення випадку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487046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3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43608"/>
          </a:xfrm>
        </p:spPr>
        <p:txBody>
          <a:bodyPr/>
          <a:lstStyle/>
          <a:p>
            <a:r>
              <a:rPr lang="uk-UA" dirty="0" smtClean="0"/>
              <a:t>Мета ведення випадку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68" y="2057400"/>
            <a:ext cx="4364657" cy="3811588"/>
          </a:xfrm>
        </p:spPr>
        <p:txBody>
          <a:bodyPr/>
          <a:lstStyle/>
          <a:p>
            <a:pPr algn="just"/>
            <a:r>
              <a:rPr lang="uk-UA" sz="2400" dirty="0" smtClean="0"/>
              <a:t>	розвиток </a:t>
            </a:r>
            <a:r>
              <a:rPr lang="uk-UA" sz="2400" dirty="0"/>
              <a:t>потенціалу отримувача послуг та активізація ресурсів найближчого оточення й громади для подолання складних життєвих обставин та відновлення його повноцінного функціонування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7785" r="778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Коло питань для розгляду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І</a:t>
            </a:r>
            <a:r>
              <a:rPr lang="uk-UA" dirty="0" smtClean="0"/>
              <a:t>нтегрована модель соціальних послуг для сімей з дітьми</a:t>
            </a:r>
          </a:p>
          <a:p>
            <a:r>
              <a:rPr lang="uk-UA" dirty="0" smtClean="0"/>
              <a:t>Роль фахівців із соціальної роботи в громаді</a:t>
            </a:r>
          </a:p>
          <a:p>
            <a:r>
              <a:rPr lang="uk-UA" dirty="0" smtClean="0"/>
              <a:t>Технологія ведення випадку та її застосування в практиці соціальної роботи</a:t>
            </a:r>
          </a:p>
          <a:p>
            <a:r>
              <a:rPr lang="uk-UA" dirty="0" smtClean="0"/>
              <a:t>Міжвідомча взаємодія в громаді</a:t>
            </a:r>
          </a:p>
          <a:p>
            <a:r>
              <a:rPr lang="uk-UA" dirty="0" smtClean="0"/>
              <a:t>Залучення отримувачів соціальних послуг</a:t>
            </a:r>
          </a:p>
          <a:p>
            <a:endParaRPr lang="uk-U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2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ведення випадку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412776"/>
            <a:ext cx="10515600" cy="4764187"/>
          </a:xfrm>
        </p:spPr>
        <p:txBody>
          <a:bodyPr/>
          <a:lstStyle/>
          <a:p>
            <a:r>
              <a:rPr lang="uk-UA" dirty="0"/>
              <a:t>навчити членів сім’ї мобілізовувати власні ресурси для вирішення </a:t>
            </a:r>
            <a:r>
              <a:rPr lang="uk-UA" dirty="0" smtClean="0"/>
              <a:t>особистих </a:t>
            </a:r>
            <a:r>
              <a:rPr lang="uk-UA" dirty="0"/>
              <a:t>проблем;</a:t>
            </a:r>
          </a:p>
          <a:p>
            <a:r>
              <a:rPr lang="uk-UA" dirty="0" smtClean="0"/>
              <a:t>розвинути </a:t>
            </a:r>
            <a:r>
              <a:rPr lang="uk-UA" dirty="0"/>
              <a:t>в достатній мірі батьківський потенціал для визначення </a:t>
            </a:r>
            <a:r>
              <a:rPr lang="uk-UA" dirty="0" smtClean="0"/>
              <a:t>потреб </a:t>
            </a:r>
            <a:r>
              <a:rPr lang="uk-UA" dirty="0"/>
              <a:t>дитини та їх задоволення;</a:t>
            </a:r>
          </a:p>
          <a:p>
            <a:r>
              <a:rPr lang="uk-UA" dirty="0" smtClean="0"/>
              <a:t>відновити </a:t>
            </a:r>
            <a:r>
              <a:rPr lang="uk-UA" dirty="0"/>
              <a:t>функції сім’ї для подолання складних життєвих обставин </a:t>
            </a:r>
            <a:r>
              <a:rPr lang="uk-UA" dirty="0" smtClean="0"/>
              <a:t>або </a:t>
            </a:r>
            <a:r>
              <a:rPr lang="uk-UA" dirty="0"/>
              <a:t>мінімізації їхнього впливу;</a:t>
            </a:r>
          </a:p>
          <a:p>
            <a:r>
              <a:rPr lang="uk-UA" dirty="0" smtClean="0"/>
              <a:t>розвинути </a:t>
            </a:r>
            <a:r>
              <a:rPr lang="uk-UA" dirty="0"/>
              <a:t>в отримувача послуг необхідні компетенції для </a:t>
            </a:r>
            <a:r>
              <a:rPr lang="uk-UA" dirty="0" smtClean="0"/>
              <a:t>забезпечення </a:t>
            </a:r>
            <a:r>
              <a:rPr lang="uk-UA" dirty="0"/>
              <a:t>його успішного функціонування в суспільстві;</a:t>
            </a:r>
          </a:p>
          <a:p>
            <a:r>
              <a:rPr lang="uk-UA" dirty="0" smtClean="0"/>
              <a:t>забезпечити </a:t>
            </a:r>
            <a:r>
              <a:rPr lang="uk-UA" dirty="0"/>
              <a:t>надання комплексної допомоги у процесі подолання </a:t>
            </a:r>
            <a:r>
              <a:rPr lang="uk-UA" dirty="0" smtClean="0"/>
              <a:t>складних </a:t>
            </a:r>
            <a:r>
              <a:rPr lang="uk-UA" dirty="0"/>
              <a:t>життєвих обставин.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79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ведення випадку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83542778"/>
              </p:ext>
            </p:extLst>
          </p:nvPr>
        </p:nvGraphicFramePr>
        <p:xfrm>
          <a:off x="335360" y="1484784"/>
          <a:ext cx="115212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76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633"/>
            <a:ext cx="10515600" cy="792088"/>
          </a:xfrm>
        </p:spPr>
        <p:txBody>
          <a:bodyPr/>
          <a:lstStyle/>
          <a:p>
            <a:pPr algn="ctr"/>
            <a:r>
              <a:rPr lang="uk-UA" dirty="0" smtClean="0"/>
              <a:t>Алгоритм ведення випадку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836712"/>
            <a:ext cx="6048672" cy="58326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73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підтримати фахівця із соціальної роботи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139233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9788" y="457200"/>
            <a:ext cx="5760268" cy="1171600"/>
          </a:xfrm>
        </p:spPr>
        <p:txBody>
          <a:bodyPr/>
          <a:lstStyle/>
          <a:p>
            <a:r>
              <a:rPr lang="uk-UA" sz="3600" b="1" dirty="0" smtClean="0"/>
              <a:t>Міжвідомча взаємодія</a:t>
            </a:r>
            <a:endParaRPr lang="en-US" sz="36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sz="2400" dirty="0" smtClean="0"/>
              <a:t>   сприяє вчасному виявленню, повідомленню, перенаправленню та супроводу дітей та сімей, які потребують підтримки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858" y="1651643"/>
            <a:ext cx="3672859" cy="367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35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Принципи міжвідомчої взаємодії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/>
              <a:t>дитиноцентричність</a:t>
            </a:r>
            <a:r>
              <a:rPr lang="uk-UA" dirty="0"/>
              <a:t> у наданні послуг; </a:t>
            </a:r>
            <a:endParaRPr lang="uk-UA" dirty="0" smtClean="0"/>
          </a:p>
          <a:p>
            <a:r>
              <a:rPr lang="uk-UA" dirty="0" smtClean="0"/>
              <a:t>повага </a:t>
            </a:r>
            <a:r>
              <a:rPr lang="uk-UA" dirty="0"/>
              <a:t>до прав дитини; </a:t>
            </a:r>
          </a:p>
          <a:p>
            <a:r>
              <a:rPr lang="uk-UA" dirty="0" smtClean="0"/>
              <a:t>найкращі </a:t>
            </a:r>
            <a:r>
              <a:rPr lang="uk-UA" dirty="0"/>
              <a:t>інтереси дитини є керівним принципом прийняття рішень; </a:t>
            </a:r>
          </a:p>
          <a:p>
            <a:r>
              <a:rPr lang="uk-UA" dirty="0" smtClean="0"/>
              <a:t>сімейно </a:t>
            </a:r>
            <a:r>
              <a:rPr lang="uk-UA" dirty="0"/>
              <a:t>орієнтований підхід; </a:t>
            </a:r>
          </a:p>
          <a:p>
            <a:r>
              <a:rPr lang="uk-UA" dirty="0" smtClean="0"/>
              <a:t>цілісність </a:t>
            </a:r>
            <a:r>
              <a:rPr lang="uk-UA" dirty="0"/>
              <a:t>і комплексність у роботі з сім’єю; </a:t>
            </a:r>
          </a:p>
          <a:p>
            <a:r>
              <a:rPr lang="uk-UA" dirty="0" smtClean="0"/>
              <a:t>сталий </a:t>
            </a:r>
            <a:r>
              <a:rPr lang="uk-UA" dirty="0"/>
              <a:t>розвиток громади.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80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520"/>
          </a:xfrm>
        </p:spPr>
        <p:txBody>
          <a:bodyPr/>
          <a:lstStyle/>
          <a:p>
            <a:r>
              <a:rPr lang="uk-UA" dirty="0" smtClean="0"/>
              <a:t>Цілі міжвідомчої взаємодії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565" y="1234158"/>
            <a:ext cx="10515600" cy="5112568"/>
          </a:xfrm>
        </p:spPr>
        <p:txBody>
          <a:bodyPr/>
          <a:lstStyle/>
          <a:p>
            <a:r>
              <a:rPr lang="uk-UA" dirty="0"/>
              <a:t>забезпечення та реалізація прав мешканців громади; </a:t>
            </a:r>
            <a:r>
              <a:rPr lang="en-US" dirty="0"/>
              <a:t>y </a:t>
            </a:r>
            <a:r>
              <a:rPr lang="uk-UA" dirty="0"/>
              <a:t>надання послуг відповідно до потреб; </a:t>
            </a:r>
          </a:p>
          <a:p>
            <a:r>
              <a:rPr lang="uk-UA" dirty="0" smtClean="0"/>
              <a:t>використання </a:t>
            </a:r>
            <a:r>
              <a:rPr lang="uk-UA" dirty="0"/>
              <a:t>громадою всіх ресурсів для надання допомоги в найкоротші строки; </a:t>
            </a:r>
            <a:endParaRPr lang="uk-UA" dirty="0" smtClean="0"/>
          </a:p>
          <a:p>
            <a:r>
              <a:rPr lang="en-US" dirty="0" smtClean="0"/>
              <a:t> </a:t>
            </a:r>
            <a:r>
              <a:rPr lang="uk-UA" dirty="0"/>
              <a:t>раннє виявлення випадків (таких як складні життєві обставини, насильство, загроза життю та здоров’ю дитини тощо); </a:t>
            </a:r>
          </a:p>
          <a:p>
            <a:r>
              <a:rPr lang="uk-UA" dirty="0" smtClean="0"/>
              <a:t>швидке </a:t>
            </a:r>
            <a:r>
              <a:rPr lang="uk-UA" dirty="0"/>
              <a:t>реагування на випадки; </a:t>
            </a:r>
            <a:r>
              <a:rPr lang="en-US" dirty="0"/>
              <a:t>y </a:t>
            </a:r>
            <a:r>
              <a:rPr lang="uk-UA" dirty="0"/>
              <a:t>вироблення чіткого алгоритму дій, налагодження спільної роботи для виявлення і найкращого реагування; </a:t>
            </a:r>
            <a:endParaRPr lang="uk-UA" dirty="0" smtClean="0"/>
          </a:p>
          <a:p>
            <a:r>
              <a:rPr lang="en-US" dirty="0" smtClean="0"/>
              <a:t> </a:t>
            </a:r>
            <a:r>
              <a:rPr lang="uk-UA" dirty="0"/>
              <a:t>соціальна згуртованість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7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міжвідомчої взаємодії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412776"/>
            <a:ext cx="10515600" cy="4764187"/>
          </a:xfrm>
        </p:spPr>
        <p:txBody>
          <a:bodyPr/>
          <a:lstStyle/>
          <a:p>
            <a:r>
              <a:rPr lang="uk-UA" dirty="0" smtClean="0"/>
              <a:t>виявлення </a:t>
            </a:r>
            <a:r>
              <a:rPr lang="uk-UA" dirty="0"/>
              <a:t>сімей з дітьми у складних життєвих </a:t>
            </a:r>
            <a:r>
              <a:rPr lang="uk-UA" dirty="0" smtClean="0"/>
              <a:t>обставинах;</a:t>
            </a:r>
            <a:endParaRPr lang="uk-UA" dirty="0"/>
          </a:p>
          <a:p>
            <a:r>
              <a:rPr lang="uk-UA" dirty="0" smtClean="0"/>
              <a:t>виявлення </a:t>
            </a:r>
            <a:r>
              <a:rPr lang="uk-UA" dirty="0"/>
              <a:t>дітей з порушенням </a:t>
            </a:r>
            <a:r>
              <a:rPr lang="uk-UA" dirty="0" smtClean="0"/>
              <a:t>розвитку;</a:t>
            </a:r>
          </a:p>
          <a:p>
            <a:r>
              <a:rPr lang="uk-UA" dirty="0" smtClean="0"/>
              <a:t>виявлення </a:t>
            </a:r>
            <a:r>
              <a:rPr lang="uk-UA" dirty="0"/>
              <a:t>кризових ситуацій загрози життю та здоров’ю дитини, домашнього </a:t>
            </a:r>
            <a:r>
              <a:rPr lang="uk-UA" dirty="0" smtClean="0"/>
              <a:t>насильства;</a:t>
            </a:r>
          </a:p>
          <a:p>
            <a:r>
              <a:rPr lang="uk-UA" dirty="0" smtClean="0"/>
              <a:t>обмін </a:t>
            </a:r>
            <a:r>
              <a:rPr lang="uk-UA" dirty="0"/>
              <a:t>інформацією між відомствами та переадресація </a:t>
            </a:r>
            <a:r>
              <a:rPr lang="uk-UA" dirty="0" smtClean="0"/>
              <a:t>клієнтів;</a:t>
            </a:r>
          </a:p>
          <a:p>
            <a:r>
              <a:rPr lang="uk-UA" dirty="0" smtClean="0"/>
              <a:t>координація </a:t>
            </a:r>
            <a:r>
              <a:rPr lang="uk-UA" dirty="0"/>
              <a:t>реагування на кризові ситуації, домашнє насильство, екстрені випадки загрози життю та здоров’ю </a:t>
            </a:r>
            <a:r>
              <a:rPr lang="uk-UA" dirty="0" smtClean="0"/>
              <a:t>дітей;</a:t>
            </a:r>
          </a:p>
          <a:p>
            <a:r>
              <a:rPr lang="uk-UA" dirty="0" smtClean="0"/>
              <a:t>організація </a:t>
            </a:r>
            <a:r>
              <a:rPr lang="uk-UA" dirty="0"/>
              <a:t>надання послуг за інтегрованим </a:t>
            </a:r>
            <a:r>
              <a:rPr lang="uk-UA" dirty="0" smtClean="0"/>
              <a:t>підходом.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73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Порядок підготовки протоколів/порядків</a:t>
            </a:r>
            <a:endParaRPr lang="en-US" sz="4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72929013"/>
              </p:ext>
            </p:extLst>
          </p:nvPr>
        </p:nvGraphicFramePr>
        <p:xfrm>
          <a:off x="263351" y="2348880"/>
          <a:ext cx="11683301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31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Інформують відповідно до Порядку/протоколу про виявлені сім'ї з дітьми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2487263"/>
            <a:ext cx="3598653" cy="3084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2564904"/>
            <a:ext cx="3816424" cy="3006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2598510"/>
            <a:ext cx="3600400" cy="31308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7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4785"/>
          </a:xfrm>
        </p:spPr>
        <p:txBody>
          <a:bodyPr/>
          <a:lstStyle/>
          <a:p>
            <a:r>
              <a:rPr lang="uk-UA" sz="4000" dirty="0" smtClean="0"/>
              <a:t>ТОП-10 пріоритетів роботи для розвитку соціальних послуг в громаді</a:t>
            </a:r>
            <a:endParaRPr lang="en-US" sz="40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752184" y="1825625"/>
            <a:ext cx="3601616" cy="4351338"/>
          </a:xfrm>
        </p:spPr>
        <p:txBody>
          <a:bodyPr/>
          <a:lstStyle/>
          <a:p>
            <a:r>
              <a:rPr lang="en-US" sz="2600" dirty="0">
                <a:hlinkClick r:id="rId2"/>
              </a:rPr>
              <a:t>https://</a:t>
            </a:r>
            <a:r>
              <a:rPr lang="en-US" sz="2600" dirty="0" smtClean="0">
                <a:hlinkClick r:id="rId2"/>
              </a:rPr>
              <a:t>www.unicef.org/ukraine/Top10-priorities-social-services</a:t>
            </a:r>
            <a:endParaRPr lang="uk-UA" sz="2600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Roboto Light"/>
                <a:ea typeface="Roboto Light"/>
                <a:sym typeface="Roboto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Roboto Light"/>
              <a:ea typeface="Roboto Light"/>
              <a:sym typeface="Roboto Ligh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646238"/>
            <a:ext cx="7272808" cy="401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40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документів (протоколів, порядків) міжвідомчої взаємодії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825626"/>
            <a:ext cx="3456384" cy="3913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1825626"/>
            <a:ext cx="4681736" cy="4093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31504" y="5983924"/>
            <a:ext cx="5726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www.unicef.org/ukraine/media/12721/file/Spilno_dodatok_2.pdf</a:t>
            </a:r>
            <a:endParaRPr lang="uk-U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82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60649"/>
            <a:ext cx="10515600" cy="828724"/>
          </a:xfrm>
        </p:spPr>
        <p:txBody>
          <a:bodyPr/>
          <a:lstStyle/>
          <a:p>
            <a:r>
              <a:rPr lang="uk-UA" sz="4000" dirty="0" smtClean="0"/>
              <a:t>Залученість отримувачів соціальних послуг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089374"/>
            <a:ext cx="10515600" cy="5266976"/>
          </a:xfrm>
        </p:spPr>
        <p:txBody>
          <a:bodyPr/>
          <a:lstStyle/>
          <a:p>
            <a:r>
              <a:rPr lang="uk-UA" dirty="0" smtClean="0"/>
              <a:t>Фокус-групові інтерв'ю, опитування, інтерв'ювання;</a:t>
            </a:r>
          </a:p>
          <a:p>
            <a:r>
              <a:rPr lang="uk-UA" dirty="0" smtClean="0"/>
              <a:t>Публічні дискусії щодо доступності соціальних послуг;</a:t>
            </a:r>
          </a:p>
          <a:p>
            <a:r>
              <a:rPr lang="uk-UA" dirty="0" smtClean="0"/>
              <a:t>Включення до складу Робочих груп;</a:t>
            </a:r>
          </a:p>
          <a:p>
            <a:r>
              <a:rPr lang="uk-UA" dirty="0" smtClean="0"/>
              <a:t>Створення умов для роботи груп взаємодопомоги (приміщення, стільці, стіл) у ЦНСП, ЦСС, бібліотеках, </a:t>
            </a:r>
            <a:r>
              <a:rPr lang="uk-UA" dirty="0" err="1" smtClean="0"/>
              <a:t>хабах</a:t>
            </a:r>
            <a:r>
              <a:rPr lang="uk-UA" dirty="0" smtClean="0"/>
              <a:t> тощо;</a:t>
            </a:r>
          </a:p>
          <a:p>
            <a:r>
              <a:rPr lang="uk-UA" dirty="0" smtClean="0"/>
              <a:t>Проведення групових занять, консультацій, інтерактивних заходів для батьків (онлайн, офлайн);</a:t>
            </a:r>
          </a:p>
          <a:p>
            <a:r>
              <a:rPr lang="uk-UA" dirty="0" smtClean="0"/>
              <a:t>Рекреаційні заходи (святкові, спортивні, розважальні);</a:t>
            </a:r>
          </a:p>
          <a:p>
            <a:r>
              <a:rPr lang="uk-UA" dirty="0" smtClean="0"/>
              <a:t>Допомога від батьків (прибирання території, розвантаження </a:t>
            </a:r>
            <a:r>
              <a:rPr lang="uk-UA" dirty="0" err="1" smtClean="0"/>
              <a:t>гумдопомоги</a:t>
            </a:r>
            <a:r>
              <a:rPr lang="uk-UA" dirty="0" smtClean="0"/>
              <a:t>, переїзд тощо).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19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44825"/>
            <a:ext cx="9144000" cy="1944216"/>
          </a:xfrm>
        </p:spPr>
        <p:txBody>
          <a:bodyPr/>
          <a:lstStyle/>
          <a:p>
            <a:r>
              <a:rPr lang="uk-UA" dirty="0" smtClean="0"/>
              <a:t>Бережіть і піклуйтеся про себе </a:t>
            </a:r>
            <a:r>
              <a:rPr lang="uk-UA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861048"/>
            <a:ext cx="6910536" cy="1440160"/>
          </a:xfrm>
        </p:spPr>
        <p:txBody>
          <a:bodyPr/>
          <a:lstStyle/>
          <a:p>
            <a:r>
              <a:rPr lang="uk-UA" dirty="0" smtClean="0"/>
              <a:t>Світлана Тунтуєва,</a:t>
            </a:r>
          </a:p>
          <a:p>
            <a:r>
              <a:rPr lang="en-US" dirty="0" smtClean="0">
                <a:hlinkClick r:id="rId2"/>
              </a:rPr>
              <a:t>svetlana.tuntueva@sos-ukraine.org</a:t>
            </a:r>
            <a:endParaRPr lang="en-US" dirty="0" smtClean="0"/>
          </a:p>
          <a:p>
            <a:r>
              <a:rPr lang="en-US" dirty="0"/>
              <a:t>https://www.facebook.com/tuntueva</a:t>
            </a:r>
          </a:p>
        </p:txBody>
      </p:sp>
    </p:spTree>
    <p:extLst>
      <p:ext uri="{BB962C8B-B14F-4D97-AF65-F5344CB8AC3E}">
        <p14:creationId xmlns:p14="http://schemas.microsoft.com/office/powerpoint/2010/main" val="358034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Інтегровані соціальні послуги/інтегрована модель соціального захисту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51384" y="1690688"/>
            <a:ext cx="5468416" cy="4486275"/>
          </a:xfrm>
        </p:spPr>
        <p:txBody>
          <a:bodyPr/>
          <a:lstStyle/>
          <a:p>
            <a:pPr algn="just"/>
            <a:r>
              <a:rPr lang="uk-UA" sz="2600" dirty="0"/>
              <a:t>підхід до комплексного надання соціальних послуг в громаді, який (крім соціального захисту) включає ще й освіту, охорону здоров’я, ювенальну превенцію та інші види послуг, які надаються з метою підвищення соціального добробуту громади та її вразливих громадян.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172200" y="1690688"/>
            <a:ext cx="5468416" cy="4486275"/>
          </a:xfrm>
        </p:spPr>
        <p:txBody>
          <a:bodyPr/>
          <a:lstStyle/>
          <a:p>
            <a:pPr algn="just"/>
            <a:r>
              <a:rPr lang="uk-UA" sz="2400" dirty="0" smtClean="0"/>
              <a:t>Створення належних умов для забезпечення соціального благополуччя мешканців громади, доступності соціальної підтримки, у тому числі соціальних послуг шляхом об'єднання кадрових, матеріальних, фінансових, технологічних ресурсів громади для забезпечення доступу вразливих груп населення до соціальної підтримки, у </a:t>
            </a:r>
            <a:r>
              <a:rPr lang="uk-UA" sz="2400" dirty="0" err="1" smtClean="0"/>
              <a:t>т.ч</a:t>
            </a:r>
            <a:r>
              <a:rPr lang="uk-UA" sz="2400" dirty="0" smtClean="0"/>
              <a:t>. соціальних послуг та покращення її якості.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8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Інтегровані соціальні послуги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599417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67" y="6284937"/>
            <a:ext cx="1512168" cy="32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 континууму послуг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1484784"/>
            <a:ext cx="10515600" cy="4692179"/>
          </a:xfrm>
        </p:spPr>
        <p:txBody>
          <a:bodyPr/>
          <a:lstStyle/>
          <a:p>
            <a:pPr marL="114300" indent="0">
              <a:buNone/>
            </a:pPr>
            <a:r>
              <a:rPr lang="uk-UA" dirty="0" smtClean="0"/>
              <a:t>Тяглість та послідовність послуг із використанням технології ведення випадку, які спрямовані на:</a:t>
            </a:r>
          </a:p>
          <a:p>
            <a:r>
              <a:rPr lang="uk-UA" dirty="0" smtClean="0"/>
              <a:t>Профілактику складних життєвих обставин;</a:t>
            </a:r>
          </a:p>
          <a:p>
            <a:r>
              <a:rPr lang="uk-UA" dirty="0" smtClean="0"/>
              <a:t>Профілактику соціального сирітства;</a:t>
            </a:r>
          </a:p>
          <a:p>
            <a:r>
              <a:rPr lang="uk-UA" dirty="0" smtClean="0"/>
              <a:t>Раннє виявлення сімей з дітьми, які потребують професійного втручання;</a:t>
            </a:r>
          </a:p>
          <a:p>
            <a:r>
              <a:rPr lang="uk-UA" dirty="0" smtClean="0"/>
              <a:t>Визначення потреб сімей з дітьми та надання відповідних послуг;</a:t>
            </a:r>
          </a:p>
          <a:p>
            <a:r>
              <a:rPr lang="uk-UA" dirty="0" smtClean="0"/>
              <a:t>Реінтеграція дітей з інтернатних закладів до біологічних родин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2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цілі </a:t>
            </a:r>
            <a:r>
              <a:rPr lang="ru-RU" dirty="0" smtClean="0"/>
              <a:t>надання </a:t>
            </a:r>
            <a:r>
              <a:rPr lang="ru-RU" dirty="0"/>
              <a:t>соціальних послуг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9776" y="1825625"/>
            <a:ext cx="7274024" cy="3691607"/>
          </a:xfrm>
        </p:spPr>
        <p:txBody>
          <a:bodyPr/>
          <a:lstStyle/>
          <a:p>
            <a:r>
              <a:rPr lang="uk-UA" dirty="0" smtClean="0"/>
              <a:t>профілактика складних життєвих обставин;</a:t>
            </a:r>
          </a:p>
          <a:p>
            <a:r>
              <a:rPr lang="uk-UA" dirty="0" smtClean="0"/>
              <a:t>подолання складних життєвих обставин;</a:t>
            </a:r>
          </a:p>
          <a:p>
            <a:r>
              <a:rPr lang="uk-UA" dirty="0" smtClean="0"/>
              <a:t>мінімізація негативних наслідків складних життєвих обставин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623447"/>
            <a:ext cx="3240360" cy="38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643"/>
          </a:xfrm>
        </p:spPr>
        <p:txBody>
          <a:bodyPr/>
          <a:lstStyle/>
          <a:p>
            <a:r>
              <a:rPr lang="uk-UA" dirty="0" smtClean="0"/>
              <a:t>Інтегровані соціальні послуги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67" y="6284937"/>
            <a:ext cx="1512168" cy="325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68" y="1196752"/>
            <a:ext cx="9577064" cy="508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659"/>
          </a:xfrm>
        </p:spPr>
        <p:txBody>
          <a:bodyPr/>
          <a:lstStyle/>
          <a:p>
            <a:r>
              <a:rPr lang="uk-UA" dirty="0" smtClean="0"/>
              <a:t>Державні/комунальні надавачі соціальних послуг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556792"/>
            <a:ext cx="10515600" cy="4620171"/>
          </a:xfrm>
        </p:spPr>
        <p:txBody>
          <a:bodyPr/>
          <a:lstStyle/>
          <a:p>
            <a:pPr marL="114300" indent="0" algn="just">
              <a:buNone/>
            </a:pP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</a:rPr>
              <a:t>1) установи/заклади надання соціальних послуг (стаціонарні, реабілітаційні, тимчасового перебування);</a:t>
            </a:r>
          </a:p>
          <a:p>
            <a:pPr marL="114300" indent="0" algn="just">
              <a:buNone/>
            </a:pP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</a:rPr>
              <a:t>2) інші установи/заклади соціальної підтримки (обслуговування), у тому числі спеціалізовані служби підтримки осіб, постраждалих від домашнього насильства та насильства за ознакою статі.</a:t>
            </a:r>
          </a:p>
          <a:p>
            <a:pPr marL="114300" indent="0" algn="just">
              <a:buNone/>
            </a:pP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</a:rPr>
              <a:t>З метою оптимізації та комплексного підходу до надання соціальних послуг можуть утворюватися комплексні установи/заклади надання соціальних послуг, структурні або відокремлені (територіальні) підрозділи яких надають різні соціальні послуги різним групам населення.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7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99"/>
      </a:dk2>
      <a:lt2>
        <a:srgbClr val="E7E6E6"/>
      </a:lt2>
      <a:accent1>
        <a:srgbClr val="00ACE9"/>
      </a:accent1>
      <a:accent2>
        <a:srgbClr val="A8DBF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9C522CCE68634090870D133CD70990" ma:contentTypeVersion="14" ma:contentTypeDescription="Create a new document." ma:contentTypeScope="" ma:versionID="62887abd3c973fe1bae08b5520511821">
  <xsd:schema xmlns:xsd="http://www.w3.org/2001/XMLSchema" xmlns:xs="http://www.w3.org/2001/XMLSchema" xmlns:p="http://schemas.microsoft.com/office/2006/metadata/properties" xmlns:ns3="9f274adf-7907-42ef-b666-c4b86f012683" xmlns:ns4="1f1f7c6d-1cad-4e26-85ed-54bf2002ec7b" targetNamespace="http://schemas.microsoft.com/office/2006/metadata/properties" ma:root="true" ma:fieldsID="ed8e8d0aff431c45e8b19d4415b094f4" ns3:_="" ns4:_="">
    <xsd:import namespace="9f274adf-7907-42ef-b666-c4b86f012683"/>
    <xsd:import namespace="1f1f7c6d-1cad-4e26-85ed-54bf2002ec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74adf-7907-42ef-b666-c4b86f0126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f7c6d-1cad-4e26-85ed-54bf2002ec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4990DD-43C1-4778-923D-0AE8436219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05250C-8C32-414E-85A7-474BC517CD5F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1f1f7c6d-1cad-4e26-85ed-54bf2002ec7b"/>
    <ds:schemaRef ds:uri="http://schemas.microsoft.com/office/infopath/2007/PartnerControls"/>
    <ds:schemaRef ds:uri="9f274adf-7907-42ef-b666-c4b86f01268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7ECF742-9027-46E0-BA25-A7FA56F8C2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274adf-7907-42ef-b666-c4b86f012683"/>
    <ds:schemaRef ds:uri="1f1f7c6d-1cad-4e26-85ed-54bf2002ec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1379</Words>
  <Application>Microsoft Office PowerPoint</Application>
  <PresentationFormat>Widescreen</PresentationFormat>
  <Paragraphs>170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Roboto Light</vt:lpstr>
      <vt:lpstr>Calibri</vt:lpstr>
      <vt:lpstr>Arial</vt:lpstr>
      <vt:lpstr>Wingdings</vt:lpstr>
      <vt:lpstr>Roboto</vt:lpstr>
      <vt:lpstr>Times New Roman</vt:lpstr>
      <vt:lpstr>Office Theme</vt:lpstr>
      <vt:lpstr>Надання якісних і доступних соціальних послуг в громаді та міжвідомча взаємодія</vt:lpstr>
      <vt:lpstr>Коло питань для розгляду</vt:lpstr>
      <vt:lpstr>ТОП-10 пріоритетів роботи для розвитку соціальних послуг в громаді</vt:lpstr>
      <vt:lpstr>Інтегровані соціальні послуги/інтегрована модель соціального захисту</vt:lpstr>
      <vt:lpstr>Інтегровані соціальні послуги</vt:lpstr>
      <vt:lpstr>Принцип континууму послуг</vt:lpstr>
      <vt:lpstr>Основні цілі надання соціальних послуг</vt:lpstr>
      <vt:lpstr>Інтегровані соціальні послуги</vt:lpstr>
      <vt:lpstr>Державні/комунальні надавачі соціальних послуг</vt:lpstr>
      <vt:lpstr>Недержавні надавачі соціальних послуг</vt:lpstr>
      <vt:lpstr>Хто надає соціальні послуги?</vt:lpstr>
      <vt:lpstr>Фахівець із соціальної роботи</vt:lpstr>
      <vt:lpstr>Фахівець із соціальної роботи</vt:lpstr>
      <vt:lpstr>Кейс</vt:lpstr>
      <vt:lpstr>Як це спрацювало (5 місяців)</vt:lpstr>
      <vt:lpstr>Ресурси</vt:lpstr>
      <vt:lpstr>Ведення випадку</vt:lpstr>
      <vt:lpstr>Переваги ведення випадку</vt:lpstr>
      <vt:lpstr>Мета ведення випадку</vt:lpstr>
      <vt:lpstr>Завдання ведення випадку</vt:lpstr>
      <vt:lpstr>Етапи ведення випадку</vt:lpstr>
      <vt:lpstr>Алгоритм ведення випадку</vt:lpstr>
      <vt:lpstr>Як підтримати фахівця із соціальної роботи</vt:lpstr>
      <vt:lpstr>Міжвідомча взаємодія</vt:lpstr>
      <vt:lpstr>Принципи міжвідомчої взаємодії</vt:lpstr>
      <vt:lpstr>Цілі міжвідомчої взаємодії</vt:lpstr>
      <vt:lpstr>Завдання міжвідомчої взаємодії</vt:lpstr>
      <vt:lpstr>Порядок підготовки протоколів/порядків</vt:lpstr>
      <vt:lpstr>Інформують відповідно до Порядку/протоколу про виявлені сім'ї з дітьми</vt:lpstr>
      <vt:lpstr>Приклади документів (протоколів, порядків) міжвідомчої взаємодії</vt:lpstr>
      <vt:lpstr>Залученість отримувачів соціальних послуг</vt:lpstr>
      <vt:lpstr>Бережіть і піклуйтеся про себе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Tuntueva Svetlana</cp:lastModifiedBy>
  <cp:revision>85</cp:revision>
  <cp:lastPrinted>2021-11-25T06:58:00Z</cp:lastPrinted>
  <dcterms:modified xsi:type="dcterms:W3CDTF">2021-11-25T08:53:50Z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0x010100FC9C522CCE68634090870D133CD70990</vt:lpwstr>
  </property>
</Properties>
</file>