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313" r:id="rId4"/>
    <p:sldId id="314" r:id="rId5"/>
    <p:sldId id="315" r:id="rId6"/>
    <p:sldId id="316" r:id="rId7"/>
    <p:sldId id="312" r:id="rId8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242" y="-72"/>
      </p:cViewPr>
      <p:guideLst>
        <p:guide orient="horz" pos="2160"/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69B35-4EDF-41A1-92CB-E3B735BBF152}" type="doc">
      <dgm:prSet loTypeId="urn:microsoft.com/office/officeart/2005/8/layout/hierarchy4" loCatId="hierarchy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64828023-E71F-49D0-A4C4-FF2B5800777D}">
      <dgm:prSet/>
      <dgm:spPr/>
      <dgm:t>
        <a:bodyPr/>
        <a:lstStyle/>
        <a:p>
          <a:pPr algn="just" rtl="0"/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Громадяни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повинні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долучатися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 до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прийняття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рішень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 не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лише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 на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виборах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,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це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 -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постійна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співпраця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endParaRPr lang="ru-RU" dirty="0">
            <a:solidFill>
              <a:srgbClr val="0070C0"/>
            </a:solidFill>
            <a:latin typeface="Monotype Corsiva" pitchFamily="66" charset="0"/>
          </a:endParaRPr>
        </a:p>
      </dgm:t>
    </dgm:pt>
    <dgm:pt modelId="{FB9FD9D0-E4B3-435C-A618-99FCB0425FDC}" type="parTrans" cxnId="{8C25952A-96E3-4D6B-A672-505D9557F43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C1F79848-2BF3-414E-A549-ECB576F76330}" type="sibTrans" cxnId="{8C25952A-96E3-4D6B-A672-505D9557F43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39C890-7D2A-4413-94A0-4BAC5368A2C4}">
      <dgm:prSet/>
      <dgm:spPr/>
      <dgm:t>
        <a:bodyPr/>
        <a:lstStyle/>
        <a:p>
          <a:pPr algn="just" rtl="0"/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Країни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різні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, але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всі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можуть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 бути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об'єднані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спільними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пріоритетами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: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включення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 до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прийняття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рішень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,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підвищення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репрезентативності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жінок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,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боротьба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 з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корупцією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, робота над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підвищенням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прозорості</a:t>
          </a:r>
          <a:r>
            <a:rPr lang="ru-RU" b="0" i="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b="0" i="0" dirty="0" err="1" smtClean="0">
              <a:solidFill>
                <a:srgbClr val="0070C0"/>
              </a:solidFill>
              <a:latin typeface="Monotype Corsiva" pitchFamily="66" charset="0"/>
            </a:rPr>
            <a:t>урядів</a:t>
          </a:r>
          <a:endParaRPr lang="ru-RU" dirty="0">
            <a:solidFill>
              <a:srgbClr val="0070C0"/>
            </a:solidFill>
            <a:latin typeface="Monotype Corsiva" pitchFamily="66" charset="0"/>
          </a:endParaRPr>
        </a:p>
      </dgm:t>
    </dgm:pt>
    <dgm:pt modelId="{751E5093-B7F0-4757-8AB1-5BBED70FB278}" type="parTrans" cxnId="{66694450-6129-4BD6-BCE8-CE14B0D419B1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63C5552F-B37A-44DF-A3B7-623D9BFB5712}" type="sibTrans" cxnId="{66694450-6129-4BD6-BCE8-CE14B0D419B1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62ACE713-9790-4258-BC1D-C21E13C0861F}" type="pres">
      <dgm:prSet presAssocID="{E5769B35-4EDF-41A1-92CB-E3B735BBF15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BCFC28-0F3C-48E2-9302-ED2A52C1968B}" type="pres">
      <dgm:prSet presAssocID="{64828023-E71F-49D0-A4C4-FF2B5800777D}" presName="vertOne" presStyleCnt="0"/>
      <dgm:spPr/>
    </dgm:pt>
    <dgm:pt modelId="{F2E7329F-16AA-452F-936E-9355AF353F47}" type="pres">
      <dgm:prSet presAssocID="{64828023-E71F-49D0-A4C4-FF2B5800777D}" presName="txOne" presStyleLbl="node0" presStyleIdx="0" presStyleCnt="2" custLinFactNeighborX="-2364" custLinFactNeighborY="-33489">
        <dgm:presLayoutVars>
          <dgm:chPref val="3"/>
        </dgm:presLayoutVars>
      </dgm:prSet>
      <dgm:spPr/>
    </dgm:pt>
    <dgm:pt modelId="{02C6DA5E-0EEB-4D57-9311-328FE08A48A3}" type="pres">
      <dgm:prSet presAssocID="{64828023-E71F-49D0-A4C4-FF2B5800777D}" presName="horzOne" presStyleCnt="0"/>
      <dgm:spPr/>
    </dgm:pt>
    <dgm:pt modelId="{5151BFE5-3838-4627-9B11-3F2FD9E12766}" type="pres">
      <dgm:prSet presAssocID="{C1F79848-2BF3-414E-A549-ECB576F76330}" presName="sibSpaceOne" presStyleCnt="0"/>
      <dgm:spPr/>
    </dgm:pt>
    <dgm:pt modelId="{4177AA5F-33A7-454A-954A-642CEEBB9BC0}" type="pres">
      <dgm:prSet presAssocID="{7139C890-7D2A-4413-94A0-4BAC5368A2C4}" presName="vertOne" presStyleCnt="0"/>
      <dgm:spPr/>
    </dgm:pt>
    <dgm:pt modelId="{5C7C2211-0A5D-44C0-8E73-7964EDA3821E}" type="pres">
      <dgm:prSet presAssocID="{7139C890-7D2A-4413-94A0-4BAC5368A2C4}" presName="txOne" presStyleLbl="node0" presStyleIdx="1" presStyleCnt="2">
        <dgm:presLayoutVars>
          <dgm:chPref val="3"/>
        </dgm:presLayoutVars>
      </dgm:prSet>
      <dgm:spPr/>
    </dgm:pt>
    <dgm:pt modelId="{C89C811F-5B91-4189-8EF2-89EA2FA51F2B}" type="pres">
      <dgm:prSet presAssocID="{7139C890-7D2A-4413-94A0-4BAC5368A2C4}" presName="horzOne" presStyleCnt="0"/>
      <dgm:spPr/>
    </dgm:pt>
  </dgm:ptLst>
  <dgm:cxnLst>
    <dgm:cxn modelId="{8C25952A-96E3-4D6B-A672-505D9557F43A}" srcId="{E5769B35-4EDF-41A1-92CB-E3B735BBF152}" destId="{64828023-E71F-49D0-A4C4-FF2B5800777D}" srcOrd="0" destOrd="0" parTransId="{FB9FD9D0-E4B3-435C-A618-99FCB0425FDC}" sibTransId="{C1F79848-2BF3-414E-A549-ECB576F76330}"/>
    <dgm:cxn modelId="{4FC06BE5-CE57-4F16-A56F-70A03CDA764F}" type="presOf" srcId="{7139C890-7D2A-4413-94A0-4BAC5368A2C4}" destId="{5C7C2211-0A5D-44C0-8E73-7964EDA3821E}" srcOrd="0" destOrd="0" presId="urn:microsoft.com/office/officeart/2005/8/layout/hierarchy4"/>
    <dgm:cxn modelId="{E4D4B637-62ED-4D92-BEA7-B210BE403914}" type="presOf" srcId="{64828023-E71F-49D0-A4C4-FF2B5800777D}" destId="{F2E7329F-16AA-452F-936E-9355AF353F47}" srcOrd="0" destOrd="0" presId="urn:microsoft.com/office/officeart/2005/8/layout/hierarchy4"/>
    <dgm:cxn modelId="{66694450-6129-4BD6-BCE8-CE14B0D419B1}" srcId="{E5769B35-4EDF-41A1-92CB-E3B735BBF152}" destId="{7139C890-7D2A-4413-94A0-4BAC5368A2C4}" srcOrd="1" destOrd="0" parTransId="{751E5093-B7F0-4757-8AB1-5BBED70FB278}" sibTransId="{63C5552F-B37A-44DF-A3B7-623D9BFB5712}"/>
    <dgm:cxn modelId="{DD7AB4D7-9461-44B6-80AD-4DCEF12270E7}" type="presOf" srcId="{E5769B35-4EDF-41A1-92CB-E3B735BBF152}" destId="{62ACE713-9790-4258-BC1D-C21E13C0861F}" srcOrd="0" destOrd="0" presId="urn:microsoft.com/office/officeart/2005/8/layout/hierarchy4"/>
    <dgm:cxn modelId="{15C8AE8E-2391-427D-9495-5A9AFA6807DB}" type="presParOf" srcId="{62ACE713-9790-4258-BC1D-C21E13C0861F}" destId="{08BCFC28-0F3C-48E2-9302-ED2A52C1968B}" srcOrd="0" destOrd="0" presId="urn:microsoft.com/office/officeart/2005/8/layout/hierarchy4"/>
    <dgm:cxn modelId="{DFD126A2-B118-4010-B71A-1B292C445603}" type="presParOf" srcId="{08BCFC28-0F3C-48E2-9302-ED2A52C1968B}" destId="{F2E7329F-16AA-452F-936E-9355AF353F47}" srcOrd="0" destOrd="0" presId="urn:microsoft.com/office/officeart/2005/8/layout/hierarchy4"/>
    <dgm:cxn modelId="{B3827579-9148-4156-9627-A6B10097FE93}" type="presParOf" srcId="{08BCFC28-0F3C-48E2-9302-ED2A52C1968B}" destId="{02C6DA5E-0EEB-4D57-9311-328FE08A48A3}" srcOrd="1" destOrd="0" presId="urn:microsoft.com/office/officeart/2005/8/layout/hierarchy4"/>
    <dgm:cxn modelId="{59EE1A9F-2EFF-4CFD-86A4-BA223014809C}" type="presParOf" srcId="{62ACE713-9790-4258-BC1D-C21E13C0861F}" destId="{5151BFE5-3838-4627-9B11-3F2FD9E12766}" srcOrd="1" destOrd="0" presId="urn:microsoft.com/office/officeart/2005/8/layout/hierarchy4"/>
    <dgm:cxn modelId="{B671F284-5A80-4B45-A73C-6671454A010B}" type="presParOf" srcId="{62ACE713-9790-4258-BC1D-C21E13C0861F}" destId="{4177AA5F-33A7-454A-954A-642CEEBB9BC0}" srcOrd="2" destOrd="0" presId="urn:microsoft.com/office/officeart/2005/8/layout/hierarchy4"/>
    <dgm:cxn modelId="{02B7DB89-A876-4E9C-A2B0-0BC4755CF9E3}" type="presParOf" srcId="{4177AA5F-33A7-454A-954A-642CEEBB9BC0}" destId="{5C7C2211-0A5D-44C0-8E73-7964EDA3821E}" srcOrd="0" destOrd="0" presId="urn:microsoft.com/office/officeart/2005/8/layout/hierarchy4"/>
    <dgm:cxn modelId="{3E03D316-A449-4D60-9BD6-C0FBB03B2739}" type="presParOf" srcId="{4177AA5F-33A7-454A-954A-642CEEBB9BC0}" destId="{C89C811F-5B91-4189-8EF2-89EA2FA51F2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769B35-4EDF-41A1-92CB-E3B735BBF152}" type="doc">
      <dgm:prSet loTypeId="urn:microsoft.com/office/officeart/2005/8/layout/hierarchy4" loCatId="hierarchy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62ACE713-9790-4258-BC1D-C21E13C0861F}" type="pres">
      <dgm:prSet presAssocID="{E5769B35-4EDF-41A1-92CB-E3B735BBF15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501F890E-07EF-4CE5-8AEC-F14DF4427E02}" type="presOf" srcId="{E5769B35-4EDF-41A1-92CB-E3B735BBF152}" destId="{62ACE713-9790-4258-BC1D-C21E13C0861F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FE7B20-953E-43FF-8935-6F26293A663F}" type="doc">
      <dgm:prSet loTypeId="urn:microsoft.com/office/officeart/2005/8/layout/vList5" loCatId="list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70986B17-AF0D-4A07-B722-42493160AF6C}">
      <dgm:prSet/>
      <dgm:spPr>
        <a:scene3d>
          <a:camera prst="perspectiveContrastingRightFacing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uk-UA" b="1" i="0" dirty="0" smtClean="0">
              <a:solidFill>
                <a:srgbClr val="0070C0"/>
              </a:solidFill>
              <a:latin typeface="Monotype Corsiva" pitchFamily="66" charset="0"/>
            </a:rPr>
            <a:t>20 травня </a:t>
          </a:r>
          <a:r>
            <a:rPr lang="uk-UA" b="0" i="0" dirty="0" smtClean="0">
              <a:solidFill>
                <a:srgbClr val="0070C0"/>
              </a:solidFill>
              <a:latin typeface="Monotype Corsiva" pitchFamily="66" charset="0"/>
            </a:rPr>
            <a:t>– перше засідання оновлено ї Координаційної ради</a:t>
          </a:r>
          <a:endParaRPr lang="ru-RU" dirty="0">
            <a:solidFill>
              <a:srgbClr val="0070C0"/>
            </a:solidFill>
            <a:latin typeface="Monotype Corsiva" pitchFamily="66" charset="0"/>
          </a:endParaRPr>
        </a:p>
      </dgm:t>
    </dgm:pt>
    <dgm:pt modelId="{C5D8D19C-03C9-4831-931B-06CA26ED3290}" type="parTrans" cxnId="{B5963E16-A56B-4206-A9CF-4D9698524CD3}">
      <dgm:prSet/>
      <dgm:spPr/>
      <dgm:t>
        <a:bodyPr/>
        <a:lstStyle/>
        <a:p>
          <a:endParaRPr lang="ru-RU">
            <a:solidFill>
              <a:srgbClr val="0070C0"/>
            </a:solidFill>
            <a:latin typeface="Monotype Corsiva" pitchFamily="66" charset="0"/>
          </a:endParaRPr>
        </a:p>
      </dgm:t>
    </dgm:pt>
    <dgm:pt modelId="{3FD562E2-AE0F-43C5-8C3B-8B45445085DD}" type="sibTrans" cxnId="{B5963E16-A56B-4206-A9CF-4D9698524CD3}">
      <dgm:prSet/>
      <dgm:spPr/>
      <dgm:t>
        <a:bodyPr/>
        <a:lstStyle/>
        <a:p>
          <a:endParaRPr lang="ru-RU">
            <a:solidFill>
              <a:srgbClr val="0070C0"/>
            </a:solidFill>
            <a:latin typeface="Monotype Corsiva" pitchFamily="66" charset="0"/>
          </a:endParaRPr>
        </a:p>
      </dgm:t>
    </dgm:pt>
    <dgm:pt modelId="{2D5FF0B7-6AA2-44E7-84D0-95D48D598A36}">
      <dgm:prSet/>
      <dgm:spPr>
        <a:scene3d>
          <a:camera prst="perspectiveHeroicExtremeLeftFacing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uk-UA" b="1" i="0" dirty="0" smtClean="0">
              <a:solidFill>
                <a:srgbClr val="0070C0"/>
              </a:solidFill>
              <a:latin typeface="Monotype Corsiva" pitchFamily="66" charset="0"/>
            </a:rPr>
            <a:t>7 </a:t>
          </a:r>
          <a:r>
            <a:rPr lang="uk-UA" b="0" i="0" dirty="0" smtClean="0">
              <a:solidFill>
                <a:srgbClr val="0070C0"/>
              </a:solidFill>
              <a:latin typeface="Monotype Corsiva" pitchFamily="66" charset="0"/>
            </a:rPr>
            <a:t>представників громадянського суспільства</a:t>
          </a:r>
          <a:endParaRPr lang="ru-RU" dirty="0">
            <a:solidFill>
              <a:srgbClr val="0070C0"/>
            </a:solidFill>
            <a:latin typeface="Monotype Corsiva" pitchFamily="66" charset="0"/>
          </a:endParaRPr>
        </a:p>
      </dgm:t>
    </dgm:pt>
    <dgm:pt modelId="{B5D69F81-3F4A-4EDE-B276-FF32AE0E4D32}" type="parTrans" cxnId="{00D576BC-259E-4913-9CC6-7BD9CEA25D01}">
      <dgm:prSet/>
      <dgm:spPr/>
      <dgm:t>
        <a:bodyPr/>
        <a:lstStyle/>
        <a:p>
          <a:endParaRPr lang="ru-RU">
            <a:solidFill>
              <a:srgbClr val="0070C0"/>
            </a:solidFill>
            <a:latin typeface="Monotype Corsiva" pitchFamily="66" charset="0"/>
          </a:endParaRPr>
        </a:p>
      </dgm:t>
    </dgm:pt>
    <dgm:pt modelId="{46227F16-15A2-4B61-9A7D-A3C8E42698D5}" type="sibTrans" cxnId="{00D576BC-259E-4913-9CC6-7BD9CEA25D01}">
      <dgm:prSet/>
      <dgm:spPr/>
      <dgm:t>
        <a:bodyPr/>
        <a:lstStyle/>
        <a:p>
          <a:endParaRPr lang="ru-RU">
            <a:solidFill>
              <a:srgbClr val="0070C0"/>
            </a:solidFill>
            <a:latin typeface="Monotype Corsiva" pitchFamily="66" charset="0"/>
          </a:endParaRPr>
        </a:p>
      </dgm:t>
    </dgm:pt>
    <dgm:pt modelId="{90D413A2-4A2F-4718-9E6F-AC473AFCA651}">
      <dgm:prSet/>
      <dgm:spPr>
        <a:scene3d>
          <a:camera prst="perspectiveContrastingRightFacing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uk-UA" b="1" i="0" dirty="0" smtClean="0">
              <a:solidFill>
                <a:srgbClr val="0070C0"/>
              </a:solidFill>
              <a:latin typeface="Monotype Corsiva" pitchFamily="66" charset="0"/>
            </a:rPr>
            <a:t>7 </a:t>
          </a:r>
          <a:r>
            <a:rPr lang="uk-UA" b="0" i="0" dirty="0" smtClean="0">
              <a:solidFill>
                <a:srgbClr val="0070C0"/>
              </a:solidFill>
              <a:latin typeface="Monotype Corsiva" pitchFamily="66" charset="0"/>
            </a:rPr>
            <a:t>представників Уряду</a:t>
          </a:r>
          <a:endParaRPr lang="ru-RU" dirty="0">
            <a:solidFill>
              <a:srgbClr val="0070C0"/>
            </a:solidFill>
            <a:latin typeface="Monotype Corsiva" pitchFamily="66" charset="0"/>
          </a:endParaRPr>
        </a:p>
      </dgm:t>
    </dgm:pt>
    <dgm:pt modelId="{0C235DB7-DA74-4759-9E02-E914005C18C9}" type="parTrans" cxnId="{A93A2AD7-9FA1-4A4F-AA58-2D7671F11492}">
      <dgm:prSet/>
      <dgm:spPr/>
      <dgm:t>
        <a:bodyPr/>
        <a:lstStyle/>
        <a:p>
          <a:endParaRPr lang="ru-RU">
            <a:solidFill>
              <a:srgbClr val="0070C0"/>
            </a:solidFill>
            <a:latin typeface="Monotype Corsiva" pitchFamily="66" charset="0"/>
          </a:endParaRPr>
        </a:p>
      </dgm:t>
    </dgm:pt>
    <dgm:pt modelId="{9B0A58D8-5870-4CEB-A462-24F1623B5B36}" type="sibTrans" cxnId="{A93A2AD7-9FA1-4A4F-AA58-2D7671F11492}">
      <dgm:prSet/>
      <dgm:spPr/>
      <dgm:t>
        <a:bodyPr/>
        <a:lstStyle/>
        <a:p>
          <a:endParaRPr lang="ru-RU">
            <a:solidFill>
              <a:srgbClr val="0070C0"/>
            </a:solidFill>
            <a:latin typeface="Monotype Corsiva" pitchFamily="66" charset="0"/>
          </a:endParaRPr>
        </a:p>
      </dgm:t>
    </dgm:pt>
    <dgm:pt modelId="{70B87A27-7E62-43F2-8DE9-69CE9ED2A7EA}">
      <dgm:prSet/>
      <dgm:spPr>
        <a:scene3d>
          <a:camera prst="perspectiveHeroicExtremeLeftFacing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uk-UA" b="1" i="0" dirty="0" smtClean="0">
              <a:solidFill>
                <a:srgbClr val="0070C0"/>
              </a:solidFill>
              <a:latin typeface="Monotype Corsiva" pitchFamily="66" charset="0"/>
            </a:rPr>
            <a:t>2 </a:t>
          </a:r>
          <a:r>
            <a:rPr lang="uk-UA" b="0" i="0" dirty="0" smtClean="0">
              <a:solidFill>
                <a:srgbClr val="0070C0"/>
              </a:solidFill>
              <a:latin typeface="Monotype Corsiva" pitchFamily="66" charset="0"/>
            </a:rPr>
            <a:t>співголови</a:t>
          </a:r>
          <a:endParaRPr lang="ru-RU" dirty="0">
            <a:solidFill>
              <a:srgbClr val="0070C0"/>
            </a:solidFill>
            <a:latin typeface="Monotype Corsiva" pitchFamily="66" charset="0"/>
          </a:endParaRPr>
        </a:p>
      </dgm:t>
    </dgm:pt>
    <dgm:pt modelId="{8C3F88DA-3157-45DE-A388-E401820FA513}" type="parTrans" cxnId="{30A04E8E-89D0-4D66-8D16-6EA1151FC2EF}">
      <dgm:prSet/>
      <dgm:spPr/>
      <dgm:t>
        <a:bodyPr/>
        <a:lstStyle/>
        <a:p>
          <a:endParaRPr lang="ru-RU">
            <a:solidFill>
              <a:srgbClr val="0070C0"/>
            </a:solidFill>
            <a:latin typeface="Monotype Corsiva" pitchFamily="66" charset="0"/>
          </a:endParaRPr>
        </a:p>
      </dgm:t>
    </dgm:pt>
    <dgm:pt modelId="{D96CAA39-D9B1-450A-B6F2-A37854627116}" type="sibTrans" cxnId="{30A04E8E-89D0-4D66-8D16-6EA1151FC2EF}">
      <dgm:prSet/>
      <dgm:spPr/>
      <dgm:t>
        <a:bodyPr/>
        <a:lstStyle/>
        <a:p>
          <a:endParaRPr lang="ru-RU">
            <a:solidFill>
              <a:srgbClr val="0070C0"/>
            </a:solidFill>
            <a:latin typeface="Monotype Corsiva" pitchFamily="66" charset="0"/>
          </a:endParaRPr>
        </a:p>
      </dgm:t>
    </dgm:pt>
    <dgm:pt modelId="{5446E2E1-7F6B-4C1C-A4B4-8D5A9CF34D54}" type="pres">
      <dgm:prSet presAssocID="{C8FE7B20-953E-43FF-8935-6F26293A663F}" presName="Name0" presStyleCnt="0">
        <dgm:presLayoutVars>
          <dgm:dir/>
          <dgm:animLvl val="lvl"/>
          <dgm:resizeHandles val="exact"/>
        </dgm:presLayoutVars>
      </dgm:prSet>
      <dgm:spPr/>
    </dgm:pt>
    <dgm:pt modelId="{3D2C0625-7345-4CD5-BE76-9CB3EA2C93D7}" type="pres">
      <dgm:prSet presAssocID="{70986B17-AF0D-4A07-B722-42493160AF6C}" presName="linNode" presStyleCnt="0"/>
      <dgm:spPr/>
    </dgm:pt>
    <dgm:pt modelId="{6D80EA8E-9C51-4920-9E78-9E4C54AECB41}" type="pres">
      <dgm:prSet presAssocID="{70986B17-AF0D-4A07-B722-42493160AF6C}" presName="parentText" presStyleLbl="node1" presStyleIdx="0" presStyleCnt="4" custLinFactX="-4634" custLinFactNeighborX="-100000" custLinFactNeighborY="-470">
        <dgm:presLayoutVars>
          <dgm:chMax val="1"/>
          <dgm:bulletEnabled val="1"/>
        </dgm:presLayoutVars>
      </dgm:prSet>
      <dgm:spPr/>
    </dgm:pt>
    <dgm:pt modelId="{E9C41E0B-5E48-4C10-BA14-F13ACACBFCAA}" type="pres">
      <dgm:prSet presAssocID="{3FD562E2-AE0F-43C5-8C3B-8B45445085DD}" presName="sp" presStyleCnt="0"/>
      <dgm:spPr/>
    </dgm:pt>
    <dgm:pt modelId="{C3A05F12-475E-4E5C-A958-78BC24B648E1}" type="pres">
      <dgm:prSet presAssocID="{2D5FF0B7-6AA2-44E7-84D0-95D48D598A36}" presName="linNode" presStyleCnt="0"/>
      <dgm:spPr/>
    </dgm:pt>
    <dgm:pt modelId="{A362CD9B-058E-4BD2-B839-FFCCB63081E7}" type="pres">
      <dgm:prSet presAssocID="{2D5FF0B7-6AA2-44E7-84D0-95D48D598A36}" presName="parentText" presStyleLbl="node1" presStyleIdx="1" presStyleCnt="4" custLinFactY="-42611" custLinFactNeighborX="86713" custLinFactNeighborY="-100000">
        <dgm:presLayoutVars>
          <dgm:chMax val="1"/>
          <dgm:bulletEnabled val="1"/>
        </dgm:presLayoutVars>
      </dgm:prSet>
      <dgm:spPr/>
    </dgm:pt>
    <dgm:pt modelId="{E91500B4-B6F1-4040-8945-4E4D1292A1F9}" type="pres">
      <dgm:prSet presAssocID="{46227F16-15A2-4B61-9A7D-A3C8E42698D5}" presName="sp" presStyleCnt="0"/>
      <dgm:spPr/>
    </dgm:pt>
    <dgm:pt modelId="{44617984-D10B-4EAD-8DEA-5F1F76815577}" type="pres">
      <dgm:prSet presAssocID="{90D413A2-4A2F-4718-9E6F-AC473AFCA651}" presName="linNode" presStyleCnt="0"/>
      <dgm:spPr/>
    </dgm:pt>
    <dgm:pt modelId="{11670E05-1108-4355-AF76-51FB1CAB0DB9}" type="pres">
      <dgm:prSet presAssocID="{90D413A2-4A2F-4718-9E6F-AC473AFCA651}" presName="parentText" presStyleLbl="node1" presStyleIdx="2" presStyleCnt="4" custLinFactNeighborX="-82843" custLinFactNeighborY="44704">
        <dgm:presLayoutVars>
          <dgm:chMax val="1"/>
          <dgm:bulletEnabled val="1"/>
        </dgm:presLayoutVars>
      </dgm:prSet>
      <dgm:spPr/>
    </dgm:pt>
    <dgm:pt modelId="{5952729A-B6C4-47F2-AE02-1B25655D4E1B}" type="pres">
      <dgm:prSet presAssocID="{9B0A58D8-5870-4CEB-A462-24F1623B5B36}" presName="sp" presStyleCnt="0"/>
      <dgm:spPr/>
    </dgm:pt>
    <dgm:pt modelId="{93E2AB99-0D79-4DF2-85B9-CC32576552E0}" type="pres">
      <dgm:prSet presAssocID="{70B87A27-7E62-43F2-8DE9-69CE9ED2A7EA}" presName="linNode" presStyleCnt="0"/>
      <dgm:spPr/>
    </dgm:pt>
    <dgm:pt modelId="{2B4AAAF8-4402-46AE-8182-C54EC6486EC4}" type="pres">
      <dgm:prSet presAssocID="{70B87A27-7E62-43F2-8DE9-69CE9ED2A7EA}" presName="parentText" presStyleLbl="node1" presStyleIdx="3" presStyleCnt="4" custLinFactNeighborX="84003" custLinFactNeighborY="-72624">
        <dgm:presLayoutVars>
          <dgm:chMax val="1"/>
          <dgm:bulletEnabled val="1"/>
        </dgm:presLayoutVars>
      </dgm:prSet>
      <dgm:spPr/>
    </dgm:pt>
  </dgm:ptLst>
  <dgm:cxnLst>
    <dgm:cxn modelId="{A93A2AD7-9FA1-4A4F-AA58-2D7671F11492}" srcId="{C8FE7B20-953E-43FF-8935-6F26293A663F}" destId="{90D413A2-4A2F-4718-9E6F-AC473AFCA651}" srcOrd="2" destOrd="0" parTransId="{0C235DB7-DA74-4759-9E02-E914005C18C9}" sibTransId="{9B0A58D8-5870-4CEB-A462-24F1623B5B36}"/>
    <dgm:cxn modelId="{9B0A9583-F13B-4CC1-A682-7CC6C81E9017}" type="presOf" srcId="{70B87A27-7E62-43F2-8DE9-69CE9ED2A7EA}" destId="{2B4AAAF8-4402-46AE-8182-C54EC6486EC4}" srcOrd="0" destOrd="0" presId="urn:microsoft.com/office/officeart/2005/8/layout/vList5"/>
    <dgm:cxn modelId="{30A04E8E-89D0-4D66-8D16-6EA1151FC2EF}" srcId="{C8FE7B20-953E-43FF-8935-6F26293A663F}" destId="{70B87A27-7E62-43F2-8DE9-69CE9ED2A7EA}" srcOrd="3" destOrd="0" parTransId="{8C3F88DA-3157-45DE-A388-E401820FA513}" sibTransId="{D96CAA39-D9B1-450A-B6F2-A37854627116}"/>
    <dgm:cxn modelId="{00D576BC-259E-4913-9CC6-7BD9CEA25D01}" srcId="{C8FE7B20-953E-43FF-8935-6F26293A663F}" destId="{2D5FF0B7-6AA2-44E7-84D0-95D48D598A36}" srcOrd="1" destOrd="0" parTransId="{B5D69F81-3F4A-4EDE-B276-FF32AE0E4D32}" sibTransId="{46227F16-15A2-4B61-9A7D-A3C8E42698D5}"/>
    <dgm:cxn modelId="{A0600726-AFE4-4B8B-B271-D07E5DE6B509}" type="presOf" srcId="{70986B17-AF0D-4A07-B722-42493160AF6C}" destId="{6D80EA8E-9C51-4920-9E78-9E4C54AECB41}" srcOrd="0" destOrd="0" presId="urn:microsoft.com/office/officeart/2005/8/layout/vList5"/>
    <dgm:cxn modelId="{910DB1F7-82B5-47EA-8B82-31736F4C9B87}" type="presOf" srcId="{90D413A2-4A2F-4718-9E6F-AC473AFCA651}" destId="{11670E05-1108-4355-AF76-51FB1CAB0DB9}" srcOrd="0" destOrd="0" presId="urn:microsoft.com/office/officeart/2005/8/layout/vList5"/>
    <dgm:cxn modelId="{E5D492C1-DB94-4065-97D5-6452C2E07506}" type="presOf" srcId="{C8FE7B20-953E-43FF-8935-6F26293A663F}" destId="{5446E2E1-7F6B-4C1C-A4B4-8D5A9CF34D54}" srcOrd="0" destOrd="0" presId="urn:microsoft.com/office/officeart/2005/8/layout/vList5"/>
    <dgm:cxn modelId="{B5963E16-A56B-4206-A9CF-4D9698524CD3}" srcId="{C8FE7B20-953E-43FF-8935-6F26293A663F}" destId="{70986B17-AF0D-4A07-B722-42493160AF6C}" srcOrd="0" destOrd="0" parTransId="{C5D8D19C-03C9-4831-931B-06CA26ED3290}" sibTransId="{3FD562E2-AE0F-43C5-8C3B-8B45445085DD}"/>
    <dgm:cxn modelId="{D4B7232C-AFC6-40A4-9DB9-5438AAA14F44}" type="presOf" srcId="{2D5FF0B7-6AA2-44E7-84D0-95D48D598A36}" destId="{A362CD9B-058E-4BD2-B839-FFCCB63081E7}" srcOrd="0" destOrd="0" presId="urn:microsoft.com/office/officeart/2005/8/layout/vList5"/>
    <dgm:cxn modelId="{C434D5E3-3D18-4F22-9744-B3D40DED8153}" type="presParOf" srcId="{5446E2E1-7F6B-4C1C-A4B4-8D5A9CF34D54}" destId="{3D2C0625-7345-4CD5-BE76-9CB3EA2C93D7}" srcOrd="0" destOrd="0" presId="urn:microsoft.com/office/officeart/2005/8/layout/vList5"/>
    <dgm:cxn modelId="{6F112143-2BE8-4966-8C5A-A33EEFF35943}" type="presParOf" srcId="{3D2C0625-7345-4CD5-BE76-9CB3EA2C93D7}" destId="{6D80EA8E-9C51-4920-9E78-9E4C54AECB41}" srcOrd="0" destOrd="0" presId="urn:microsoft.com/office/officeart/2005/8/layout/vList5"/>
    <dgm:cxn modelId="{056DAF7C-8193-47B7-9A27-CF945E613208}" type="presParOf" srcId="{5446E2E1-7F6B-4C1C-A4B4-8D5A9CF34D54}" destId="{E9C41E0B-5E48-4C10-BA14-F13ACACBFCAA}" srcOrd="1" destOrd="0" presId="urn:microsoft.com/office/officeart/2005/8/layout/vList5"/>
    <dgm:cxn modelId="{D7E60A33-C09F-41FC-9846-9A2EA89F9589}" type="presParOf" srcId="{5446E2E1-7F6B-4C1C-A4B4-8D5A9CF34D54}" destId="{C3A05F12-475E-4E5C-A958-78BC24B648E1}" srcOrd="2" destOrd="0" presId="urn:microsoft.com/office/officeart/2005/8/layout/vList5"/>
    <dgm:cxn modelId="{F4210C2F-C0B4-4E8E-B09C-2AD5BA8737B8}" type="presParOf" srcId="{C3A05F12-475E-4E5C-A958-78BC24B648E1}" destId="{A362CD9B-058E-4BD2-B839-FFCCB63081E7}" srcOrd="0" destOrd="0" presId="urn:microsoft.com/office/officeart/2005/8/layout/vList5"/>
    <dgm:cxn modelId="{51B285BB-E503-4F24-A3B6-6F5BE3230265}" type="presParOf" srcId="{5446E2E1-7F6B-4C1C-A4B4-8D5A9CF34D54}" destId="{E91500B4-B6F1-4040-8945-4E4D1292A1F9}" srcOrd="3" destOrd="0" presId="urn:microsoft.com/office/officeart/2005/8/layout/vList5"/>
    <dgm:cxn modelId="{7EA0C6AA-F64D-4C2B-807C-3303AE87D9C2}" type="presParOf" srcId="{5446E2E1-7F6B-4C1C-A4B4-8D5A9CF34D54}" destId="{44617984-D10B-4EAD-8DEA-5F1F76815577}" srcOrd="4" destOrd="0" presId="urn:microsoft.com/office/officeart/2005/8/layout/vList5"/>
    <dgm:cxn modelId="{49EBE252-C58F-4B57-8469-6A533214B73B}" type="presParOf" srcId="{44617984-D10B-4EAD-8DEA-5F1F76815577}" destId="{11670E05-1108-4355-AF76-51FB1CAB0DB9}" srcOrd="0" destOrd="0" presId="urn:microsoft.com/office/officeart/2005/8/layout/vList5"/>
    <dgm:cxn modelId="{1E329D7F-DA38-41F1-9E29-9091B8F06775}" type="presParOf" srcId="{5446E2E1-7F6B-4C1C-A4B4-8D5A9CF34D54}" destId="{5952729A-B6C4-47F2-AE02-1B25655D4E1B}" srcOrd="5" destOrd="0" presId="urn:microsoft.com/office/officeart/2005/8/layout/vList5"/>
    <dgm:cxn modelId="{69A02B13-314C-43AC-9131-80348A497C60}" type="presParOf" srcId="{5446E2E1-7F6B-4C1C-A4B4-8D5A9CF34D54}" destId="{93E2AB99-0D79-4DF2-85B9-CC32576552E0}" srcOrd="6" destOrd="0" presId="urn:microsoft.com/office/officeart/2005/8/layout/vList5"/>
    <dgm:cxn modelId="{DD23CCF9-0E55-47F7-80C6-DB1549D06049}" type="presParOf" srcId="{93E2AB99-0D79-4DF2-85B9-CC32576552E0}" destId="{2B4AAAF8-4402-46AE-8182-C54EC6486EC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769B35-4EDF-41A1-92CB-E3B735BBF152}" type="doc">
      <dgm:prSet loTypeId="urn:microsoft.com/office/officeart/2005/8/layout/hierarchy4" loCatId="hierarchy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62ACE713-9790-4258-BC1D-C21E13C0861F}" type="pres">
      <dgm:prSet presAssocID="{E5769B35-4EDF-41A1-92CB-E3B735BBF15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5D1ECE0D-8D84-4727-9295-D9941D810F91}" type="presOf" srcId="{E5769B35-4EDF-41A1-92CB-E3B735BBF152}" destId="{62ACE713-9790-4258-BC1D-C21E13C0861F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769B35-4EDF-41A1-92CB-E3B735BBF152}" type="doc">
      <dgm:prSet loTypeId="urn:microsoft.com/office/officeart/2005/8/layout/hierarchy4" loCatId="hierarchy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62ACE713-9790-4258-BC1D-C21E13C0861F}" type="pres">
      <dgm:prSet presAssocID="{E5769B35-4EDF-41A1-92CB-E3B735BBF15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518500D4-182E-4570-92DE-88E2E19C346C}" type="presOf" srcId="{E5769B35-4EDF-41A1-92CB-E3B735BBF152}" destId="{62ACE713-9790-4258-BC1D-C21E13C0861F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C3C017-CA72-4681-946F-FBB1F734B2E3}" type="doc">
      <dgm:prSet loTypeId="urn:microsoft.com/office/officeart/2005/8/layout/default" loCatId="list" qsTypeId="urn:microsoft.com/office/officeart/2005/8/quickstyle/3d5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8512DBBB-0693-47B6-B31F-FC0CFF29F3D9}">
      <dgm:prSet phldrT="[Текст]"/>
      <dgm:spPr/>
      <dgm:t>
        <a:bodyPr/>
        <a:lstStyle/>
        <a:p>
          <a:r>
            <a:rPr lang="uk-UA" i="0" dirty="0" smtClean="0">
              <a:latin typeface="Monotype Corsiva" pitchFamily="66" charset="0"/>
            </a:rPr>
            <a:t> Опитування</a:t>
          </a:r>
          <a:endParaRPr lang="ru-RU" i="0" dirty="0">
            <a:latin typeface="Monotype Corsiva" pitchFamily="66" charset="0"/>
          </a:endParaRPr>
        </a:p>
      </dgm:t>
    </dgm:pt>
    <dgm:pt modelId="{7AEC662A-468E-4996-80F9-38F0617B7AD7}" type="parTrans" cxnId="{EE4F8FE5-905F-4AEA-ADA1-12DB83935D10}">
      <dgm:prSet/>
      <dgm:spPr/>
      <dgm:t>
        <a:bodyPr/>
        <a:lstStyle/>
        <a:p>
          <a:endParaRPr lang="ru-RU"/>
        </a:p>
      </dgm:t>
    </dgm:pt>
    <dgm:pt modelId="{B6157CE2-E97B-422C-B18A-BD74C0FEB04E}" type="sibTrans" cxnId="{EE4F8FE5-905F-4AEA-ADA1-12DB83935D10}">
      <dgm:prSet/>
      <dgm:spPr/>
      <dgm:t>
        <a:bodyPr/>
        <a:lstStyle/>
        <a:p>
          <a:endParaRPr lang="ru-RU"/>
        </a:p>
      </dgm:t>
    </dgm:pt>
    <dgm:pt modelId="{63B40004-F142-4A82-BB98-856DE5B4AB5A}">
      <dgm:prSet phldrT="[Текст]"/>
      <dgm:spPr/>
      <dgm:t>
        <a:bodyPr/>
        <a:lstStyle/>
        <a:p>
          <a:r>
            <a:rPr lang="uk-UA" dirty="0" err="1" smtClean="0">
              <a:latin typeface="Monotype Corsiva" pitchFamily="66" charset="0"/>
            </a:rPr>
            <a:t>Онлайн</a:t>
          </a:r>
          <a:r>
            <a:rPr lang="uk-UA" dirty="0" smtClean="0">
              <a:latin typeface="Monotype Corsiva" pitchFamily="66" charset="0"/>
            </a:rPr>
            <a:t> зустрічі за напрямками</a:t>
          </a:r>
          <a:endParaRPr lang="ru-RU" dirty="0">
            <a:latin typeface="Monotype Corsiva" pitchFamily="66" charset="0"/>
          </a:endParaRPr>
        </a:p>
      </dgm:t>
    </dgm:pt>
    <dgm:pt modelId="{773ACE34-5B21-4294-A9D5-37B63322584B}" type="parTrans" cxnId="{00D69E2C-CA0D-4805-84ED-AA7C05D3C64C}">
      <dgm:prSet/>
      <dgm:spPr/>
      <dgm:t>
        <a:bodyPr/>
        <a:lstStyle/>
        <a:p>
          <a:endParaRPr lang="ru-RU"/>
        </a:p>
      </dgm:t>
    </dgm:pt>
    <dgm:pt modelId="{2125F35F-B825-4696-B5AF-A4148C4AE380}" type="sibTrans" cxnId="{00D69E2C-CA0D-4805-84ED-AA7C05D3C64C}">
      <dgm:prSet/>
      <dgm:spPr/>
      <dgm:t>
        <a:bodyPr/>
        <a:lstStyle/>
        <a:p>
          <a:endParaRPr lang="ru-RU"/>
        </a:p>
      </dgm:t>
    </dgm:pt>
    <dgm:pt modelId="{7B1D1D93-F5AD-468E-8B6D-667C937467BB}">
      <dgm:prSet phldrT="[Текст]"/>
      <dgm:spPr/>
      <dgm:t>
        <a:bodyPr/>
        <a:lstStyle/>
        <a:p>
          <a:r>
            <a:rPr lang="uk-UA" dirty="0" smtClean="0">
              <a:latin typeface="Monotype Corsiva" pitchFamily="66" charset="0"/>
            </a:rPr>
            <a:t>Обмін електронними листами</a:t>
          </a:r>
          <a:endParaRPr lang="ru-RU" dirty="0">
            <a:latin typeface="Monotype Corsiva" pitchFamily="66" charset="0"/>
          </a:endParaRPr>
        </a:p>
      </dgm:t>
    </dgm:pt>
    <dgm:pt modelId="{B7319B7A-0974-42B9-8A5D-FAF31AC80D16}" type="parTrans" cxnId="{712E788B-B19D-48FD-BBBA-B1CBA80DAE00}">
      <dgm:prSet/>
      <dgm:spPr/>
      <dgm:t>
        <a:bodyPr/>
        <a:lstStyle/>
        <a:p>
          <a:endParaRPr lang="ru-RU"/>
        </a:p>
      </dgm:t>
    </dgm:pt>
    <dgm:pt modelId="{23B9A508-D3AF-42D7-BCB5-7B28E57864FA}" type="sibTrans" cxnId="{712E788B-B19D-48FD-BBBA-B1CBA80DAE00}">
      <dgm:prSet/>
      <dgm:spPr/>
      <dgm:t>
        <a:bodyPr/>
        <a:lstStyle/>
        <a:p>
          <a:endParaRPr lang="ru-RU"/>
        </a:p>
      </dgm:t>
    </dgm:pt>
    <dgm:pt modelId="{D45B8CDF-8FCF-4008-809A-50DFC0587915}">
      <dgm:prSet phldrT="[Текст]"/>
      <dgm:spPr/>
      <dgm:t>
        <a:bodyPr/>
        <a:lstStyle/>
        <a:p>
          <a:r>
            <a:rPr lang="uk-UA" dirty="0" smtClean="0">
              <a:latin typeface="Monotype Corsiva" pitchFamily="66" charset="0"/>
            </a:rPr>
            <a:t>…</a:t>
          </a:r>
          <a:endParaRPr lang="ru-RU" dirty="0">
            <a:latin typeface="Monotype Corsiva" pitchFamily="66" charset="0"/>
          </a:endParaRPr>
        </a:p>
      </dgm:t>
    </dgm:pt>
    <dgm:pt modelId="{F36FBD1D-9344-41D7-A8B8-FC8563148AB7}" type="parTrans" cxnId="{1E7BDBB8-2B88-4679-9FD6-B9B1D78E7C61}">
      <dgm:prSet/>
      <dgm:spPr/>
      <dgm:t>
        <a:bodyPr/>
        <a:lstStyle/>
        <a:p>
          <a:endParaRPr lang="ru-RU"/>
        </a:p>
      </dgm:t>
    </dgm:pt>
    <dgm:pt modelId="{2E2B26A9-1FBA-4619-9B24-5DC6C9350A2A}" type="sibTrans" cxnId="{1E7BDBB8-2B88-4679-9FD6-B9B1D78E7C61}">
      <dgm:prSet/>
      <dgm:spPr/>
      <dgm:t>
        <a:bodyPr/>
        <a:lstStyle/>
        <a:p>
          <a:endParaRPr lang="ru-RU"/>
        </a:p>
      </dgm:t>
    </dgm:pt>
    <dgm:pt modelId="{92C2796F-CC84-4F63-883B-C49263AF444A}" type="pres">
      <dgm:prSet presAssocID="{6DC3C017-CA72-4681-946F-FBB1F734B2E3}" presName="diagram" presStyleCnt="0">
        <dgm:presLayoutVars>
          <dgm:dir/>
          <dgm:resizeHandles val="exact"/>
        </dgm:presLayoutVars>
      </dgm:prSet>
      <dgm:spPr/>
    </dgm:pt>
    <dgm:pt modelId="{02CC5138-2E0E-4FA3-922B-E00C60695D68}" type="pres">
      <dgm:prSet presAssocID="{8512DBBB-0693-47B6-B31F-FC0CFF29F3D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7FBDE-BFF4-4C47-ACA5-9CC47CB9AB12}" type="pres">
      <dgm:prSet presAssocID="{B6157CE2-E97B-422C-B18A-BD74C0FEB04E}" presName="sibTrans" presStyleCnt="0"/>
      <dgm:spPr/>
    </dgm:pt>
    <dgm:pt modelId="{0B52771C-E214-421C-A7F6-A52D27CBE9A0}" type="pres">
      <dgm:prSet presAssocID="{63B40004-F142-4A82-BB98-856DE5B4AB5A}" presName="node" presStyleLbl="node1" presStyleIdx="1" presStyleCnt="4">
        <dgm:presLayoutVars>
          <dgm:bulletEnabled val="1"/>
        </dgm:presLayoutVars>
      </dgm:prSet>
      <dgm:spPr/>
    </dgm:pt>
    <dgm:pt modelId="{C515927D-D765-4215-BFAB-A8B39069273B}" type="pres">
      <dgm:prSet presAssocID="{2125F35F-B825-4696-B5AF-A4148C4AE380}" presName="sibTrans" presStyleCnt="0"/>
      <dgm:spPr/>
    </dgm:pt>
    <dgm:pt modelId="{582A81A7-4FF5-41AD-B00D-35849DC5D789}" type="pres">
      <dgm:prSet presAssocID="{7B1D1D93-F5AD-468E-8B6D-667C937467BB}" presName="node" presStyleLbl="node1" presStyleIdx="2" presStyleCnt="4">
        <dgm:presLayoutVars>
          <dgm:bulletEnabled val="1"/>
        </dgm:presLayoutVars>
      </dgm:prSet>
      <dgm:spPr/>
    </dgm:pt>
    <dgm:pt modelId="{293C8B82-8217-4790-9CF3-18BDE54C5D7C}" type="pres">
      <dgm:prSet presAssocID="{23B9A508-D3AF-42D7-BCB5-7B28E57864FA}" presName="sibTrans" presStyleCnt="0"/>
      <dgm:spPr/>
    </dgm:pt>
    <dgm:pt modelId="{3823CB51-FC19-48D3-9656-D4C4CE0EC5C9}" type="pres">
      <dgm:prSet presAssocID="{D45B8CDF-8FCF-4008-809A-50DFC0587915}" presName="node" presStyleLbl="node1" presStyleIdx="3" presStyleCnt="4">
        <dgm:presLayoutVars>
          <dgm:bulletEnabled val="1"/>
        </dgm:presLayoutVars>
      </dgm:prSet>
      <dgm:spPr/>
    </dgm:pt>
  </dgm:ptLst>
  <dgm:cxnLst>
    <dgm:cxn modelId="{2278EB54-C77B-494A-8D41-26F9262BF5C2}" type="presOf" srcId="{7B1D1D93-F5AD-468E-8B6D-667C937467BB}" destId="{582A81A7-4FF5-41AD-B00D-35849DC5D789}" srcOrd="0" destOrd="0" presId="urn:microsoft.com/office/officeart/2005/8/layout/default"/>
    <dgm:cxn modelId="{00D69E2C-CA0D-4805-84ED-AA7C05D3C64C}" srcId="{6DC3C017-CA72-4681-946F-FBB1F734B2E3}" destId="{63B40004-F142-4A82-BB98-856DE5B4AB5A}" srcOrd="1" destOrd="0" parTransId="{773ACE34-5B21-4294-A9D5-37B63322584B}" sibTransId="{2125F35F-B825-4696-B5AF-A4148C4AE380}"/>
    <dgm:cxn modelId="{712E788B-B19D-48FD-BBBA-B1CBA80DAE00}" srcId="{6DC3C017-CA72-4681-946F-FBB1F734B2E3}" destId="{7B1D1D93-F5AD-468E-8B6D-667C937467BB}" srcOrd="2" destOrd="0" parTransId="{B7319B7A-0974-42B9-8A5D-FAF31AC80D16}" sibTransId="{23B9A508-D3AF-42D7-BCB5-7B28E57864FA}"/>
    <dgm:cxn modelId="{0FF53D2E-1620-4337-AF88-60F571DAED9A}" type="presOf" srcId="{6DC3C017-CA72-4681-946F-FBB1F734B2E3}" destId="{92C2796F-CC84-4F63-883B-C49263AF444A}" srcOrd="0" destOrd="0" presId="urn:microsoft.com/office/officeart/2005/8/layout/default"/>
    <dgm:cxn modelId="{14687B62-5E41-4B0F-AB7D-09AC1D92CC78}" type="presOf" srcId="{63B40004-F142-4A82-BB98-856DE5B4AB5A}" destId="{0B52771C-E214-421C-A7F6-A52D27CBE9A0}" srcOrd="0" destOrd="0" presId="urn:microsoft.com/office/officeart/2005/8/layout/default"/>
    <dgm:cxn modelId="{4EAF8BDC-E3DF-48FA-BBA8-A238FAAA278B}" type="presOf" srcId="{8512DBBB-0693-47B6-B31F-FC0CFF29F3D9}" destId="{02CC5138-2E0E-4FA3-922B-E00C60695D68}" srcOrd="0" destOrd="0" presId="urn:microsoft.com/office/officeart/2005/8/layout/default"/>
    <dgm:cxn modelId="{50741AD2-8DFC-4D70-A0C9-D7D2262B7070}" type="presOf" srcId="{D45B8CDF-8FCF-4008-809A-50DFC0587915}" destId="{3823CB51-FC19-48D3-9656-D4C4CE0EC5C9}" srcOrd="0" destOrd="0" presId="urn:microsoft.com/office/officeart/2005/8/layout/default"/>
    <dgm:cxn modelId="{EE4F8FE5-905F-4AEA-ADA1-12DB83935D10}" srcId="{6DC3C017-CA72-4681-946F-FBB1F734B2E3}" destId="{8512DBBB-0693-47B6-B31F-FC0CFF29F3D9}" srcOrd="0" destOrd="0" parTransId="{7AEC662A-468E-4996-80F9-38F0617B7AD7}" sibTransId="{B6157CE2-E97B-422C-B18A-BD74C0FEB04E}"/>
    <dgm:cxn modelId="{1E7BDBB8-2B88-4679-9FD6-B9B1D78E7C61}" srcId="{6DC3C017-CA72-4681-946F-FBB1F734B2E3}" destId="{D45B8CDF-8FCF-4008-809A-50DFC0587915}" srcOrd="3" destOrd="0" parTransId="{F36FBD1D-9344-41D7-A8B8-FC8563148AB7}" sibTransId="{2E2B26A9-1FBA-4619-9B24-5DC6C9350A2A}"/>
    <dgm:cxn modelId="{E009E075-252A-464D-A522-6512AB4E3102}" type="presParOf" srcId="{92C2796F-CC84-4F63-883B-C49263AF444A}" destId="{02CC5138-2E0E-4FA3-922B-E00C60695D68}" srcOrd="0" destOrd="0" presId="urn:microsoft.com/office/officeart/2005/8/layout/default"/>
    <dgm:cxn modelId="{6898C66C-A235-48C9-B16D-9B9D82EADD9E}" type="presParOf" srcId="{92C2796F-CC84-4F63-883B-C49263AF444A}" destId="{22F7FBDE-BFF4-4C47-ACA5-9CC47CB9AB12}" srcOrd="1" destOrd="0" presId="urn:microsoft.com/office/officeart/2005/8/layout/default"/>
    <dgm:cxn modelId="{3481BDDF-2DAC-4E70-9875-70702740EBFB}" type="presParOf" srcId="{92C2796F-CC84-4F63-883B-C49263AF444A}" destId="{0B52771C-E214-421C-A7F6-A52D27CBE9A0}" srcOrd="2" destOrd="0" presId="urn:microsoft.com/office/officeart/2005/8/layout/default"/>
    <dgm:cxn modelId="{819E58EF-9B15-4181-A37B-4167E44C9771}" type="presParOf" srcId="{92C2796F-CC84-4F63-883B-C49263AF444A}" destId="{C515927D-D765-4215-BFAB-A8B39069273B}" srcOrd="3" destOrd="0" presId="urn:microsoft.com/office/officeart/2005/8/layout/default"/>
    <dgm:cxn modelId="{A1E1B943-8EF7-4405-B215-EC25C6C17004}" type="presParOf" srcId="{92C2796F-CC84-4F63-883B-C49263AF444A}" destId="{582A81A7-4FF5-41AD-B00D-35849DC5D789}" srcOrd="4" destOrd="0" presId="urn:microsoft.com/office/officeart/2005/8/layout/default"/>
    <dgm:cxn modelId="{235FEBF0-78BC-4768-A741-1A5283C00D5D}" type="presParOf" srcId="{92C2796F-CC84-4F63-883B-C49263AF444A}" destId="{293C8B82-8217-4790-9CF3-18BDE54C5D7C}" srcOrd="5" destOrd="0" presId="urn:microsoft.com/office/officeart/2005/8/layout/default"/>
    <dgm:cxn modelId="{3A511315-7ED8-4D11-A3ED-AA47B7B4E22A}" type="presParOf" srcId="{92C2796F-CC84-4F63-883B-C49263AF444A}" destId="{3823CB51-FC19-48D3-9656-D4C4CE0EC5C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7329F-16AA-452F-936E-9355AF353F47}">
      <dsp:nvSpPr>
        <dsp:cNvPr id="0" name=""/>
        <dsp:cNvSpPr/>
      </dsp:nvSpPr>
      <dsp:spPr>
        <a:xfrm>
          <a:off x="0" y="0"/>
          <a:ext cx="4159836" cy="1938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Громадяни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повинні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долучатися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 до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прийняття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рішень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 не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лише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 на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виборах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,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це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 -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постійна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співпраця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endParaRPr lang="ru-RU" sz="2100" kern="1200" dirty="0">
            <a:solidFill>
              <a:srgbClr val="0070C0"/>
            </a:solidFill>
            <a:latin typeface="Monotype Corsiva" pitchFamily="66" charset="0"/>
          </a:endParaRPr>
        </a:p>
      </dsp:txBody>
      <dsp:txXfrm>
        <a:off x="56791" y="56791"/>
        <a:ext cx="4046254" cy="1825410"/>
      </dsp:txXfrm>
    </dsp:sp>
    <dsp:sp modelId="{5C7C2211-0A5D-44C0-8E73-7964EDA3821E}">
      <dsp:nvSpPr>
        <dsp:cNvPr id="0" name=""/>
        <dsp:cNvSpPr/>
      </dsp:nvSpPr>
      <dsp:spPr>
        <a:xfrm>
          <a:off x="4861791" y="0"/>
          <a:ext cx="4159836" cy="1938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Країни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різні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, але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всі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можуть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 бути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об'єднані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спільними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пріоритетами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: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включення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 до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прийняття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рішень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,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підвищення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репрезентативності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жінок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,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боротьба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 з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корупцією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, робота над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підвищенням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прозорості</a:t>
          </a:r>
          <a:r>
            <a:rPr lang="ru-RU" sz="2100" b="0" i="0" kern="1200" dirty="0" smtClean="0">
              <a:solidFill>
                <a:srgbClr val="0070C0"/>
              </a:solidFill>
              <a:latin typeface="Monotype Corsiva" pitchFamily="66" charset="0"/>
            </a:rPr>
            <a:t> </a:t>
          </a:r>
          <a:r>
            <a:rPr lang="ru-RU" sz="2100" b="0" i="0" kern="1200" dirty="0" err="1" smtClean="0">
              <a:solidFill>
                <a:srgbClr val="0070C0"/>
              </a:solidFill>
              <a:latin typeface="Monotype Corsiva" pitchFamily="66" charset="0"/>
            </a:rPr>
            <a:t>урядів</a:t>
          </a:r>
          <a:endParaRPr lang="ru-RU" sz="2100" kern="1200" dirty="0">
            <a:solidFill>
              <a:srgbClr val="0070C0"/>
            </a:solidFill>
            <a:latin typeface="Monotype Corsiva" pitchFamily="66" charset="0"/>
          </a:endParaRPr>
        </a:p>
      </dsp:txBody>
      <dsp:txXfrm>
        <a:off x="4918582" y="56791"/>
        <a:ext cx="4046254" cy="1825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0EA8E-9C51-4920-9E78-9E4C54AECB41}">
      <dsp:nvSpPr>
        <dsp:cNvPr id="0" name=""/>
        <dsp:cNvSpPr/>
      </dsp:nvSpPr>
      <dsp:spPr>
        <a:xfrm>
          <a:off x="0" y="0"/>
          <a:ext cx="3045781" cy="1256898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ContrastingRightFacing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0" kern="1200" dirty="0" smtClean="0">
              <a:solidFill>
                <a:srgbClr val="0070C0"/>
              </a:solidFill>
              <a:latin typeface="Monotype Corsiva" pitchFamily="66" charset="0"/>
            </a:rPr>
            <a:t>20 травня </a:t>
          </a:r>
          <a:r>
            <a:rPr lang="uk-UA" sz="2600" b="0" i="0" kern="1200" dirty="0" smtClean="0">
              <a:solidFill>
                <a:srgbClr val="0070C0"/>
              </a:solidFill>
              <a:latin typeface="Monotype Corsiva" pitchFamily="66" charset="0"/>
            </a:rPr>
            <a:t>– перше засідання оновлено ї Координаційної ради</a:t>
          </a:r>
          <a:endParaRPr lang="ru-RU" sz="2600" kern="1200" dirty="0">
            <a:solidFill>
              <a:srgbClr val="0070C0"/>
            </a:solidFill>
            <a:latin typeface="Monotype Corsiva" pitchFamily="66" charset="0"/>
          </a:endParaRPr>
        </a:p>
      </dsp:txBody>
      <dsp:txXfrm>
        <a:off x="61357" y="61357"/>
        <a:ext cx="2923067" cy="1134184"/>
      </dsp:txXfrm>
    </dsp:sp>
    <dsp:sp modelId="{A362CD9B-058E-4BD2-B839-FFCCB63081E7}">
      <dsp:nvSpPr>
        <dsp:cNvPr id="0" name=""/>
        <dsp:cNvSpPr/>
      </dsp:nvSpPr>
      <dsp:spPr>
        <a:xfrm>
          <a:off x="5348449" y="0"/>
          <a:ext cx="3045781" cy="1256898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90881"/>
                <a:satOff val="-23054"/>
                <a:lumOff val="12866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90881"/>
                <a:satOff val="-23054"/>
                <a:lumOff val="12866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90881"/>
                <a:satOff val="-23054"/>
                <a:lumOff val="1286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HeroicExtremeLeftFacing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0" kern="1200" dirty="0" smtClean="0">
              <a:solidFill>
                <a:srgbClr val="0070C0"/>
              </a:solidFill>
              <a:latin typeface="Monotype Corsiva" pitchFamily="66" charset="0"/>
            </a:rPr>
            <a:t>7 </a:t>
          </a:r>
          <a:r>
            <a:rPr lang="uk-UA" sz="2600" b="0" i="0" kern="1200" dirty="0" smtClean="0">
              <a:solidFill>
                <a:srgbClr val="0070C0"/>
              </a:solidFill>
              <a:latin typeface="Monotype Corsiva" pitchFamily="66" charset="0"/>
            </a:rPr>
            <a:t>представників громадянського суспільства</a:t>
          </a:r>
          <a:endParaRPr lang="ru-RU" sz="2600" kern="1200" dirty="0">
            <a:solidFill>
              <a:srgbClr val="0070C0"/>
            </a:solidFill>
            <a:latin typeface="Monotype Corsiva" pitchFamily="66" charset="0"/>
          </a:endParaRPr>
        </a:p>
      </dsp:txBody>
      <dsp:txXfrm>
        <a:off x="5409806" y="61357"/>
        <a:ext cx="2923067" cy="1134184"/>
      </dsp:txXfrm>
    </dsp:sp>
    <dsp:sp modelId="{11670E05-1108-4355-AF76-51FB1CAB0DB9}">
      <dsp:nvSpPr>
        <dsp:cNvPr id="0" name=""/>
        <dsp:cNvSpPr/>
      </dsp:nvSpPr>
      <dsp:spPr>
        <a:xfrm>
          <a:off x="184144" y="3203983"/>
          <a:ext cx="3045781" cy="1256898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181761"/>
                <a:satOff val="-46108"/>
                <a:lumOff val="25732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181761"/>
                <a:satOff val="-46108"/>
                <a:lumOff val="25732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181761"/>
                <a:satOff val="-46108"/>
                <a:lumOff val="257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ContrastingRightFacing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0" kern="1200" dirty="0" smtClean="0">
              <a:solidFill>
                <a:srgbClr val="0070C0"/>
              </a:solidFill>
              <a:latin typeface="Monotype Corsiva" pitchFamily="66" charset="0"/>
            </a:rPr>
            <a:t>7 </a:t>
          </a:r>
          <a:r>
            <a:rPr lang="uk-UA" sz="2600" b="0" i="0" kern="1200" dirty="0" smtClean="0">
              <a:solidFill>
                <a:srgbClr val="0070C0"/>
              </a:solidFill>
              <a:latin typeface="Monotype Corsiva" pitchFamily="66" charset="0"/>
            </a:rPr>
            <a:t>представників Уряду</a:t>
          </a:r>
          <a:endParaRPr lang="ru-RU" sz="2600" kern="1200" dirty="0">
            <a:solidFill>
              <a:srgbClr val="0070C0"/>
            </a:solidFill>
            <a:latin typeface="Monotype Corsiva" pitchFamily="66" charset="0"/>
          </a:endParaRPr>
        </a:p>
      </dsp:txBody>
      <dsp:txXfrm>
        <a:off x="245501" y="3265340"/>
        <a:ext cx="2923067" cy="1134184"/>
      </dsp:txXfrm>
    </dsp:sp>
    <dsp:sp modelId="{2B4AAAF8-4402-46AE-8182-C54EC6486EC4}">
      <dsp:nvSpPr>
        <dsp:cNvPr id="0" name=""/>
        <dsp:cNvSpPr/>
      </dsp:nvSpPr>
      <dsp:spPr>
        <a:xfrm>
          <a:off x="5265908" y="3049033"/>
          <a:ext cx="3045781" cy="1256898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272642"/>
                <a:satOff val="-69162"/>
                <a:lumOff val="38598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272642"/>
                <a:satOff val="-69162"/>
                <a:lumOff val="38598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272642"/>
                <a:satOff val="-69162"/>
                <a:lumOff val="385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HeroicExtremeLeftFacing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0" kern="1200" dirty="0" smtClean="0">
              <a:solidFill>
                <a:srgbClr val="0070C0"/>
              </a:solidFill>
              <a:latin typeface="Monotype Corsiva" pitchFamily="66" charset="0"/>
            </a:rPr>
            <a:t>2 </a:t>
          </a:r>
          <a:r>
            <a:rPr lang="uk-UA" sz="2600" b="0" i="0" kern="1200" dirty="0" smtClean="0">
              <a:solidFill>
                <a:srgbClr val="0070C0"/>
              </a:solidFill>
              <a:latin typeface="Monotype Corsiva" pitchFamily="66" charset="0"/>
            </a:rPr>
            <a:t>співголови</a:t>
          </a:r>
          <a:endParaRPr lang="ru-RU" sz="2600" kern="1200" dirty="0">
            <a:solidFill>
              <a:srgbClr val="0070C0"/>
            </a:solidFill>
            <a:latin typeface="Monotype Corsiva" pitchFamily="66" charset="0"/>
          </a:endParaRPr>
        </a:p>
      </dsp:txBody>
      <dsp:txXfrm>
        <a:off x="5327265" y="3110390"/>
        <a:ext cx="2923067" cy="11341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C5138-2E0E-4FA3-922B-E00C60695D68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i="0" kern="1200" dirty="0" smtClean="0">
              <a:latin typeface="Monotype Corsiva" pitchFamily="66" charset="0"/>
            </a:rPr>
            <a:t> Опитування</a:t>
          </a:r>
          <a:endParaRPr lang="ru-RU" sz="3700" i="0" kern="1200" dirty="0">
            <a:latin typeface="Monotype Corsiva" pitchFamily="66" charset="0"/>
          </a:endParaRPr>
        </a:p>
      </dsp:txBody>
      <dsp:txXfrm>
        <a:off x="744" y="145603"/>
        <a:ext cx="2902148" cy="1741289"/>
      </dsp:txXfrm>
    </dsp:sp>
    <dsp:sp modelId="{0B52771C-E214-421C-A7F6-A52D27CBE9A0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5">
            <a:shade val="80000"/>
            <a:hueOff val="90881"/>
            <a:satOff val="-23054"/>
            <a:lumOff val="1286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err="1" smtClean="0">
              <a:latin typeface="Monotype Corsiva" pitchFamily="66" charset="0"/>
            </a:rPr>
            <a:t>Онлайн</a:t>
          </a:r>
          <a:r>
            <a:rPr lang="uk-UA" sz="3700" kern="1200" dirty="0" smtClean="0">
              <a:latin typeface="Monotype Corsiva" pitchFamily="66" charset="0"/>
            </a:rPr>
            <a:t> зустрічі за напрямками</a:t>
          </a:r>
          <a:endParaRPr lang="ru-RU" sz="3700" kern="1200" dirty="0">
            <a:latin typeface="Monotype Corsiva" pitchFamily="66" charset="0"/>
          </a:endParaRPr>
        </a:p>
      </dsp:txBody>
      <dsp:txXfrm>
        <a:off x="3193107" y="145603"/>
        <a:ext cx="2902148" cy="1741289"/>
      </dsp:txXfrm>
    </dsp:sp>
    <dsp:sp modelId="{582A81A7-4FF5-41AD-B00D-35849DC5D789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5">
            <a:shade val="80000"/>
            <a:hueOff val="181761"/>
            <a:satOff val="-46108"/>
            <a:lumOff val="2573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Monotype Corsiva" pitchFamily="66" charset="0"/>
            </a:rPr>
            <a:t>Обмін електронними листами</a:t>
          </a:r>
          <a:endParaRPr lang="ru-RU" sz="3700" kern="1200" dirty="0">
            <a:latin typeface="Monotype Corsiva" pitchFamily="66" charset="0"/>
          </a:endParaRPr>
        </a:p>
      </dsp:txBody>
      <dsp:txXfrm>
        <a:off x="744" y="2177107"/>
        <a:ext cx="2902148" cy="1741289"/>
      </dsp:txXfrm>
    </dsp:sp>
    <dsp:sp modelId="{3823CB51-FC19-48D3-9656-D4C4CE0EC5C9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5">
            <a:shade val="80000"/>
            <a:hueOff val="272642"/>
            <a:satOff val="-69162"/>
            <a:lumOff val="3859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Monotype Corsiva" pitchFamily="66" charset="0"/>
            </a:rPr>
            <a:t>…</a:t>
          </a:r>
          <a:endParaRPr lang="ru-RU" sz="3700" kern="1200" dirty="0">
            <a:latin typeface="Monotype Corsiva" pitchFamily="66" charset="0"/>
          </a:endParaRPr>
        </a:p>
      </dsp:txBody>
      <dsp:txXfrm>
        <a:off x="3193107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/>
          <p:nvPr/>
        </p:nvSpPr>
        <p:spPr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/>
          <p:nvPr/>
        </p:nvSpPr>
        <p:spPr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n"/>
          <p:cNvSpPr txBox="1"/>
          <p:nvPr/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0832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3:notes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2.xml"/><Relationship Id="rId11" Type="http://schemas.openxmlformats.org/officeDocument/2006/relationships/diagramData" Target="../diagrams/data3.xml"/><Relationship Id="rId5" Type="http://schemas.openxmlformats.org/officeDocument/2006/relationships/diagramData" Target="../diagrams/data2.xml"/><Relationship Id="rId15" Type="http://schemas.microsoft.com/office/2007/relationships/diagramDrawing" Target="../diagrams/drawing3.xml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microsoft.com/office/2007/relationships/diagramDrawing" Target="../diagrams/drawing2.xml"/><Relationship Id="rId14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5.xml"/><Relationship Id="rId12" Type="http://schemas.openxmlformats.org/officeDocument/2006/relationships/diagramLayout" Target="../diagrams/layou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5.xml"/><Relationship Id="rId11" Type="http://schemas.openxmlformats.org/officeDocument/2006/relationships/diagramData" Target="../diagrams/data6.xml"/><Relationship Id="rId5" Type="http://schemas.openxmlformats.org/officeDocument/2006/relationships/diagramData" Target="../diagrams/data5.xml"/><Relationship Id="rId15" Type="http://schemas.microsoft.com/office/2007/relationships/diagramDrawing" Target="../diagrams/drawing6.xml"/><Relationship Id="rId10" Type="http://schemas.openxmlformats.org/officeDocument/2006/relationships/image" Target="../media/image11.jpg"/><Relationship Id="rId4" Type="http://schemas.openxmlformats.org/officeDocument/2006/relationships/image" Target="../media/image2.png"/><Relationship Id="rId9" Type="http://schemas.microsoft.com/office/2007/relationships/diagramDrawing" Target="../diagrams/drawing5.xml"/><Relationship Id="rId14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i.sklyar@auc.org.u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t="45584"/>
          <a:stretch/>
        </p:blipFill>
        <p:spPr>
          <a:xfrm>
            <a:off x="-1" y="3112426"/>
            <a:ext cx="9143999" cy="374557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201613" y="2416175"/>
            <a:ext cx="877728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5473147" y="3386410"/>
            <a:ext cx="4002156" cy="178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1" u="none" strike="noStrike" cap="none" dirty="0" err="1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Інна</a:t>
            </a:r>
            <a:r>
              <a:rPr lang="ru-RU" sz="1800" b="1" i="1" u="none" strike="noStrike" cap="none" dirty="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Скляр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1" u="none" strike="noStrike" cap="none" dirty="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Експертка з </a:t>
            </a:r>
            <a:r>
              <a:rPr lang="ru-RU" sz="1800" b="1" i="1" u="none" strike="noStrike" cap="none" dirty="0" err="1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правових</a:t>
            </a:r>
            <a:r>
              <a:rPr lang="ru-RU" sz="1800" b="1" i="1" u="none" strike="noStrike" cap="none" dirty="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1" u="none" strike="noStrike" cap="none" dirty="0" err="1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питань</a:t>
            </a:r>
            <a:r>
              <a:rPr lang="ru-RU" sz="1800" b="1" i="1" u="none" strike="noStrike" cap="none" dirty="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1" u="none" strike="noStrike" cap="none" dirty="0" err="1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Асоціації</a:t>
            </a:r>
            <a:r>
              <a:rPr lang="ru-RU" sz="1800" b="1" i="1" u="none" strike="noStrike" cap="none" dirty="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1" u="none" strike="noStrike" cap="none" dirty="0" err="1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міст</a:t>
            </a:r>
            <a:r>
              <a:rPr lang="ru-RU" sz="1800" b="1" i="1" u="none" strike="noStrike" cap="none" dirty="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1" u="none" strike="noStrike" cap="none" dirty="0" err="1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України</a:t>
            </a:r>
            <a:r>
              <a:rPr lang="ru-RU" sz="1800" b="1" i="1" u="none" strike="noStrike" cap="none" dirty="0" smtClean="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1" dirty="0" smtClean="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Членкиня </a:t>
            </a:r>
            <a:r>
              <a:rPr lang="ru-RU" sz="1800" b="1" i="1" dirty="0" err="1" smtClean="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Координаційної</a:t>
            </a:r>
            <a:r>
              <a:rPr lang="ru-RU" sz="1800" b="1" i="1" dirty="0" smtClean="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ради</a:t>
            </a:r>
            <a:r>
              <a:rPr lang="ru-RU" sz="1800" b="1" i="1" u="none" strike="noStrike" cap="none" dirty="0" smtClean="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1" u="none" strike="noStrike" cap="none" dirty="0" smtClean="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0937721753</a:t>
            </a:r>
            <a:r>
              <a:rPr lang="ru-RU" sz="1800" b="1" i="1" u="none" strike="noStrike" cap="none" dirty="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sz="1800" b="1" i="1" u="none" strike="noStrike" cap="none" dirty="0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1" dirty="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i.sklyar@auc.org.ua</a:t>
            </a:r>
            <a:endParaRPr sz="1800" b="1" i="1" dirty="0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4">
            <a:alphaModFix/>
          </a:blip>
          <a:srcRect t="144710" b="-144710"/>
          <a:stretch/>
        </p:blipFill>
        <p:spPr>
          <a:xfrm>
            <a:off x="123825" y="4025250"/>
            <a:ext cx="889635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25" y="170150"/>
            <a:ext cx="889635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50574" y="1760189"/>
            <a:ext cx="7497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0070C0"/>
                </a:solidFill>
                <a:latin typeface="Monotype Corsiva" pitchFamily="66" charset="0"/>
              </a:rPr>
              <a:t>Особливості</a:t>
            </a:r>
            <a:r>
              <a:rPr lang="ru-RU" sz="3200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Monotype Corsiva" pitchFamily="66" charset="0"/>
              </a:rPr>
              <a:t>формування</a:t>
            </a:r>
            <a:r>
              <a:rPr lang="ru-RU" sz="3200" dirty="0">
                <a:solidFill>
                  <a:srgbClr val="0070C0"/>
                </a:solidFill>
                <a:latin typeface="Monotype Corsiva" pitchFamily="66" charset="0"/>
              </a:rPr>
              <a:t> Плану </a:t>
            </a:r>
            <a:r>
              <a:rPr lang="ru-RU" sz="3200" dirty="0" err="1">
                <a:solidFill>
                  <a:srgbClr val="0070C0"/>
                </a:solidFill>
                <a:latin typeface="Monotype Corsiva" pitchFamily="66" charset="0"/>
              </a:rPr>
              <a:t>дій</a:t>
            </a:r>
            <a:r>
              <a:rPr lang="ru-RU" sz="3200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Monotype Corsiva" pitchFamily="66" charset="0"/>
              </a:rPr>
              <a:t>із</a:t>
            </a:r>
            <a:r>
              <a:rPr lang="ru-RU" sz="3200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Monotype Corsiva" pitchFamily="66" charset="0"/>
              </a:rPr>
              <a:t>впровадження</a:t>
            </a:r>
            <a:r>
              <a:rPr lang="ru-RU" sz="3200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Monotype Corsiva" pitchFamily="66" charset="0"/>
              </a:rPr>
              <a:t>Ініціативи</a:t>
            </a:r>
            <a:r>
              <a:rPr lang="ru-RU" sz="3200" dirty="0">
                <a:solidFill>
                  <a:srgbClr val="0070C0"/>
                </a:solidFill>
                <a:latin typeface="Monotype Corsiva" pitchFamily="66" charset="0"/>
              </a:rPr>
              <a:t> "Партнерство "</a:t>
            </a:r>
            <a:r>
              <a:rPr lang="ru-RU" sz="3200" dirty="0" err="1">
                <a:solidFill>
                  <a:srgbClr val="0070C0"/>
                </a:solidFill>
                <a:latin typeface="Monotype Corsiva" pitchFamily="66" charset="0"/>
              </a:rPr>
              <a:t>Відкритий</a:t>
            </a:r>
            <a:r>
              <a:rPr lang="ru-RU" sz="3200" dirty="0">
                <a:solidFill>
                  <a:srgbClr val="0070C0"/>
                </a:solidFill>
                <a:latin typeface="Monotype Corsiva" pitchFamily="66" charset="0"/>
              </a:rPr>
              <a:t> Уряд" у 2021 - 2022 роках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180788" y="1957275"/>
            <a:ext cx="7951800" cy="21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endParaRPr sz="21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l="-1017" r="-1767"/>
          <a:stretch/>
        </p:blipFill>
        <p:spPr>
          <a:xfrm>
            <a:off x="-95250" y="5680075"/>
            <a:ext cx="9385024" cy="114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693"/>
            <a:ext cx="3675056" cy="2379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05" y="994051"/>
            <a:ext cx="3674995" cy="2879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56" y="1377417"/>
            <a:ext cx="2073118" cy="27641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8" y="3412198"/>
            <a:ext cx="3207026" cy="2545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675057" y="4141575"/>
            <a:ext cx="534967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1800" b="1" dirty="0" smtClean="0">
                <a:solidFill>
                  <a:srgbClr val="0070C0"/>
                </a:solidFill>
                <a:latin typeface="Monotype Corsiva" pitchFamily="66" charset="0"/>
              </a:rPr>
              <a:t>28-31 </a:t>
            </a:r>
            <a:r>
              <a:rPr lang="ru-RU" sz="1800" b="1" dirty="0" err="1">
                <a:solidFill>
                  <a:srgbClr val="0070C0"/>
                </a:solidFill>
                <a:latin typeface="Monotype Corsiva" pitchFamily="66" charset="0"/>
              </a:rPr>
              <a:t>травня</a:t>
            </a:r>
            <a:r>
              <a:rPr lang="ru-RU" sz="1800" b="1" dirty="0">
                <a:solidFill>
                  <a:srgbClr val="0070C0"/>
                </a:solidFill>
                <a:latin typeface="Monotype Corsiva" pitchFamily="66" charset="0"/>
              </a:rPr>
              <a:t> 2019 </a:t>
            </a:r>
            <a:r>
              <a:rPr lang="ru-RU" sz="1800" b="1" dirty="0" smtClean="0">
                <a:solidFill>
                  <a:srgbClr val="0070C0"/>
                </a:solidFill>
                <a:latin typeface="Monotype Corsiva" pitchFamily="66" charset="0"/>
              </a:rPr>
              <a:t>року, </a:t>
            </a:r>
            <a:r>
              <a:rPr lang="ru-RU" sz="1800" b="1" dirty="0" err="1">
                <a:solidFill>
                  <a:srgbClr val="0070C0"/>
                </a:solidFill>
                <a:latin typeface="Monotype Corsiva" pitchFamily="66" charset="0"/>
              </a:rPr>
              <a:t>делегація</a:t>
            </a:r>
            <a:r>
              <a:rPr lang="ru-RU" sz="18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Monotype Corsiva" pitchFamily="66" charset="0"/>
              </a:rPr>
              <a:t>Асоціації</a:t>
            </a:r>
            <a:r>
              <a:rPr lang="ru-RU" sz="18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Monotype Corsiva" pitchFamily="66" charset="0"/>
              </a:rPr>
              <a:t>міст</a:t>
            </a:r>
            <a:r>
              <a:rPr lang="ru-RU" sz="18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Monotype Corsiva" pitchFamily="66" charset="0"/>
              </a:rPr>
              <a:t>України</a:t>
            </a:r>
            <a:r>
              <a:rPr lang="ru-RU" sz="1800" b="1" dirty="0" smtClean="0">
                <a:solidFill>
                  <a:srgbClr val="0070C0"/>
                </a:solidFill>
                <a:latin typeface="Monotype Corsiva" pitchFamily="66" charset="0"/>
              </a:rPr>
              <a:t>, </a:t>
            </a:r>
            <a:r>
              <a:rPr lang="ru-RU" sz="1800" b="1" dirty="0" err="1">
                <a:solidFill>
                  <a:srgbClr val="0070C0"/>
                </a:solidFill>
                <a:latin typeface="Monotype Corsiva" pitchFamily="66" charset="0"/>
              </a:rPr>
              <a:t>м.Оттава</a:t>
            </a:r>
            <a:r>
              <a:rPr lang="ru-RU" sz="1800" b="1" dirty="0">
                <a:solidFill>
                  <a:srgbClr val="0070C0"/>
                </a:solidFill>
                <a:latin typeface="Monotype Corsiva" pitchFamily="66" charset="0"/>
              </a:rPr>
              <a:t> (Канада) </a:t>
            </a:r>
            <a:r>
              <a:rPr lang="ru-RU" sz="1800" b="1" dirty="0" err="1" smtClean="0">
                <a:solidFill>
                  <a:srgbClr val="0070C0"/>
                </a:solidFill>
                <a:latin typeface="Monotype Corsiva" pitchFamily="66" charset="0"/>
              </a:rPr>
              <a:t>Глобальний</a:t>
            </a:r>
            <a:r>
              <a:rPr lang="ru-RU" sz="18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Monotype Corsiva" pitchFamily="66" charset="0"/>
              </a:rPr>
              <a:t>Саміт</a:t>
            </a:r>
            <a:r>
              <a:rPr lang="ru-RU" sz="18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Monotype Corsiva" pitchFamily="66" charset="0"/>
              </a:rPr>
              <a:t>Партнерства «</a:t>
            </a:r>
            <a:r>
              <a:rPr lang="ru-RU" sz="1800" b="1" dirty="0" err="1">
                <a:solidFill>
                  <a:srgbClr val="0070C0"/>
                </a:solidFill>
                <a:latin typeface="Monotype Corsiva" pitchFamily="66" charset="0"/>
              </a:rPr>
              <a:t>Відкритий</a:t>
            </a:r>
            <a:r>
              <a:rPr lang="ru-RU" sz="1800" b="1" dirty="0">
                <a:solidFill>
                  <a:srgbClr val="0070C0"/>
                </a:solidFill>
                <a:latin typeface="Monotype Corsiva" pitchFamily="66" charset="0"/>
              </a:rPr>
              <a:t> Уряд» («</a:t>
            </a:r>
            <a:r>
              <a:rPr lang="en-US" sz="1800" b="1" dirty="0">
                <a:solidFill>
                  <a:srgbClr val="0070C0"/>
                </a:solidFill>
                <a:latin typeface="Monotype Corsiva" pitchFamily="66" charset="0"/>
              </a:rPr>
              <a:t>Open Government Partnership Global Summit»).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180788" y="1957275"/>
            <a:ext cx="7951800" cy="21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endParaRPr sz="21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l="-1017" r="-1767"/>
          <a:stretch/>
        </p:blipFill>
        <p:spPr>
          <a:xfrm>
            <a:off x="-95250" y="5680075"/>
            <a:ext cx="9385024" cy="1144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31288582"/>
              </p:ext>
            </p:extLst>
          </p:nvPr>
        </p:nvGraphicFramePr>
        <p:xfrm>
          <a:off x="0" y="3869635"/>
          <a:ext cx="9024731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965"/>
            <a:ext cx="4353335" cy="2176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/>
          <p:cNvGrpSpPr/>
          <p:nvPr/>
        </p:nvGrpSpPr>
        <p:grpSpPr>
          <a:xfrm>
            <a:off x="4949687" y="1311965"/>
            <a:ext cx="3995530" cy="2213113"/>
            <a:chOff x="5520764" y="0"/>
            <a:chExt cx="3165978" cy="2112043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520764" y="0"/>
              <a:ext cx="3165978" cy="211204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alpha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5520765" y="56791"/>
              <a:ext cx="3109187" cy="1825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just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rgbClr val="0070C0"/>
                  </a:solidFill>
                  <a:latin typeface="Monotype Corsiva" pitchFamily="66" charset="0"/>
                </a:rPr>
                <a:t>Уряди </a:t>
              </a:r>
              <a:r>
                <a:rPr lang="ru-RU" sz="2000" kern="1200" dirty="0" err="1" smtClean="0">
                  <a:solidFill>
                    <a:srgbClr val="0070C0"/>
                  </a:solidFill>
                  <a:latin typeface="Monotype Corsiva" pitchFamily="66" charset="0"/>
                </a:rPr>
                <a:t>країн</a:t>
              </a:r>
              <a:r>
                <a:rPr lang="ru-RU" sz="2000" kern="1200" dirty="0" smtClean="0">
                  <a:solidFill>
                    <a:srgbClr val="0070C0"/>
                  </a:solidFill>
                  <a:latin typeface="Monotype Corsiva" pitchFamily="66" charset="0"/>
                </a:rPr>
                <a:t> </a:t>
              </a:r>
              <a:r>
                <a:rPr lang="ru-RU" sz="2000" kern="1200" dirty="0" err="1" smtClean="0">
                  <a:solidFill>
                    <a:srgbClr val="0070C0"/>
                  </a:solidFill>
                  <a:latin typeface="Monotype Corsiva" pitchFamily="66" charset="0"/>
                </a:rPr>
                <a:t>мають</a:t>
              </a:r>
              <a:r>
                <a:rPr lang="ru-RU" sz="2000" kern="1200" dirty="0" smtClean="0">
                  <a:solidFill>
                    <a:srgbClr val="0070C0"/>
                  </a:solidFill>
                  <a:latin typeface="Monotype Corsiva" pitchFamily="66" charset="0"/>
                </a:rPr>
                <a:t> </a:t>
              </a:r>
              <a:r>
                <a:rPr lang="ru-RU" sz="2000" kern="1200" dirty="0" err="1" smtClean="0">
                  <a:solidFill>
                    <a:srgbClr val="0070C0"/>
                  </a:solidFill>
                  <a:latin typeface="Monotype Corsiva" pitchFamily="66" charset="0"/>
                </a:rPr>
                <a:t>забезпечувати</a:t>
              </a:r>
              <a:r>
                <a:rPr lang="ru-RU" sz="2000" kern="1200" dirty="0" smtClean="0">
                  <a:solidFill>
                    <a:srgbClr val="0070C0"/>
                  </a:solidFill>
                  <a:latin typeface="Monotype Corsiva" pitchFamily="66" charset="0"/>
                </a:rPr>
                <a:t> </a:t>
              </a:r>
              <a:r>
                <a:rPr lang="ru-RU" sz="2000" kern="1200" dirty="0" err="1" smtClean="0">
                  <a:solidFill>
                    <a:srgbClr val="0070C0"/>
                  </a:solidFill>
                  <a:latin typeface="Monotype Corsiva" pitchFamily="66" charset="0"/>
                </a:rPr>
                <a:t>безпеку</a:t>
              </a:r>
              <a:r>
                <a:rPr lang="ru-RU" sz="2000" kern="1200" dirty="0" smtClean="0">
                  <a:solidFill>
                    <a:srgbClr val="0070C0"/>
                  </a:solidFill>
                  <a:latin typeface="Monotype Corsiva" pitchFamily="66" charset="0"/>
                </a:rPr>
                <a:t> </a:t>
              </a:r>
              <a:r>
                <a:rPr lang="ru-RU" sz="2000" kern="1200" dirty="0" err="1" smtClean="0">
                  <a:solidFill>
                    <a:srgbClr val="0070C0"/>
                  </a:solidFill>
                  <a:latin typeface="Monotype Corsiva" pitchFamily="66" charset="0"/>
                </a:rPr>
                <a:t>громадян</a:t>
              </a:r>
              <a:r>
                <a:rPr lang="ru-RU" sz="2000" kern="1200" dirty="0" smtClean="0">
                  <a:solidFill>
                    <a:srgbClr val="0070C0"/>
                  </a:solidFill>
                  <a:latin typeface="Monotype Corsiva" pitchFamily="66" charset="0"/>
                </a:rPr>
                <a:t> в  </a:t>
              </a:r>
              <a:r>
                <a:rPr lang="ru-RU" sz="2000" kern="1200" dirty="0" err="1" smtClean="0">
                  <a:solidFill>
                    <a:srgbClr val="0070C0"/>
                  </a:solidFill>
                  <a:latin typeface="Monotype Corsiva" pitchFamily="66" charset="0"/>
                </a:rPr>
                <a:t>Інтернеті</a:t>
              </a:r>
              <a:r>
                <a:rPr lang="ru-RU" sz="2000" kern="1200" dirty="0" smtClean="0">
                  <a:solidFill>
                    <a:srgbClr val="0070C0"/>
                  </a:solidFill>
                  <a:latin typeface="Monotype Corsiva" pitchFamily="66" charset="0"/>
                </a:rPr>
                <a:t>, </a:t>
              </a:r>
              <a:r>
                <a:rPr lang="ru-RU" sz="2000" kern="1200" dirty="0" err="1" smtClean="0">
                  <a:solidFill>
                    <a:srgbClr val="0070C0"/>
                  </a:solidFill>
                  <a:latin typeface="Monotype Corsiva" pitchFamily="66" charset="0"/>
                </a:rPr>
                <a:t>захищати</a:t>
              </a:r>
              <a:r>
                <a:rPr lang="ru-RU" sz="2000" kern="1200" dirty="0" smtClean="0">
                  <a:solidFill>
                    <a:srgbClr val="0070C0"/>
                  </a:solidFill>
                  <a:latin typeface="Monotype Corsiva" pitchFamily="66" charset="0"/>
                </a:rPr>
                <a:t> </a:t>
              </a:r>
              <a:r>
                <a:rPr lang="ru-RU" sz="2000" kern="1200" dirty="0" err="1" smtClean="0">
                  <a:solidFill>
                    <a:srgbClr val="0070C0"/>
                  </a:solidFill>
                  <a:latin typeface="Monotype Corsiva" pitchFamily="66" charset="0"/>
                </a:rPr>
                <a:t>від</a:t>
              </a:r>
              <a:r>
                <a:rPr lang="ru-RU" sz="2000" kern="1200" dirty="0" smtClean="0">
                  <a:solidFill>
                    <a:srgbClr val="0070C0"/>
                  </a:solidFill>
                  <a:latin typeface="Monotype Corsiva" pitchFamily="66" charset="0"/>
                </a:rPr>
                <a:t> «</a:t>
              </a:r>
              <a:r>
                <a:rPr lang="ru-RU" sz="2000" kern="1200" dirty="0" err="1" smtClean="0">
                  <a:solidFill>
                    <a:srgbClr val="0070C0"/>
                  </a:solidFill>
                  <a:latin typeface="Monotype Corsiva" pitchFamily="66" charset="0"/>
                </a:rPr>
                <a:t>токсичних</a:t>
              </a:r>
              <a:r>
                <a:rPr lang="ru-RU" sz="2000" kern="1200" dirty="0" smtClean="0">
                  <a:solidFill>
                    <a:srgbClr val="0070C0"/>
                  </a:solidFill>
                  <a:latin typeface="Monotype Corsiva" pitchFamily="66" charset="0"/>
                </a:rPr>
                <a:t>» </a:t>
              </a:r>
              <a:r>
                <a:rPr lang="ru-RU" sz="2000" kern="1200" dirty="0" err="1" smtClean="0">
                  <a:solidFill>
                    <a:srgbClr val="0070C0"/>
                  </a:solidFill>
                  <a:latin typeface="Monotype Corsiva" pitchFamily="66" charset="0"/>
                </a:rPr>
                <a:t>сайтів</a:t>
              </a:r>
              <a:r>
                <a:rPr lang="ru-RU" sz="2000" kern="1200" dirty="0" smtClean="0">
                  <a:solidFill>
                    <a:srgbClr val="0070C0"/>
                  </a:solidFill>
                  <a:latin typeface="Monotype Corsiva" pitchFamily="66" charset="0"/>
                </a:rPr>
                <a:t>, де </a:t>
              </a:r>
              <a:r>
                <a:rPr lang="ru-RU" sz="2000" kern="1200" dirty="0" err="1" smtClean="0">
                  <a:solidFill>
                    <a:srgbClr val="0070C0"/>
                  </a:solidFill>
                  <a:latin typeface="Monotype Corsiva" pitchFamily="66" charset="0"/>
                </a:rPr>
                <a:t>поширюється</a:t>
              </a:r>
              <a:r>
                <a:rPr lang="ru-RU" sz="2000" kern="1200" dirty="0" smtClean="0">
                  <a:solidFill>
                    <a:srgbClr val="0070C0"/>
                  </a:solidFill>
                  <a:latin typeface="Monotype Corsiva" pitchFamily="66" charset="0"/>
                </a:rPr>
                <a:t> неправдива </a:t>
              </a:r>
              <a:r>
                <a:rPr lang="ru-RU" sz="2000" kern="1200" dirty="0" err="1" smtClean="0">
                  <a:solidFill>
                    <a:srgbClr val="0070C0"/>
                  </a:solidFill>
                  <a:latin typeface="Monotype Corsiva" pitchFamily="66" charset="0"/>
                </a:rPr>
                <a:t>загрозлива</a:t>
              </a:r>
              <a:r>
                <a:rPr lang="ru-RU" sz="2000" kern="1200" dirty="0" smtClean="0">
                  <a:solidFill>
                    <a:srgbClr val="0070C0"/>
                  </a:solidFill>
                  <a:latin typeface="Monotype Corsiva" pitchFamily="66" charset="0"/>
                </a:rPr>
                <a:t> </a:t>
              </a:r>
              <a:r>
                <a:rPr lang="ru-RU" sz="2000" kern="1200" dirty="0" err="1" smtClean="0">
                  <a:solidFill>
                    <a:srgbClr val="0070C0"/>
                  </a:solidFill>
                  <a:latin typeface="Monotype Corsiva" pitchFamily="66" charset="0"/>
                </a:rPr>
                <a:t>інформація</a:t>
              </a:r>
              <a:r>
                <a:rPr lang="ru-RU" sz="2000" kern="1200" dirty="0" smtClean="0">
                  <a:solidFill>
                    <a:srgbClr val="0070C0"/>
                  </a:solidFill>
                  <a:latin typeface="Monotype Corsiva" pitchFamily="66" charset="0"/>
                </a:rPr>
                <a:t>.</a:t>
              </a:r>
              <a:endParaRPr lang="ru-RU" sz="2000" kern="1200" dirty="0">
                <a:solidFill>
                  <a:srgbClr val="0070C0"/>
                </a:solidFill>
                <a:latin typeface="Monotype Corsiva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2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-375803" y="1367282"/>
            <a:ext cx="7951800" cy="21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endParaRPr sz="21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l="-1017" r="-1767"/>
          <a:stretch/>
        </p:blipFill>
        <p:spPr>
          <a:xfrm>
            <a:off x="-95250" y="5680075"/>
            <a:ext cx="9385024" cy="1144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13373225"/>
              </p:ext>
            </p:extLst>
          </p:nvPr>
        </p:nvGraphicFramePr>
        <p:xfrm>
          <a:off x="0" y="3869635"/>
          <a:ext cx="9024731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https://auc.org.ua/sites/default/files/field/image/zasidannya_koordrady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33" y="1981199"/>
            <a:ext cx="4690612" cy="2637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39447365"/>
              </p:ext>
            </p:extLst>
          </p:nvPr>
        </p:nvGraphicFramePr>
        <p:xfrm>
          <a:off x="225287" y="940904"/>
          <a:ext cx="8460503" cy="5221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4198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-375803" y="1367282"/>
            <a:ext cx="7951800" cy="21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endParaRPr sz="21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l="-1017" r="-1767"/>
          <a:stretch/>
        </p:blipFill>
        <p:spPr>
          <a:xfrm>
            <a:off x="-95250" y="5680075"/>
            <a:ext cx="9385024" cy="1144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47306443"/>
              </p:ext>
            </p:extLst>
          </p:nvPr>
        </p:nvGraphicFramePr>
        <p:xfrm>
          <a:off x="0" y="3869635"/>
          <a:ext cx="9024731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033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-375803" y="1367282"/>
            <a:ext cx="7951800" cy="21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endParaRPr sz="21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l="-1017" r="-1767"/>
          <a:stretch/>
        </p:blipFill>
        <p:spPr>
          <a:xfrm>
            <a:off x="-95250" y="5680075"/>
            <a:ext cx="9385024" cy="1144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14111086"/>
              </p:ext>
            </p:extLst>
          </p:nvPr>
        </p:nvGraphicFramePr>
        <p:xfrm>
          <a:off x="0" y="3869635"/>
          <a:ext cx="9024731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" y="685799"/>
            <a:ext cx="4572001" cy="2216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18579820"/>
              </p:ext>
            </p:extLst>
          </p:nvPr>
        </p:nvGraphicFramePr>
        <p:xfrm>
          <a:off x="3193774" y="17965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564834"/>
            <a:ext cx="3111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0070C0"/>
                </a:solidFill>
                <a:latin typeface="Monotype Corsiva" pitchFamily="66" charset="0"/>
              </a:rPr>
              <a:t>Як готувався План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9"/>
          <p:cNvSpPr txBox="1"/>
          <p:nvPr/>
        </p:nvSpPr>
        <p:spPr>
          <a:xfrm>
            <a:off x="533400" y="2005013"/>
            <a:ext cx="80010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uk-UA" sz="4400" b="1" i="0" u="none" strike="noStrike" cap="none" dirty="0" smtClean="0">
                <a:solidFill>
                  <a:srgbClr val="2E75B5"/>
                </a:solidFill>
                <a:latin typeface="Monotype Corsiva" pitchFamily="66" charset="0"/>
                <a:ea typeface="Times New Roman"/>
                <a:cs typeface="Times New Roman"/>
                <a:sym typeface="Times New Roman"/>
              </a:rPr>
              <a:t> Тягати каміння чи будувати храм… Обираєте саме Ви!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Monotype Corsiva" pitchFamily="66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5" name="Google Shape;485;p69"/>
          <p:cNvSpPr/>
          <p:nvPr/>
        </p:nvSpPr>
        <p:spPr>
          <a:xfrm>
            <a:off x="4533900" y="3706883"/>
            <a:ext cx="4572000" cy="20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800"/>
            </a:pPr>
            <a:r>
              <a:rPr lang="ru-RU" sz="1800" b="1" i="1" dirty="0">
                <a:solidFill>
                  <a:srgbClr val="2E75B5"/>
                </a:solidFill>
                <a:latin typeface="Monotype Corsiva" pitchFamily="66" charset="0"/>
                <a:ea typeface="Times New Roman"/>
                <a:cs typeface="Times New Roman"/>
                <a:sym typeface="Times New Roman"/>
              </a:rPr>
              <a:t>Експертка з </a:t>
            </a:r>
            <a:r>
              <a:rPr lang="ru-RU" sz="1800" b="1" i="1" dirty="0" err="1">
                <a:solidFill>
                  <a:srgbClr val="2E75B5"/>
                </a:solidFill>
                <a:latin typeface="Monotype Corsiva" pitchFamily="66" charset="0"/>
                <a:ea typeface="Times New Roman"/>
                <a:cs typeface="Times New Roman"/>
                <a:sym typeface="Times New Roman"/>
              </a:rPr>
              <a:t>правових</a:t>
            </a:r>
            <a:r>
              <a:rPr lang="ru-RU" sz="1800" b="1" i="1" dirty="0">
                <a:solidFill>
                  <a:srgbClr val="2E75B5"/>
                </a:solidFill>
                <a:latin typeface="Monotype Corsiva" pitchFamily="66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1" dirty="0" err="1">
                <a:solidFill>
                  <a:srgbClr val="2E75B5"/>
                </a:solidFill>
                <a:latin typeface="Monotype Corsiva" pitchFamily="66" charset="0"/>
                <a:ea typeface="Times New Roman"/>
                <a:cs typeface="Times New Roman"/>
                <a:sym typeface="Times New Roman"/>
              </a:rPr>
              <a:t>питань</a:t>
            </a:r>
            <a:r>
              <a:rPr lang="ru-RU" sz="1800" b="1" i="1" dirty="0">
                <a:solidFill>
                  <a:srgbClr val="2E75B5"/>
                </a:solidFill>
                <a:latin typeface="Monotype Corsiva" pitchFamily="66" charset="0"/>
                <a:ea typeface="Times New Roman"/>
                <a:cs typeface="Times New Roman"/>
                <a:sym typeface="Times New Roman"/>
              </a:rPr>
              <a:t> </a:t>
            </a:r>
            <a:endParaRPr lang="ru-RU" sz="1800" dirty="0">
              <a:latin typeface="Monotype Corsiva" pitchFamily="66" charset="0"/>
            </a:endParaRPr>
          </a:p>
          <a:p>
            <a:pPr lvl="0" algn="just">
              <a:buSzPts val="1800"/>
            </a:pPr>
            <a:r>
              <a:rPr lang="ru-RU" sz="1800" b="1" i="1" dirty="0" err="1">
                <a:solidFill>
                  <a:srgbClr val="2E75B5"/>
                </a:solidFill>
                <a:latin typeface="Monotype Corsiva" pitchFamily="66" charset="0"/>
                <a:ea typeface="Times New Roman"/>
                <a:cs typeface="Times New Roman"/>
                <a:sym typeface="Times New Roman"/>
              </a:rPr>
              <a:t>Асоціації</a:t>
            </a:r>
            <a:r>
              <a:rPr lang="ru-RU" sz="1800" b="1" i="1" dirty="0">
                <a:solidFill>
                  <a:srgbClr val="2E75B5"/>
                </a:solidFill>
                <a:latin typeface="Monotype Corsiva" pitchFamily="66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1" dirty="0" err="1">
                <a:solidFill>
                  <a:srgbClr val="2E75B5"/>
                </a:solidFill>
                <a:latin typeface="Monotype Corsiva" pitchFamily="66" charset="0"/>
                <a:ea typeface="Times New Roman"/>
                <a:cs typeface="Times New Roman"/>
                <a:sym typeface="Times New Roman"/>
              </a:rPr>
              <a:t>міст</a:t>
            </a:r>
            <a:r>
              <a:rPr lang="ru-RU" sz="1800" b="1" i="1" dirty="0">
                <a:solidFill>
                  <a:srgbClr val="2E75B5"/>
                </a:solidFill>
                <a:latin typeface="Monotype Corsiva" pitchFamily="66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1" dirty="0" err="1">
                <a:solidFill>
                  <a:srgbClr val="2E75B5"/>
                </a:solidFill>
                <a:latin typeface="Monotype Corsiva" pitchFamily="66" charset="0"/>
                <a:ea typeface="Times New Roman"/>
                <a:cs typeface="Times New Roman"/>
                <a:sym typeface="Times New Roman"/>
              </a:rPr>
              <a:t>України</a:t>
            </a:r>
            <a:r>
              <a:rPr lang="ru-RU" sz="1800" b="1" i="1" dirty="0">
                <a:solidFill>
                  <a:srgbClr val="2E75B5"/>
                </a:solidFill>
                <a:latin typeface="Monotype Corsiva" pitchFamily="66" charset="0"/>
                <a:ea typeface="Times New Roman"/>
                <a:cs typeface="Times New Roman"/>
                <a:sym typeface="Times New Roman"/>
              </a:rPr>
              <a:t>,</a:t>
            </a:r>
          </a:p>
          <a:p>
            <a:pPr lvl="0" algn="just">
              <a:buSzPts val="1800"/>
            </a:pPr>
            <a:r>
              <a:rPr lang="ru-RU" sz="1800" b="1" i="1" dirty="0">
                <a:solidFill>
                  <a:srgbClr val="2E75B5"/>
                </a:solidFill>
                <a:latin typeface="Monotype Corsiva" pitchFamily="66" charset="0"/>
                <a:ea typeface="Times New Roman"/>
                <a:cs typeface="Times New Roman"/>
                <a:sym typeface="Times New Roman"/>
              </a:rPr>
              <a:t>Членкиня </a:t>
            </a:r>
            <a:r>
              <a:rPr lang="ru-RU" sz="1800" b="1" i="1" dirty="0" err="1">
                <a:solidFill>
                  <a:srgbClr val="2E75B5"/>
                </a:solidFill>
                <a:latin typeface="Monotype Corsiva" pitchFamily="66" charset="0"/>
                <a:ea typeface="Times New Roman"/>
                <a:cs typeface="Times New Roman"/>
                <a:sym typeface="Times New Roman"/>
              </a:rPr>
              <a:t>Координаційної</a:t>
            </a:r>
            <a:r>
              <a:rPr lang="ru-RU" sz="1800" b="1" i="1" dirty="0">
                <a:solidFill>
                  <a:srgbClr val="2E75B5"/>
                </a:solidFill>
                <a:latin typeface="Monotype Corsiva" pitchFamily="66" charset="0"/>
                <a:ea typeface="Times New Roman"/>
                <a:cs typeface="Times New Roman"/>
                <a:sym typeface="Times New Roman"/>
              </a:rPr>
              <a:t> ради </a:t>
            </a:r>
          </a:p>
          <a:p>
            <a:pPr lvl="0" algn="just">
              <a:buSzPts val="1800"/>
            </a:pPr>
            <a:r>
              <a:rPr lang="ru-RU" sz="1800" b="1" i="1" dirty="0">
                <a:solidFill>
                  <a:srgbClr val="2E75B5"/>
                </a:solidFill>
                <a:latin typeface="Monotype Corsiva" pitchFamily="66" charset="0"/>
                <a:ea typeface="Times New Roman"/>
                <a:cs typeface="Times New Roman"/>
                <a:sym typeface="Times New Roman"/>
              </a:rPr>
              <a:t>0937721753,</a:t>
            </a:r>
          </a:p>
          <a:p>
            <a:pPr lvl="0" algn="just">
              <a:buSzPts val="1800"/>
            </a:pPr>
            <a:r>
              <a:rPr lang="ru-RU" sz="1800" b="1" i="1" dirty="0" smtClean="0">
                <a:solidFill>
                  <a:srgbClr val="2E75B5"/>
                </a:solidFill>
                <a:latin typeface="Monotype Corsiva" pitchFamily="66" charset="0"/>
                <a:ea typeface="Times New Roman"/>
                <a:cs typeface="Times New Roman"/>
                <a:sym typeface="Times New Roman"/>
                <a:hlinkClick r:id="rId4"/>
              </a:rPr>
              <a:t>i.sklyar@auc.org.ua</a:t>
            </a:r>
            <a:endParaRPr lang="ru-RU" sz="1800" b="1" i="1" dirty="0" smtClean="0">
              <a:solidFill>
                <a:srgbClr val="2E75B5"/>
              </a:solidFill>
              <a:latin typeface="Monotype Corsiva" pitchFamily="66" charset="0"/>
              <a:ea typeface="Times New Roman"/>
              <a:cs typeface="Times New Roman"/>
              <a:sym typeface="Times New Roman"/>
            </a:endParaRPr>
          </a:p>
          <a:p>
            <a:pPr lvl="0" algn="just">
              <a:buSzPts val="1800"/>
            </a:pPr>
            <a:r>
              <a:rPr lang="ru-RU" sz="1800" b="1" i="1" u="none" strike="noStrike" cap="none" dirty="0" smtClean="0">
                <a:solidFill>
                  <a:srgbClr val="2E75B5"/>
                </a:solidFill>
                <a:latin typeface="Monotype Corsiva" pitchFamily="66" charset="0"/>
                <a:ea typeface="Times New Roman"/>
                <a:cs typeface="Times New Roman"/>
                <a:sym typeface="Times New Roman"/>
              </a:rPr>
              <a:t>Сайт </a:t>
            </a:r>
            <a:r>
              <a:rPr lang="ru-RU" sz="1800" b="1" i="1" u="none" strike="noStrike" cap="none" dirty="0">
                <a:solidFill>
                  <a:srgbClr val="2E75B5"/>
                </a:solidFill>
                <a:latin typeface="Monotype Corsiva" pitchFamily="66" charset="0"/>
                <a:ea typeface="Times New Roman"/>
                <a:cs typeface="Times New Roman"/>
                <a:sym typeface="Times New Roman"/>
              </a:rPr>
              <a:t>АМУ: www.auc.org.ua </a:t>
            </a:r>
            <a:endParaRPr dirty="0">
              <a:latin typeface="Monotype Corsiva" pitchFamily="66" charset="0"/>
            </a:endParaRPr>
          </a:p>
        </p:txBody>
      </p:sp>
      <p:sp>
        <p:nvSpPr>
          <p:cNvPr id="486" name="Google Shape;486;p69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8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178</Words>
  <Application>Microsoft Office PowerPoint</Application>
  <PresentationFormat>Экран (4:3)</PresentationFormat>
  <Paragraphs>62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10</cp:revision>
  <dcterms:modified xsi:type="dcterms:W3CDTF">2021-05-21T08:17:46Z</dcterms:modified>
</cp:coreProperties>
</file>