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0.jpg" ContentType="image/jpeg"/>
  <Override PartName="/ppt/media/image11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69" r:id="rId18"/>
  </p:sldIdLst>
  <p:sldSz cx="18288000" cy="10287000"/>
  <p:notesSz cx="18288000" cy="10287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2" y="2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8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1569" y="1631950"/>
            <a:ext cx="8117205" cy="2423160"/>
          </a:xfrm>
          <a:custGeom>
            <a:avLst/>
            <a:gdLst/>
            <a:ahLst/>
            <a:cxnLst/>
            <a:rect l="l" t="t" r="r" b="b"/>
            <a:pathLst>
              <a:path w="8117205" h="2423160">
                <a:moveTo>
                  <a:pt x="8117032" y="2422863"/>
                </a:moveTo>
                <a:lnTo>
                  <a:pt x="0" y="2422863"/>
                </a:lnTo>
                <a:lnTo>
                  <a:pt x="0" y="0"/>
                </a:lnTo>
                <a:lnTo>
                  <a:pt x="8117032" y="0"/>
                </a:lnTo>
                <a:lnTo>
                  <a:pt x="8117032" y="2422863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9852748" y="763733"/>
            <a:ext cx="8117205" cy="2423160"/>
          </a:xfrm>
          <a:custGeom>
            <a:avLst/>
            <a:gdLst/>
            <a:ahLst/>
            <a:cxnLst/>
            <a:rect l="l" t="t" r="r" b="b"/>
            <a:pathLst>
              <a:path w="8117205" h="2423160">
                <a:moveTo>
                  <a:pt x="8117031" y="2422863"/>
                </a:moveTo>
                <a:lnTo>
                  <a:pt x="0" y="2422863"/>
                </a:lnTo>
                <a:lnTo>
                  <a:pt x="0" y="0"/>
                </a:lnTo>
                <a:lnTo>
                  <a:pt x="8117031" y="0"/>
                </a:lnTo>
                <a:lnTo>
                  <a:pt x="8117031" y="2422863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1569" y="6952942"/>
            <a:ext cx="8117205" cy="2423160"/>
          </a:xfrm>
          <a:custGeom>
            <a:avLst/>
            <a:gdLst/>
            <a:ahLst/>
            <a:cxnLst/>
            <a:rect l="l" t="t" r="r" b="b"/>
            <a:pathLst>
              <a:path w="8117205" h="2423159">
                <a:moveTo>
                  <a:pt x="8117032" y="2422864"/>
                </a:moveTo>
                <a:lnTo>
                  <a:pt x="0" y="2422864"/>
                </a:lnTo>
                <a:lnTo>
                  <a:pt x="0" y="0"/>
                </a:lnTo>
                <a:lnTo>
                  <a:pt x="8117032" y="0"/>
                </a:lnTo>
                <a:lnTo>
                  <a:pt x="8117032" y="2422864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866320" y="3614385"/>
            <a:ext cx="8117205" cy="3522345"/>
          </a:xfrm>
          <a:custGeom>
            <a:avLst/>
            <a:gdLst/>
            <a:ahLst/>
            <a:cxnLst/>
            <a:rect l="l" t="t" r="r" b="b"/>
            <a:pathLst>
              <a:path w="8117205" h="3522345">
                <a:moveTo>
                  <a:pt x="8116635" y="3521794"/>
                </a:moveTo>
                <a:lnTo>
                  <a:pt x="0" y="3521794"/>
                </a:lnTo>
                <a:lnTo>
                  <a:pt x="0" y="0"/>
                </a:lnTo>
                <a:lnTo>
                  <a:pt x="8116635" y="0"/>
                </a:lnTo>
                <a:lnTo>
                  <a:pt x="8116635" y="3521794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277660" y="4222439"/>
            <a:ext cx="1134110" cy="1014730"/>
          </a:xfrm>
          <a:custGeom>
            <a:avLst/>
            <a:gdLst/>
            <a:ahLst/>
            <a:cxnLst/>
            <a:rect l="l" t="t" r="r" b="b"/>
            <a:pathLst>
              <a:path w="1134110" h="1014729">
                <a:moveTo>
                  <a:pt x="1059647" y="118323"/>
                </a:moveTo>
                <a:lnTo>
                  <a:pt x="1060929" y="132153"/>
                </a:lnTo>
                <a:lnTo>
                  <a:pt x="1061831" y="145737"/>
                </a:lnTo>
                <a:lnTo>
                  <a:pt x="1062102" y="159035"/>
                </a:lnTo>
                <a:lnTo>
                  <a:pt x="1047161" y="200555"/>
                </a:lnTo>
                <a:lnTo>
                  <a:pt x="1029057" y="245694"/>
                </a:lnTo>
                <a:lnTo>
                  <a:pt x="1009374" y="289922"/>
                </a:lnTo>
                <a:lnTo>
                  <a:pt x="988023" y="333304"/>
                </a:lnTo>
                <a:lnTo>
                  <a:pt x="965123" y="375523"/>
                </a:lnTo>
                <a:lnTo>
                  <a:pt x="940483" y="416839"/>
                </a:lnTo>
                <a:lnTo>
                  <a:pt x="899343" y="477584"/>
                </a:lnTo>
                <a:lnTo>
                  <a:pt x="854504" y="535673"/>
                </a:lnTo>
                <a:lnTo>
                  <a:pt x="822753" y="572895"/>
                </a:lnTo>
                <a:lnTo>
                  <a:pt x="789657" y="608944"/>
                </a:lnTo>
                <a:lnTo>
                  <a:pt x="755236" y="643785"/>
                </a:lnTo>
                <a:lnTo>
                  <a:pt x="719507" y="677383"/>
                </a:lnTo>
                <a:lnTo>
                  <a:pt x="682490" y="709701"/>
                </a:lnTo>
                <a:lnTo>
                  <a:pt x="644521" y="740197"/>
                </a:lnTo>
                <a:lnTo>
                  <a:pt x="605319" y="769267"/>
                </a:lnTo>
                <a:lnTo>
                  <a:pt x="565015" y="797019"/>
                </a:lnTo>
                <a:lnTo>
                  <a:pt x="523743" y="823560"/>
                </a:lnTo>
                <a:lnTo>
                  <a:pt x="481635" y="848999"/>
                </a:lnTo>
                <a:lnTo>
                  <a:pt x="441173" y="871836"/>
                </a:lnTo>
                <a:lnTo>
                  <a:pt x="400128" y="894042"/>
                </a:lnTo>
                <a:lnTo>
                  <a:pt x="358475" y="915353"/>
                </a:lnTo>
                <a:lnTo>
                  <a:pt x="316188" y="935505"/>
                </a:lnTo>
                <a:lnTo>
                  <a:pt x="273241" y="954236"/>
                </a:lnTo>
                <a:lnTo>
                  <a:pt x="236587" y="968700"/>
                </a:lnTo>
                <a:lnTo>
                  <a:pt x="199470" y="981862"/>
                </a:lnTo>
                <a:lnTo>
                  <a:pt x="161917" y="993614"/>
                </a:lnTo>
                <a:lnTo>
                  <a:pt x="123954" y="1003843"/>
                </a:lnTo>
                <a:lnTo>
                  <a:pt x="82602" y="1011631"/>
                </a:lnTo>
                <a:lnTo>
                  <a:pt x="49901" y="1014161"/>
                </a:lnTo>
                <a:lnTo>
                  <a:pt x="21367" y="1010017"/>
                </a:lnTo>
                <a:lnTo>
                  <a:pt x="0" y="988056"/>
                </a:lnTo>
                <a:lnTo>
                  <a:pt x="2338" y="986908"/>
                </a:lnTo>
                <a:lnTo>
                  <a:pt x="6472" y="984288"/>
                </a:lnTo>
                <a:lnTo>
                  <a:pt x="108859" y="948735"/>
                </a:lnTo>
                <a:lnTo>
                  <a:pt x="152809" y="934138"/>
                </a:lnTo>
                <a:lnTo>
                  <a:pt x="195997" y="917304"/>
                </a:lnTo>
                <a:lnTo>
                  <a:pt x="238515" y="898583"/>
                </a:lnTo>
                <a:lnTo>
                  <a:pt x="280452" y="878322"/>
                </a:lnTo>
                <a:lnTo>
                  <a:pt x="322154" y="856555"/>
                </a:lnTo>
                <a:lnTo>
                  <a:pt x="363192" y="833677"/>
                </a:lnTo>
                <a:lnTo>
                  <a:pt x="403597" y="809887"/>
                </a:lnTo>
                <a:lnTo>
                  <a:pt x="443399" y="785386"/>
                </a:lnTo>
                <a:lnTo>
                  <a:pt x="482943" y="760274"/>
                </a:lnTo>
                <a:lnTo>
                  <a:pt x="521565" y="733961"/>
                </a:lnTo>
                <a:lnTo>
                  <a:pt x="559310" y="706596"/>
                </a:lnTo>
                <a:lnTo>
                  <a:pt x="596221" y="678327"/>
                </a:lnTo>
                <a:lnTo>
                  <a:pt x="632342" y="649303"/>
                </a:lnTo>
                <a:lnTo>
                  <a:pt x="668092" y="619254"/>
                </a:lnTo>
                <a:lnTo>
                  <a:pt x="702959" y="588340"/>
                </a:lnTo>
                <a:lnTo>
                  <a:pt x="736904" y="556522"/>
                </a:lnTo>
                <a:lnTo>
                  <a:pt x="769885" y="523763"/>
                </a:lnTo>
                <a:lnTo>
                  <a:pt x="801862" y="490024"/>
                </a:lnTo>
                <a:lnTo>
                  <a:pt x="848067" y="437550"/>
                </a:lnTo>
                <a:lnTo>
                  <a:pt x="892416" y="383126"/>
                </a:lnTo>
                <a:lnTo>
                  <a:pt x="925576" y="339529"/>
                </a:lnTo>
                <a:lnTo>
                  <a:pt x="957330" y="294837"/>
                </a:lnTo>
                <a:lnTo>
                  <a:pt x="987456" y="249048"/>
                </a:lnTo>
                <a:lnTo>
                  <a:pt x="1015889" y="201918"/>
                </a:lnTo>
                <a:lnTo>
                  <a:pt x="1042462" y="153365"/>
                </a:lnTo>
                <a:lnTo>
                  <a:pt x="1059647" y="118323"/>
                </a:lnTo>
                <a:close/>
              </a:path>
              <a:path w="1134110" h="1014729">
                <a:moveTo>
                  <a:pt x="1076603" y="0"/>
                </a:moveTo>
                <a:lnTo>
                  <a:pt x="1112791" y="24926"/>
                </a:lnTo>
                <a:lnTo>
                  <a:pt x="1124000" y="63154"/>
                </a:lnTo>
                <a:lnTo>
                  <a:pt x="1131669" y="115099"/>
                </a:lnTo>
                <a:lnTo>
                  <a:pt x="1133682" y="199605"/>
                </a:lnTo>
                <a:lnTo>
                  <a:pt x="1131291" y="257531"/>
                </a:lnTo>
                <a:lnTo>
                  <a:pt x="1128473" y="314163"/>
                </a:lnTo>
                <a:lnTo>
                  <a:pt x="1127418" y="367709"/>
                </a:lnTo>
                <a:lnTo>
                  <a:pt x="1127701" y="377019"/>
                </a:lnTo>
                <a:lnTo>
                  <a:pt x="1128146" y="395523"/>
                </a:lnTo>
                <a:lnTo>
                  <a:pt x="1127923" y="419733"/>
                </a:lnTo>
                <a:lnTo>
                  <a:pt x="1123644" y="464637"/>
                </a:lnTo>
                <a:lnTo>
                  <a:pt x="1112568" y="501741"/>
                </a:lnTo>
                <a:lnTo>
                  <a:pt x="1089604" y="507533"/>
                </a:lnTo>
                <a:lnTo>
                  <a:pt x="1075357" y="500574"/>
                </a:lnTo>
                <a:lnTo>
                  <a:pt x="1065239" y="488153"/>
                </a:lnTo>
                <a:lnTo>
                  <a:pt x="1061215" y="472010"/>
                </a:lnTo>
                <a:lnTo>
                  <a:pt x="1059587" y="369193"/>
                </a:lnTo>
                <a:lnTo>
                  <a:pt x="1059707" y="316187"/>
                </a:lnTo>
                <a:lnTo>
                  <a:pt x="1061561" y="260050"/>
                </a:lnTo>
                <a:lnTo>
                  <a:pt x="1062990" y="202621"/>
                </a:lnTo>
                <a:lnTo>
                  <a:pt x="1062102" y="159035"/>
                </a:lnTo>
                <a:lnTo>
                  <a:pt x="1063721" y="154534"/>
                </a:lnTo>
                <a:lnTo>
                  <a:pt x="1078775" y="107660"/>
                </a:lnTo>
                <a:lnTo>
                  <a:pt x="1079966" y="104404"/>
                </a:lnTo>
                <a:lnTo>
                  <a:pt x="1078363" y="100753"/>
                </a:lnTo>
                <a:lnTo>
                  <a:pt x="1071878" y="98528"/>
                </a:lnTo>
                <a:lnTo>
                  <a:pt x="1056377" y="95185"/>
                </a:lnTo>
                <a:lnTo>
                  <a:pt x="1055958" y="92617"/>
                </a:lnTo>
                <a:lnTo>
                  <a:pt x="965693" y="73146"/>
                </a:lnTo>
                <a:lnTo>
                  <a:pt x="970111" y="69554"/>
                </a:lnTo>
                <a:lnTo>
                  <a:pt x="992564" y="50833"/>
                </a:lnTo>
                <a:lnTo>
                  <a:pt x="1014811" y="31681"/>
                </a:lnTo>
                <a:lnTo>
                  <a:pt x="1021977" y="25283"/>
                </a:lnTo>
                <a:lnTo>
                  <a:pt x="1032227" y="16664"/>
                </a:lnTo>
                <a:lnTo>
                  <a:pt x="1043975" y="8252"/>
                </a:lnTo>
                <a:lnTo>
                  <a:pt x="1055635" y="2475"/>
                </a:lnTo>
                <a:lnTo>
                  <a:pt x="1066366" y="41"/>
                </a:lnTo>
                <a:lnTo>
                  <a:pt x="1076603" y="0"/>
                </a:lnTo>
                <a:close/>
              </a:path>
              <a:path w="1134110" h="1014729">
                <a:moveTo>
                  <a:pt x="965693" y="73146"/>
                </a:moveTo>
                <a:lnTo>
                  <a:pt x="1055958" y="92617"/>
                </a:lnTo>
                <a:lnTo>
                  <a:pt x="1018603" y="124149"/>
                </a:lnTo>
                <a:lnTo>
                  <a:pt x="980901" y="154542"/>
                </a:lnTo>
                <a:lnTo>
                  <a:pt x="942365" y="183244"/>
                </a:lnTo>
                <a:lnTo>
                  <a:pt x="902508" y="209706"/>
                </a:lnTo>
                <a:lnTo>
                  <a:pt x="858960" y="234641"/>
                </a:lnTo>
                <a:lnTo>
                  <a:pt x="814088" y="257180"/>
                </a:lnTo>
                <a:lnTo>
                  <a:pt x="768054" y="278112"/>
                </a:lnTo>
                <a:lnTo>
                  <a:pt x="721014" y="298228"/>
                </a:lnTo>
                <a:lnTo>
                  <a:pt x="713860" y="302262"/>
                </a:lnTo>
                <a:lnTo>
                  <a:pt x="705021" y="299529"/>
                </a:lnTo>
                <a:lnTo>
                  <a:pt x="697242" y="285456"/>
                </a:lnTo>
                <a:lnTo>
                  <a:pt x="699795" y="276504"/>
                </a:lnTo>
                <a:lnTo>
                  <a:pt x="706903" y="272666"/>
                </a:lnTo>
                <a:lnTo>
                  <a:pt x="740879" y="248148"/>
                </a:lnTo>
                <a:lnTo>
                  <a:pt x="773757" y="223044"/>
                </a:lnTo>
                <a:lnTo>
                  <a:pt x="838397" y="172326"/>
                </a:lnTo>
                <a:lnTo>
                  <a:pt x="859979" y="155725"/>
                </a:lnTo>
                <a:lnTo>
                  <a:pt x="903311" y="122793"/>
                </a:lnTo>
                <a:lnTo>
                  <a:pt x="924809" y="106058"/>
                </a:lnTo>
                <a:lnTo>
                  <a:pt x="947507" y="87932"/>
                </a:lnTo>
                <a:lnTo>
                  <a:pt x="965693" y="73146"/>
                </a:lnTo>
                <a:close/>
              </a:path>
              <a:path w="1134110" h="1014729">
                <a:moveTo>
                  <a:pt x="1056377" y="95185"/>
                </a:moveTo>
                <a:lnTo>
                  <a:pt x="1071878" y="98528"/>
                </a:lnTo>
                <a:lnTo>
                  <a:pt x="1068222" y="100012"/>
                </a:lnTo>
                <a:lnTo>
                  <a:pt x="1067031" y="103267"/>
                </a:lnTo>
                <a:lnTo>
                  <a:pt x="1059647" y="118323"/>
                </a:lnTo>
                <a:lnTo>
                  <a:pt x="1058065" y="105531"/>
                </a:lnTo>
                <a:lnTo>
                  <a:pt x="1056377" y="95185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8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448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8748" y="222243"/>
            <a:ext cx="17130503" cy="14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4487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9684" y="2334384"/>
            <a:ext cx="16808630" cy="709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mail@slavuta-mvk.gov.u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urmistrz@umlubartow.pl" TargetMode="External"/><Relationship Id="rId4" Type="http://schemas.openxmlformats.org/officeDocument/2006/relationships/hyperlink" Target="mailto:mail@slavuta-mvk.gov.u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3138" y="0"/>
            <a:ext cx="1079500" cy="9859010"/>
          </a:xfrm>
          <a:custGeom>
            <a:avLst/>
            <a:gdLst/>
            <a:ahLst/>
            <a:cxnLst/>
            <a:rect l="l" t="t" r="r" b="b"/>
            <a:pathLst>
              <a:path w="1079500" h="9859010">
                <a:moveTo>
                  <a:pt x="0" y="9546528"/>
                </a:moveTo>
                <a:lnTo>
                  <a:pt x="0" y="0"/>
                </a:lnTo>
                <a:lnTo>
                  <a:pt x="1079311" y="0"/>
                </a:lnTo>
                <a:lnTo>
                  <a:pt x="1079311" y="9858478"/>
                </a:lnTo>
                <a:lnTo>
                  <a:pt x="0" y="9546528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46011" y="1419239"/>
            <a:ext cx="316230" cy="6468745"/>
          </a:xfrm>
          <a:custGeom>
            <a:avLst/>
            <a:gdLst/>
            <a:ahLst/>
            <a:cxnLst/>
            <a:rect l="l" t="t" r="r" b="b"/>
            <a:pathLst>
              <a:path w="316230" h="6468745">
                <a:moveTo>
                  <a:pt x="0" y="6468679"/>
                </a:moveTo>
                <a:lnTo>
                  <a:pt x="0" y="77305"/>
                </a:lnTo>
                <a:lnTo>
                  <a:pt x="315913" y="0"/>
                </a:lnTo>
                <a:lnTo>
                  <a:pt x="315913" y="6338844"/>
                </a:lnTo>
                <a:lnTo>
                  <a:pt x="0" y="6468679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46011" y="848116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058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46011" y="276745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306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46011" y="0"/>
            <a:ext cx="316230" cy="140335"/>
          </a:xfrm>
          <a:custGeom>
            <a:avLst/>
            <a:gdLst/>
            <a:ahLst/>
            <a:cxnLst/>
            <a:rect l="l" t="t" r="r" b="b"/>
            <a:pathLst>
              <a:path w="316230" h="140335">
                <a:moveTo>
                  <a:pt x="0" y="140220"/>
                </a:moveTo>
                <a:lnTo>
                  <a:pt x="0" y="0"/>
                </a:lnTo>
                <a:lnTo>
                  <a:pt x="315913" y="0"/>
                </a:lnTo>
                <a:lnTo>
                  <a:pt x="315913" y="62914"/>
                </a:lnTo>
                <a:lnTo>
                  <a:pt x="0" y="140220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12350" y="7014019"/>
            <a:ext cx="1976120" cy="2851150"/>
          </a:xfrm>
          <a:custGeom>
            <a:avLst/>
            <a:gdLst/>
            <a:ahLst/>
            <a:cxnLst/>
            <a:rect l="l" t="t" r="r" b="b"/>
            <a:pathLst>
              <a:path w="1976119" h="2851150">
                <a:moveTo>
                  <a:pt x="1949005" y="1387551"/>
                </a:moveTo>
                <a:lnTo>
                  <a:pt x="1881365" y="1367472"/>
                </a:lnTo>
                <a:lnTo>
                  <a:pt x="1881365" y="2830347"/>
                </a:lnTo>
                <a:lnTo>
                  <a:pt x="1949005" y="2850654"/>
                </a:lnTo>
                <a:lnTo>
                  <a:pt x="1949005" y="1387551"/>
                </a:lnTo>
                <a:close/>
              </a:path>
              <a:path w="1976119" h="2851150">
                <a:moveTo>
                  <a:pt x="1975637" y="459244"/>
                </a:moveTo>
                <a:lnTo>
                  <a:pt x="0" y="0"/>
                </a:lnTo>
                <a:lnTo>
                  <a:pt x="0" y="866470"/>
                </a:lnTo>
                <a:lnTo>
                  <a:pt x="1975637" y="1325918"/>
                </a:lnTo>
                <a:lnTo>
                  <a:pt x="1975637" y="459244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88755"/>
            <a:ext cx="2066924" cy="29336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48394" y="188755"/>
            <a:ext cx="2143124" cy="26193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8887" y="4162647"/>
            <a:ext cx="6734174" cy="61243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8859393" y="2230727"/>
            <a:ext cx="7837170" cy="595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5900"/>
              </a:lnSpc>
              <a:spcBef>
                <a:spcPts val="100"/>
              </a:spcBef>
            </a:pPr>
            <a:r>
              <a:rPr sz="4800" b="1" spc="60" dirty="0">
                <a:solidFill>
                  <a:srgbClr val="244874"/>
                </a:solidFill>
                <a:latin typeface="Arial"/>
                <a:cs typeface="Arial"/>
              </a:rPr>
              <a:t>ЕНЕРГЕТИЧНА </a:t>
            </a:r>
            <a:r>
              <a:rPr sz="4800" b="1" spc="65" dirty="0">
                <a:solidFill>
                  <a:srgbClr val="244874"/>
                </a:solidFill>
                <a:latin typeface="Arial"/>
                <a:cs typeface="Arial"/>
              </a:rPr>
              <a:t> </a:t>
            </a:r>
            <a:r>
              <a:rPr sz="4800" b="1" spc="229" dirty="0">
                <a:solidFill>
                  <a:srgbClr val="244874"/>
                </a:solidFill>
                <a:latin typeface="Arial"/>
                <a:cs typeface="Arial"/>
              </a:rPr>
              <a:t>АВТОНОМНІСТЬ </a:t>
            </a:r>
            <a:r>
              <a:rPr sz="4800" b="1" spc="235" dirty="0">
                <a:solidFill>
                  <a:srgbClr val="244874"/>
                </a:solidFill>
                <a:latin typeface="Arial"/>
                <a:cs typeface="Arial"/>
              </a:rPr>
              <a:t> </a:t>
            </a:r>
            <a:r>
              <a:rPr sz="4800" b="1" spc="290" dirty="0">
                <a:solidFill>
                  <a:srgbClr val="244874"/>
                </a:solidFill>
                <a:latin typeface="Arial"/>
                <a:cs typeface="Arial"/>
              </a:rPr>
              <a:t>КРИТИЧНОЇ </a:t>
            </a:r>
            <a:r>
              <a:rPr sz="4800" b="1" spc="295" dirty="0">
                <a:solidFill>
                  <a:srgbClr val="244874"/>
                </a:solidFill>
                <a:latin typeface="Arial"/>
                <a:cs typeface="Arial"/>
              </a:rPr>
              <a:t> ІНФРАСТРУКТУРИ </a:t>
            </a:r>
            <a:r>
              <a:rPr sz="4800" b="1" spc="300" dirty="0">
                <a:solidFill>
                  <a:srgbClr val="244874"/>
                </a:solidFill>
                <a:latin typeface="Arial"/>
                <a:cs typeface="Arial"/>
              </a:rPr>
              <a:t> </a:t>
            </a:r>
            <a:r>
              <a:rPr sz="4800" b="1" spc="285" dirty="0">
                <a:solidFill>
                  <a:srgbClr val="244874"/>
                </a:solidFill>
                <a:latin typeface="Arial"/>
                <a:cs typeface="Arial"/>
              </a:rPr>
              <a:t>СЛАВУТСЬКОЇ</a:t>
            </a:r>
            <a:r>
              <a:rPr sz="4800" b="1" spc="-305" dirty="0">
                <a:solidFill>
                  <a:srgbClr val="244874"/>
                </a:solidFill>
                <a:latin typeface="Arial"/>
                <a:cs typeface="Arial"/>
              </a:rPr>
              <a:t> </a:t>
            </a:r>
            <a:r>
              <a:rPr sz="4800" b="1" spc="345" dirty="0">
                <a:solidFill>
                  <a:srgbClr val="244874"/>
                </a:solidFill>
                <a:latin typeface="Arial"/>
                <a:cs typeface="Arial"/>
              </a:rPr>
              <a:t>МІСЬКОЇ </a:t>
            </a:r>
            <a:r>
              <a:rPr sz="4800" b="1" spc="-1320" dirty="0">
                <a:solidFill>
                  <a:srgbClr val="244874"/>
                </a:solidFill>
                <a:latin typeface="Arial"/>
                <a:cs typeface="Arial"/>
              </a:rPr>
              <a:t> </a:t>
            </a:r>
            <a:r>
              <a:rPr sz="4800" b="1" spc="190" dirty="0">
                <a:solidFill>
                  <a:srgbClr val="244874"/>
                </a:solidFill>
                <a:latin typeface="Arial"/>
                <a:cs typeface="Arial"/>
              </a:rPr>
              <a:t>ТЕРИТОРІАЛЬНОЇ </a:t>
            </a:r>
            <a:r>
              <a:rPr sz="4800" b="1" spc="195" dirty="0">
                <a:solidFill>
                  <a:srgbClr val="244874"/>
                </a:solidFill>
                <a:latin typeface="Arial"/>
                <a:cs typeface="Arial"/>
              </a:rPr>
              <a:t> </a:t>
            </a:r>
            <a:r>
              <a:rPr sz="4800" b="1" spc="285" dirty="0">
                <a:solidFill>
                  <a:srgbClr val="244874"/>
                </a:solidFill>
                <a:latin typeface="Arial"/>
                <a:cs typeface="Arial"/>
              </a:rPr>
              <a:t>ГРОМАДИ</a:t>
            </a:r>
            <a:endParaRPr sz="4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423" y="3128907"/>
            <a:ext cx="362648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3695">
              <a:lnSpc>
                <a:spcPct val="114599"/>
              </a:lnSpc>
              <a:spcBef>
                <a:spcPts val="100"/>
              </a:spcBef>
            </a:pPr>
            <a:r>
              <a:rPr sz="2400" b="1" spc="-105" dirty="0">
                <a:solidFill>
                  <a:srgbClr val="244874"/>
                </a:solidFill>
                <a:latin typeface="Georgia"/>
                <a:cs typeface="Georgia"/>
              </a:rPr>
              <a:t>Славутська</a:t>
            </a:r>
            <a:r>
              <a:rPr sz="2400" b="1" spc="25" dirty="0">
                <a:solidFill>
                  <a:srgbClr val="244874"/>
                </a:solidFill>
                <a:latin typeface="Georgia"/>
                <a:cs typeface="Georgia"/>
              </a:rPr>
              <a:t> </a:t>
            </a:r>
            <a:r>
              <a:rPr sz="2400" b="1" spc="-80" dirty="0">
                <a:solidFill>
                  <a:srgbClr val="244874"/>
                </a:solidFill>
                <a:latin typeface="Georgia"/>
                <a:cs typeface="Georgia"/>
              </a:rPr>
              <a:t>міська </a:t>
            </a:r>
            <a:r>
              <a:rPr sz="2400" b="1" spc="-75" dirty="0">
                <a:solidFill>
                  <a:srgbClr val="244874"/>
                </a:solidFill>
                <a:latin typeface="Georgia"/>
                <a:cs typeface="Georgia"/>
              </a:rPr>
              <a:t> </a:t>
            </a:r>
            <a:r>
              <a:rPr sz="2400" b="1" spc="-90" dirty="0">
                <a:solidFill>
                  <a:srgbClr val="244874"/>
                </a:solidFill>
                <a:latin typeface="Georgia"/>
                <a:cs typeface="Georgia"/>
              </a:rPr>
              <a:t>територіальна</a:t>
            </a:r>
            <a:r>
              <a:rPr sz="2400" b="1" spc="-35" dirty="0">
                <a:solidFill>
                  <a:srgbClr val="244874"/>
                </a:solidFill>
                <a:latin typeface="Georgia"/>
                <a:cs typeface="Georgia"/>
              </a:rPr>
              <a:t> </a:t>
            </a:r>
            <a:r>
              <a:rPr sz="2400" b="1" spc="-75" dirty="0">
                <a:solidFill>
                  <a:srgbClr val="244874"/>
                </a:solidFill>
                <a:latin typeface="Georgia"/>
                <a:cs typeface="Georgia"/>
              </a:rPr>
              <a:t>громада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5010" y="3165063"/>
            <a:ext cx="32258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72110">
              <a:lnSpc>
                <a:spcPct val="114599"/>
              </a:lnSpc>
              <a:spcBef>
                <a:spcPts val="100"/>
              </a:spcBef>
            </a:pPr>
            <a:r>
              <a:rPr sz="2400" b="1" spc="-60" dirty="0">
                <a:solidFill>
                  <a:srgbClr val="244874"/>
                </a:solidFill>
                <a:latin typeface="Georgia"/>
                <a:cs typeface="Georgia"/>
              </a:rPr>
              <a:t>місто</a:t>
            </a:r>
            <a:r>
              <a:rPr sz="2400" b="1" spc="25" dirty="0">
                <a:solidFill>
                  <a:srgbClr val="244874"/>
                </a:solidFill>
                <a:latin typeface="Georgia"/>
                <a:cs typeface="Georgia"/>
              </a:rPr>
              <a:t> </a:t>
            </a:r>
            <a:r>
              <a:rPr sz="2400" b="1" spc="-125" dirty="0">
                <a:solidFill>
                  <a:srgbClr val="244874"/>
                </a:solidFill>
                <a:latin typeface="Georgia"/>
                <a:cs typeface="Georgia"/>
              </a:rPr>
              <a:t>Любартів </a:t>
            </a:r>
            <a:r>
              <a:rPr sz="2400" b="1" spc="-120" dirty="0">
                <a:solidFill>
                  <a:srgbClr val="244874"/>
                </a:solidFill>
                <a:latin typeface="Georgia"/>
                <a:cs typeface="Georgia"/>
              </a:rPr>
              <a:t> </a:t>
            </a:r>
            <a:r>
              <a:rPr sz="2400" b="1" spc="-110" dirty="0">
                <a:solidFill>
                  <a:srgbClr val="244874"/>
                </a:solidFill>
                <a:latin typeface="Georgia"/>
                <a:cs typeface="Georgia"/>
              </a:rPr>
              <a:t>(Республіка</a:t>
            </a:r>
            <a:r>
              <a:rPr sz="2400" b="1" spc="-40" dirty="0">
                <a:solidFill>
                  <a:srgbClr val="244874"/>
                </a:solidFill>
                <a:latin typeface="Georgia"/>
                <a:cs typeface="Georgia"/>
              </a:rPr>
              <a:t> </a:t>
            </a:r>
            <a:r>
              <a:rPr sz="2400" b="1" spc="-165" dirty="0">
                <a:solidFill>
                  <a:srgbClr val="244874"/>
                </a:solidFill>
                <a:latin typeface="Georgia"/>
                <a:cs typeface="Georgia"/>
              </a:rPr>
              <a:t>Польща)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25124" y="0"/>
            <a:ext cx="1079500" cy="10287000"/>
          </a:xfrm>
          <a:custGeom>
            <a:avLst/>
            <a:gdLst/>
            <a:ahLst/>
            <a:cxnLst/>
            <a:rect l="l" t="t" r="r" b="b"/>
            <a:pathLst>
              <a:path w="1079500" h="10287000">
                <a:moveTo>
                  <a:pt x="0" y="10159981"/>
                </a:moveTo>
                <a:lnTo>
                  <a:pt x="0" y="0"/>
                </a:lnTo>
                <a:lnTo>
                  <a:pt x="1079311" y="0"/>
                </a:lnTo>
                <a:lnTo>
                  <a:pt x="1079311" y="10286998"/>
                </a:lnTo>
                <a:lnTo>
                  <a:pt x="439465" y="10286998"/>
                </a:lnTo>
                <a:lnTo>
                  <a:pt x="0" y="10159981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37998" y="2032692"/>
            <a:ext cx="316230" cy="6468745"/>
          </a:xfrm>
          <a:custGeom>
            <a:avLst/>
            <a:gdLst/>
            <a:ahLst/>
            <a:cxnLst/>
            <a:rect l="l" t="t" r="r" b="b"/>
            <a:pathLst>
              <a:path w="316230" h="6468745">
                <a:moveTo>
                  <a:pt x="0" y="6468679"/>
                </a:moveTo>
                <a:lnTo>
                  <a:pt x="0" y="77305"/>
                </a:lnTo>
                <a:lnTo>
                  <a:pt x="315913" y="0"/>
                </a:lnTo>
                <a:lnTo>
                  <a:pt x="315913" y="6338844"/>
                </a:lnTo>
                <a:lnTo>
                  <a:pt x="0" y="6468679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37998" y="1461569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058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37998" y="890198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306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37998" y="0"/>
            <a:ext cx="316230" cy="753745"/>
          </a:xfrm>
          <a:custGeom>
            <a:avLst/>
            <a:gdLst/>
            <a:ahLst/>
            <a:cxnLst/>
            <a:rect l="l" t="t" r="r" b="b"/>
            <a:pathLst>
              <a:path w="316230" h="753745">
                <a:moveTo>
                  <a:pt x="0" y="753673"/>
                </a:moveTo>
                <a:lnTo>
                  <a:pt x="0" y="0"/>
                </a:lnTo>
                <a:lnTo>
                  <a:pt x="315913" y="0"/>
                </a:lnTo>
                <a:lnTo>
                  <a:pt x="315913" y="676367"/>
                </a:lnTo>
                <a:lnTo>
                  <a:pt x="0" y="753673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04337" y="7627466"/>
            <a:ext cx="2183765" cy="2660015"/>
          </a:xfrm>
          <a:custGeom>
            <a:avLst/>
            <a:gdLst/>
            <a:ahLst/>
            <a:cxnLst/>
            <a:rect l="l" t="t" r="r" b="b"/>
            <a:pathLst>
              <a:path w="2183765" h="2660015">
                <a:moveTo>
                  <a:pt x="1949005" y="1387551"/>
                </a:moveTo>
                <a:lnTo>
                  <a:pt x="1881365" y="1367485"/>
                </a:lnTo>
                <a:lnTo>
                  <a:pt x="1881365" y="2659532"/>
                </a:lnTo>
                <a:lnTo>
                  <a:pt x="1949005" y="2659532"/>
                </a:lnTo>
                <a:lnTo>
                  <a:pt x="1949005" y="1387551"/>
                </a:lnTo>
                <a:close/>
              </a:path>
              <a:path w="2183765" h="2660015">
                <a:moveTo>
                  <a:pt x="2183650" y="507593"/>
                </a:moveTo>
                <a:lnTo>
                  <a:pt x="0" y="0"/>
                </a:lnTo>
                <a:lnTo>
                  <a:pt x="0" y="866482"/>
                </a:lnTo>
                <a:lnTo>
                  <a:pt x="2183650" y="1374305"/>
                </a:lnTo>
                <a:lnTo>
                  <a:pt x="2183650" y="507593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1699689"/>
            <a:ext cx="14611347" cy="77438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648997" y="669956"/>
            <a:ext cx="3886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35" dirty="0"/>
              <a:t>ЦІЛІ</a:t>
            </a:r>
            <a:r>
              <a:rPr spc="-225" dirty="0"/>
              <a:t> </a:t>
            </a:r>
            <a:r>
              <a:rPr spc="229" dirty="0"/>
              <a:t>ПРОЄКТУ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81932" y="4076096"/>
            <a:ext cx="11690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90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800" b="1" spc="-2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1187" y="5026652"/>
            <a:ext cx="4585970" cy="421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22800"/>
              </a:lnSpc>
              <a:spcBef>
                <a:spcPts val="95"/>
              </a:spcBef>
            </a:pPr>
            <a:r>
              <a:rPr sz="28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Зменшення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залежностı 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критичних </a:t>
            </a:r>
            <a:r>
              <a:rPr sz="2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об</a:t>
            </a:r>
            <a:r>
              <a:rPr sz="2800" i="1" spc="-25" dirty="0">
                <a:solidFill>
                  <a:srgbClr val="FFFFFF"/>
                </a:solidFill>
                <a:latin typeface="Arial"/>
                <a:cs typeface="Arial"/>
              </a:rPr>
              <a:t>'</a:t>
            </a:r>
            <a:r>
              <a:rPr sz="2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єктıв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ıнфраструктури </a:t>
            </a:r>
            <a:r>
              <a:rPr sz="2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вıд </a:t>
            </a:r>
            <a:r>
              <a:rPr sz="2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централıзованого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електропостачання 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шляхом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встановлення 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сонячних панелей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та 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когенерацıйної</a:t>
            </a:r>
            <a:r>
              <a:rPr sz="28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установки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16190" y="4184201"/>
            <a:ext cx="12382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-5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2800" b="1" spc="-2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96642" y="5134758"/>
            <a:ext cx="4477385" cy="264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74930" algn="ctr">
              <a:lnSpc>
                <a:spcPct val="122800"/>
              </a:lnSpc>
              <a:spcBef>
                <a:spcPts val="95"/>
              </a:spcBef>
              <a:tabLst>
                <a:tab pos="1685925" algn="l"/>
              </a:tabLst>
            </a:pP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Забезпечення </a:t>
            </a:r>
            <a:r>
              <a:rPr sz="2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безперебıйного</a:t>
            </a:r>
            <a:r>
              <a:rPr sz="2800" i="1" spc="-3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2800" i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екологıчного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та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якıсного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м  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Славутської</a:t>
            </a:r>
            <a:r>
              <a:rPr sz="2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громади</a:t>
            </a:r>
            <a:endParaRPr sz="28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03716" y="4184201"/>
            <a:ext cx="125031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135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ь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45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2800" b="1" spc="-2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90866" y="5134758"/>
            <a:ext cx="4551680" cy="316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22800"/>
              </a:lnSpc>
              <a:spcBef>
                <a:spcPts val="95"/>
              </a:spcBef>
            </a:pP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Посилення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партнерства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в </a:t>
            </a:r>
            <a:r>
              <a:rPr sz="2800" spc="-86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частинı 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передового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ко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 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розвитку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вıдновлювальних 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джерел 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енергıї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869" y="2009915"/>
            <a:ext cx="17424400" cy="7994015"/>
            <a:chOff x="424869" y="2009915"/>
            <a:chExt cx="17424400" cy="7994015"/>
          </a:xfrm>
        </p:grpSpPr>
        <p:sp>
          <p:nvSpPr>
            <p:cNvPr id="3" name="object 3"/>
            <p:cNvSpPr/>
            <p:nvPr/>
          </p:nvSpPr>
          <p:spPr>
            <a:xfrm>
              <a:off x="424869" y="2009915"/>
              <a:ext cx="17424400" cy="7994015"/>
            </a:xfrm>
            <a:custGeom>
              <a:avLst/>
              <a:gdLst/>
              <a:ahLst/>
              <a:cxnLst/>
              <a:rect l="l" t="t" r="r" b="b"/>
              <a:pathLst>
                <a:path w="17424400" h="7994015">
                  <a:moveTo>
                    <a:pt x="17424314" y="7993950"/>
                  </a:moveTo>
                  <a:lnTo>
                    <a:pt x="0" y="7993950"/>
                  </a:lnTo>
                  <a:lnTo>
                    <a:pt x="0" y="0"/>
                  </a:lnTo>
                  <a:lnTo>
                    <a:pt x="17424314" y="0"/>
                  </a:lnTo>
                  <a:lnTo>
                    <a:pt x="17424314" y="7993950"/>
                  </a:lnTo>
                  <a:close/>
                </a:path>
              </a:pathLst>
            </a:custGeom>
            <a:solidFill>
              <a:srgbClr val="008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042" y="2548983"/>
              <a:ext cx="903605" cy="951230"/>
            </a:xfrm>
            <a:custGeom>
              <a:avLst/>
              <a:gdLst/>
              <a:ahLst/>
              <a:cxnLst/>
              <a:rect l="l" t="t" r="r" b="b"/>
              <a:pathLst>
                <a:path w="903605" h="951229">
                  <a:moveTo>
                    <a:pt x="464651" y="710006"/>
                  </a:moveTo>
                  <a:lnTo>
                    <a:pt x="337601" y="710006"/>
                  </a:lnTo>
                  <a:lnTo>
                    <a:pt x="376639" y="638830"/>
                  </a:lnTo>
                  <a:lnTo>
                    <a:pt x="416162" y="571293"/>
                  </a:lnTo>
                  <a:lnTo>
                    <a:pt x="455900" y="507417"/>
                  </a:lnTo>
                  <a:lnTo>
                    <a:pt x="495583" y="447222"/>
                  </a:lnTo>
                  <a:lnTo>
                    <a:pt x="534942" y="390728"/>
                  </a:lnTo>
                  <a:lnTo>
                    <a:pt x="573706" y="337957"/>
                  </a:lnTo>
                  <a:lnTo>
                    <a:pt x="611607" y="288928"/>
                  </a:lnTo>
                  <a:lnTo>
                    <a:pt x="648374" y="243662"/>
                  </a:lnTo>
                  <a:lnTo>
                    <a:pt x="683739" y="202181"/>
                  </a:lnTo>
                  <a:lnTo>
                    <a:pt x="717431" y="164504"/>
                  </a:lnTo>
                  <a:lnTo>
                    <a:pt x="749181" y="130651"/>
                  </a:lnTo>
                  <a:lnTo>
                    <a:pt x="778719" y="100645"/>
                  </a:lnTo>
                  <a:lnTo>
                    <a:pt x="830081" y="52250"/>
                  </a:lnTo>
                  <a:lnTo>
                    <a:pt x="869360" y="19484"/>
                  </a:lnTo>
                  <a:lnTo>
                    <a:pt x="900905" y="0"/>
                  </a:lnTo>
                  <a:lnTo>
                    <a:pt x="903043" y="1497"/>
                  </a:lnTo>
                  <a:lnTo>
                    <a:pt x="900541" y="7026"/>
                  </a:lnTo>
                  <a:lnTo>
                    <a:pt x="860602" y="58924"/>
                  </a:lnTo>
                  <a:lnTo>
                    <a:pt x="829021" y="101322"/>
                  </a:lnTo>
                  <a:lnTo>
                    <a:pt x="798343" y="143823"/>
                  </a:lnTo>
                  <a:lnTo>
                    <a:pt x="768524" y="186449"/>
                  </a:lnTo>
                  <a:lnTo>
                    <a:pt x="739519" y="229225"/>
                  </a:lnTo>
                  <a:lnTo>
                    <a:pt x="711285" y="272175"/>
                  </a:lnTo>
                  <a:lnTo>
                    <a:pt x="683775" y="315322"/>
                  </a:lnTo>
                  <a:lnTo>
                    <a:pt x="656946" y="358689"/>
                  </a:lnTo>
                  <a:lnTo>
                    <a:pt x="630753" y="402301"/>
                  </a:lnTo>
                  <a:lnTo>
                    <a:pt x="605151" y="446180"/>
                  </a:lnTo>
                  <a:lnTo>
                    <a:pt x="580095" y="490352"/>
                  </a:lnTo>
                  <a:lnTo>
                    <a:pt x="555541" y="534838"/>
                  </a:lnTo>
                  <a:lnTo>
                    <a:pt x="531444" y="579664"/>
                  </a:lnTo>
                  <a:lnTo>
                    <a:pt x="507759" y="624851"/>
                  </a:lnTo>
                  <a:lnTo>
                    <a:pt x="484443" y="670426"/>
                  </a:lnTo>
                  <a:lnTo>
                    <a:pt x="464651" y="710006"/>
                  </a:lnTo>
                  <a:close/>
                </a:path>
                <a:path w="903605" h="951229">
                  <a:moveTo>
                    <a:pt x="350986" y="950625"/>
                  </a:moveTo>
                  <a:lnTo>
                    <a:pt x="348293" y="950625"/>
                  </a:lnTo>
                  <a:lnTo>
                    <a:pt x="324832" y="907929"/>
                  </a:lnTo>
                  <a:lnTo>
                    <a:pt x="298693" y="860945"/>
                  </a:lnTo>
                  <a:lnTo>
                    <a:pt x="271347" y="813358"/>
                  </a:lnTo>
                  <a:lnTo>
                    <a:pt x="242795" y="766172"/>
                  </a:lnTo>
                  <a:lnTo>
                    <a:pt x="213036" y="720395"/>
                  </a:lnTo>
                  <a:lnTo>
                    <a:pt x="182070" y="677030"/>
                  </a:lnTo>
                  <a:lnTo>
                    <a:pt x="149899" y="637083"/>
                  </a:lnTo>
                  <a:lnTo>
                    <a:pt x="116521" y="601561"/>
                  </a:lnTo>
                  <a:lnTo>
                    <a:pt x="81936" y="571467"/>
                  </a:lnTo>
                  <a:lnTo>
                    <a:pt x="46145" y="547807"/>
                  </a:lnTo>
                  <a:lnTo>
                    <a:pt x="9148" y="531587"/>
                  </a:lnTo>
                  <a:lnTo>
                    <a:pt x="0" y="501970"/>
                  </a:lnTo>
                  <a:lnTo>
                    <a:pt x="15765" y="467875"/>
                  </a:lnTo>
                  <a:lnTo>
                    <a:pt x="48270" y="438452"/>
                  </a:lnTo>
                  <a:lnTo>
                    <a:pt x="89339" y="422849"/>
                  </a:lnTo>
                  <a:lnTo>
                    <a:pt x="130797" y="430213"/>
                  </a:lnTo>
                  <a:lnTo>
                    <a:pt x="165873" y="466778"/>
                  </a:lnTo>
                  <a:lnTo>
                    <a:pt x="198395" y="503770"/>
                  </a:lnTo>
                  <a:lnTo>
                    <a:pt x="228790" y="541612"/>
                  </a:lnTo>
                  <a:lnTo>
                    <a:pt x="257482" y="580731"/>
                  </a:lnTo>
                  <a:lnTo>
                    <a:pt x="284898" y="621553"/>
                  </a:lnTo>
                  <a:lnTo>
                    <a:pt x="311462" y="664503"/>
                  </a:lnTo>
                  <a:lnTo>
                    <a:pt x="337601" y="710006"/>
                  </a:lnTo>
                  <a:lnTo>
                    <a:pt x="464651" y="710006"/>
                  </a:lnTo>
                  <a:lnTo>
                    <a:pt x="438734" y="762827"/>
                  </a:lnTo>
                  <a:lnTo>
                    <a:pt x="416253" y="809702"/>
                  </a:lnTo>
                  <a:lnTo>
                    <a:pt x="393961" y="857057"/>
                  </a:lnTo>
                  <a:lnTo>
                    <a:pt x="371813" y="904917"/>
                  </a:lnTo>
                  <a:lnTo>
                    <a:pt x="350986" y="950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5080" indent="140970">
              <a:lnSpc>
                <a:spcPct val="115599"/>
              </a:lnSpc>
              <a:spcBef>
                <a:spcPts val="100"/>
              </a:spcBef>
            </a:pPr>
            <a:r>
              <a:rPr spc="275" dirty="0"/>
              <a:t>№</a:t>
            </a:r>
            <a:r>
              <a:rPr spc="-175" dirty="0"/>
              <a:t> </a:t>
            </a:r>
            <a:r>
              <a:rPr spc="-520" dirty="0"/>
              <a:t>1</a:t>
            </a:r>
            <a:r>
              <a:rPr spc="-175" dirty="0"/>
              <a:t> </a:t>
            </a:r>
            <a:r>
              <a:rPr spc="160" dirty="0"/>
              <a:t>П</a:t>
            </a:r>
            <a:r>
              <a:rPr spc="-15" dirty="0"/>
              <a:t>Р</a:t>
            </a:r>
            <a:r>
              <a:rPr spc="215" dirty="0"/>
              <a:t>О</a:t>
            </a:r>
            <a:r>
              <a:rPr spc="-140" dirty="0"/>
              <a:t>В</a:t>
            </a:r>
            <a:r>
              <a:rPr spc="-250" dirty="0"/>
              <a:t>Е</a:t>
            </a:r>
            <a:r>
              <a:rPr spc="375" dirty="0"/>
              <a:t>Д</a:t>
            </a:r>
            <a:r>
              <a:rPr spc="-250" dirty="0"/>
              <a:t>Е</a:t>
            </a:r>
            <a:r>
              <a:rPr spc="145" dirty="0"/>
              <a:t>НН</a:t>
            </a:r>
            <a:r>
              <a:rPr spc="-80" dirty="0"/>
              <a:t>Я</a:t>
            </a:r>
            <a:r>
              <a:rPr spc="-175" dirty="0"/>
              <a:t> </a:t>
            </a:r>
            <a:r>
              <a:rPr spc="160" dirty="0"/>
              <a:t>П</a:t>
            </a:r>
            <a:r>
              <a:rPr spc="195" dirty="0"/>
              <a:t>І</a:t>
            </a:r>
            <a:r>
              <a:rPr spc="375" dirty="0"/>
              <a:t>Д</a:t>
            </a:r>
            <a:r>
              <a:rPr spc="55" dirty="0"/>
              <a:t>Г</a:t>
            </a:r>
            <a:r>
              <a:rPr spc="215" dirty="0"/>
              <a:t>О</a:t>
            </a:r>
            <a:r>
              <a:rPr spc="200" dirty="0"/>
              <a:t>Т</a:t>
            </a:r>
            <a:r>
              <a:rPr spc="215" dirty="0"/>
              <a:t>О</a:t>
            </a:r>
            <a:r>
              <a:rPr spc="-140" dirty="0"/>
              <a:t>В</a:t>
            </a:r>
            <a:r>
              <a:rPr spc="30" dirty="0"/>
              <a:t>Ч</a:t>
            </a:r>
            <a:r>
              <a:rPr spc="200" dirty="0"/>
              <a:t>И</a:t>
            </a:r>
            <a:r>
              <a:rPr spc="280" dirty="0"/>
              <a:t>Х</a:t>
            </a:r>
            <a:r>
              <a:rPr spc="-175" dirty="0"/>
              <a:t> </a:t>
            </a:r>
            <a:r>
              <a:rPr spc="-15" dirty="0"/>
              <a:t>Р</a:t>
            </a:r>
            <a:r>
              <a:rPr spc="215" dirty="0"/>
              <a:t>О</a:t>
            </a:r>
            <a:r>
              <a:rPr spc="-155" dirty="0"/>
              <a:t>Б</a:t>
            </a:r>
            <a:r>
              <a:rPr spc="190" dirty="0"/>
              <a:t>І</a:t>
            </a:r>
            <a:r>
              <a:rPr spc="204" dirty="0"/>
              <a:t>Т</a:t>
            </a:r>
            <a:r>
              <a:rPr spc="-175" dirty="0"/>
              <a:t> </a:t>
            </a:r>
            <a:r>
              <a:rPr spc="375" dirty="0"/>
              <a:t>Д</a:t>
            </a:r>
            <a:r>
              <a:rPr spc="265" dirty="0"/>
              <a:t>Л</a:t>
            </a:r>
            <a:r>
              <a:rPr spc="-80" dirty="0"/>
              <a:t>Я</a:t>
            </a:r>
            <a:r>
              <a:rPr spc="-175" dirty="0"/>
              <a:t> </a:t>
            </a:r>
            <a:r>
              <a:rPr spc="25" dirty="0"/>
              <a:t>ЗА</a:t>
            </a:r>
            <a:r>
              <a:rPr spc="-155" dirty="0"/>
              <a:t>Б</a:t>
            </a:r>
            <a:r>
              <a:rPr spc="-250" dirty="0"/>
              <a:t>Е</a:t>
            </a:r>
            <a:r>
              <a:rPr spc="25" dirty="0"/>
              <a:t>З</a:t>
            </a:r>
            <a:r>
              <a:rPr spc="160" dirty="0"/>
              <a:t>П</a:t>
            </a:r>
            <a:r>
              <a:rPr spc="-250" dirty="0"/>
              <a:t>Е</a:t>
            </a:r>
            <a:r>
              <a:rPr spc="30" dirty="0"/>
              <a:t>Ч</a:t>
            </a:r>
            <a:r>
              <a:rPr spc="-250" dirty="0"/>
              <a:t>Е</a:t>
            </a:r>
            <a:r>
              <a:rPr spc="145" dirty="0"/>
              <a:t>НН</a:t>
            </a:r>
            <a:r>
              <a:rPr spc="-50" dirty="0"/>
              <a:t>Я  </a:t>
            </a:r>
            <a:r>
              <a:rPr spc="70" dirty="0"/>
              <a:t>ВСТАНОВЛЕННЯ</a:t>
            </a:r>
            <a:r>
              <a:rPr spc="-170" dirty="0"/>
              <a:t> </a:t>
            </a:r>
            <a:r>
              <a:rPr spc="140" dirty="0"/>
              <a:t>ОБʼЄКТІВ</a:t>
            </a:r>
            <a:r>
              <a:rPr spc="-165" dirty="0"/>
              <a:t> </a:t>
            </a:r>
            <a:r>
              <a:rPr spc="160" dirty="0"/>
              <a:t>АВТОНОМНОЇ</a:t>
            </a:r>
            <a:r>
              <a:rPr spc="-170" dirty="0"/>
              <a:t> </a:t>
            </a:r>
            <a:r>
              <a:rPr spc="65" dirty="0"/>
              <a:t>ЕЛЕКТРОГЕНЕРАЦІЇ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739684" y="2334384"/>
            <a:ext cx="16808630" cy="6655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3330" marR="280670">
              <a:lnSpc>
                <a:spcPct val="125000"/>
              </a:lnSpc>
              <a:spcBef>
                <a:spcPts val="100"/>
              </a:spcBef>
              <a:tabLst>
                <a:tab pos="4315460" algn="l"/>
                <a:tab pos="9111615" algn="l"/>
                <a:tab pos="11952605" algn="l"/>
                <a:tab pos="12828270" algn="l"/>
                <a:tab pos="14635480" algn="l"/>
              </a:tabLst>
            </a:pPr>
            <a:r>
              <a:rPr spc="220" dirty="0"/>
              <a:t>В</a:t>
            </a:r>
            <a:r>
              <a:rPr spc="45" dirty="0"/>
              <a:t>и</a:t>
            </a:r>
            <a:r>
              <a:rPr spc="-185" dirty="0"/>
              <a:t>г</a:t>
            </a:r>
            <a:r>
              <a:rPr spc="-30" dirty="0"/>
              <a:t>о</a:t>
            </a:r>
            <a:r>
              <a:rPr spc="-55" dirty="0"/>
              <a:t>т</a:t>
            </a:r>
            <a:r>
              <a:rPr spc="-30" dirty="0"/>
              <a:t>о</a:t>
            </a:r>
            <a:r>
              <a:rPr spc="150" dirty="0"/>
              <a:t>в</a:t>
            </a:r>
            <a:r>
              <a:rPr spc="-30" dirty="0"/>
              <a:t>л</a:t>
            </a:r>
            <a:r>
              <a:rPr spc="20" dirty="0"/>
              <a:t>е</a:t>
            </a:r>
            <a:r>
              <a:rPr spc="30" dirty="0"/>
              <a:t>нн</a:t>
            </a:r>
            <a:r>
              <a:rPr spc="145" dirty="0"/>
              <a:t>я	</a:t>
            </a:r>
            <a:r>
              <a:rPr spc="-10" dirty="0" err="1"/>
              <a:t>п</a:t>
            </a:r>
            <a:r>
              <a:rPr spc="-45" dirty="0" err="1"/>
              <a:t>р</a:t>
            </a:r>
            <a:r>
              <a:rPr spc="-30" dirty="0" err="1"/>
              <a:t>о</a:t>
            </a:r>
            <a:r>
              <a:rPr lang="uk-UA" spc="-45" dirty="0"/>
              <a:t>е</a:t>
            </a:r>
            <a:r>
              <a:rPr spc="-25" dirty="0" err="1"/>
              <a:t>к</a:t>
            </a:r>
            <a:r>
              <a:rPr spc="-55" dirty="0" err="1"/>
              <a:t>т</a:t>
            </a:r>
            <a:r>
              <a:rPr spc="30" dirty="0" err="1"/>
              <a:t>н</a:t>
            </a:r>
            <a:r>
              <a:rPr spc="-30" dirty="0" err="1"/>
              <a:t>о</a:t>
            </a:r>
            <a:r>
              <a:rPr spc="-85" dirty="0" err="1"/>
              <a:t>-</a:t>
            </a:r>
            <a:r>
              <a:rPr spc="-30" dirty="0" err="1"/>
              <a:t>ко</a:t>
            </a:r>
            <a:r>
              <a:rPr spc="160" dirty="0" err="1"/>
              <a:t>ш</a:t>
            </a:r>
            <a:r>
              <a:rPr spc="-55" dirty="0" err="1"/>
              <a:t>т</a:t>
            </a:r>
            <a:r>
              <a:rPr spc="-30" dirty="0" err="1"/>
              <a:t>о</a:t>
            </a:r>
            <a:r>
              <a:rPr spc="-45" dirty="0" err="1"/>
              <a:t>р</a:t>
            </a:r>
            <a:r>
              <a:rPr spc="45" dirty="0" err="1"/>
              <a:t>и</a:t>
            </a:r>
            <a:r>
              <a:rPr spc="-100" dirty="0" err="1"/>
              <a:t>с</a:t>
            </a:r>
            <a:r>
              <a:rPr spc="30" dirty="0" err="1"/>
              <a:t>н</a:t>
            </a:r>
            <a:r>
              <a:rPr spc="-30" dirty="0" err="1"/>
              <a:t>о</a:t>
            </a:r>
            <a:r>
              <a:rPr spc="-95" dirty="0" err="1"/>
              <a:t>ї</a:t>
            </a:r>
            <a:r>
              <a:rPr spc="-95" dirty="0"/>
              <a:t>	</a:t>
            </a:r>
            <a:r>
              <a:rPr spc="-275" dirty="0"/>
              <a:t>д</a:t>
            </a:r>
            <a:r>
              <a:rPr spc="-30" dirty="0"/>
              <a:t>ок</a:t>
            </a:r>
            <a:r>
              <a:rPr spc="-50" dirty="0"/>
              <a:t>у</a:t>
            </a:r>
            <a:r>
              <a:rPr spc="55" dirty="0"/>
              <a:t>м</a:t>
            </a:r>
            <a:r>
              <a:rPr spc="20" dirty="0"/>
              <a:t>е</a:t>
            </a:r>
            <a:r>
              <a:rPr spc="30" dirty="0"/>
              <a:t>н</a:t>
            </a:r>
            <a:r>
              <a:rPr spc="-55" dirty="0"/>
              <a:t>т</a:t>
            </a:r>
            <a:r>
              <a:rPr spc="25" dirty="0"/>
              <a:t>а</a:t>
            </a:r>
            <a:r>
              <a:rPr spc="-110" dirty="0"/>
              <a:t>ц</a:t>
            </a:r>
            <a:r>
              <a:rPr spc="-95" dirty="0"/>
              <a:t>ıї	</a:t>
            </a:r>
            <a:r>
              <a:rPr spc="30" dirty="0"/>
              <a:t>н</a:t>
            </a:r>
            <a:r>
              <a:rPr spc="25" dirty="0"/>
              <a:t>а	</a:t>
            </a:r>
            <a:r>
              <a:rPr spc="-45" dirty="0"/>
              <a:t>р</a:t>
            </a:r>
            <a:r>
              <a:rPr spc="20" dirty="0"/>
              <a:t>е</a:t>
            </a:r>
            <a:r>
              <a:rPr spc="55" dirty="0"/>
              <a:t>м</a:t>
            </a:r>
            <a:r>
              <a:rPr spc="-30" dirty="0"/>
              <a:t>о</a:t>
            </a:r>
            <a:r>
              <a:rPr spc="30" dirty="0"/>
              <a:t>н</a:t>
            </a:r>
            <a:r>
              <a:rPr spc="-55" dirty="0"/>
              <a:t>т	</a:t>
            </a:r>
            <a:r>
              <a:rPr spc="-10" dirty="0"/>
              <a:t>п</a:t>
            </a:r>
            <a:r>
              <a:rPr spc="-30" dirty="0"/>
              <a:t>ок</a:t>
            </a:r>
            <a:r>
              <a:rPr spc="-45" dirty="0"/>
              <a:t>р</a:t>
            </a:r>
            <a:r>
              <a:rPr spc="-95" dirty="0"/>
              <a:t>ı</a:t>
            </a:r>
            <a:r>
              <a:rPr spc="150" dirty="0"/>
              <a:t>в</a:t>
            </a:r>
            <a:r>
              <a:rPr spc="20" dirty="0"/>
              <a:t>е</a:t>
            </a:r>
            <a:r>
              <a:rPr spc="-30" dirty="0"/>
              <a:t>л</a:t>
            </a:r>
            <a:r>
              <a:rPr spc="195" dirty="0"/>
              <a:t>ь  </a:t>
            </a:r>
            <a:r>
              <a:rPr spc="10" dirty="0"/>
              <a:t>площею</a:t>
            </a:r>
            <a:r>
              <a:rPr spc="-150" dirty="0"/>
              <a:t> </a:t>
            </a:r>
            <a:r>
              <a:rPr spc="-155" dirty="0"/>
              <a:t>2027</a:t>
            </a:r>
            <a:r>
              <a:rPr spc="-150" dirty="0"/>
              <a:t> </a:t>
            </a:r>
            <a:r>
              <a:rPr spc="-90" dirty="0"/>
              <a:t>м</a:t>
            </a:r>
            <a:r>
              <a:rPr lang="uk-UA" spc="-90" dirty="0"/>
              <a:t> </a:t>
            </a:r>
            <a:r>
              <a:rPr spc="-90" dirty="0" err="1"/>
              <a:t>кв</a:t>
            </a:r>
            <a:r>
              <a:rPr spc="-150" dirty="0"/>
              <a:t> </a:t>
            </a:r>
            <a:r>
              <a:rPr spc="-15" dirty="0"/>
              <a:t>та</a:t>
            </a:r>
            <a:r>
              <a:rPr spc="-150" dirty="0"/>
              <a:t> </a:t>
            </a:r>
            <a:r>
              <a:rPr spc="-95" dirty="0"/>
              <a:t>її</a:t>
            </a:r>
            <a:r>
              <a:rPr spc="-150" dirty="0"/>
              <a:t> </a:t>
            </a:r>
            <a:r>
              <a:rPr spc="15" dirty="0"/>
              <a:t>законодавча</a:t>
            </a:r>
            <a:r>
              <a:rPr spc="-150" dirty="0"/>
              <a:t> </a:t>
            </a:r>
            <a:r>
              <a:rPr spc="-30" dirty="0"/>
              <a:t>легалıзацıя</a:t>
            </a:r>
          </a:p>
          <a:p>
            <a:pPr marL="1243330" marR="5080">
              <a:lnSpc>
                <a:spcPct val="125000"/>
              </a:lnSpc>
              <a:spcBef>
                <a:spcPts val="3690"/>
              </a:spcBef>
              <a:tabLst>
                <a:tab pos="4136390" algn="l"/>
                <a:tab pos="8780145" algn="l"/>
                <a:tab pos="11442065" algn="l"/>
                <a:tab pos="12139295" algn="l"/>
                <a:tab pos="15003144" algn="l"/>
              </a:tabLst>
            </a:pPr>
            <a:r>
              <a:rPr spc="220" dirty="0"/>
              <a:t>В</a:t>
            </a:r>
            <a:r>
              <a:rPr spc="45" dirty="0"/>
              <a:t>и</a:t>
            </a:r>
            <a:r>
              <a:rPr spc="-185" dirty="0"/>
              <a:t>г</a:t>
            </a:r>
            <a:r>
              <a:rPr spc="-30" dirty="0"/>
              <a:t>о</a:t>
            </a:r>
            <a:r>
              <a:rPr spc="-55" dirty="0"/>
              <a:t>т</a:t>
            </a:r>
            <a:r>
              <a:rPr spc="-30" dirty="0"/>
              <a:t>о</a:t>
            </a:r>
            <a:r>
              <a:rPr spc="150" dirty="0"/>
              <a:t>в</a:t>
            </a:r>
            <a:r>
              <a:rPr spc="-30" dirty="0"/>
              <a:t>л</a:t>
            </a:r>
            <a:r>
              <a:rPr spc="20" dirty="0"/>
              <a:t>е</a:t>
            </a:r>
            <a:r>
              <a:rPr spc="30" dirty="0"/>
              <a:t>нн</a:t>
            </a:r>
            <a:r>
              <a:rPr spc="145" dirty="0"/>
              <a:t>я	</a:t>
            </a:r>
            <a:r>
              <a:rPr spc="-10" dirty="0"/>
              <a:t>п</a:t>
            </a:r>
            <a:r>
              <a:rPr spc="-45" dirty="0"/>
              <a:t>р</a:t>
            </a:r>
            <a:r>
              <a:rPr spc="-30" dirty="0"/>
              <a:t>о</a:t>
            </a:r>
            <a:r>
              <a:rPr spc="20" dirty="0"/>
              <a:t>е</a:t>
            </a:r>
            <a:r>
              <a:rPr spc="-25" dirty="0"/>
              <a:t>к</a:t>
            </a:r>
            <a:r>
              <a:rPr spc="-55" dirty="0"/>
              <a:t>т</a:t>
            </a:r>
            <a:r>
              <a:rPr spc="30" dirty="0"/>
              <a:t>н</a:t>
            </a:r>
            <a:r>
              <a:rPr spc="-30" dirty="0"/>
              <a:t>о</a:t>
            </a:r>
            <a:r>
              <a:rPr spc="-85" dirty="0"/>
              <a:t>-</a:t>
            </a:r>
            <a:r>
              <a:rPr spc="-30" dirty="0"/>
              <a:t>ко</a:t>
            </a:r>
            <a:r>
              <a:rPr spc="160" dirty="0"/>
              <a:t>ш</a:t>
            </a:r>
            <a:r>
              <a:rPr spc="-55" dirty="0"/>
              <a:t>т</a:t>
            </a:r>
            <a:r>
              <a:rPr spc="-30" dirty="0"/>
              <a:t>о</a:t>
            </a:r>
            <a:r>
              <a:rPr spc="-45" dirty="0"/>
              <a:t>р</a:t>
            </a:r>
            <a:r>
              <a:rPr spc="45" dirty="0"/>
              <a:t>и</a:t>
            </a:r>
            <a:r>
              <a:rPr spc="-100" dirty="0"/>
              <a:t>с</a:t>
            </a:r>
            <a:r>
              <a:rPr spc="30" dirty="0"/>
              <a:t>н</a:t>
            </a:r>
            <a:r>
              <a:rPr spc="-30" dirty="0"/>
              <a:t>о</a:t>
            </a:r>
            <a:r>
              <a:rPr spc="-95" dirty="0"/>
              <a:t>ї	</a:t>
            </a:r>
            <a:r>
              <a:rPr spc="-275" dirty="0"/>
              <a:t>д</a:t>
            </a:r>
            <a:r>
              <a:rPr spc="-30" dirty="0"/>
              <a:t>ок</a:t>
            </a:r>
            <a:r>
              <a:rPr spc="-50" dirty="0"/>
              <a:t>у</a:t>
            </a:r>
            <a:r>
              <a:rPr spc="55" dirty="0"/>
              <a:t>м</a:t>
            </a:r>
            <a:r>
              <a:rPr spc="20" dirty="0"/>
              <a:t>е</a:t>
            </a:r>
            <a:r>
              <a:rPr spc="30" dirty="0"/>
              <a:t>н</a:t>
            </a:r>
            <a:r>
              <a:rPr spc="-55" dirty="0"/>
              <a:t>т</a:t>
            </a:r>
            <a:r>
              <a:rPr spc="25" dirty="0"/>
              <a:t>а</a:t>
            </a:r>
            <a:r>
              <a:rPr spc="-110" dirty="0"/>
              <a:t>ц</a:t>
            </a:r>
            <a:r>
              <a:rPr spc="-95" dirty="0"/>
              <a:t>ıї	</a:t>
            </a:r>
            <a:r>
              <a:rPr spc="30" dirty="0"/>
              <a:t>н</a:t>
            </a:r>
            <a:r>
              <a:rPr spc="25" dirty="0"/>
              <a:t>а	</a:t>
            </a:r>
            <a:r>
              <a:rPr spc="150" dirty="0"/>
              <a:t>в</a:t>
            </a:r>
            <a:r>
              <a:rPr spc="-100" dirty="0"/>
              <a:t>с</a:t>
            </a:r>
            <a:r>
              <a:rPr spc="-55" dirty="0"/>
              <a:t>т</a:t>
            </a:r>
            <a:r>
              <a:rPr spc="25" dirty="0"/>
              <a:t>а</a:t>
            </a:r>
            <a:r>
              <a:rPr spc="30" dirty="0"/>
              <a:t>н</a:t>
            </a:r>
            <a:r>
              <a:rPr spc="-30" dirty="0"/>
              <a:t>о</a:t>
            </a:r>
            <a:r>
              <a:rPr spc="150" dirty="0"/>
              <a:t>в</a:t>
            </a:r>
            <a:r>
              <a:rPr spc="-30" dirty="0"/>
              <a:t>л</a:t>
            </a:r>
            <a:r>
              <a:rPr spc="20" dirty="0"/>
              <a:t>е</a:t>
            </a:r>
            <a:r>
              <a:rPr spc="30" dirty="0"/>
              <a:t>нн</a:t>
            </a:r>
            <a:r>
              <a:rPr spc="145" dirty="0"/>
              <a:t>я	</a:t>
            </a:r>
            <a:r>
              <a:rPr spc="-100" dirty="0"/>
              <a:t>с</a:t>
            </a:r>
            <a:r>
              <a:rPr spc="-30" dirty="0"/>
              <a:t>о</a:t>
            </a:r>
            <a:r>
              <a:rPr spc="30" dirty="0"/>
              <a:t>н</a:t>
            </a:r>
            <a:r>
              <a:rPr spc="145" dirty="0"/>
              <a:t>я</a:t>
            </a:r>
            <a:r>
              <a:rPr spc="265" dirty="0"/>
              <a:t>ч</a:t>
            </a:r>
            <a:r>
              <a:rPr spc="30" dirty="0"/>
              <a:t>н</a:t>
            </a:r>
            <a:r>
              <a:rPr spc="45" dirty="0"/>
              <a:t>и</a:t>
            </a:r>
            <a:r>
              <a:rPr spc="-175" dirty="0"/>
              <a:t>х  </a:t>
            </a:r>
            <a:r>
              <a:rPr spc="-30" dirty="0"/>
              <a:t>електростанцıй</a:t>
            </a:r>
          </a:p>
          <a:p>
            <a:pPr marL="1189355">
              <a:lnSpc>
                <a:spcPct val="100000"/>
              </a:lnSpc>
              <a:spcBef>
                <a:spcPts val="50"/>
              </a:spcBef>
            </a:pPr>
            <a:endParaRPr sz="2650" dirty="0"/>
          </a:p>
          <a:p>
            <a:pPr marL="1202055" marR="323215">
              <a:lnSpc>
                <a:spcPct val="125000"/>
              </a:lnSpc>
            </a:pPr>
            <a:r>
              <a:rPr spc="-5" dirty="0"/>
              <a:t>Здıйснення</a:t>
            </a:r>
            <a:r>
              <a:rPr spc="229" dirty="0"/>
              <a:t> </a:t>
            </a:r>
            <a:r>
              <a:rPr spc="-50" dirty="0"/>
              <a:t>пıдготовки</a:t>
            </a:r>
            <a:r>
              <a:rPr spc="229" dirty="0"/>
              <a:t> </a:t>
            </a:r>
            <a:r>
              <a:rPr spc="-15" dirty="0"/>
              <a:t>бетонної</a:t>
            </a:r>
            <a:r>
              <a:rPr spc="235" dirty="0"/>
              <a:t> </a:t>
            </a:r>
            <a:r>
              <a:rPr spc="-40" dirty="0"/>
              <a:t>основи,</a:t>
            </a:r>
            <a:r>
              <a:rPr spc="229" dirty="0"/>
              <a:t> </a:t>
            </a:r>
            <a:r>
              <a:rPr spc="-20" dirty="0"/>
              <a:t>пусконалагоджувальних</a:t>
            </a:r>
            <a:r>
              <a:rPr spc="235" dirty="0"/>
              <a:t> </a:t>
            </a:r>
            <a:r>
              <a:rPr spc="-15" dirty="0"/>
              <a:t>та</a:t>
            </a:r>
            <a:r>
              <a:rPr spc="229" dirty="0"/>
              <a:t> </a:t>
            </a:r>
            <a:r>
              <a:rPr spc="-10" dirty="0"/>
              <a:t>монтажних </a:t>
            </a:r>
            <a:r>
              <a:rPr spc="-935" dirty="0"/>
              <a:t> </a:t>
            </a:r>
            <a:r>
              <a:rPr spc="-45" dirty="0"/>
              <a:t>робıт</a:t>
            </a:r>
          </a:p>
          <a:p>
            <a:pPr marL="1189355">
              <a:lnSpc>
                <a:spcPct val="100000"/>
              </a:lnSpc>
              <a:spcBef>
                <a:spcPts val="10"/>
              </a:spcBef>
            </a:pPr>
            <a:endParaRPr sz="3700" dirty="0"/>
          </a:p>
          <a:p>
            <a:pPr marL="1243330">
              <a:lnSpc>
                <a:spcPct val="100000"/>
              </a:lnSpc>
            </a:pPr>
            <a:r>
              <a:rPr dirty="0"/>
              <a:t>Проведення</a:t>
            </a:r>
            <a:r>
              <a:rPr spc="-145" dirty="0"/>
              <a:t> </a:t>
            </a:r>
            <a:r>
              <a:rPr spc="-55" dirty="0"/>
              <a:t>тендерних</a:t>
            </a:r>
            <a:r>
              <a:rPr spc="-145" dirty="0"/>
              <a:t> </a:t>
            </a:r>
            <a:r>
              <a:rPr spc="-100" dirty="0"/>
              <a:t>процедур,</a:t>
            </a:r>
            <a:r>
              <a:rPr spc="-140" dirty="0"/>
              <a:t> </a:t>
            </a:r>
            <a:r>
              <a:rPr spc="15" dirty="0"/>
              <a:t>вибıр</a:t>
            </a:r>
            <a:r>
              <a:rPr spc="-145" dirty="0"/>
              <a:t> </a:t>
            </a:r>
            <a:r>
              <a:rPr spc="-75" dirty="0"/>
              <a:t>пıдрядника.</a:t>
            </a:r>
          </a:p>
          <a:p>
            <a:pPr marL="1189355">
              <a:lnSpc>
                <a:spcPct val="100000"/>
              </a:lnSpc>
              <a:spcBef>
                <a:spcPts val="15"/>
              </a:spcBef>
            </a:pPr>
            <a:endParaRPr sz="5150" dirty="0"/>
          </a:p>
          <a:p>
            <a:pPr marL="1243330">
              <a:lnSpc>
                <a:spcPct val="100000"/>
              </a:lnSpc>
            </a:pPr>
            <a:r>
              <a:rPr spc="50" dirty="0"/>
              <a:t>Виконання</a:t>
            </a:r>
            <a:r>
              <a:rPr spc="-150" dirty="0"/>
              <a:t> </a:t>
            </a:r>
            <a:r>
              <a:rPr spc="-45" dirty="0"/>
              <a:t>робıт</a:t>
            </a:r>
            <a:r>
              <a:rPr spc="-145" dirty="0"/>
              <a:t> </a:t>
            </a:r>
            <a:r>
              <a:rPr spc="25" dirty="0"/>
              <a:t>з</a:t>
            </a:r>
            <a:r>
              <a:rPr spc="-145" dirty="0"/>
              <a:t> </a:t>
            </a:r>
            <a:r>
              <a:rPr spc="-10" dirty="0"/>
              <a:t>ремонту</a:t>
            </a:r>
            <a:r>
              <a:rPr spc="-150" dirty="0"/>
              <a:t> </a:t>
            </a:r>
            <a:r>
              <a:rPr spc="20" dirty="0"/>
              <a:t>покрıвель</a:t>
            </a:r>
            <a:r>
              <a:rPr spc="-145" dirty="0"/>
              <a:t> </a:t>
            </a:r>
            <a:r>
              <a:rPr spc="10" dirty="0"/>
              <a:t>площею</a:t>
            </a:r>
            <a:r>
              <a:rPr spc="-145" dirty="0"/>
              <a:t> </a:t>
            </a:r>
            <a:r>
              <a:rPr spc="-155" dirty="0"/>
              <a:t>2027</a:t>
            </a:r>
            <a:r>
              <a:rPr spc="-150" dirty="0"/>
              <a:t> </a:t>
            </a:r>
            <a:r>
              <a:rPr spc="-90" dirty="0"/>
              <a:t>м</a:t>
            </a:r>
            <a:r>
              <a:rPr lang="uk-UA" spc="-90" dirty="0"/>
              <a:t> </a:t>
            </a:r>
            <a:r>
              <a:rPr spc="-90" dirty="0" err="1"/>
              <a:t>кв</a:t>
            </a:r>
            <a:r>
              <a:rPr spc="-90" dirty="0"/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665147" y="3852785"/>
            <a:ext cx="952500" cy="5527675"/>
          </a:xfrm>
          <a:custGeom>
            <a:avLst/>
            <a:gdLst/>
            <a:ahLst/>
            <a:cxnLst/>
            <a:rect l="l" t="t" r="r" b="b"/>
            <a:pathLst>
              <a:path w="952500" h="5527675">
                <a:moveTo>
                  <a:pt x="903046" y="1638846"/>
                </a:moveTo>
                <a:lnTo>
                  <a:pt x="869365" y="1656829"/>
                </a:lnTo>
                <a:lnTo>
                  <a:pt x="830084" y="1689595"/>
                </a:lnTo>
                <a:lnTo>
                  <a:pt x="778725" y="1737995"/>
                </a:lnTo>
                <a:lnTo>
                  <a:pt x="749185" y="1768005"/>
                </a:lnTo>
                <a:lnTo>
                  <a:pt x="717435" y="1801850"/>
                </a:lnTo>
                <a:lnTo>
                  <a:pt x="683742" y="1839531"/>
                </a:lnTo>
                <a:lnTo>
                  <a:pt x="648373" y="1881009"/>
                </a:lnTo>
                <a:lnTo>
                  <a:pt x="611606" y="1926285"/>
                </a:lnTo>
                <a:lnTo>
                  <a:pt x="573709" y="1975307"/>
                </a:lnTo>
                <a:lnTo>
                  <a:pt x="534949" y="2028075"/>
                </a:lnTo>
                <a:lnTo>
                  <a:pt x="495579" y="2084578"/>
                </a:lnTo>
                <a:lnTo>
                  <a:pt x="455904" y="2144763"/>
                </a:lnTo>
                <a:lnTo>
                  <a:pt x="416166" y="2208644"/>
                </a:lnTo>
                <a:lnTo>
                  <a:pt x="376643" y="2276183"/>
                </a:lnTo>
                <a:lnTo>
                  <a:pt x="337604" y="2347353"/>
                </a:lnTo>
                <a:lnTo>
                  <a:pt x="311467" y="2301849"/>
                </a:lnTo>
                <a:lnTo>
                  <a:pt x="284899" y="2258898"/>
                </a:lnTo>
                <a:lnTo>
                  <a:pt x="257479" y="2218080"/>
                </a:lnTo>
                <a:lnTo>
                  <a:pt x="228790" y="2178964"/>
                </a:lnTo>
                <a:lnTo>
                  <a:pt x="198399" y="2141118"/>
                </a:lnTo>
                <a:lnTo>
                  <a:pt x="165874" y="2104136"/>
                </a:lnTo>
                <a:lnTo>
                  <a:pt x="130797" y="2067560"/>
                </a:lnTo>
                <a:lnTo>
                  <a:pt x="89344" y="2060194"/>
                </a:lnTo>
                <a:lnTo>
                  <a:pt x="48272" y="2075802"/>
                </a:lnTo>
                <a:lnTo>
                  <a:pt x="15760" y="2105228"/>
                </a:lnTo>
                <a:lnTo>
                  <a:pt x="0" y="2139315"/>
                </a:lnTo>
                <a:lnTo>
                  <a:pt x="9144" y="2168944"/>
                </a:lnTo>
                <a:lnTo>
                  <a:pt x="46151" y="2185162"/>
                </a:lnTo>
                <a:lnTo>
                  <a:pt x="81940" y="2208822"/>
                </a:lnTo>
                <a:lnTo>
                  <a:pt x="116522" y="2238908"/>
                </a:lnTo>
                <a:lnTo>
                  <a:pt x="149898" y="2274430"/>
                </a:lnTo>
                <a:lnTo>
                  <a:pt x="182067" y="2314384"/>
                </a:lnTo>
                <a:lnTo>
                  <a:pt x="213042" y="2357742"/>
                </a:lnTo>
                <a:lnTo>
                  <a:pt x="242798" y="2403525"/>
                </a:lnTo>
                <a:lnTo>
                  <a:pt x="271348" y="2450706"/>
                </a:lnTo>
                <a:lnTo>
                  <a:pt x="298691" y="2498293"/>
                </a:lnTo>
                <a:lnTo>
                  <a:pt x="324827" y="2545283"/>
                </a:lnTo>
                <a:lnTo>
                  <a:pt x="348297" y="2587980"/>
                </a:lnTo>
                <a:lnTo>
                  <a:pt x="350989" y="2587980"/>
                </a:lnTo>
                <a:lnTo>
                  <a:pt x="371817" y="2542273"/>
                </a:lnTo>
                <a:lnTo>
                  <a:pt x="393966" y="2494407"/>
                </a:lnTo>
                <a:lnTo>
                  <a:pt x="416255" y="2447048"/>
                </a:lnTo>
                <a:lnTo>
                  <a:pt x="438734" y="2400173"/>
                </a:lnTo>
                <a:lnTo>
                  <a:pt x="461454" y="2353767"/>
                </a:lnTo>
                <a:lnTo>
                  <a:pt x="484441" y="2307780"/>
                </a:lnTo>
                <a:lnTo>
                  <a:pt x="507758" y="2262200"/>
                </a:lnTo>
                <a:lnTo>
                  <a:pt x="531444" y="2217013"/>
                </a:lnTo>
                <a:lnTo>
                  <a:pt x="555536" y="2172195"/>
                </a:lnTo>
                <a:lnTo>
                  <a:pt x="580097" y="2127707"/>
                </a:lnTo>
                <a:lnTo>
                  <a:pt x="605155" y="2083536"/>
                </a:lnTo>
                <a:lnTo>
                  <a:pt x="630758" y="2039658"/>
                </a:lnTo>
                <a:lnTo>
                  <a:pt x="656945" y="1996046"/>
                </a:lnTo>
                <a:lnTo>
                  <a:pt x="683780" y="1952675"/>
                </a:lnTo>
                <a:lnTo>
                  <a:pt x="711288" y="1909521"/>
                </a:lnTo>
                <a:lnTo>
                  <a:pt x="739521" y="1866582"/>
                </a:lnTo>
                <a:lnTo>
                  <a:pt x="768527" y="1823796"/>
                </a:lnTo>
                <a:lnTo>
                  <a:pt x="798347" y="1781175"/>
                </a:lnTo>
                <a:lnTo>
                  <a:pt x="829017" y="1738668"/>
                </a:lnTo>
                <a:lnTo>
                  <a:pt x="860602" y="1696275"/>
                </a:lnTo>
                <a:lnTo>
                  <a:pt x="900544" y="1644383"/>
                </a:lnTo>
                <a:lnTo>
                  <a:pt x="903046" y="1638846"/>
                </a:lnTo>
                <a:close/>
              </a:path>
              <a:path w="952500" h="5527675">
                <a:moveTo>
                  <a:pt x="903046" y="1498"/>
                </a:moveTo>
                <a:lnTo>
                  <a:pt x="869365" y="19481"/>
                </a:lnTo>
                <a:lnTo>
                  <a:pt x="830084" y="52247"/>
                </a:lnTo>
                <a:lnTo>
                  <a:pt x="778725" y="100647"/>
                </a:lnTo>
                <a:lnTo>
                  <a:pt x="749185" y="130657"/>
                </a:lnTo>
                <a:lnTo>
                  <a:pt x="717435" y="164503"/>
                </a:lnTo>
                <a:lnTo>
                  <a:pt x="683742" y="202184"/>
                </a:lnTo>
                <a:lnTo>
                  <a:pt x="648373" y="243662"/>
                </a:lnTo>
                <a:lnTo>
                  <a:pt x="611606" y="288925"/>
                </a:lnTo>
                <a:lnTo>
                  <a:pt x="573709" y="337959"/>
                </a:lnTo>
                <a:lnTo>
                  <a:pt x="534949" y="390728"/>
                </a:lnTo>
                <a:lnTo>
                  <a:pt x="495579" y="447217"/>
                </a:lnTo>
                <a:lnTo>
                  <a:pt x="455904" y="507415"/>
                </a:lnTo>
                <a:lnTo>
                  <a:pt x="416166" y="571296"/>
                </a:lnTo>
                <a:lnTo>
                  <a:pt x="376643" y="638835"/>
                </a:lnTo>
                <a:lnTo>
                  <a:pt x="337604" y="710006"/>
                </a:lnTo>
                <a:lnTo>
                  <a:pt x="311467" y="664502"/>
                </a:lnTo>
                <a:lnTo>
                  <a:pt x="284899" y="621550"/>
                </a:lnTo>
                <a:lnTo>
                  <a:pt x="257479" y="580732"/>
                </a:lnTo>
                <a:lnTo>
                  <a:pt x="228790" y="541616"/>
                </a:lnTo>
                <a:lnTo>
                  <a:pt x="198399" y="503770"/>
                </a:lnTo>
                <a:lnTo>
                  <a:pt x="165874" y="466775"/>
                </a:lnTo>
                <a:lnTo>
                  <a:pt x="130797" y="430212"/>
                </a:lnTo>
                <a:lnTo>
                  <a:pt x="89344" y="422846"/>
                </a:lnTo>
                <a:lnTo>
                  <a:pt x="48272" y="438454"/>
                </a:lnTo>
                <a:lnTo>
                  <a:pt x="15760" y="467880"/>
                </a:lnTo>
                <a:lnTo>
                  <a:pt x="0" y="501967"/>
                </a:lnTo>
                <a:lnTo>
                  <a:pt x="9144" y="531583"/>
                </a:lnTo>
                <a:lnTo>
                  <a:pt x="46151" y="547801"/>
                </a:lnTo>
                <a:lnTo>
                  <a:pt x="81940" y="571461"/>
                </a:lnTo>
                <a:lnTo>
                  <a:pt x="116522" y="601560"/>
                </a:lnTo>
                <a:lnTo>
                  <a:pt x="149898" y="637082"/>
                </a:lnTo>
                <a:lnTo>
                  <a:pt x="182067" y="677024"/>
                </a:lnTo>
                <a:lnTo>
                  <a:pt x="213042" y="720394"/>
                </a:lnTo>
                <a:lnTo>
                  <a:pt x="242798" y="766178"/>
                </a:lnTo>
                <a:lnTo>
                  <a:pt x="271348" y="813358"/>
                </a:lnTo>
                <a:lnTo>
                  <a:pt x="298691" y="860945"/>
                </a:lnTo>
                <a:lnTo>
                  <a:pt x="324827" y="907923"/>
                </a:lnTo>
                <a:lnTo>
                  <a:pt x="348297" y="950620"/>
                </a:lnTo>
                <a:lnTo>
                  <a:pt x="350989" y="950620"/>
                </a:lnTo>
                <a:lnTo>
                  <a:pt x="371817" y="904913"/>
                </a:lnTo>
                <a:lnTo>
                  <a:pt x="393966" y="857059"/>
                </a:lnTo>
                <a:lnTo>
                  <a:pt x="416255" y="809701"/>
                </a:lnTo>
                <a:lnTo>
                  <a:pt x="438734" y="762825"/>
                </a:lnTo>
                <a:lnTo>
                  <a:pt x="461454" y="716407"/>
                </a:lnTo>
                <a:lnTo>
                  <a:pt x="464654" y="710006"/>
                </a:lnTo>
                <a:lnTo>
                  <a:pt x="484441" y="670420"/>
                </a:lnTo>
                <a:lnTo>
                  <a:pt x="507758" y="624852"/>
                </a:lnTo>
                <a:lnTo>
                  <a:pt x="531444" y="579666"/>
                </a:lnTo>
                <a:lnTo>
                  <a:pt x="555536" y="534835"/>
                </a:lnTo>
                <a:lnTo>
                  <a:pt x="580097" y="490347"/>
                </a:lnTo>
                <a:lnTo>
                  <a:pt x="605155" y="446176"/>
                </a:lnTo>
                <a:lnTo>
                  <a:pt x="630758" y="402297"/>
                </a:lnTo>
                <a:lnTo>
                  <a:pt x="656945" y="358686"/>
                </a:lnTo>
                <a:lnTo>
                  <a:pt x="683780" y="315315"/>
                </a:lnTo>
                <a:lnTo>
                  <a:pt x="711288" y="272173"/>
                </a:lnTo>
                <a:lnTo>
                  <a:pt x="739521" y="229222"/>
                </a:lnTo>
                <a:lnTo>
                  <a:pt x="768527" y="186448"/>
                </a:lnTo>
                <a:lnTo>
                  <a:pt x="798347" y="143827"/>
                </a:lnTo>
                <a:lnTo>
                  <a:pt x="829017" y="101320"/>
                </a:lnTo>
                <a:lnTo>
                  <a:pt x="860602" y="58928"/>
                </a:lnTo>
                <a:lnTo>
                  <a:pt x="900544" y="7023"/>
                </a:lnTo>
                <a:lnTo>
                  <a:pt x="903046" y="1498"/>
                </a:lnTo>
                <a:close/>
              </a:path>
              <a:path w="952500" h="5527675">
                <a:moveTo>
                  <a:pt x="952068" y="4578248"/>
                </a:moveTo>
                <a:lnTo>
                  <a:pt x="918387" y="4596231"/>
                </a:lnTo>
                <a:lnTo>
                  <a:pt x="879106" y="4628997"/>
                </a:lnTo>
                <a:lnTo>
                  <a:pt x="827747" y="4677397"/>
                </a:lnTo>
                <a:lnTo>
                  <a:pt x="798207" y="4707394"/>
                </a:lnTo>
                <a:lnTo>
                  <a:pt x="766457" y="4741253"/>
                </a:lnTo>
                <a:lnTo>
                  <a:pt x="732764" y="4778934"/>
                </a:lnTo>
                <a:lnTo>
                  <a:pt x="697395" y="4820412"/>
                </a:lnTo>
                <a:lnTo>
                  <a:pt x="660628" y="4865675"/>
                </a:lnTo>
                <a:lnTo>
                  <a:pt x="622731" y="4914709"/>
                </a:lnTo>
                <a:lnTo>
                  <a:pt x="583971" y="4967478"/>
                </a:lnTo>
                <a:lnTo>
                  <a:pt x="544614" y="5023967"/>
                </a:lnTo>
                <a:lnTo>
                  <a:pt x="504926" y="5084165"/>
                </a:lnTo>
                <a:lnTo>
                  <a:pt x="465188" y="5148034"/>
                </a:lnTo>
                <a:lnTo>
                  <a:pt x="425665" y="5215572"/>
                </a:lnTo>
                <a:lnTo>
                  <a:pt x="386626" y="5286756"/>
                </a:lnTo>
                <a:lnTo>
                  <a:pt x="360489" y="5241252"/>
                </a:lnTo>
                <a:lnTo>
                  <a:pt x="333921" y="5198300"/>
                </a:lnTo>
                <a:lnTo>
                  <a:pt x="306514" y="5157482"/>
                </a:lnTo>
                <a:lnTo>
                  <a:pt x="277812" y="5118354"/>
                </a:lnTo>
                <a:lnTo>
                  <a:pt x="247421" y="5080520"/>
                </a:lnTo>
                <a:lnTo>
                  <a:pt x="214896" y="5043525"/>
                </a:lnTo>
                <a:lnTo>
                  <a:pt x="179819" y="5006962"/>
                </a:lnTo>
                <a:lnTo>
                  <a:pt x="138366" y="4999596"/>
                </a:lnTo>
                <a:lnTo>
                  <a:pt x="97294" y="5015204"/>
                </a:lnTo>
                <a:lnTo>
                  <a:pt x="64795" y="5044618"/>
                </a:lnTo>
                <a:lnTo>
                  <a:pt x="49022" y="5078717"/>
                </a:lnTo>
                <a:lnTo>
                  <a:pt x="58178" y="5108333"/>
                </a:lnTo>
                <a:lnTo>
                  <a:pt x="95173" y="5124551"/>
                </a:lnTo>
                <a:lnTo>
                  <a:pt x="130962" y="5148211"/>
                </a:lnTo>
                <a:lnTo>
                  <a:pt x="165544" y="5178310"/>
                </a:lnTo>
                <a:lnTo>
                  <a:pt x="198920" y="5213832"/>
                </a:lnTo>
                <a:lnTo>
                  <a:pt x="231101" y="5253774"/>
                </a:lnTo>
                <a:lnTo>
                  <a:pt x="262064" y="5297144"/>
                </a:lnTo>
                <a:lnTo>
                  <a:pt x="291820" y="5342915"/>
                </a:lnTo>
                <a:lnTo>
                  <a:pt x="320370" y="5390108"/>
                </a:lnTo>
                <a:lnTo>
                  <a:pt x="347713" y="5437695"/>
                </a:lnTo>
                <a:lnTo>
                  <a:pt x="373862" y="5484673"/>
                </a:lnTo>
                <a:lnTo>
                  <a:pt x="397319" y="5527370"/>
                </a:lnTo>
                <a:lnTo>
                  <a:pt x="400011" y="5527370"/>
                </a:lnTo>
                <a:lnTo>
                  <a:pt x="420839" y="5481663"/>
                </a:lnTo>
                <a:lnTo>
                  <a:pt x="442988" y="5433809"/>
                </a:lnTo>
                <a:lnTo>
                  <a:pt x="465277" y="5386451"/>
                </a:lnTo>
                <a:lnTo>
                  <a:pt x="487756" y="5339575"/>
                </a:lnTo>
                <a:lnTo>
                  <a:pt x="510476" y="5293157"/>
                </a:lnTo>
                <a:lnTo>
                  <a:pt x="513676" y="5286756"/>
                </a:lnTo>
                <a:lnTo>
                  <a:pt x="533463" y="5247170"/>
                </a:lnTo>
                <a:lnTo>
                  <a:pt x="556780" y="5201602"/>
                </a:lnTo>
                <a:lnTo>
                  <a:pt x="580466" y="5156416"/>
                </a:lnTo>
                <a:lnTo>
                  <a:pt x="604570" y="5111585"/>
                </a:lnTo>
                <a:lnTo>
                  <a:pt x="629119" y="5067097"/>
                </a:lnTo>
                <a:lnTo>
                  <a:pt x="654177" y="5022926"/>
                </a:lnTo>
                <a:lnTo>
                  <a:pt x="679780" y="4979047"/>
                </a:lnTo>
                <a:lnTo>
                  <a:pt x="705967" y="4935436"/>
                </a:lnTo>
                <a:lnTo>
                  <a:pt x="732802" y="4892065"/>
                </a:lnTo>
                <a:lnTo>
                  <a:pt x="760310" y="4848923"/>
                </a:lnTo>
                <a:lnTo>
                  <a:pt x="788543" y="4805972"/>
                </a:lnTo>
                <a:lnTo>
                  <a:pt x="817549" y="4763198"/>
                </a:lnTo>
                <a:lnTo>
                  <a:pt x="847369" y="4720564"/>
                </a:lnTo>
                <a:lnTo>
                  <a:pt x="878052" y="4678070"/>
                </a:lnTo>
                <a:lnTo>
                  <a:pt x="909624" y="4635665"/>
                </a:lnTo>
                <a:lnTo>
                  <a:pt x="949566" y="4583773"/>
                </a:lnTo>
                <a:lnTo>
                  <a:pt x="952068" y="4578248"/>
                </a:lnTo>
                <a:close/>
              </a:path>
              <a:path w="952500" h="5527675">
                <a:moveTo>
                  <a:pt x="952068" y="3108490"/>
                </a:moveTo>
                <a:lnTo>
                  <a:pt x="918387" y="3126486"/>
                </a:lnTo>
                <a:lnTo>
                  <a:pt x="879106" y="3159252"/>
                </a:lnTo>
                <a:lnTo>
                  <a:pt x="827747" y="3207639"/>
                </a:lnTo>
                <a:lnTo>
                  <a:pt x="798207" y="3237649"/>
                </a:lnTo>
                <a:lnTo>
                  <a:pt x="766457" y="3271494"/>
                </a:lnTo>
                <a:lnTo>
                  <a:pt x="732764" y="3309175"/>
                </a:lnTo>
                <a:lnTo>
                  <a:pt x="697395" y="3350653"/>
                </a:lnTo>
                <a:lnTo>
                  <a:pt x="660628" y="3395929"/>
                </a:lnTo>
                <a:lnTo>
                  <a:pt x="622731" y="3444951"/>
                </a:lnTo>
                <a:lnTo>
                  <a:pt x="583971" y="3497719"/>
                </a:lnTo>
                <a:lnTo>
                  <a:pt x="544614" y="3554222"/>
                </a:lnTo>
                <a:lnTo>
                  <a:pt x="504926" y="3614407"/>
                </a:lnTo>
                <a:lnTo>
                  <a:pt x="465188" y="3678288"/>
                </a:lnTo>
                <a:lnTo>
                  <a:pt x="425665" y="3745827"/>
                </a:lnTo>
                <a:lnTo>
                  <a:pt x="386626" y="3816997"/>
                </a:lnTo>
                <a:lnTo>
                  <a:pt x="360489" y="3771493"/>
                </a:lnTo>
                <a:lnTo>
                  <a:pt x="333921" y="3728555"/>
                </a:lnTo>
                <a:lnTo>
                  <a:pt x="306514" y="3687724"/>
                </a:lnTo>
                <a:lnTo>
                  <a:pt x="277812" y="3648608"/>
                </a:lnTo>
                <a:lnTo>
                  <a:pt x="247421" y="3610762"/>
                </a:lnTo>
                <a:lnTo>
                  <a:pt x="214896" y="3573780"/>
                </a:lnTo>
                <a:lnTo>
                  <a:pt x="179819" y="3537204"/>
                </a:lnTo>
                <a:lnTo>
                  <a:pt x="138366" y="3529850"/>
                </a:lnTo>
                <a:lnTo>
                  <a:pt x="97294" y="3545446"/>
                </a:lnTo>
                <a:lnTo>
                  <a:pt x="64795" y="3574872"/>
                </a:lnTo>
                <a:lnTo>
                  <a:pt x="49022" y="3608959"/>
                </a:lnTo>
                <a:lnTo>
                  <a:pt x="58178" y="3638588"/>
                </a:lnTo>
                <a:lnTo>
                  <a:pt x="95173" y="3654806"/>
                </a:lnTo>
                <a:lnTo>
                  <a:pt x="130962" y="3678466"/>
                </a:lnTo>
                <a:lnTo>
                  <a:pt x="165544" y="3708552"/>
                </a:lnTo>
                <a:lnTo>
                  <a:pt x="198920" y="3744074"/>
                </a:lnTo>
                <a:lnTo>
                  <a:pt x="231101" y="3784028"/>
                </a:lnTo>
                <a:lnTo>
                  <a:pt x="262064" y="3827386"/>
                </a:lnTo>
                <a:lnTo>
                  <a:pt x="291820" y="3873169"/>
                </a:lnTo>
                <a:lnTo>
                  <a:pt x="320370" y="3920350"/>
                </a:lnTo>
                <a:lnTo>
                  <a:pt x="347713" y="3967937"/>
                </a:lnTo>
                <a:lnTo>
                  <a:pt x="373862" y="4014927"/>
                </a:lnTo>
                <a:lnTo>
                  <a:pt x="397319" y="4057624"/>
                </a:lnTo>
                <a:lnTo>
                  <a:pt x="400011" y="4057624"/>
                </a:lnTo>
                <a:lnTo>
                  <a:pt x="420839" y="4011917"/>
                </a:lnTo>
                <a:lnTo>
                  <a:pt x="442988" y="3964051"/>
                </a:lnTo>
                <a:lnTo>
                  <a:pt x="465277" y="3916692"/>
                </a:lnTo>
                <a:lnTo>
                  <a:pt x="487756" y="3869817"/>
                </a:lnTo>
                <a:lnTo>
                  <a:pt x="510476" y="3823411"/>
                </a:lnTo>
                <a:lnTo>
                  <a:pt x="533463" y="3777424"/>
                </a:lnTo>
                <a:lnTo>
                  <a:pt x="556780" y="3731844"/>
                </a:lnTo>
                <a:lnTo>
                  <a:pt x="580466" y="3686657"/>
                </a:lnTo>
                <a:lnTo>
                  <a:pt x="604570" y="3641839"/>
                </a:lnTo>
                <a:lnTo>
                  <a:pt x="629119" y="3597351"/>
                </a:lnTo>
                <a:lnTo>
                  <a:pt x="654177" y="3553180"/>
                </a:lnTo>
                <a:lnTo>
                  <a:pt x="679780" y="3509302"/>
                </a:lnTo>
                <a:lnTo>
                  <a:pt x="705967" y="3465690"/>
                </a:lnTo>
                <a:lnTo>
                  <a:pt x="732802" y="3422319"/>
                </a:lnTo>
                <a:lnTo>
                  <a:pt x="760310" y="3379165"/>
                </a:lnTo>
                <a:lnTo>
                  <a:pt x="788543" y="3336226"/>
                </a:lnTo>
                <a:lnTo>
                  <a:pt x="817549" y="3293440"/>
                </a:lnTo>
                <a:lnTo>
                  <a:pt x="847369" y="3250819"/>
                </a:lnTo>
                <a:lnTo>
                  <a:pt x="878052" y="3208312"/>
                </a:lnTo>
                <a:lnTo>
                  <a:pt x="909624" y="3165919"/>
                </a:lnTo>
                <a:lnTo>
                  <a:pt x="949566" y="3114027"/>
                </a:lnTo>
                <a:lnTo>
                  <a:pt x="952068" y="31084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869" y="2009915"/>
            <a:ext cx="17424400" cy="7994015"/>
            <a:chOff x="424869" y="2009915"/>
            <a:chExt cx="17424400" cy="7994015"/>
          </a:xfrm>
        </p:grpSpPr>
        <p:sp>
          <p:nvSpPr>
            <p:cNvPr id="3" name="object 3"/>
            <p:cNvSpPr/>
            <p:nvPr/>
          </p:nvSpPr>
          <p:spPr>
            <a:xfrm>
              <a:off x="424869" y="2009915"/>
              <a:ext cx="17424400" cy="7994015"/>
            </a:xfrm>
            <a:custGeom>
              <a:avLst/>
              <a:gdLst/>
              <a:ahLst/>
              <a:cxnLst/>
              <a:rect l="l" t="t" r="r" b="b"/>
              <a:pathLst>
                <a:path w="17424400" h="7994015">
                  <a:moveTo>
                    <a:pt x="17424314" y="7993950"/>
                  </a:moveTo>
                  <a:lnTo>
                    <a:pt x="0" y="7993950"/>
                  </a:lnTo>
                  <a:lnTo>
                    <a:pt x="0" y="0"/>
                  </a:lnTo>
                  <a:lnTo>
                    <a:pt x="17424314" y="0"/>
                  </a:lnTo>
                  <a:lnTo>
                    <a:pt x="17424314" y="7993950"/>
                  </a:lnTo>
                  <a:close/>
                </a:path>
              </a:pathLst>
            </a:custGeom>
            <a:solidFill>
              <a:srgbClr val="008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042" y="2459703"/>
              <a:ext cx="903605" cy="951230"/>
            </a:xfrm>
            <a:custGeom>
              <a:avLst/>
              <a:gdLst/>
              <a:ahLst/>
              <a:cxnLst/>
              <a:rect l="l" t="t" r="r" b="b"/>
              <a:pathLst>
                <a:path w="903605" h="951229">
                  <a:moveTo>
                    <a:pt x="464651" y="710006"/>
                  </a:moveTo>
                  <a:lnTo>
                    <a:pt x="337601" y="710006"/>
                  </a:lnTo>
                  <a:lnTo>
                    <a:pt x="376639" y="638830"/>
                  </a:lnTo>
                  <a:lnTo>
                    <a:pt x="416162" y="571293"/>
                  </a:lnTo>
                  <a:lnTo>
                    <a:pt x="455900" y="507417"/>
                  </a:lnTo>
                  <a:lnTo>
                    <a:pt x="495583" y="447222"/>
                  </a:lnTo>
                  <a:lnTo>
                    <a:pt x="534942" y="390728"/>
                  </a:lnTo>
                  <a:lnTo>
                    <a:pt x="573706" y="337957"/>
                  </a:lnTo>
                  <a:lnTo>
                    <a:pt x="611607" y="288928"/>
                  </a:lnTo>
                  <a:lnTo>
                    <a:pt x="648374" y="243662"/>
                  </a:lnTo>
                  <a:lnTo>
                    <a:pt x="683739" y="202181"/>
                  </a:lnTo>
                  <a:lnTo>
                    <a:pt x="717431" y="164504"/>
                  </a:lnTo>
                  <a:lnTo>
                    <a:pt x="749181" y="130651"/>
                  </a:lnTo>
                  <a:lnTo>
                    <a:pt x="778719" y="100645"/>
                  </a:lnTo>
                  <a:lnTo>
                    <a:pt x="830081" y="52250"/>
                  </a:lnTo>
                  <a:lnTo>
                    <a:pt x="869360" y="19484"/>
                  </a:lnTo>
                  <a:lnTo>
                    <a:pt x="900905" y="0"/>
                  </a:lnTo>
                  <a:lnTo>
                    <a:pt x="903043" y="1497"/>
                  </a:lnTo>
                  <a:lnTo>
                    <a:pt x="900541" y="7026"/>
                  </a:lnTo>
                  <a:lnTo>
                    <a:pt x="860602" y="58924"/>
                  </a:lnTo>
                  <a:lnTo>
                    <a:pt x="829021" y="101322"/>
                  </a:lnTo>
                  <a:lnTo>
                    <a:pt x="798343" y="143823"/>
                  </a:lnTo>
                  <a:lnTo>
                    <a:pt x="768524" y="186449"/>
                  </a:lnTo>
                  <a:lnTo>
                    <a:pt x="739519" y="229225"/>
                  </a:lnTo>
                  <a:lnTo>
                    <a:pt x="711285" y="272175"/>
                  </a:lnTo>
                  <a:lnTo>
                    <a:pt x="683775" y="315322"/>
                  </a:lnTo>
                  <a:lnTo>
                    <a:pt x="656946" y="358689"/>
                  </a:lnTo>
                  <a:lnTo>
                    <a:pt x="630753" y="402301"/>
                  </a:lnTo>
                  <a:lnTo>
                    <a:pt x="605151" y="446180"/>
                  </a:lnTo>
                  <a:lnTo>
                    <a:pt x="580095" y="490352"/>
                  </a:lnTo>
                  <a:lnTo>
                    <a:pt x="555541" y="534838"/>
                  </a:lnTo>
                  <a:lnTo>
                    <a:pt x="531444" y="579664"/>
                  </a:lnTo>
                  <a:lnTo>
                    <a:pt x="507759" y="624851"/>
                  </a:lnTo>
                  <a:lnTo>
                    <a:pt x="484443" y="670426"/>
                  </a:lnTo>
                  <a:lnTo>
                    <a:pt x="464651" y="710006"/>
                  </a:lnTo>
                  <a:close/>
                </a:path>
                <a:path w="903605" h="951229">
                  <a:moveTo>
                    <a:pt x="350986" y="950626"/>
                  </a:moveTo>
                  <a:lnTo>
                    <a:pt x="348294" y="950626"/>
                  </a:lnTo>
                  <a:lnTo>
                    <a:pt x="324832" y="907929"/>
                  </a:lnTo>
                  <a:lnTo>
                    <a:pt x="298693" y="860945"/>
                  </a:lnTo>
                  <a:lnTo>
                    <a:pt x="271347" y="813358"/>
                  </a:lnTo>
                  <a:lnTo>
                    <a:pt x="242795" y="766172"/>
                  </a:lnTo>
                  <a:lnTo>
                    <a:pt x="213036" y="720395"/>
                  </a:lnTo>
                  <a:lnTo>
                    <a:pt x="182070" y="677030"/>
                  </a:lnTo>
                  <a:lnTo>
                    <a:pt x="149899" y="637083"/>
                  </a:lnTo>
                  <a:lnTo>
                    <a:pt x="116521" y="601561"/>
                  </a:lnTo>
                  <a:lnTo>
                    <a:pt x="81936" y="571467"/>
                  </a:lnTo>
                  <a:lnTo>
                    <a:pt x="46145" y="547807"/>
                  </a:lnTo>
                  <a:lnTo>
                    <a:pt x="9148" y="531587"/>
                  </a:lnTo>
                  <a:lnTo>
                    <a:pt x="0" y="501970"/>
                  </a:lnTo>
                  <a:lnTo>
                    <a:pt x="15765" y="467875"/>
                  </a:lnTo>
                  <a:lnTo>
                    <a:pt x="48270" y="438452"/>
                  </a:lnTo>
                  <a:lnTo>
                    <a:pt x="89339" y="422849"/>
                  </a:lnTo>
                  <a:lnTo>
                    <a:pt x="130797" y="430213"/>
                  </a:lnTo>
                  <a:lnTo>
                    <a:pt x="165873" y="466778"/>
                  </a:lnTo>
                  <a:lnTo>
                    <a:pt x="198395" y="503770"/>
                  </a:lnTo>
                  <a:lnTo>
                    <a:pt x="228790" y="541612"/>
                  </a:lnTo>
                  <a:lnTo>
                    <a:pt x="257482" y="580731"/>
                  </a:lnTo>
                  <a:lnTo>
                    <a:pt x="284898" y="621553"/>
                  </a:lnTo>
                  <a:lnTo>
                    <a:pt x="311462" y="664503"/>
                  </a:lnTo>
                  <a:lnTo>
                    <a:pt x="337601" y="710006"/>
                  </a:lnTo>
                  <a:lnTo>
                    <a:pt x="464651" y="710006"/>
                  </a:lnTo>
                  <a:lnTo>
                    <a:pt x="438734" y="762827"/>
                  </a:lnTo>
                  <a:lnTo>
                    <a:pt x="416253" y="809702"/>
                  </a:lnTo>
                  <a:lnTo>
                    <a:pt x="393961" y="857057"/>
                  </a:lnTo>
                  <a:lnTo>
                    <a:pt x="371813" y="904917"/>
                  </a:lnTo>
                  <a:lnTo>
                    <a:pt x="350986" y="95062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82240" marR="5080" indent="-2670175">
              <a:lnSpc>
                <a:spcPct val="115599"/>
              </a:lnSpc>
              <a:spcBef>
                <a:spcPts val="100"/>
              </a:spcBef>
              <a:tabLst>
                <a:tab pos="6779895" algn="l"/>
                <a:tab pos="9885680" algn="l"/>
              </a:tabLst>
            </a:pPr>
            <a:r>
              <a:rPr spc="275" dirty="0"/>
              <a:t>№</a:t>
            </a:r>
            <a:r>
              <a:rPr spc="-170" dirty="0"/>
              <a:t> </a:t>
            </a:r>
            <a:r>
              <a:rPr spc="345" dirty="0"/>
              <a:t>2</a:t>
            </a:r>
            <a:r>
              <a:rPr spc="-165" dirty="0"/>
              <a:t> </a:t>
            </a:r>
            <a:r>
              <a:rPr spc="70" dirty="0"/>
              <a:t>ВСТАНОВЛЕННЯ</a:t>
            </a:r>
            <a:r>
              <a:rPr spc="-165" dirty="0"/>
              <a:t> </a:t>
            </a:r>
            <a:r>
              <a:rPr spc="114" dirty="0"/>
              <a:t>ТА</a:t>
            </a:r>
            <a:r>
              <a:rPr spc="-170" dirty="0"/>
              <a:t> </a:t>
            </a:r>
            <a:r>
              <a:rPr spc="-25" dirty="0"/>
              <a:t>ВВЕДЕННЯ</a:t>
            </a:r>
            <a:r>
              <a:rPr spc="-165" dirty="0"/>
              <a:t> </a:t>
            </a:r>
            <a:r>
              <a:rPr spc="-135" dirty="0"/>
              <a:t>В</a:t>
            </a:r>
            <a:r>
              <a:rPr spc="-165" dirty="0"/>
              <a:t> </a:t>
            </a:r>
            <a:r>
              <a:rPr spc="190" dirty="0"/>
              <a:t>ЕКСПЛУАТАЦІЮ</a:t>
            </a:r>
            <a:r>
              <a:rPr spc="-170" dirty="0"/>
              <a:t> </a:t>
            </a:r>
            <a:r>
              <a:rPr spc="140" dirty="0"/>
              <a:t>ОБʼЄКТІВ </a:t>
            </a:r>
            <a:r>
              <a:rPr spc="-1095" dirty="0"/>
              <a:t> </a:t>
            </a:r>
            <a:r>
              <a:rPr spc="160" dirty="0"/>
              <a:t>АВТОНОМНОЇ	</a:t>
            </a:r>
            <a:r>
              <a:rPr spc="45" dirty="0"/>
              <a:t>ГЕНЕРАЦІЇ	</a:t>
            </a:r>
            <a:r>
              <a:rPr spc="50" dirty="0"/>
              <a:t>ЕЛЕКТРОЕНЕРГІЇ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0822" y="2051252"/>
            <a:ext cx="15577185" cy="773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670" algn="just">
              <a:lnSpc>
                <a:spcPct val="125000"/>
              </a:lnSpc>
              <a:spcBef>
                <a:spcPts val="100"/>
              </a:spcBef>
            </a:pPr>
            <a:r>
              <a:rPr sz="3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Встановлення 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та </a:t>
            </a:r>
            <a:r>
              <a:rPr sz="30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пıдключення </a:t>
            </a:r>
            <a:r>
              <a:rPr sz="30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до </a:t>
            </a:r>
            <a:r>
              <a:rPr sz="3000" spc="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мережı</a:t>
            </a:r>
            <a:r>
              <a:rPr sz="3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2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сонячн</a:t>
            </a:r>
            <a:r>
              <a:rPr lang="uk-UA" sz="3000" spc="2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их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електростанцı</a:t>
            </a:r>
            <a:r>
              <a:rPr lang="uk-UA" sz="3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й</a:t>
            </a:r>
            <a:r>
              <a:rPr sz="3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uk-UA" sz="3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загальною потужністю 400 кВт </a:t>
            </a:r>
            <a:r>
              <a:rPr sz="3000" spc="2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територıї</a:t>
            </a:r>
            <a:r>
              <a:rPr sz="3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2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Славутського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управлıння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водопровıдно</a:t>
            </a:r>
            <a:r>
              <a:rPr sz="3000" i="1" spc="-10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каналıзацıйного</a:t>
            </a:r>
            <a:r>
              <a:rPr sz="3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господарства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та </a:t>
            </a:r>
            <a:r>
              <a:rPr sz="3000" spc="-9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структурного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пıдроздıлу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i="1" spc="40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30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Очиснı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споруди</a:t>
            </a:r>
            <a:r>
              <a:rPr sz="3000" i="1" spc="-40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lang="uk-UA" sz="3000" i="1" spc="-4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  <a:spcBef>
                <a:spcPts val="3600"/>
              </a:spcBef>
            </a:pPr>
            <a:r>
              <a:rPr sz="3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Встановлення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та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введення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експлуатацıю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когенерацıйної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установки</a:t>
            </a:r>
            <a:r>
              <a:rPr sz="30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uk-UA" sz="30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потужністю 500 кВт </a:t>
            </a:r>
            <a:r>
              <a:rPr sz="3000" spc="2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територıї </a:t>
            </a:r>
            <a:r>
              <a:rPr sz="3000" spc="-9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КП</a:t>
            </a:r>
            <a:r>
              <a:rPr sz="30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i="1" spc="15" dirty="0">
                <a:solidFill>
                  <a:srgbClr val="FFFFFF"/>
                </a:solidFill>
                <a:latin typeface="Arial"/>
                <a:cs typeface="Arial"/>
              </a:rPr>
              <a:t>“</a:t>
            </a:r>
            <a:r>
              <a:rPr sz="30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Славутська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мıська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лıкарня</a:t>
            </a:r>
            <a:r>
              <a:rPr sz="3000" i="1" spc="15" dirty="0">
                <a:solidFill>
                  <a:srgbClr val="FFFFFF"/>
                </a:solidFill>
                <a:latin typeface="Arial"/>
                <a:cs typeface="Arial"/>
              </a:rPr>
              <a:t>”</a:t>
            </a:r>
            <a:r>
              <a:rPr lang="uk-UA" sz="3000" i="1" spc="15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40"/>
              </a:spcBef>
            </a:pPr>
            <a:r>
              <a:rPr sz="3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Встановлення</a:t>
            </a:r>
            <a:r>
              <a:rPr sz="3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та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введення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експлуатацıю</a:t>
            </a:r>
            <a:r>
              <a:rPr sz="30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сонячних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електростанцıй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30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територıї</a:t>
            </a:r>
            <a:endParaRPr sz="30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000" i="1" spc="105" dirty="0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sz="300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ох</a:t>
            </a:r>
            <a:r>
              <a:rPr sz="30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2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котелень</a:t>
            </a:r>
            <a:r>
              <a:rPr lang="uk-UA"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потужністю відповідно 225 та 50 кВт.</a:t>
            </a:r>
            <a:endParaRPr sz="3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7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3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Встановлення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та</a:t>
            </a:r>
            <a:r>
              <a:rPr sz="30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введення</a:t>
            </a:r>
            <a:r>
              <a:rPr sz="30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експлуатацıю</a:t>
            </a:r>
            <a:r>
              <a:rPr sz="30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5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генерацıї</a:t>
            </a:r>
            <a:r>
              <a:rPr sz="30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3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електроенергıї</a:t>
            </a:r>
            <a:r>
              <a:rPr lang="uk-UA" sz="3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30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 dirty="0">
              <a:latin typeface="Lucida Sans Unicode"/>
              <a:cs typeface="Lucida Sans Unicode"/>
            </a:endParaRPr>
          </a:p>
          <a:p>
            <a:pPr marL="12700" marR="280670">
              <a:lnSpc>
                <a:spcPct val="125000"/>
              </a:lnSpc>
              <a:tabLst>
                <a:tab pos="2633980" algn="l"/>
                <a:tab pos="5201920" algn="l"/>
                <a:tab pos="6435090" algn="l"/>
                <a:tab pos="7399020" algn="l"/>
                <a:tab pos="10604500" algn="l"/>
                <a:tab pos="11653520" algn="l"/>
                <a:tab pos="12990195" algn="l"/>
              </a:tabLst>
            </a:pP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я	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	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й	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я	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	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б	</a:t>
            </a:r>
            <a:r>
              <a:rPr sz="30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щ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	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ц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ıї  </a:t>
            </a:r>
            <a:r>
              <a:rPr sz="3000" spc="-2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закупленого</a:t>
            </a:r>
            <a:r>
              <a:rPr sz="30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обладнання</a:t>
            </a:r>
            <a:r>
              <a:rPr lang="uk-UA" sz="3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30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5010" y="4437557"/>
            <a:ext cx="952500" cy="5280025"/>
          </a:xfrm>
          <a:custGeom>
            <a:avLst/>
            <a:gdLst/>
            <a:ahLst/>
            <a:cxnLst/>
            <a:rect l="l" t="t" r="r" b="b"/>
            <a:pathLst>
              <a:path w="952500" h="5280025">
                <a:moveTo>
                  <a:pt x="903046" y="1391373"/>
                </a:moveTo>
                <a:lnTo>
                  <a:pt x="869365" y="1409357"/>
                </a:lnTo>
                <a:lnTo>
                  <a:pt x="830084" y="1442123"/>
                </a:lnTo>
                <a:lnTo>
                  <a:pt x="778725" y="1490522"/>
                </a:lnTo>
                <a:lnTo>
                  <a:pt x="749185" y="1520532"/>
                </a:lnTo>
                <a:lnTo>
                  <a:pt x="717435" y="1554378"/>
                </a:lnTo>
                <a:lnTo>
                  <a:pt x="683742" y="1592059"/>
                </a:lnTo>
                <a:lnTo>
                  <a:pt x="648373" y="1633537"/>
                </a:lnTo>
                <a:lnTo>
                  <a:pt x="611606" y="1678813"/>
                </a:lnTo>
                <a:lnTo>
                  <a:pt x="573709" y="1727835"/>
                </a:lnTo>
                <a:lnTo>
                  <a:pt x="534949" y="1780603"/>
                </a:lnTo>
                <a:lnTo>
                  <a:pt x="495579" y="1837105"/>
                </a:lnTo>
                <a:lnTo>
                  <a:pt x="455904" y="1897291"/>
                </a:lnTo>
                <a:lnTo>
                  <a:pt x="416166" y="1961172"/>
                </a:lnTo>
                <a:lnTo>
                  <a:pt x="376643" y="2028710"/>
                </a:lnTo>
                <a:lnTo>
                  <a:pt x="337604" y="2099881"/>
                </a:lnTo>
                <a:lnTo>
                  <a:pt x="311467" y="2054377"/>
                </a:lnTo>
                <a:lnTo>
                  <a:pt x="284899" y="2011426"/>
                </a:lnTo>
                <a:lnTo>
                  <a:pt x="257479" y="1970608"/>
                </a:lnTo>
                <a:lnTo>
                  <a:pt x="228790" y="1931492"/>
                </a:lnTo>
                <a:lnTo>
                  <a:pt x="198399" y="1893646"/>
                </a:lnTo>
                <a:lnTo>
                  <a:pt x="165874" y="1856663"/>
                </a:lnTo>
                <a:lnTo>
                  <a:pt x="130797" y="1820087"/>
                </a:lnTo>
                <a:lnTo>
                  <a:pt x="89344" y="1812721"/>
                </a:lnTo>
                <a:lnTo>
                  <a:pt x="48272" y="1828330"/>
                </a:lnTo>
                <a:lnTo>
                  <a:pt x="15760" y="1857756"/>
                </a:lnTo>
                <a:lnTo>
                  <a:pt x="0" y="1891842"/>
                </a:lnTo>
                <a:lnTo>
                  <a:pt x="9144" y="1921471"/>
                </a:lnTo>
                <a:lnTo>
                  <a:pt x="46151" y="1937689"/>
                </a:lnTo>
                <a:lnTo>
                  <a:pt x="81940" y="1961349"/>
                </a:lnTo>
                <a:lnTo>
                  <a:pt x="116522" y="1991436"/>
                </a:lnTo>
                <a:lnTo>
                  <a:pt x="149898" y="2026958"/>
                </a:lnTo>
                <a:lnTo>
                  <a:pt x="182067" y="2066912"/>
                </a:lnTo>
                <a:lnTo>
                  <a:pt x="213042" y="2110270"/>
                </a:lnTo>
                <a:lnTo>
                  <a:pt x="242798" y="2156053"/>
                </a:lnTo>
                <a:lnTo>
                  <a:pt x="271348" y="2203234"/>
                </a:lnTo>
                <a:lnTo>
                  <a:pt x="298691" y="2250821"/>
                </a:lnTo>
                <a:lnTo>
                  <a:pt x="324827" y="2297811"/>
                </a:lnTo>
                <a:lnTo>
                  <a:pt x="348297" y="2340508"/>
                </a:lnTo>
                <a:lnTo>
                  <a:pt x="350989" y="2340508"/>
                </a:lnTo>
                <a:lnTo>
                  <a:pt x="371817" y="2294801"/>
                </a:lnTo>
                <a:lnTo>
                  <a:pt x="393966" y="2246934"/>
                </a:lnTo>
                <a:lnTo>
                  <a:pt x="416255" y="2199576"/>
                </a:lnTo>
                <a:lnTo>
                  <a:pt x="438734" y="2152700"/>
                </a:lnTo>
                <a:lnTo>
                  <a:pt x="461454" y="2106295"/>
                </a:lnTo>
                <a:lnTo>
                  <a:pt x="484441" y="2060308"/>
                </a:lnTo>
                <a:lnTo>
                  <a:pt x="507758" y="2014728"/>
                </a:lnTo>
                <a:lnTo>
                  <a:pt x="531444" y="1969541"/>
                </a:lnTo>
                <a:lnTo>
                  <a:pt x="555536" y="1924723"/>
                </a:lnTo>
                <a:lnTo>
                  <a:pt x="580097" y="1880235"/>
                </a:lnTo>
                <a:lnTo>
                  <a:pt x="605155" y="1836064"/>
                </a:lnTo>
                <a:lnTo>
                  <a:pt x="630758" y="1792185"/>
                </a:lnTo>
                <a:lnTo>
                  <a:pt x="656945" y="1748574"/>
                </a:lnTo>
                <a:lnTo>
                  <a:pt x="683780" y="1705203"/>
                </a:lnTo>
                <a:lnTo>
                  <a:pt x="711288" y="1662049"/>
                </a:lnTo>
                <a:lnTo>
                  <a:pt x="739521" y="1619110"/>
                </a:lnTo>
                <a:lnTo>
                  <a:pt x="768527" y="1576324"/>
                </a:lnTo>
                <a:lnTo>
                  <a:pt x="798347" y="1533702"/>
                </a:lnTo>
                <a:lnTo>
                  <a:pt x="829017" y="1491195"/>
                </a:lnTo>
                <a:lnTo>
                  <a:pt x="860602" y="1448803"/>
                </a:lnTo>
                <a:lnTo>
                  <a:pt x="900544" y="1396911"/>
                </a:lnTo>
                <a:lnTo>
                  <a:pt x="903046" y="1391373"/>
                </a:lnTo>
                <a:close/>
              </a:path>
              <a:path w="952500" h="5280025">
                <a:moveTo>
                  <a:pt x="903046" y="1498"/>
                </a:moveTo>
                <a:lnTo>
                  <a:pt x="869365" y="19481"/>
                </a:lnTo>
                <a:lnTo>
                  <a:pt x="830084" y="52247"/>
                </a:lnTo>
                <a:lnTo>
                  <a:pt x="778725" y="100647"/>
                </a:lnTo>
                <a:lnTo>
                  <a:pt x="749185" y="130657"/>
                </a:lnTo>
                <a:lnTo>
                  <a:pt x="717435" y="164503"/>
                </a:lnTo>
                <a:lnTo>
                  <a:pt x="683742" y="202184"/>
                </a:lnTo>
                <a:lnTo>
                  <a:pt x="648373" y="243662"/>
                </a:lnTo>
                <a:lnTo>
                  <a:pt x="611606" y="288925"/>
                </a:lnTo>
                <a:lnTo>
                  <a:pt x="573709" y="337959"/>
                </a:lnTo>
                <a:lnTo>
                  <a:pt x="534949" y="390728"/>
                </a:lnTo>
                <a:lnTo>
                  <a:pt x="495579" y="447217"/>
                </a:lnTo>
                <a:lnTo>
                  <a:pt x="455904" y="507415"/>
                </a:lnTo>
                <a:lnTo>
                  <a:pt x="416166" y="571296"/>
                </a:lnTo>
                <a:lnTo>
                  <a:pt x="376643" y="638835"/>
                </a:lnTo>
                <a:lnTo>
                  <a:pt x="337604" y="710006"/>
                </a:lnTo>
                <a:lnTo>
                  <a:pt x="311467" y="664502"/>
                </a:lnTo>
                <a:lnTo>
                  <a:pt x="284899" y="621550"/>
                </a:lnTo>
                <a:lnTo>
                  <a:pt x="257479" y="580732"/>
                </a:lnTo>
                <a:lnTo>
                  <a:pt x="228790" y="541616"/>
                </a:lnTo>
                <a:lnTo>
                  <a:pt x="198399" y="503770"/>
                </a:lnTo>
                <a:lnTo>
                  <a:pt x="165874" y="466775"/>
                </a:lnTo>
                <a:lnTo>
                  <a:pt x="130797" y="430212"/>
                </a:lnTo>
                <a:lnTo>
                  <a:pt x="89344" y="422846"/>
                </a:lnTo>
                <a:lnTo>
                  <a:pt x="48272" y="438454"/>
                </a:lnTo>
                <a:lnTo>
                  <a:pt x="15760" y="467880"/>
                </a:lnTo>
                <a:lnTo>
                  <a:pt x="0" y="501967"/>
                </a:lnTo>
                <a:lnTo>
                  <a:pt x="9144" y="531583"/>
                </a:lnTo>
                <a:lnTo>
                  <a:pt x="46151" y="547801"/>
                </a:lnTo>
                <a:lnTo>
                  <a:pt x="81940" y="571461"/>
                </a:lnTo>
                <a:lnTo>
                  <a:pt x="116522" y="601560"/>
                </a:lnTo>
                <a:lnTo>
                  <a:pt x="149898" y="637082"/>
                </a:lnTo>
                <a:lnTo>
                  <a:pt x="182067" y="677024"/>
                </a:lnTo>
                <a:lnTo>
                  <a:pt x="213042" y="720394"/>
                </a:lnTo>
                <a:lnTo>
                  <a:pt x="242798" y="766178"/>
                </a:lnTo>
                <a:lnTo>
                  <a:pt x="271348" y="813358"/>
                </a:lnTo>
                <a:lnTo>
                  <a:pt x="298691" y="860945"/>
                </a:lnTo>
                <a:lnTo>
                  <a:pt x="324827" y="907923"/>
                </a:lnTo>
                <a:lnTo>
                  <a:pt x="348297" y="950620"/>
                </a:lnTo>
                <a:lnTo>
                  <a:pt x="350989" y="950620"/>
                </a:lnTo>
                <a:lnTo>
                  <a:pt x="371817" y="904913"/>
                </a:lnTo>
                <a:lnTo>
                  <a:pt x="393966" y="857059"/>
                </a:lnTo>
                <a:lnTo>
                  <a:pt x="416255" y="809701"/>
                </a:lnTo>
                <a:lnTo>
                  <a:pt x="438734" y="762825"/>
                </a:lnTo>
                <a:lnTo>
                  <a:pt x="461454" y="716407"/>
                </a:lnTo>
                <a:lnTo>
                  <a:pt x="464654" y="710006"/>
                </a:lnTo>
                <a:lnTo>
                  <a:pt x="484441" y="670420"/>
                </a:lnTo>
                <a:lnTo>
                  <a:pt x="507758" y="624852"/>
                </a:lnTo>
                <a:lnTo>
                  <a:pt x="531444" y="579666"/>
                </a:lnTo>
                <a:lnTo>
                  <a:pt x="555536" y="534835"/>
                </a:lnTo>
                <a:lnTo>
                  <a:pt x="580097" y="490347"/>
                </a:lnTo>
                <a:lnTo>
                  <a:pt x="605155" y="446176"/>
                </a:lnTo>
                <a:lnTo>
                  <a:pt x="630758" y="402297"/>
                </a:lnTo>
                <a:lnTo>
                  <a:pt x="656945" y="358686"/>
                </a:lnTo>
                <a:lnTo>
                  <a:pt x="683780" y="315315"/>
                </a:lnTo>
                <a:lnTo>
                  <a:pt x="711288" y="272173"/>
                </a:lnTo>
                <a:lnTo>
                  <a:pt x="739521" y="229222"/>
                </a:lnTo>
                <a:lnTo>
                  <a:pt x="768527" y="186448"/>
                </a:lnTo>
                <a:lnTo>
                  <a:pt x="798347" y="143827"/>
                </a:lnTo>
                <a:lnTo>
                  <a:pt x="829017" y="101320"/>
                </a:lnTo>
                <a:lnTo>
                  <a:pt x="860602" y="58928"/>
                </a:lnTo>
                <a:lnTo>
                  <a:pt x="900544" y="7023"/>
                </a:lnTo>
                <a:lnTo>
                  <a:pt x="903046" y="1498"/>
                </a:lnTo>
                <a:close/>
              </a:path>
              <a:path w="952500" h="5280025">
                <a:moveTo>
                  <a:pt x="952068" y="4330776"/>
                </a:moveTo>
                <a:lnTo>
                  <a:pt x="918387" y="4348759"/>
                </a:lnTo>
                <a:lnTo>
                  <a:pt x="879106" y="4381525"/>
                </a:lnTo>
                <a:lnTo>
                  <a:pt x="827747" y="4429925"/>
                </a:lnTo>
                <a:lnTo>
                  <a:pt x="798207" y="4459922"/>
                </a:lnTo>
                <a:lnTo>
                  <a:pt x="766457" y="4493780"/>
                </a:lnTo>
                <a:lnTo>
                  <a:pt x="732764" y="4531461"/>
                </a:lnTo>
                <a:lnTo>
                  <a:pt x="697395" y="4572940"/>
                </a:lnTo>
                <a:lnTo>
                  <a:pt x="660628" y="4618202"/>
                </a:lnTo>
                <a:lnTo>
                  <a:pt x="622731" y="4667237"/>
                </a:lnTo>
                <a:lnTo>
                  <a:pt x="583971" y="4720006"/>
                </a:lnTo>
                <a:lnTo>
                  <a:pt x="544614" y="4776495"/>
                </a:lnTo>
                <a:lnTo>
                  <a:pt x="504926" y="4836693"/>
                </a:lnTo>
                <a:lnTo>
                  <a:pt x="465188" y="4900561"/>
                </a:lnTo>
                <a:lnTo>
                  <a:pt x="425665" y="4968100"/>
                </a:lnTo>
                <a:lnTo>
                  <a:pt x="386626" y="5039284"/>
                </a:lnTo>
                <a:lnTo>
                  <a:pt x="360489" y="4993779"/>
                </a:lnTo>
                <a:lnTo>
                  <a:pt x="333921" y="4950828"/>
                </a:lnTo>
                <a:lnTo>
                  <a:pt x="306514" y="4910010"/>
                </a:lnTo>
                <a:lnTo>
                  <a:pt x="277812" y="4870882"/>
                </a:lnTo>
                <a:lnTo>
                  <a:pt x="247421" y="4833048"/>
                </a:lnTo>
                <a:lnTo>
                  <a:pt x="214896" y="4796053"/>
                </a:lnTo>
                <a:lnTo>
                  <a:pt x="179819" y="4759490"/>
                </a:lnTo>
                <a:lnTo>
                  <a:pt x="138366" y="4752124"/>
                </a:lnTo>
                <a:lnTo>
                  <a:pt x="97294" y="4767732"/>
                </a:lnTo>
                <a:lnTo>
                  <a:pt x="64795" y="4797145"/>
                </a:lnTo>
                <a:lnTo>
                  <a:pt x="49022" y="4831245"/>
                </a:lnTo>
                <a:lnTo>
                  <a:pt x="58178" y="4860861"/>
                </a:lnTo>
                <a:lnTo>
                  <a:pt x="95173" y="4877079"/>
                </a:lnTo>
                <a:lnTo>
                  <a:pt x="130962" y="4900739"/>
                </a:lnTo>
                <a:lnTo>
                  <a:pt x="165544" y="4930838"/>
                </a:lnTo>
                <a:lnTo>
                  <a:pt x="198920" y="4966360"/>
                </a:lnTo>
                <a:lnTo>
                  <a:pt x="231101" y="5006302"/>
                </a:lnTo>
                <a:lnTo>
                  <a:pt x="262064" y="5049672"/>
                </a:lnTo>
                <a:lnTo>
                  <a:pt x="291820" y="5095443"/>
                </a:lnTo>
                <a:lnTo>
                  <a:pt x="320370" y="5142636"/>
                </a:lnTo>
                <a:lnTo>
                  <a:pt x="347713" y="5190223"/>
                </a:lnTo>
                <a:lnTo>
                  <a:pt x="373862" y="5237200"/>
                </a:lnTo>
                <a:lnTo>
                  <a:pt x="397319" y="5279898"/>
                </a:lnTo>
                <a:lnTo>
                  <a:pt x="400011" y="5279898"/>
                </a:lnTo>
                <a:lnTo>
                  <a:pt x="420839" y="5234190"/>
                </a:lnTo>
                <a:lnTo>
                  <a:pt x="442988" y="5186337"/>
                </a:lnTo>
                <a:lnTo>
                  <a:pt x="465277" y="5138979"/>
                </a:lnTo>
                <a:lnTo>
                  <a:pt x="487756" y="5092103"/>
                </a:lnTo>
                <a:lnTo>
                  <a:pt x="510476" y="5045684"/>
                </a:lnTo>
                <a:lnTo>
                  <a:pt x="513676" y="5039284"/>
                </a:lnTo>
                <a:lnTo>
                  <a:pt x="533463" y="4999698"/>
                </a:lnTo>
                <a:lnTo>
                  <a:pt x="556780" y="4954130"/>
                </a:lnTo>
                <a:lnTo>
                  <a:pt x="580466" y="4908943"/>
                </a:lnTo>
                <a:lnTo>
                  <a:pt x="604570" y="4864112"/>
                </a:lnTo>
                <a:lnTo>
                  <a:pt x="629119" y="4819624"/>
                </a:lnTo>
                <a:lnTo>
                  <a:pt x="654177" y="4775454"/>
                </a:lnTo>
                <a:lnTo>
                  <a:pt x="679780" y="4731575"/>
                </a:lnTo>
                <a:lnTo>
                  <a:pt x="705967" y="4687963"/>
                </a:lnTo>
                <a:lnTo>
                  <a:pt x="732802" y="4644593"/>
                </a:lnTo>
                <a:lnTo>
                  <a:pt x="760310" y="4601451"/>
                </a:lnTo>
                <a:lnTo>
                  <a:pt x="788543" y="4558500"/>
                </a:lnTo>
                <a:lnTo>
                  <a:pt x="817549" y="4515726"/>
                </a:lnTo>
                <a:lnTo>
                  <a:pt x="847369" y="4473092"/>
                </a:lnTo>
                <a:lnTo>
                  <a:pt x="878052" y="4430598"/>
                </a:lnTo>
                <a:lnTo>
                  <a:pt x="909624" y="4388193"/>
                </a:lnTo>
                <a:lnTo>
                  <a:pt x="949566" y="4336300"/>
                </a:lnTo>
                <a:lnTo>
                  <a:pt x="952068" y="4330776"/>
                </a:lnTo>
                <a:close/>
              </a:path>
              <a:path w="952500" h="5280025">
                <a:moveTo>
                  <a:pt x="952068" y="2861018"/>
                </a:moveTo>
                <a:lnTo>
                  <a:pt x="918387" y="2879013"/>
                </a:lnTo>
                <a:lnTo>
                  <a:pt x="879106" y="2911779"/>
                </a:lnTo>
                <a:lnTo>
                  <a:pt x="827747" y="2960166"/>
                </a:lnTo>
                <a:lnTo>
                  <a:pt x="798207" y="2990177"/>
                </a:lnTo>
                <a:lnTo>
                  <a:pt x="766457" y="3024022"/>
                </a:lnTo>
                <a:lnTo>
                  <a:pt x="732764" y="3061703"/>
                </a:lnTo>
                <a:lnTo>
                  <a:pt x="697395" y="3103181"/>
                </a:lnTo>
                <a:lnTo>
                  <a:pt x="660628" y="3148457"/>
                </a:lnTo>
                <a:lnTo>
                  <a:pt x="622731" y="3197479"/>
                </a:lnTo>
                <a:lnTo>
                  <a:pt x="583971" y="3250247"/>
                </a:lnTo>
                <a:lnTo>
                  <a:pt x="544614" y="3306749"/>
                </a:lnTo>
                <a:lnTo>
                  <a:pt x="504926" y="3366935"/>
                </a:lnTo>
                <a:lnTo>
                  <a:pt x="465188" y="3430816"/>
                </a:lnTo>
                <a:lnTo>
                  <a:pt x="425665" y="3498354"/>
                </a:lnTo>
                <a:lnTo>
                  <a:pt x="386626" y="3569525"/>
                </a:lnTo>
                <a:lnTo>
                  <a:pt x="360489" y="3524021"/>
                </a:lnTo>
                <a:lnTo>
                  <a:pt x="333921" y="3481082"/>
                </a:lnTo>
                <a:lnTo>
                  <a:pt x="306514" y="3440252"/>
                </a:lnTo>
                <a:lnTo>
                  <a:pt x="277812" y="3401136"/>
                </a:lnTo>
                <a:lnTo>
                  <a:pt x="247421" y="3363290"/>
                </a:lnTo>
                <a:lnTo>
                  <a:pt x="214896" y="3326307"/>
                </a:lnTo>
                <a:lnTo>
                  <a:pt x="179819" y="3289731"/>
                </a:lnTo>
                <a:lnTo>
                  <a:pt x="138366" y="3282378"/>
                </a:lnTo>
                <a:lnTo>
                  <a:pt x="97294" y="3297974"/>
                </a:lnTo>
                <a:lnTo>
                  <a:pt x="64795" y="3327400"/>
                </a:lnTo>
                <a:lnTo>
                  <a:pt x="49022" y="3361486"/>
                </a:lnTo>
                <a:lnTo>
                  <a:pt x="58178" y="3391116"/>
                </a:lnTo>
                <a:lnTo>
                  <a:pt x="95173" y="3407333"/>
                </a:lnTo>
                <a:lnTo>
                  <a:pt x="130962" y="3430994"/>
                </a:lnTo>
                <a:lnTo>
                  <a:pt x="165544" y="3461080"/>
                </a:lnTo>
                <a:lnTo>
                  <a:pt x="198920" y="3496602"/>
                </a:lnTo>
                <a:lnTo>
                  <a:pt x="231101" y="3536556"/>
                </a:lnTo>
                <a:lnTo>
                  <a:pt x="262064" y="3579914"/>
                </a:lnTo>
                <a:lnTo>
                  <a:pt x="291820" y="3625697"/>
                </a:lnTo>
                <a:lnTo>
                  <a:pt x="320370" y="3672878"/>
                </a:lnTo>
                <a:lnTo>
                  <a:pt x="347713" y="3720465"/>
                </a:lnTo>
                <a:lnTo>
                  <a:pt x="373862" y="3767455"/>
                </a:lnTo>
                <a:lnTo>
                  <a:pt x="397319" y="3810152"/>
                </a:lnTo>
                <a:lnTo>
                  <a:pt x="400011" y="3810152"/>
                </a:lnTo>
                <a:lnTo>
                  <a:pt x="420839" y="3764445"/>
                </a:lnTo>
                <a:lnTo>
                  <a:pt x="442988" y="3716578"/>
                </a:lnTo>
                <a:lnTo>
                  <a:pt x="465277" y="3669220"/>
                </a:lnTo>
                <a:lnTo>
                  <a:pt x="487756" y="3622344"/>
                </a:lnTo>
                <a:lnTo>
                  <a:pt x="510476" y="3575939"/>
                </a:lnTo>
                <a:lnTo>
                  <a:pt x="533463" y="3529952"/>
                </a:lnTo>
                <a:lnTo>
                  <a:pt x="556780" y="3484372"/>
                </a:lnTo>
                <a:lnTo>
                  <a:pt x="580466" y="3439185"/>
                </a:lnTo>
                <a:lnTo>
                  <a:pt x="604570" y="3394367"/>
                </a:lnTo>
                <a:lnTo>
                  <a:pt x="629119" y="3349879"/>
                </a:lnTo>
                <a:lnTo>
                  <a:pt x="654177" y="3305708"/>
                </a:lnTo>
                <a:lnTo>
                  <a:pt x="679780" y="3261830"/>
                </a:lnTo>
                <a:lnTo>
                  <a:pt x="705967" y="3218218"/>
                </a:lnTo>
                <a:lnTo>
                  <a:pt x="732802" y="3174847"/>
                </a:lnTo>
                <a:lnTo>
                  <a:pt x="760310" y="3131693"/>
                </a:lnTo>
                <a:lnTo>
                  <a:pt x="788543" y="3088754"/>
                </a:lnTo>
                <a:lnTo>
                  <a:pt x="817549" y="3045968"/>
                </a:lnTo>
                <a:lnTo>
                  <a:pt x="847369" y="3003346"/>
                </a:lnTo>
                <a:lnTo>
                  <a:pt x="878052" y="2960840"/>
                </a:lnTo>
                <a:lnTo>
                  <a:pt x="909624" y="2918447"/>
                </a:lnTo>
                <a:lnTo>
                  <a:pt x="949566" y="2866555"/>
                </a:lnTo>
                <a:lnTo>
                  <a:pt x="952068" y="2861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4869" y="3024473"/>
            <a:ext cx="17435830" cy="6234430"/>
            <a:chOff x="424869" y="3024473"/>
            <a:chExt cx="17435830" cy="6234430"/>
          </a:xfrm>
        </p:grpSpPr>
        <p:sp>
          <p:nvSpPr>
            <p:cNvPr id="3" name="object 3"/>
            <p:cNvSpPr/>
            <p:nvPr/>
          </p:nvSpPr>
          <p:spPr>
            <a:xfrm>
              <a:off x="424869" y="3024473"/>
              <a:ext cx="17435830" cy="6234430"/>
            </a:xfrm>
            <a:custGeom>
              <a:avLst/>
              <a:gdLst/>
              <a:ahLst/>
              <a:cxnLst/>
              <a:rect l="l" t="t" r="r" b="b"/>
              <a:pathLst>
                <a:path w="17435830" h="6234430">
                  <a:moveTo>
                    <a:pt x="17435232" y="6233826"/>
                  </a:moveTo>
                  <a:lnTo>
                    <a:pt x="0" y="6233826"/>
                  </a:lnTo>
                  <a:lnTo>
                    <a:pt x="0" y="0"/>
                  </a:lnTo>
                  <a:lnTo>
                    <a:pt x="17435232" y="0"/>
                  </a:lnTo>
                  <a:lnTo>
                    <a:pt x="17435232" y="6233826"/>
                  </a:lnTo>
                  <a:close/>
                </a:path>
              </a:pathLst>
            </a:custGeom>
            <a:solidFill>
              <a:srgbClr val="008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042" y="4217652"/>
              <a:ext cx="903605" cy="951230"/>
            </a:xfrm>
            <a:custGeom>
              <a:avLst/>
              <a:gdLst/>
              <a:ahLst/>
              <a:cxnLst/>
              <a:rect l="l" t="t" r="r" b="b"/>
              <a:pathLst>
                <a:path w="903605" h="951229">
                  <a:moveTo>
                    <a:pt x="464651" y="710006"/>
                  </a:moveTo>
                  <a:lnTo>
                    <a:pt x="337601" y="710006"/>
                  </a:lnTo>
                  <a:lnTo>
                    <a:pt x="376639" y="638830"/>
                  </a:lnTo>
                  <a:lnTo>
                    <a:pt x="416162" y="571293"/>
                  </a:lnTo>
                  <a:lnTo>
                    <a:pt x="455900" y="507417"/>
                  </a:lnTo>
                  <a:lnTo>
                    <a:pt x="495583" y="447222"/>
                  </a:lnTo>
                  <a:lnTo>
                    <a:pt x="534942" y="390728"/>
                  </a:lnTo>
                  <a:lnTo>
                    <a:pt x="573706" y="337957"/>
                  </a:lnTo>
                  <a:lnTo>
                    <a:pt x="611607" y="288928"/>
                  </a:lnTo>
                  <a:lnTo>
                    <a:pt x="648374" y="243662"/>
                  </a:lnTo>
                  <a:lnTo>
                    <a:pt x="683739" y="202181"/>
                  </a:lnTo>
                  <a:lnTo>
                    <a:pt x="717431" y="164504"/>
                  </a:lnTo>
                  <a:lnTo>
                    <a:pt x="749181" y="130651"/>
                  </a:lnTo>
                  <a:lnTo>
                    <a:pt x="778719" y="100645"/>
                  </a:lnTo>
                  <a:lnTo>
                    <a:pt x="830081" y="52250"/>
                  </a:lnTo>
                  <a:lnTo>
                    <a:pt x="869360" y="19484"/>
                  </a:lnTo>
                  <a:lnTo>
                    <a:pt x="900905" y="0"/>
                  </a:lnTo>
                  <a:lnTo>
                    <a:pt x="903043" y="1497"/>
                  </a:lnTo>
                  <a:lnTo>
                    <a:pt x="900541" y="7026"/>
                  </a:lnTo>
                  <a:lnTo>
                    <a:pt x="860602" y="58924"/>
                  </a:lnTo>
                  <a:lnTo>
                    <a:pt x="829021" y="101322"/>
                  </a:lnTo>
                  <a:lnTo>
                    <a:pt x="798343" y="143823"/>
                  </a:lnTo>
                  <a:lnTo>
                    <a:pt x="768524" y="186449"/>
                  </a:lnTo>
                  <a:lnTo>
                    <a:pt x="739519" y="229225"/>
                  </a:lnTo>
                  <a:lnTo>
                    <a:pt x="711285" y="272175"/>
                  </a:lnTo>
                  <a:lnTo>
                    <a:pt x="683775" y="315322"/>
                  </a:lnTo>
                  <a:lnTo>
                    <a:pt x="656946" y="358689"/>
                  </a:lnTo>
                  <a:lnTo>
                    <a:pt x="630753" y="402301"/>
                  </a:lnTo>
                  <a:lnTo>
                    <a:pt x="605151" y="446180"/>
                  </a:lnTo>
                  <a:lnTo>
                    <a:pt x="580095" y="490352"/>
                  </a:lnTo>
                  <a:lnTo>
                    <a:pt x="555541" y="534838"/>
                  </a:lnTo>
                  <a:lnTo>
                    <a:pt x="531444" y="579664"/>
                  </a:lnTo>
                  <a:lnTo>
                    <a:pt x="507759" y="624851"/>
                  </a:lnTo>
                  <a:lnTo>
                    <a:pt x="484443" y="670426"/>
                  </a:lnTo>
                  <a:lnTo>
                    <a:pt x="464651" y="710006"/>
                  </a:lnTo>
                  <a:close/>
                </a:path>
                <a:path w="903605" h="951229">
                  <a:moveTo>
                    <a:pt x="350986" y="950625"/>
                  </a:moveTo>
                  <a:lnTo>
                    <a:pt x="348293" y="950625"/>
                  </a:lnTo>
                  <a:lnTo>
                    <a:pt x="324832" y="907929"/>
                  </a:lnTo>
                  <a:lnTo>
                    <a:pt x="298693" y="860945"/>
                  </a:lnTo>
                  <a:lnTo>
                    <a:pt x="271347" y="813358"/>
                  </a:lnTo>
                  <a:lnTo>
                    <a:pt x="242795" y="766172"/>
                  </a:lnTo>
                  <a:lnTo>
                    <a:pt x="213036" y="720395"/>
                  </a:lnTo>
                  <a:lnTo>
                    <a:pt x="182070" y="677030"/>
                  </a:lnTo>
                  <a:lnTo>
                    <a:pt x="149899" y="637083"/>
                  </a:lnTo>
                  <a:lnTo>
                    <a:pt x="116521" y="601561"/>
                  </a:lnTo>
                  <a:lnTo>
                    <a:pt x="81936" y="571467"/>
                  </a:lnTo>
                  <a:lnTo>
                    <a:pt x="46145" y="547807"/>
                  </a:lnTo>
                  <a:lnTo>
                    <a:pt x="9148" y="531587"/>
                  </a:lnTo>
                  <a:lnTo>
                    <a:pt x="0" y="501970"/>
                  </a:lnTo>
                  <a:lnTo>
                    <a:pt x="15765" y="467875"/>
                  </a:lnTo>
                  <a:lnTo>
                    <a:pt x="48270" y="438452"/>
                  </a:lnTo>
                  <a:lnTo>
                    <a:pt x="89339" y="422849"/>
                  </a:lnTo>
                  <a:lnTo>
                    <a:pt x="130797" y="430213"/>
                  </a:lnTo>
                  <a:lnTo>
                    <a:pt x="165873" y="466778"/>
                  </a:lnTo>
                  <a:lnTo>
                    <a:pt x="198395" y="503770"/>
                  </a:lnTo>
                  <a:lnTo>
                    <a:pt x="228790" y="541612"/>
                  </a:lnTo>
                  <a:lnTo>
                    <a:pt x="257482" y="580731"/>
                  </a:lnTo>
                  <a:lnTo>
                    <a:pt x="284898" y="621553"/>
                  </a:lnTo>
                  <a:lnTo>
                    <a:pt x="311462" y="664503"/>
                  </a:lnTo>
                  <a:lnTo>
                    <a:pt x="337601" y="710006"/>
                  </a:lnTo>
                  <a:lnTo>
                    <a:pt x="464651" y="710006"/>
                  </a:lnTo>
                  <a:lnTo>
                    <a:pt x="438734" y="762827"/>
                  </a:lnTo>
                  <a:lnTo>
                    <a:pt x="416253" y="809702"/>
                  </a:lnTo>
                  <a:lnTo>
                    <a:pt x="393961" y="857057"/>
                  </a:lnTo>
                  <a:lnTo>
                    <a:pt x="371813" y="904917"/>
                  </a:lnTo>
                  <a:lnTo>
                    <a:pt x="350986" y="950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956" y="222243"/>
            <a:ext cx="16762094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100"/>
              </a:spcBef>
            </a:pPr>
            <a:r>
              <a:rPr spc="275" dirty="0"/>
              <a:t>№</a:t>
            </a:r>
            <a:r>
              <a:rPr spc="-175" dirty="0"/>
              <a:t> </a:t>
            </a:r>
            <a:r>
              <a:rPr spc="260" dirty="0"/>
              <a:t>3</a:t>
            </a:r>
            <a:r>
              <a:rPr spc="-175" dirty="0"/>
              <a:t> </a:t>
            </a:r>
            <a:r>
              <a:rPr spc="160" dirty="0"/>
              <a:t>П</a:t>
            </a:r>
            <a:r>
              <a:rPr spc="215" dirty="0"/>
              <a:t>О</a:t>
            </a:r>
            <a:r>
              <a:rPr spc="330" dirty="0"/>
              <a:t>С</a:t>
            </a:r>
            <a:r>
              <a:rPr spc="200" dirty="0"/>
              <a:t>И</a:t>
            </a:r>
            <a:r>
              <a:rPr spc="265" dirty="0"/>
              <a:t>Л</a:t>
            </a:r>
            <a:r>
              <a:rPr spc="-250" dirty="0"/>
              <a:t>Е</a:t>
            </a:r>
            <a:r>
              <a:rPr spc="145" dirty="0"/>
              <a:t>НН</a:t>
            </a:r>
            <a:r>
              <a:rPr spc="-80" dirty="0"/>
              <a:t>Я</a:t>
            </a:r>
            <a:r>
              <a:rPr spc="-175" dirty="0"/>
              <a:t> </a:t>
            </a:r>
            <a:r>
              <a:rPr spc="160" dirty="0"/>
              <a:t>П</a:t>
            </a:r>
            <a:r>
              <a:rPr spc="25" dirty="0"/>
              <a:t>А</a:t>
            </a:r>
            <a:r>
              <a:rPr spc="-15" dirty="0"/>
              <a:t>Р</a:t>
            </a:r>
            <a:r>
              <a:rPr spc="200" dirty="0"/>
              <a:t>Т</a:t>
            </a:r>
            <a:r>
              <a:rPr spc="145" dirty="0"/>
              <a:t>Н</a:t>
            </a:r>
            <a:r>
              <a:rPr spc="-250" dirty="0"/>
              <a:t>Е</a:t>
            </a:r>
            <a:r>
              <a:rPr spc="-15" dirty="0"/>
              <a:t>Р</a:t>
            </a:r>
            <a:r>
              <a:rPr spc="330" dirty="0"/>
              <a:t>С</a:t>
            </a:r>
            <a:r>
              <a:rPr spc="200" dirty="0"/>
              <a:t>Т</a:t>
            </a:r>
            <a:r>
              <a:rPr spc="-140" dirty="0"/>
              <a:t>В</a:t>
            </a:r>
            <a:r>
              <a:rPr spc="30" dirty="0"/>
              <a:t>А</a:t>
            </a:r>
            <a:r>
              <a:rPr spc="-175" dirty="0"/>
              <a:t> </a:t>
            </a:r>
            <a:r>
              <a:rPr spc="-135" dirty="0"/>
              <a:t>В</a:t>
            </a:r>
            <a:r>
              <a:rPr spc="-175" dirty="0"/>
              <a:t> </a:t>
            </a:r>
            <a:r>
              <a:rPr spc="30" dirty="0"/>
              <a:t>Ч</a:t>
            </a:r>
            <a:r>
              <a:rPr spc="25" dirty="0"/>
              <a:t>А</a:t>
            </a:r>
            <a:r>
              <a:rPr spc="330" dirty="0"/>
              <a:t>С</a:t>
            </a:r>
            <a:r>
              <a:rPr spc="200" dirty="0"/>
              <a:t>ТИ</a:t>
            </a:r>
            <a:r>
              <a:rPr spc="145" dirty="0"/>
              <a:t>Н</a:t>
            </a:r>
            <a:r>
              <a:rPr spc="195" dirty="0"/>
              <a:t>І</a:t>
            </a:r>
            <a:r>
              <a:rPr spc="-175" dirty="0"/>
              <a:t> </a:t>
            </a:r>
            <a:r>
              <a:rPr spc="160" dirty="0"/>
              <a:t>П</a:t>
            </a:r>
            <a:r>
              <a:rPr spc="-250" dirty="0"/>
              <a:t>Е</a:t>
            </a:r>
            <a:r>
              <a:rPr spc="-15" dirty="0"/>
              <a:t>Р</a:t>
            </a:r>
            <a:r>
              <a:rPr spc="-250" dirty="0"/>
              <a:t>Е</a:t>
            </a:r>
            <a:r>
              <a:rPr spc="375" dirty="0"/>
              <a:t>Д</a:t>
            </a:r>
            <a:r>
              <a:rPr spc="215" dirty="0"/>
              <a:t>О</a:t>
            </a:r>
            <a:r>
              <a:rPr spc="-140" dirty="0"/>
              <a:t>В</a:t>
            </a:r>
            <a:r>
              <a:rPr spc="215" dirty="0"/>
              <a:t>О</a:t>
            </a:r>
            <a:r>
              <a:rPr spc="55" dirty="0"/>
              <a:t>Г</a:t>
            </a:r>
            <a:r>
              <a:rPr spc="125" dirty="0"/>
              <a:t>О  </a:t>
            </a:r>
            <a:r>
              <a:rPr spc="229" dirty="0"/>
              <a:t>ДОСВІДУ</a:t>
            </a:r>
            <a:r>
              <a:rPr spc="-180" dirty="0"/>
              <a:t> </a:t>
            </a:r>
            <a:r>
              <a:rPr spc="140" dirty="0"/>
              <a:t>ВИКОРИСТАННЯ</a:t>
            </a:r>
            <a:r>
              <a:rPr spc="-175" dirty="0"/>
              <a:t> </a:t>
            </a:r>
            <a:r>
              <a:rPr spc="114" dirty="0"/>
              <a:t>ТА</a:t>
            </a:r>
            <a:r>
              <a:rPr spc="-180" dirty="0"/>
              <a:t> </a:t>
            </a:r>
            <a:r>
              <a:rPr spc="150" dirty="0"/>
              <a:t>РОЗВИТКУ</a:t>
            </a:r>
            <a:r>
              <a:rPr spc="-175" dirty="0"/>
              <a:t> </a:t>
            </a:r>
            <a:r>
              <a:rPr spc="120" dirty="0"/>
              <a:t>ВІДНОВЛЮВАЛЬНИХ </a:t>
            </a:r>
            <a:r>
              <a:rPr spc="-1095" dirty="0"/>
              <a:t> </a:t>
            </a:r>
            <a:r>
              <a:rPr spc="155" dirty="0"/>
              <a:t>ДЖЕРЕЛ</a:t>
            </a:r>
            <a:r>
              <a:rPr spc="-180" dirty="0"/>
              <a:t> </a:t>
            </a:r>
            <a:r>
              <a:rPr spc="10" dirty="0"/>
              <a:t>ЕНЕРГІЇ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70822" y="3828238"/>
            <a:ext cx="23380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Lucida Sans Unicode"/>
                <a:cs typeface="Lucida Sans Unicode"/>
              </a:rPr>
              <a:t>Проведення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3744" y="3828238"/>
            <a:ext cx="126187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0000" algn="l"/>
                <a:tab pos="4681855" algn="l"/>
                <a:tab pos="6107430" algn="l"/>
                <a:tab pos="9311005" algn="l"/>
                <a:tab pos="12209780" algn="l"/>
              </a:tabLst>
            </a:pP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	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й	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за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я	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ц</a:t>
            </a:r>
            <a:r>
              <a:rPr sz="30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ю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я	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	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70822" y="4285438"/>
            <a:ext cx="15301594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2184400" algn="l"/>
                <a:tab pos="4782820" algn="l"/>
                <a:tab pos="6497320" algn="l"/>
                <a:tab pos="7047230" algn="l"/>
                <a:tab pos="8409305" algn="l"/>
                <a:tab pos="10458450" algn="l"/>
                <a:tab pos="13896340" algn="l"/>
              </a:tabLst>
            </a:pP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й</a:t>
            </a:r>
            <a:r>
              <a:rPr sz="3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ш	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ф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	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160" dirty="0">
                <a:solidFill>
                  <a:srgbClr val="FFFFFF"/>
                </a:solidFill>
                <a:latin typeface="Lucida Sans Unicode"/>
                <a:cs typeface="Lucida Sans Unicode"/>
              </a:rPr>
              <a:t>ш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ь	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	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фер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	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	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6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254" dirty="0">
                <a:solidFill>
                  <a:srgbClr val="FFFFFF"/>
                </a:solidFill>
                <a:latin typeface="Lucida Sans Unicode"/>
                <a:cs typeface="Lucida Sans Unicode"/>
              </a:rPr>
              <a:t>х	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же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л  </a:t>
            </a:r>
            <a:r>
              <a:rPr sz="3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електроенергıї</a:t>
            </a:r>
            <a:endParaRPr sz="30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96773" y="7098895"/>
            <a:ext cx="1557718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2780030" algn="l"/>
                <a:tab pos="5188585" algn="l"/>
                <a:tab pos="6769100" algn="l"/>
                <a:tab pos="7676515" algn="l"/>
                <a:tab pos="8496300" algn="l"/>
                <a:tab pos="10435590" algn="l"/>
                <a:tab pos="11291570" algn="l"/>
                <a:tab pos="12851130" algn="l"/>
              </a:tabLst>
            </a:pP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0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я	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3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0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	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	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	</a:t>
            </a:r>
            <a:r>
              <a:rPr sz="30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000" spc="-280" dirty="0">
                <a:solidFill>
                  <a:srgbClr val="FFFFFF"/>
                </a:solidFill>
                <a:latin typeface="Tahoma"/>
                <a:cs typeface="Tahoma"/>
              </a:rPr>
              <a:t>.	</a:t>
            </a:r>
            <a:r>
              <a:rPr sz="30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	за	</a:t>
            </a:r>
            <a:r>
              <a:rPr sz="30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000" spc="265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	</a:t>
            </a:r>
            <a:r>
              <a:rPr sz="30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0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0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0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0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0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0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000" spc="15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0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0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3000" spc="-9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000" spc="110" dirty="0">
                <a:solidFill>
                  <a:srgbClr val="FFFFFF"/>
                </a:solidFill>
                <a:latin typeface="Lucida Sans Unicode"/>
                <a:cs typeface="Lucida Sans Unicode"/>
              </a:rPr>
              <a:t>в  </a:t>
            </a:r>
            <a:r>
              <a:rPr sz="30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Любартıвського</a:t>
            </a:r>
            <a:r>
              <a:rPr sz="30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повıту</a:t>
            </a:r>
            <a:endParaRPr sz="30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14042" y="7316065"/>
            <a:ext cx="903605" cy="951230"/>
          </a:xfrm>
          <a:custGeom>
            <a:avLst/>
            <a:gdLst/>
            <a:ahLst/>
            <a:cxnLst/>
            <a:rect l="l" t="t" r="r" b="b"/>
            <a:pathLst>
              <a:path w="903605" h="951229">
                <a:moveTo>
                  <a:pt x="464651" y="710006"/>
                </a:moveTo>
                <a:lnTo>
                  <a:pt x="337601" y="710006"/>
                </a:lnTo>
                <a:lnTo>
                  <a:pt x="376639" y="638830"/>
                </a:lnTo>
                <a:lnTo>
                  <a:pt x="416162" y="571293"/>
                </a:lnTo>
                <a:lnTo>
                  <a:pt x="455900" y="507417"/>
                </a:lnTo>
                <a:lnTo>
                  <a:pt x="495583" y="447222"/>
                </a:lnTo>
                <a:lnTo>
                  <a:pt x="534942" y="390728"/>
                </a:lnTo>
                <a:lnTo>
                  <a:pt x="573706" y="337957"/>
                </a:lnTo>
                <a:lnTo>
                  <a:pt x="611607" y="288928"/>
                </a:lnTo>
                <a:lnTo>
                  <a:pt x="648374" y="243662"/>
                </a:lnTo>
                <a:lnTo>
                  <a:pt x="683739" y="202181"/>
                </a:lnTo>
                <a:lnTo>
                  <a:pt x="717431" y="164504"/>
                </a:lnTo>
                <a:lnTo>
                  <a:pt x="749181" y="130651"/>
                </a:lnTo>
                <a:lnTo>
                  <a:pt x="778719" y="100645"/>
                </a:lnTo>
                <a:lnTo>
                  <a:pt x="830081" y="52250"/>
                </a:lnTo>
                <a:lnTo>
                  <a:pt x="869360" y="19484"/>
                </a:lnTo>
                <a:lnTo>
                  <a:pt x="900905" y="0"/>
                </a:lnTo>
                <a:lnTo>
                  <a:pt x="903043" y="1497"/>
                </a:lnTo>
                <a:lnTo>
                  <a:pt x="900541" y="7026"/>
                </a:lnTo>
                <a:lnTo>
                  <a:pt x="860602" y="58924"/>
                </a:lnTo>
                <a:lnTo>
                  <a:pt x="829021" y="101322"/>
                </a:lnTo>
                <a:lnTo>
                  <a:pt x="798343" y="143823"/>
                </a:lnTo>
                <a:lnTo>
                  <a:pt x="768524" y="186449"/>
                </a:lnTo>
                <a:lnTo>
                  <a:pt x="739519" y="229225"/>
                </a:lnTo>
                <a:lnTo>
                  <a:pt x="711285" y="272175"/>
                </a:lnTo>
                <a:lnTo>
                  <a:pt x="683775" y="315322"/>
                </a:lnTo>
                <a:lnTo>
                  <a:pt x="656946" y="358689"/>
                </a:lnTo>
                <a:lnTo>
                  <a:pt x="630753" y="402301"/>
                </a:lnTo>
                <a:lnTo>
                  <a:pt x="605151" y="446180"/>
                </a:lnTo>
                <a:lnTo>
                  <a:pt x="580095" y="490352"/>
                </a:lnTo>
                <a:lnTo>
                  <a:pt x="555541" y="534838"/>
                </a:lnTo>
                <a:lnTo>
                  <a:pt x="531444" y="579664"/>
                </a:lnTo>
                <a:lnTo>
                  <a:pt x="507759" y="624851"/>
                </a:lnTo>
                <a:lnTo>
                  <a:pt x="484443" y="670426"/>
                </a:lnTo>
                <a:lnTo>
                  <a:pt x="464651" y="710006"/>
                </a:lnTo>
                <a:close/>
              </a:path>
              <a:path w="903605" h="951229">
                <a:moveTo>
                  <a:pt x="350986" y="950625"/>
                </a:moveTo>
                <a:lnTo>
                  <a:pt x="348293" y="950625"/>
                </a:lnTo>
                <a:lnTo>
                  <a:pt x="324832" y="907929"/>
                </a:lnTo>
                <a:lnTo>
                  <a:pt x="298693" y="860945"/>
                </a:lnTo>
                <a:lnTo>
                  <a:pt x="271347" y="813358"/>
                </a:lnTo>
                <a:lnTo>
                  <a:pt x="242795" y="766172"/>
                </a:lnTo>
                <a:lnTo>
                  <a:pt x="213036" y="720395"/>
                </a:lnTo>
                <a:lnTo>
                  <a:pt x="182070" y="677030"/>
                </a:lnTo>
                <a:lnTo>
                  <a:pt x="149899" y="637083"/>
                </a:lnTo>
                <a:lnTo>
                  <a:pt x="116521" y="601561"/>
                </a:lnTo>
                <a:lnTo>
                  <a:pt x="81936" y="571467"/>
                </a:lnTo>
                <a:lnTo>
                  <a:pt x="46145" y="547807"/>
                </a:lnTo>
                <a:lnTo>
                  <a:pt x="9148" y="531587"/>
                </a:lnTo>
                <a:lnTo>
                  <a:pt x="0" y="501970"/>
                </a:lnTo>
                <a:lnTo>
                  <a:pt x="15765" y="467875"/>
                </a:lnTo>
                <a:lnTo>
                  <a:pt x="48270" y="438452"/>
                </a:lnTo>
                <a:lnTo>
                  <a:pt x="89339" y="422849"/>
                </a:lnTo>
                <a:lnTo>
                  <a:pt x="130797" y="430213"/>
                </a:lnTo>
                <a:lnTo>
                  <a:pt x="165873" y="466778"/>
                </a:lnTo>
                <a:lnTo>
                  <a:pt x="198395" y="503770"/>
                </a:lnTo>
                <a:lnTo>
                  <a:pt x="228790" y="541612"/>
                </a:lnTo>
                <a:lnTo>
                  <a:pt x="257482" y="580731"/>
                </a:lnTo>
                <a:lnTo>
                  <a:pt x="284898" y="621553"/>
                </a:lnTo>
                <a:lnTo>
                  <a:pt x="311462" y="664503"/>
                </a:lnTo>
                <a:lnTo>
                  <a:pt x="337601" y="710006"/>
                </a:lnTo>
                <a:lnTo>
                  <a:pt x="464651" y="710006"/>
                </a:lnTo>
                <a:lnTo>
                  <a:pt x="438734" y="762827"/>
                </a:lnTo>
                <a:lnTo>
                  <a:pt x="416253" y="809702"/>
                </a:lnTo>
                <a:lnTo>
                  <a:pt x="393961" y="857057"/>
                </a:lnTo>
                <a:lnTo>
                  <a:pt x="371813" y="904917"/>
                </a:lnTo>
                <a:lnTo>
                  <a:pt x="350986" y="9506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576" y="5136436"/>
            <a:ext cx="437515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85" dirty="0">
                <a:solidFill>
                  <a:srgbClr val="244874"/>
                </a:solidFill>
                <a:latin typeface="Arial"/>
                <a:cs typeface="Arial"/>
              </a:rPr>
              <a:t>РЕЗУЛЬТАТИ</a:t>
            </a:r>
            <a:endParaRPr sz="5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29558" y="6062577"/>
            <a:ext cx="1211580" cy="911225"/>
          </a:xfrm>
          <a:custGeom>
            <a:avLst/>
            <a:gdLst/>
            <a:ahLst/>
            <a:cxnLst/>
            <a:rect l="l" t="t" r="r" b="b"/>
            <a:pathLst>
              <a:path w="1211579" h="911225">
                <a:moveTo>
                  <a:pt x="1139493" y="793657"/>
                </a:moveTo>
                <a:lnTo>
                  <a:pt x="1137961" y="752900"/>
                </a:lnTo>
                <a:lnTo>
                  <a:pt x="1119039" y="713037"/>
                </a:lnTo>
                <a:lnTo>
                  <a:pt x="1096615" y="669881"/>
                </a:lnTo>
                <a:lnTo>
                  <a:pt x="1072708" y="627786"/>
                </a:lnTo>
                <a:lnTo>
                  <a:pt x="1047223" y="586696"/>
                </a:lnTo>
                <a:lnTo>
                  <a:pt x="1020311" y="546913"/>
                </a:lnTo>
                <a:lnTo>
                  <a:pt x="991756" y="508201"/>
                </a:lnTo>
                <a:lnTo>
                  <a:pt x="944882" y="451761"/>
                </a:lnTo>
                <a:lnTo>
                  <a:pt x="894586" y="398328"/>
                </a:lnTo>
                <a:lnTo>
                  <a:pt x="859353" y="364383"/>
                </a:lnTo>
                <a:lnTo>
                  <a:pt x="822896" y="331737"/>
                </a:lnTo>
                <a:lnTo>
                  <a:pt x="785237" y="300423"/>
                </a:lnTo>
                <a:lnTo>
                  <a:pt x="746400" y="270474"/>
                </a:lnTo>
                <a:lnTo>
                  <a:pt x="706404" y="241924"/>
                </a:lnTo>
                <a:lnTo>
                  <a:pt x="665640" y="215280"/>
                </a:lnTo>
                <a:lnTo>
                  <a:pt x="623787" y="190176"/>
                </a:lnTo>
                <a:lnTo>
                  <a:pt x="580966" y="166491"/>
                </a:lnTo>
                <a:lnTo>
                  <a:pt x="537300" y="144106"/>
                </a:lnTo>
                <a:lnTo>
                  <a:pt x="492910" y="122900"/>
                </a:lnTo>
                <a:lnTo>
                  <a:pt x="450411" y="104122"/>
                </a:lnTo>
                <a:lnTo>
                  <a:pt x="407395" y="86029"/>
                </a:lnTo>
                <a:lnTo>
                  <a:pt x="363861" y="68886"/>
                </a:lnTo>
                <a:lnTo>
                  <a:pt x="319808" y="52958"/>
                </a:lnTo>
                <a:lnTo>
                  <a:pt x="275237" y="38509"/>
                </a:lnTo>
                <a:lnTo>
                  <a:pt x="237346" y="27693"/>
                </a:lnTo>
                <a:lnTo>
                  <a:pt x="199122" y="18217"/>
                </a:lnTo>
                <a:lnTo>
                  <a:pt x="160601" y="10188"/>
                </a:lnTo>
                <a:lnTo>
                  <a:pt x="121821" y="3713"/>
                </a:lnTo>
                <a:lnTo>
                  <a:pt x="79906" y="0"/>
                </a:lnTo>
                <a:lnTo>
                  <a:pt x="47114" y="674"/>
                </a:lnTo>
                <a:lnTo>
                  <a:pt x="10239" y="12883"/>
                </a:lnTo>
                <a:lnTo>
                  <a:pt x="0" y="31526"/>
                </a:lnTo>
                <a:lnTo>
                  <a:pt x="2439" y="32440"/>
                </a:lnTo>
                <a:lnTo>
                  <a:pt x="6809" y="34645"/>
                </a:lnTo>
                <a:lnTo>
                  <a:pt x="112178" y="60032"/>
                </a:lnTo>
                <a:lnTo>
                  <a:pt x="157343" y="70269"/>
                </a:lnTo>
                <a:lnTo>
                  <a:pt x="201968" y="82806"/>
                </a:lnTo>
                <a:lnTo>
                  <a:pt x="246110" y="97287"/>
                </a:lnTo>
                <a:lnTo>
                  <a:pt x="289825" y="113356"/>
                </a:lnTo>
                <a:lnTo>
                  <a:pt x="333453" y="130948"/>
                </a:lnTo>
                <a:lnTo>
                  <a:pt x="376529" y="149711"/>
                </a:lnTo>
                <a:lnTo>
                  <a:pt x="419063" y="169443"/>
                </a:lnTo>
                <a:lnTo>
                  <a:pt x="461066" y="189941"/>
                </a:lnTo>
                <a:lnTo>
                  <a:pt x="502873" y="211073"/>
                </a:lnTo>
                <a:lnTo>
                  <a:pt x="543880" y="233490"/>
                </a:lnTo>
                <a:lnTo>
                  <a:pt x="584116" y="257039"/>
                </a:lnTo>
                <a:lnTo>
                  <a:pt x="623610" y="281570"/>
                </a:lnTo>
                <a:lnTo>
                  <a:pt x="662392" y="306929"/>
                </a:lnTo>
                <a:lnTo>
                  <a:pt x="700905" y="333344"/>
                </a:lnTo>
                <a:lnTo>
                  <a:pt x="738624" y="360707"/>
                </a:lnTo>
                <a:lnTo>
                  <a:pt x="775512" y="389058"/>
                </a:lnTo>
                <a:lnTo>
                  <a:pt x="811534" y="418441"/>
                </a:lnTo>
                <a:lnTo>
                  <a:pt x="846652" y="448897"/>
                </a:lnTo>
                <a:lnTo>
                  <a:pt x="897759" y="496610"/>
                </a:lnTo>
                <a:lnTo>
                  <a:pt x="947209" y="546445"/>
                </a:lnTo>
                <a:lnTo>
                  <a:pt x="984467" y="586596"/>
                </a:lnTo>
                <a:lnTo>
                  <a:pt x="1020433" y="627975"/>
                </a:lnTo>
                <a:lnTo>
                  <a:pt x="1054884" y="670604"/>
                </a:lnTo>
                <a:lnTo>
                  <a:pt x="1087783" y="714733"/>
                </a:lnTo>
                <a:lnTo>
                  <a:pt x="1118969" y="760460"/>
                </a:lnTo>
                <a:lnTo>
                  <a:pt x="1139493" y="793657"/>
                </a:lnTo>
                <a:close/>
              </a:path>
              <a:path w="1211579" h="911225">
                <a:moveTo>
                  <a:pt x="1167919" y="909760"/>
                </a:moveTo>
                <a:lnTo>
                  <a:pt x="1201501" y="881420"/>
                </a:lnTo>
                <a:lnTo>
                  <a:pt x="1208924" y="842280"/>
                </a:lnTo>
                <a:lnTo>
                  <a:pt x="1211486" y="789834"/>
                </a:lnTo>
                <a:lnTo>
                  <a:pt x="1210623" y="762708"/>
                </a:lnTo>
                <a:lnTo>
                  <a:pt x="1205240" y="705536"/>
                </a:lnTo>
                <a:lnTo>
                  <a:pt x="1197204" y="648120"/>
                </a:lnTo>
                <a:lnTo>
                  <a:pt x="1188871" y="592033"/>
                </a:lnTo>
                <a:lnTo>
                  <a:pt x="1182594" y="538846"/>
                </a:lnTo>
                <a:lnTo>
                  <a:pt x="1178018" y="487021"/>
                </a:lnTo>
                <a:lnTo>
                  <a:pt x="1169375" y="442750"/>
                </a:lnTo>
                <a:lnTo>
                  <a:pt x="1154730" y="406904"/>
                </a:lnTo>
                <a:lnTo>
                  <a:pt x="1147670" y="402020"/>
                </a:lnTo>
                <a:lnTo>
                  <a:pt x="1131310" y="403381"/>
                </a:lnTo>
                <a:lnTo>
                  <a:pt x="1117810" y="411698"/>
                </a:lnTo>
                <a:lnTo>
                  <a:pt x="1108954" y="425048"/>
                </a:lnTo>
                <a:lnTo>
                  <a:pt x="1106525" y="441506"/>
                </a:lnTo>
                <a:lnTo>
                  <a:pt x="1114942" y="543992"/>
                </a:lnTo>
                <a:lnTo>
                  <a:pt x="1120236" y="596732"/>
                </a:lnTo>
                <a:lnTo>
                  <a:pt x="1127562" y="652420"/>
                </a:lnTo>
                <a:lnTo>
                  <a:pt x="1134590" y="709436"/>
                </a:lnTo>
                <a:lnTo>
                  <a:pt x="1137961" y="752900"/>
                </a:lnTo>
                <a:lnTo>
                  <a:pt x="1140013" y="757222"/>
                </a:lnTo>
                <a:lnTo>
                  <a:pt x="1159570" y="802402"/>
                </a:lnTo>
                <a:lnTo>
                  <a:pt x="1161073" y="805526"/>
                </a:lnTo>
                <a:lnTo>
                  <a:pt x="1159834" y="809316"/>
                </a:lnTo>
                <a:lnTo>
                  <a:pt x="1153598" y="812163"/>
                </a:lnTo>
                <a:lnTo>
                  <a:pt x="1138497" y="817004"/>
                </a:lnTo>
                <a:lnTo>
                  <a:pt x="1138331" y="819601"/>
                </a:lnTo>
                <a:lnTo>
                  <a:pt x="1050398" y="847790"/>
                </a:lnTo>
                <a:lnTo>
                  <a:pt x="1055146" y="850934"/>
                </a:lnTo>
                <a:lnTo>
                  <a:pt x="1079319" y="867373"/>
                </a:lnTo>
                <a:lnTo>
                  <a:pt x="1103330" y="884262"/>
                </a:lnTo>
                <a:lnTo>
                  <a:pt x="1111086" y="889930"/>
                </a:lnTo>
                <a:lnTo>
                  <a:pt x="1122128" y="897507"/>
                </a:lnTo>
                <a:lnTo>
                  <a:pt x="1134641" y="904732"/>
                </a:lnTo>
                <a:lnTo>
                  <a:pt x="1146810" y="909344"/>
                </a:lnTo>
                <a:lnTo>
                  <a:pt x="1157727" y="910718"/>
                </a:lnTo>
                <a:lnTo>
                  <a:pt x="1167919" y="909760"/>
                </a:lnTo>
                <a:close/>
              </a:path>
              <a:path w="1211579" h="911225">
                <a:moveTo>
                  <a:pt x="1050398" y="847790"/>
                </a:moveTo>
                <a:lnTo>
                  <a:pt x="1138331" y="819601"/>
                </a:lnTo>
                <a:lnTo>
                  <a:pt x="1098076" y="791865"/>
                </a:lnTo>
                <a:lnTo>
                  <a:pt x="1057587" y="765298"/>
                </a:lnTo>
                <a:lnTo>
                  <a:pt x="1016433" y="740495"/>
                </a:lnTo>
                <a:lnTo>
                  <a:pt x="974183" y="718051"/>
                </a:lnTo>
                <a:lnTo>
                  <a:pt x="928409" y="697487"/>
                </a:lnTo>
                <a:lnTo>
                  <a:pt x="881551" y="679436"/>
                </a:lnTo>
                <a:lnTo>
                  <a:pt x="833693" y="663098"/>
                </a:lnTo>
                <a:lnTo>
                  <a:pt x="784915" y="647671"/>
                </a:lnTo>
                <a:lnTo>
                  <a:pt x="777400" y="644354"/>
                </a:lnTo>
                <a:lnTo>
                  <a:pt x="768870" y="647937"/>
                </a:lnTo>
                <a:lnTo>
                  <a:pt x="762502" y="662702"/>
                </a:lnTo>
                <a:lnTo>
                  <a:pt x="765917" y="671362"/>
                </a:lnTo>
                <a:lnTo>
                  <a:pt x="773366" y="674488"/>
                </a:lnTo>
                <a:lnTo>
                  <a:pt x="809573" y="695572"/>
                </a:lnTo>
                <a:lnTo>
                  <a:pt x="844745" y="717346"/>
                </a:lnTo>
                <a:lnTo>
                  <a:pt x="914027" y="761512"/>
                </a:lnTo>
                <a:lnTo>
                  <a:pt x="937127" y="775926"/>
                </a:lnTo>
                <a:lnTo>
                  <a:pt x="983467" y="804471"/>
                </a:lnTo>
                <a:lnTo>
                  <a:pt x="1006497" y="819027"/>
                </a:lnTo>
                <a:lnTo>
                  <a:pt x="1030856" y="834850"/>
                </a:lnTo>
                <a:lnTo>
                  <a:pt x="1050398" y="847790"/>
                </a:lnTo>
                <a:close/>
              </a:path>
              <a:path w="1211579" h="911225">
                <a:moveTo>
                  <a:pt x="1138497" y="817004"/>
                </a:moveTo>
                <a:lnTo>
                  <a:pt x="1153598" y="812163"/>
                </a:lnTo>
                <a:lnTo>
                  <a:pt x="1149814" y="811044"/>
                </a:lnTo>
                <a:lnTo>
                  <a:pt x="1148312" y="807920"/>
                </a:lnTo>
                <a:lnTo>
                  <a:pt x="1139493" y="793657"/>
                </a:lnTo>
                <a:lnTo>
                  <a:pt x="1139167" y="806542"/>
                </a:lnTo>
                <a:lnTo>
                  <a:pt x="1138497" y="817004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5506" y="5113578"/>
            <a:ext cx="3082290" cy="930275"/>
          </a:xfrm>
          <a:custGeom>
            <a:avLst/>
            <a:gdLst/>
            <a:ahLst/>
            <a:cxnLst/>
            <a:rect l="l" t="t" r="r" b="b"/>
            <a:pathLst>
              <a:path w="3082290" h="930275">
                <a:moveTo>
                  <a:pt x="292303" y="365760"/>
                </a:moveTo>
                <a:lnTo>
                  <a:pt x="290766" y="365760"/>
                </a:lnTo>
                <a:lnTo>
                  <a:pt x="291007" y="365874"/>
                </a:lnTo>
                <a:lnTo>
                  <a:pt x="292303" y="365760"/>
                </a:lnTo>
                <a:close/>
              </a:path>
              <a:path w="3082290" h="930275">
                <a:moveTo>
                  <a:pt x="676389" y="367106"/>
                </a:moveTo>
                <a:lnTo>
                  <a:pt x="675767" y="366471"/>
                </a:lnTo>
                <a:lnTo>
                  <a:pt x="675132" y="366471"/>
                </a:lnTo>
                <a:lnTo>
                  <a:pt x="676389" y="367106"/>
                </a:lnTo>
                <a:close/>
              </a:path>
              <a:path w="3082290" h="930275">
                <a:moveTo>
                  <a:pt x="683933" y="366471"/>
                </a:moveTo>
                <a:lnTo>
                  <a:pt x="680161" y="365213"/>
                </a:lnTo>
                <a:lnTo>
                  <a:pt x="682053" y="366471"/>
                </a:lnTo>
                <a:lnTo>
                  <a:pt x="683933" y="366471"/>
                </a:lnTo>
                <a:close/>
              </a:path>
              <a:path w="3082290" h="930275">
                <a:moveTo>
                  <a:pt x="1013320" y="365213"/>
                </a:moveTo>
                <a:lnTo>
                  <a:pt x="1011440" y="365213"/>
                </a:lnTo>
                <a:lnTo>
                  <a:pt x="1010805" y="365848"/>
                </a:lnTo>
                <a:lnTo>
                  <a:pt x="1013320" y="365213"/>
                </a:lnTo>
                <a:close/>
              </a:path>
              <a:path w="3082290" h="930275">
                <a:moveTo>
                  <a:pt x="1729320" y="386080"/>
                </a:moveTo>
                <a:lnTo>
                  <a:pt x="1728685" y="386080"/>
                </a:lnTo>
                <a:lnTo>
                  <a:pt x="1728533" y="386397"/>
                </a:lnTo>
                <a:lnTo>
                  <a:pt x="1729320" y="386080"/>
                </a:lnTo>
                <a:close/>
              </a:path>
              <a:path w="3082290" h="930275">
                <a:moveTo>
                  <a:pt x="1732457" y="387223"/>
                </a:moveTo>
                <a:lnTo>
                  <a:pt x="1729943" y="387223"/>
                </a:lnTo>
                <a:lnTo>
                  <a:pt x="1729320" y="387845"/>
                </a:lnTo>
                <a:lnTo>
                  <a:pt x="1731200" y="387845"/>
                </a:lnTo>
                <a:lnTo>
                  <a:pt x="1732457" y="387223"/>
                </a:lnTo>
                <a:close/>
              </a:path>
              <a:path w="3082290" h="930275">
                <a:moveTo>
                  <a:pt x="1746288" y="482765"/>
                </a:moveTo>
                <a:lnTo>
                  <a:pt x="1745030" y="482765"/>
                </a:lnTo>
                <a:lnTo>
                  <a:pt x="1744395" y="483400"/>
                </a:lnTo>
                <a:lnTo>
                  <a:pt x="1745653" y="483400"/>
                </a:lnTo>
                <a:lnTo>
                  <a:pt x="1746288" y="482765"/>
                </a:lnTo>
                <a:close/>
              </a:path>
              <a:path w="3082290" h="930275">
                <a:moveTo>
                  <a:pt x="1746910" y="481291"/>
                </a:moveTo>
                <a:lnTo>
                  <a:pt x="1746288" y="481330"/>
                </a:lnTo>
                <a:lnTo>
                  <a:pt x="1746910" y="481330"/>
                </a:lnTo>
                <a:close/>
              </a:path>
              <a:path w="3082290" h="930275">
                <a:moveTo>
                  <a:pt x="2592400" y="873137"/>
                </a:moveTo>
                <a:lnTo>
                  <a:pt x="2591765" y="873137"/>
                </a:lnTo>
                <a:lnTo>
                  <a:pt x="2592400" y="873760"/>
                </a:lnTo>
                <a:lnTo>
                  <a:pt x="2592400" y="873137"/>
                </a:lnTo>
                <a:close/>
              </a:path>
              <a:path w="3082290" h="930275">
                <a:moveTo>
                  <a:pt x="2597467" y="879373"/>
                </a:moveTo>
                <a:lnTo>
                  <a:pt x="2596794" y="878128"/>
                </a:lnTo>
                <a:lnTo>
                  <a:pt x="2596794" y="879398"/>
                </a:lnTo>
                <a:lnTo>
                  <a:pt x="2597429" y="879398"/>
                </a:lnTo>
                <a:close/>
              </a:path>
              <a:path w="3082290" h="930275">
                <a:moveTo>
                  <a:pt x="2604973" y="861199"/>
                </a:moveTo>
                <a:lnTo>
                  <a:pt x="2602458" y="859307"/>
                </a:lnTo>
                <a:lnTo>
                  <a:pt x="2603081" y="860564"/>
                </a:lnTo>
                <a:lnTo>
                  <a:pt x="2604338" y="861199"/>
                </a:lnTo>
                <a:lnTo>
                  <a:pt x="2604973" y="861199"/>
                </a:lnTo>
                <a:close/>
              </a:path>
              <a:path w="3082290" h="930275">
                <a:moveTo>
                  <a:pt x="2612364" y="111760"/>
                </a:moveTo>
                <a:lnTo>
                  <a:pt x="2612275" y="110972"/>
                </a:lnTo>
                <a:lnTo>
                  <a:pt x="2611882" y="111760"/>
                </a:lnTo>
                <a:lnTo>
                  <a:pt x="2612364" y="111760"/>
                </a:lnTo>
                <a:close/>
              </a:path>
              <a:path w="3082290" h="930275">
                <a:moveTo>
                  <a:pt x="2613139" y="111760"/>
                </a:moveTo>
                <a:lnTo>
                  <a:pt x="2612364" y="111760"/>
                </a:lnTo>
                <a:lnTo>
                  <a:pt x="2612517" y="113030"/>
                </a:lnTo>
                <a:lnTo>
                  <a:pt x="2613139" y="113030"/>
                </a:lnTo>
                <a:lnTo>
                  <a:pt x="2613139" y="111760"/>
                </a:lnTo>
                <a:close/>
              </a:path>
              <a:path w="3082290" h="930275">
                <a:moveTo>
                  <a:pt x="2619425" y="843838"/>
                </a:moveTo>
                <a:lnTo>
                  <a:pt x="2618168" y="845108"/>
                </a:lnTo>
                <a:lnTo>
                  <a:pt x="2618930" y="845337"/>
                </a:lnTo>
                <a:lnTo>
                  <a:pt x="2619425" y="843838"/>
                </a:lnTo>
                <a:close/>
              </a:path>
              <a:path w="3082290" h="930275">
                <a:moveTo>
                  <a:pt x="2629484" y="59715"/>
                </a:moveTo>
                <a:lnTo>
                  <a:pt x="2628227" y="52171"/>
                </a:lnTo>
                <a:lnTo>
                  <a:pt x="2626969" y="48399"/>
                </a:lnTo>
                <a:lnTo>
                  <a:pt x="2624455" y="42735"/>
                </a:lnTo>
                <a:lnTo>
                  <a:pt x="2623832" y="45250"/>
                </a:lnTo>
                <a:lnTo>
                  <a:pt x="2623832" y="49657"/>
                </a:lnTo>
                <a:lnTo>
                  <a:pt x="2626969" y="55308"/>
                </a:lnTo>
                <a:lnTo>
                  <a:pt x="2629484" y="59715"/>
                </a:lnTo>
                <a:close/>
              </a:path>
              <a:path w="3082290" h="930275">
                <a:moveTo>
                  <a:pt x="2658402" y="786384"/>
                </a:moveTo>
                <a:lnTo>
                  <a:pt x="2657779" y="785761"/>
                </a:lnTo>
                <a:lnTo>
                  <a:pt x="2657779" y="786384"/>
                </a:lnTo>
                <a:lnTo>
                  <a:pt x="2658402" y="786384"/>
                </a:lnTo>
                <a:close/>
              </a:path>
              <a:path w="3082290" h="930275">
                <a:moveTo>
                  <a:pt x="2658402" y="784504"/>
                </a:moveTo>
                <a:lnTo>
                  <a:pt x="2657144" y="784504"/>
                </a:lnTo>
                <a:lnTo>
                  <a:pt x="2658402" y="785126"/>
                </a:lnTo>
                <a:lnTo>
                  <a:pt x="2658402" y="784504"/>
                </a:lnTo>
                <a:close/>
              </a:path>
              <a:path w="3082290" h="930275">
                <a:moveTo>
                  <a:pt x="2660916" y="785126"/>
                </a:moveTo>
                <a:lnTo>
                  <a:pt x="2659659" y="783869"/>
                </a:lnTo>
                <a:lnTo>
                  <a:pt x="2658402" y="785126"/>
                </a:lnTo>
                <a:lnTo>
                  <a:pt x="2658402" y="786384"/>
                </a:lnTo>
                <a:lnTo>
                  <a:pt x="2660294" y="787019"/>
                </a:lnTo>
                <a:lnTo>
                  <a:pt x="2660916" y="786384"/>
                </a:lnTo>
                <a:lnTo>
                  <a:pt x="2660916" y="785126"/>
                </a:lnTo>
                <a:close/>
              </a:path>
              <a:path w="3082290" h="930275">
                <a:moveTo>
                  <a:pt x="2663875" y="110490"/>
                </a:moveTo>
                <a:lnTo>
                  <a:pt x="2660294" y="104140"/>
                </a:lnTo>
                <a:lnTo>
                  <a:pt x="2659037" y="92710"/>
                </a:lnTo>
                <a:lnTo>
                  <a:pt x="2653449" y="88900"/>
                </a:lnTo>
                <a:lnTo>
                  <a:pt x="2647873" y="86360"/>
                </a:lnTo>
                <a:lnTo>
                  <a:pt x="2642057" y="80010"/>
                </a:lnTo>
                <a:lnTo>
                  <a:pt x="2637701" y="68580"/>
                </a:lnTo>
                <a:lnTo>
                  <a:pt x="2635770" y="63500"/>
                </a:lnTo>
                <a:lnTo>
                  <a:pt x="2633548" y="68580"/>
                </a:lnTo>
                <a:lnTo>
                  <a:pt x="2626042" y="58420"/>
                </a:lnTo>
                <a:lnTo>
                  <a:pt x="2623832" y="58420"/>
                </a:lnTo>
                <a:lnTo>
                  <a:pt x="2623832" y="52070"/>
                </a:lnTo>
                <a:lnTo>
                  <a:pt x="2623197" y="49530"/>
                </a:lnTo>
                <a:lnTo>
                  <a:pt x="2615450" y="36830"/>
                </a:lnTo>
                <a:lnTo>
                  <a:pt x="2606459" y="21590"/>
                </a:lnTo>
                <a:lnTo>
                  <a:pt x="2597835" y="7620"/>
                </a:lnTo>
                <a:lnTo>
                  <a:pt x="2591143" y="0"/>
                </a:lnTo>
                <a:lnTo>
                  <a:pt x="2591892" y="2540"/>
                </a:lnTo>
                <a:lnTo>
                  <a:pt x="2593810" y="10160"/>
                </a:lnTo>
                <a:lnTo>
                  <a:pt x="2596438" y="21590"/>
                </a:lnTo>
                <a:lnTo>
                  <a:pt x="2599309" y="36830"/>
                </a:lnTo>
                <a:lnTo>
                  <a:pt x="2602661" y="50800"/>
                </a:lnTo>
                <a:lnTo>
                  <a:pt x="2605836" y="66040"/>
                </a:lnTo>
                <a:lnTo>
                  <a:pt x="2608415" y="78740"/>
                </a:lnTo>
                <a:lnTo>
                  <a:pt x="2610002" y="88900"/>
                </a:lnTo>
                <a:lnTo>
                  <a:pt x="2605163" y="77470"/>
                </a:lnTo>
                <a:lnTo>
                  <a:pt x="2604338" y="77470"/>
                </a:lnTo>
                <a:lnTo>
                  <a:pt x="2605405" y="82550"/>
                </a:lnTo>
                <a:lnTo>
                  <a:pt x="2606141" y="88239"/>
                </a:lnTo>
                <a:lnTo>
                  <a:pt x="2604973" y="87998"/>
                </a:lnTo>
                <a:lnTo>
                  <a:pt x="2607487" y="91147"/>
                </a:lnTo>
                <a:lnTo>
                  <a:pt x="2608110" y="90512"/>
                </a:lnTo>
                <a:lnTo>
                  <a:pt x="2608110" y="88900"/>
                </a:lnTo>
                <a:lnTo>
                  <a:pt x="2608745" y="88900"/>
                </a:lnTo>
                <a:lnTo>
                  <a:pt x="2611450" y="97790"/>
                </a:lnTo>
                <a:lnTo>
                  <a:pt x="2612047" y="104140"/>
                </a:lnTo>
                <a:lnTo>
                  <a:pt x="2611920" y="107950"/>
                </a:lnTo>
                <a:lnTo>
                  <a:pt x="2612225" y="110490"/>
                </a:lnTo>
                <a:lnTo>
                  <a:pt x="2612517" y="110490"/>
                </a:lnTo>
                <a:lnTo>
                  <a:pt x="2615654" y="110490"/>
                </a:lnTo>
                <a:lnTo>
                  <a:pt x="2663875" y="110490"/>
                </a:lnTo>
                <a:close/>
              </a:path>
              <a:path w="3082290" h="930275">
                <a:moveTo>
                  <a:pt x="2682290" y="134518"/>
                </a:moveTo>
                <a:lnTo>
                  <a:pt x="2681033" y="133896"/>
                </a:lnTo>
                <a:lnTo>
                  <a:pt x="2679776" y="135153"/>
                </a:lnTo>
                <a:lnTo>
                  <a:pt x="2680398" y="135775"/>
                </a:lnTo>
                <a:lnTo>
                  <a:pt x="2682290" y="134518"/>
                </a:lnTo>
                <a:close/>
              </a:path>
              <a:path w="3082290" h="930275">
                <a:moveTo>
                  <a:pt x="2694863" y="736727"/>
                </a:moveTo>
                <a:lnTo>
                  <a:pt x="2694228" y="736727"/>
                </a:lnTo>
                <a:lnTo>
                  <a:pt x="2694863" y="737362"/>
                </a:lnTo>
                <a:lnTo>
                  <a:pt x="2694863" y="736727"/>
                </a:lnTo>
                <a:close/>
              </a:path>
              <a:path w="3082290" h="930275">
                <a:moveTo>
                  <a:pt x="2736354" y="443230"/>
                </a:moveTo>
                <a:lnTo>
                  <a:pt x="2735719" y="443230"/>
                </a:lnTo>
                <a:lnTo>
                  <a:pt x="2736354" y="443649"/>
                </a:lnTo>
                <a:lnTo>
                  <a:pt x="2736354" y="443230"/>
                </a:lnTo>
                <a:close/>
              </a:path>
              <a:path w="3082290" h="930275">
                <a:moveTo>
                  <a:pt x="2818701" y="460133"/>
                </a:moveTo>
                <a:lnTo>
                  <a:pt x="2808008" y="455739"/>
                </a:lnTo>
                <a:lnTo>
                  <a:pt x="2817444" y="460133"/>
                </a:lnTo>
                <a:lnTo>
                  <a:pt x="2818701" y="460133"/>
                </a:lnTo>
                <a:close/>
              </a:path>
              <a:path w="3082290" h="930275">
                <a:moveTo>
                  <a:pt x="2838183" y="586486"/>
                </a:moveTo>
                <a:lnTo>
                  <a:pt x="2837561" y="585228"/>
                </a:lnTo>
                <a:lnTo>
                  <a:pt x="2837561" y="585863"/>
                </a:lnTo>
                <a:lnTo>
                  <a:pt x="2838183" y="586486"/>
                </a:lnTo>
                <a:close/>
              </a:path>
              <a:path w="3082290" h="930275">
                <a:moveTo>
                  <a:pt x="2839440" y="589635"/>
                </a:moveTo>
                <a:lnTo>
                  <a:pt x="2838183" y="586486"/>
                </a:lnTo>
                <a:lnTo>
                  <a:pt x="2838183" y="587743"/>
                </a:lnTo>
                <a:lnTo>
                  <a:pt x="2838818" y="588378"/>
                </a:lnTo>
                <a:lnTo>
                  <a:pt x="2839440" y="589635"/>
                </a:lnTo>
                <a:close/>
              </a:path>
              <a:path w="3082290" h="930275">
                <a:moveTo>
                  <a:pt x="2848127" y="588264"/>
                </a:moveTo>
                <a:lnTo>
                  <a:pt x="2845727" y="582218"/>
                </a:lnTo>
                <a:lnTo>
                  <a:pt x="2848013" y="589140"/>
                </a:lnTo>
                <a:lnTo>
                  <a:pt x="2848127" y="588264"/>
                </a:lnTo>
                <a:close/>
              </a:path>
              <a:path w="3082290" h="930275">
                <a:moveTo>
                  <a:pt x="2870238" y="573913"/>
                </a:moveTo>
                <a:lnTo>
                  <a:pt x="2869615" y="573290"/>
                </a:lnTo>
                <a:lnTo>
                  <a:pt x="2870238" y="574548"/>
                </a:lnTo>
                <a:lnTo>
                  <a:pt x="2870238" y="573913"/>
                </a:lnTo>
                <a:close/>
              </a:path>
              <a:path w="3082290" h="930275">
                <a:moveTo>
                  <a:pt x="2896641" y="558203"/>
                </a:moveTo>
                <a:lnTo>
                  <a:pt x="2895384" y="556945"/>
                </a:lnTo>
                <a:lnTo>
                  <a:pt x="2896641" y="558825"/>
                </a:lnTo>
                <a:lnTo>
                  <a:pt x="2896641" y="558203"/>
                </a:lnTo>
                <a:close/>
              </a:path>
              <a:path w="3082290" h="930275">
                <a:moveTo>
                  <a:pt x="3000362" y="505396"/>
                </a:moveTo>
                <a:lnTo>
                  <a:pt x="2997847" y="506031"/>
                </a:lnTo>
                <a:lnTo>
                  <a:pt x="2999105" y="507288"/>
                </a:lnTo>
                <a:lnTo>
                  <a:pt x="3000362" y="506031"/>
                </a:lnTo>
                <a:lnTo>
                  <a:pt x="3000362" y="505396"/>
                </a:lnTo>
                <a:close/>
              </a:path>
              <a:path w="3082290" h="930275">
                <a:moveTo>
                  <a:pt x="3047822" y="509485"/>
                </a:moveTo>
                <a:lnTo>
                  <a:pt x="3047517" y="508546"/>
                </a:lnTo>
                <a:lnTo>
                  <a:pt x="3047517" y="509168"/>
                </a:lnTo>
                <a:lnTo>
                  <a:pt x="3047822" y="509485"/>
                </a:lnTo>
                <a:close/>
              </a:path>
              <a:path w="3082290" h="930275">
                <a:moveTo>
                  <a:pt x="3053169" y="510425"/>
                </a:moveTo>
                <a:lnTo>
                  <a:pt x="3052546" y="508546"/>
                </a:lnTo>
                <a:lnTo>
                  <a:pt x="3052546" y="509803"/>
                </a:lnTo>
                <a:lnTo>
                  <a:pt x="3053169" y="510425"/>
                </a:lnTo>
                <a:close/>
              </a:path>
              <a:path w="3082290" h="930275">
                <a:moveTo>
                  <a:pt x="3065119" y="553173"/>
                </a:moveTo>
                <a:lnTo>
                  <a:pt x="3063862" y="551916"/>
                </a:lnTo>
                <a:lnTo>
                  <a:pt x="3065119" y="553796"/>
                </a:lnTo>
                <a:lnTo>
                  <a:pt x="3065119" y="553173"/>
                </a:lnTo>
                <a:close/>
              </a:path>
              <a:path w="3082290" h="930275">
                <a:moveTo>
                  <a:pt x="3065742" y="559358"/>
                </a:moveTo>
                <a:lnTo>
                  <a:pt x="3063227" y="558088"/>
                </a:lnTo>
                <a:lnTo>
                  <a:pt x="3064065" y="558927"/>
                </a:lnTo>
                <a:lnTo>
                  <a:pt x="3065742" y="559358"/>
                </a:lnTo>
                <a:close/>
              </a:path>
              <a:path w="3082290" h="930275">
                <a:moveTo>
                  <a:pt x="3082086" y="528878"/>
                </a:moveTo>
                <a:lnTo>
                  <a:pt x="3080829" y="523798"/>
                </a:lnTo>
                <a:lnTo>
                  <a:pt x="3077870" y="523798"/>
                </a:lnTo>
                <a:lnTo>
                  <a:pt x="3070847" y="519988"/>
                </a:lnTo>
                <a:lnTo>
                  <a:pt x="3062528" y="517448"/>
                </a:lnTo>
                <a:lnTo>
                  <a:pt x="3055683" y="513638"/>
                </a:lnTo>
                <a:lnTo>
                  <a:pt x="3060712" y="512368"/>
                </a:lnTo>
                <a:lnTo>
                  <a:pt x="3056318" y="512368"/>
                </a:lnTo>
                <a:lnTo>
                  <a:pt x="3054426" y="509828"/>
                </a:lnTo>
                <a:lnTo>
                  <a:pt x="3055061" y="512368"/>
                </a:lnTo>
                <a:lnTo>
                  <a:pt x="3051911" y="512368"/>
                </a:lnTo>
                <a:lnTo>
                  <a:pt x="3049397" y="508558"/>
                </a:lnTo>
                <a:lnTo>
                  <a:pt x="3047517" y="507288"/>
                </a:lnTo>
                <a:lnTo>
                  <a:pt x="3048139" y="508558"/>
                </a:lnTo>
                <a:lnTo>
                  <a:pt x="3048774" y="508558"/>
                </a:lnTo>
                <a:lnTo>
                  <a:pt x="3048774" y="509828"/>
                </a:lnTo>
                <a:lnTo>
                  <a:pt x="3049397" y="509828"/>
                </a:lnTo>
                <a:lnTo>
                  <a:pt x="3049397" y="511098"/>
                </a:lnTo>
                <a:lnTo>
                  <a:pt x="3048774" y="511098"/>
                </a:lnTo>
                <a:lnTo>
                  <a:pt x="3048139" y="512368"/>
                </a:lnTo>
                <a:lnTo>
                  <a:pt x="3045002" y="512368"/>
                </a:lnTo>
                <a:lnTo>
                  <a:pt x="3043110" y="509828"/>
                </a:lnTo>
                <a:lnTo>
                  <a:pt x="3041485" y="512368"/>
                </a:lnTo>
                <a:lnTo>
                  <a:pt x="3035249" y="511098"/>
                </a:lnTo>
                <a:lnTo>
                  <a:pt x="3028086" y="509828"/>
                </a:lnTo>
                <a:lnTo>
                  <a:pt x="3023628" y="508558"/>
                </a:lnTo>
                <a:lnTo>
                  <a:pt x="3018599" y="507288"/>
                </a:lnTo>
                <a:lnTo>
                  <a:pt x="3019221" y="513638"/>
                </a:lnTo>
                <a:lnTo>
                  <a:pt x="3015450" y="513638"/>
                </a:lnTo>
                <a:lnTo>
                  <a:pt x="3010420" y="514908"/>
                </a:lnTo>
                <a:lnTo>
                  <a:pt x="3010420" y="513638"/>
                </a:lnTo>
                <a:lnTo>
                  <a:pt x="3010420" y="509828"/>
                </a:lnTo>
                <a:lnTo>
                  <a:pt x="3006026" y="508558"/>
                </a:lnTo>
                <a:lnTo>
                  <a:pt x="3001619" y="508558"/>
                </a:lnTo>
                <a:lnTo>
                  <a:pt x="3009163" y="512368"/>
                </a:lnTo>
                <a:lnTo>
                  <a:pt x="3007906" y="513638"/>
                </a:lnTo>
                <a:lnTo>
                  <a:pt x="3001619" y="511098"/>
                </a:lnTo>
                <a:lnTo>
                  <a:pt x="3003512" y="509828"/>
                </a:lnTo>
                <a:lnTo>
                  <a:pt x="3001619" y="508558"/>
                </a:lnTo>
                <a:lnTo>
                  <a:pt x="2999740" y="507288"/>
                </a:lnTo>
                <a:lnTo>
                  <a:pt x="2996590" y="508558"/>
                </a:lnTo>
                <a:lnTo>
                  <a:pt x="2992564" y="507987"/>
                </a:lnTo>
                <a:lnTo>
                  <a:pt x="2989999" y="505460"/>
                </a:lnTo>
                <a:lnTo>
                  <a:pt x="2966034" y="481330"/>
                </a:lnTo>
                <a:lnTo>
                  <a:pt x="2963456" y="478790"/>
                </a:lnTo>
                <a:lnTo>
                  <a:pt x="2946717" y="462280"/>
                </a:lnTo>
                <a:lnTo>
                  <a:pt x="2937611" y="453313"/>
                </a:lnTo>
                <a:lnTo>
                  <a:pt x="2937611" y="551675"/>
                </a:lnTo>
                <a:lnTo>
                  <a:pt x="2934360" y="553008"/>
                </a:lnTo>
                <a:lnTo>
                  <a:pt x="2934995" y="558088"/>
                </a:lnTo>
                <a:lnTo>
                  <a:pt x="2926816" y="555548"/>
                </a:lnTo>
                <a:lnTo>
                  <a:pt x="2929331" y="561898"/>
                </a:lnTo>
                <a:lnTo>
                  <a:pt x="2923679" y="560628"/>
                </a:lnTo>
                <a:lnTo>
                  <a:pt x="2920530" y="556818"/>
                </a:lnTo>
                <a:lnTo>
                  <a:pt x="2923679" y="555548"/>
                </a:lnTo>
                <a:lnTo>
                  <a:pt x="2927400" y="550849"/>
                </a:lnTo>
                <a:lnTo>
                  <a:pt x="2937611" y="551675"/>
                </a:lnTo>
                <a:lnTo>
                  <a:pt x="2937611" y="453313"/>
                </a:lnTo>
                <a:lnTo>
                  <a:pt x="2928683" y="444500"/>
                </a:lnTo>
                <a:lnTo>
                  <a:pt x="2926118" y="441960"/>
                </a:lnTo>
                <a:lnTo>
                  <a:pt x="2911106" y="426720"/>
                </a:lnTo>
                <a:lnTo>
                  <a:pt x="2892869" y="410210"/>
                </a:lnTo>
                <a:lnTo>
                  <a:pt x="2905442" y="427990"/>
                </a:lnTo>
                <a:lnTo>
                  <a:pt x="2911106" y="436880"/>
                </a:lnTo>
                <a:lnTo>
                  <a:pt x="2916758" y="444500"/>
                </a:lnTo>
                <a:lnTo>
                  <a:pt x="2906522" y="434340"/>
                </a:lnTo>
                <a:lnTo>
                  <a:pt x="2896641" y="425450"/>
                </a:lnTo>
                <a:lnTo>
                  <a:pt x="2895473" y="424180"/>
                </a:lnTo>
                <a:lnTo>
                  <a:pt x="2887230" y="415290"/>
                </a:lnTo>
                <a:lnTo>
                  <a:pt x="2878417" y="406400"/>
                </a:lnTo>
                <a:lnTo>
                  <a:pt x="2862859" y="389890"/>
                </a:lnTo>
                <a:lnTo>
                  <a:pt x="2857233" y="383540"/>
                </a:lnTo>
                <a:lnTo>
                  <a:pt x="2848241" y="373380"/>
                </a:lnTo>
                <a:lnTo>
                  <a:pt x="2843847" y="367030"/>
                </a:lnTo>
                <a:lnTo>
                  <a:pt x="2838818" y="361950"/>
                </a:lnTo>
                <a:lnTo>
                  <a:pt x="2834411" y="356870"/>
                </a:lnTo>
                <a:lnTo>
                  <a:pt x="2831274" y="353060"/>
                </a:lnTo>
                <a:lnTo>
                  <a:pt x="2828760" y="349250"/>
                </a:lnTo>
                <a:lnTo>
                  <a:pt x="2825610" y="346710"/>
                </a:lnTo>
                <a:lnTo>
                  <a:pt x="2821216" y="340360"/>
                </a:lnTo>
                <a:lnTo>
                  <a:pt x="2817444" y="335280"/>
                </a:lnTo>
                <a:lnTo>
                  <a:pt x="2813037" y="330200"/>
                </a:lnTo>
                <a:lnTo>
                  <a:pt x="2802763" y="316230"/>
                </a:lnTo>
                <a:lnTo>
                  <a:pt x="2775204" y="280670"/>
                </a:lnTo>
                <a:lnTo>
                  <a:pt x="2760243" y="262890"/>
                </a:lnTo>
                <a:lnTo>
                  <a:pt x="2763380" y="264160"/>
                </a:lnTo>
                <a:lnTo>
                  <a:pt x="2762758" y="262890"/>
                </a:lnTo>
                <a:lnTo>
                  <a:pt x="2761500" y="260350"/>
                </a:lnTo>
                <a:lnTo>
                  <a:pt x="2755836" y="259080"/>
                </a:lnTo>
                <a:lnTo>
                  <a:pt x="2745778" y="247650"/>
                </a:lnTo>
                <a:lnTo>
                  <a:pt x="2741777" y="241300"/>
                </a:lnTo>
                <a:lnTo>
                  <a:pt x="2737294" y="234950"/>
                </a:lnTo>
                <a:lnTo>
                  <a:pt x="2732341" y="227330"/>
                </a:lnTo>
                <a:lnTo>
                  <a:pt x="2714739" y="193040"/>
                </a:lnTo>
                <a:lnTo>
                  <a:pt x="2701150" y="160020"/>
                </a:lnTo>
                <a:lnTo>
                  <a:pt x="2701772" y="160020"/>
                </a:lnTo>
                <a:lnTo>
                  <a:pt x="2700515" y="157480"/>
                </a:lnTo>
                <a:lnTo>
                  <a:pt x="2699893" y="156210"/>
                </a:lnTo>
                <a:lnTo>
                  <a:pt x="2698635" y="157480"/>
                </a:lnTo>
                <a:lnTo>
                  <a:pt x="2696121" y="149860"/>
                </a:lnTo>
                <a:lnTo>
                  <a:pt x="2699893" y="163830"/>
                </a:lnTo>
                <a:lnTo>
                  <a:pt x="2701772" y="167640"/>
                </a:lnTo>
                <a:lnTo>
                  <a:pt x="2690152" y="156210"/>
                </a:lnTo>
                <a:lnTo>
                  <a:pt x="2684272" y="148590"/>
                </a:lnTo>
                <a:lnTo>
                  <a:pt x="2678519" y="140970"/>
                </a:lnTo>
                <a:lnTo>
                  <a:pt x="2677884" y="137160"/>
                </a:lnTo>
                <a:lnTo>
                  <a:pt x="2679141" y="134620"/>
                </a:lnTo>
                <a:lnTo>
                  <a:pt x="2674112" y="127000"/>
                </a:lnTo>
                <a:lnTo>
                  <a:pt x="2665311" y="113030"/>
                </a:lnTo>
                <a:lnTo>
                  <a:pt x="2664155" y="110972"/>
                </a:lnTo>
                <a:lnTo>
                  <a:pt x="2615882" y="110972"/>
                </a:lnTo>
                <a:lnTo>
                  <a:pt x="2616111" y="111442"/>
                </a:lnTo>
                <a:lnTo>
                  <a:pt x="2615654" y="111887"/>
                </a:lnTo>
                <a:lnTo>
                  <a:pt x="2615654" y="112522"/>
                </a:lnTo>
                <a:lnTo>
                  <a:pt x="2617051" y="113220"/>
                </a:lnTo>
                <a:lnTo>
                  <a:pt x="2620683" y="118110"/>
                </a:lnTo>
                <a:lnTo>
                  <a:pt x="2625090" y="128270"/>
                </a:lnTo>
                <a:lnTo>
                  <a:pt x="2627604" y="132080"/>
                </a:lnTo>
                <a:lnTo>
                  <a:pt x="2624455" y="134620"/>
                </a:lnTo>
                <a:lnTo>
                  <a:pt x="2628912" y="139700"/>
                </a:lnTo>
                <a:lnTo>
                  <a:pt x="2633726" y="148590"/>
                </a:lnTo>
                <a:lnTo>
                  <a:pt x="2638780" y="160020"/>
                </a:lnTo>
                <a:lnTo>
                  <a:pt x="2643949" y="173990"/>
                </a:lnTo>
                <a:lnTo>
                  <a:pt x="2648991" y="187960"/>
                </a:lnTo>
                <a:lnTo>
                  <a:pt x="2657906" y="212090"/>
                </a:lnTo>
                <a:lnTo>
                  <a:pt x="2661539" y="218440"/>
                </a:lnTo>
                <a:lnTo>
                  <a:pt x="2666581" y="229870"/>
                </a:lnTo>
                <a:lnTo>
                  <a:pt x="2674035" y="241300"/>
                </a:lnTo>
                <a:lnTo>
                  <a:pt x="2682316" y="251460"/>
                </a:lnTo>
                <a:lnTo>
                  <a:pt x="2689834" y="264160"/>
                </a:lnTo>
                <a:lnTo>
                  <a:pt x="2697416" y="278130"/>
                </a:lnTo>
                <a:lnTo>
                  <a:pt x="2698635" y="283210"/>
                </a:lnTo>
                <a:lnTo>
                  <a:pt x="2697962" y="287020"/>
                </a:lnTo>
                <a:lnTo>
                  <a:pt x="2699893" y="294640"/>
                </a:lnTo>
                <a:lnTo>
                  <a:pt x="2704147" y="300990"/>
                </a:lnTo>
                <a:lnTo>
                  <a:pt x="2704681" y="298450"/>
                </a:lnTo>
                <a:lnTo>
                  <a:pt x="2704401" y="294640"/>
                </a:lnTo>
                <a:lnTo>
                  <a:pt x="2706179" y="294640"/>
                </a:lnTo>
                <a:lnTo>
                  <a:pt x="2708694" y="300990"/>
                </a:lnTo>
                <a:lnTo>
                  <a:pt x="2710573" y="306070"/>
                </a:lnTo>
                <a:lnTo>
                  <a:pt x="2713088" y="311150"/>
                </a:lnTo>
                <a:lnTo>
                  <a:pt x="2714980" y="316230"/>
                </a:lnTo>
                <a:lnTo>
                  <a:pt x="2706801" y="306070"/>
                </a:lnTo>
                <a:lnTo>
                  <a:pt x="2709316" y="312420"/>
                </a:lnTo>
                <a:lnTo>
                  <a:pt x="2709316" y="314553"/>
                </a:lnTo>
                <a:lnTo>
                  <a:pt x="2708059" y="313042"/>
                </a:lnTo>
                <a:lnTo>
                  <a:pt x="2705544" y="309905"/>
                </a:lnTo>
                <a:lnTo>
                  <a:pt x="2703665" y="308013"/>
                </a:lnTo>
                <a:lnTo>
                  <a:pt x="2710573" y="319328"/>
                </a:lnTo>
                <a:lnTo>
                  <a:pt x="2711208" y="319328"/>
                </a:lnTo>
                <a:lnTo>
                  <a:pt x="2711208" y="318287"/>
                </a:lnTo>
                <a:lnTo>
                  <a:pt x="2713659" y="322580"/>
                </a:lnTo>
                <a:lnTo>
                  <a:pt x="2718117" y="328930"/>
                </a:lnTo>
                <a:lnTo>
                  <a:pt x="2726918" y="344170"/>
                </a:lnTo>
                <a:lnTo>
                  <a:pt x="2733205" y="354330"/>
                </a:lnTo>
                <a:lnTo>
                  <a:pt x="2738869" y="361950"/>
                </a:lnTo>
                <a:lnTo>
                  <a:pt x="2743898" y="361950"/>
                </a:lnTo>
                <a:lnTo>
                  <a:pt x="2751696" y="375920"/>
                </a:lnTo>
                <a:lnTo>
                  <a:pt x="2755912" y="383540"/>
                </a:lnTo>
                <a:lnTo>
                  <a:pt x="2758833" y="389890"/>
                </a:lnTo>
                <a:lnTo>
                  <a:pt x="2762758" y="396240"/>
                </a:lnTo>
                <a:lnTo>
                  <a:pt x="2761500" y="392430"/>
                </a:lnTo>
                <a:lnTo>
                  <a:pt x="2757728" y="384810"/>
                </a:lnTo>
                <a:lnTo>
                  <a:pt x="2758351" y="383540"/>
                </a:lnTo>
                <a:lnTo>
                  <a:pt x="2762758" y="394970"/>
                </a:lnTo>
                <a:lnTo>
                  <a:pt x="2762123" y="387350"/>
                </a:lnTo>
                <a:lnTo>
                  <a:pt x="2760243" y="383540"/>
                </a:lnTo>
                <a:lnTo>
                  <a:pt x="2762123" y="384810"/>
                </a:lnTo>
                <a:lnTo>
                  <a:pt x="2765895" y="389890"/>
                </a:lnTo>
                <a:lnTo>
                  <a:pt x="2767152" y="391160"/>
                </a:lnTo>
                <a:lnTo>
                  <a:pt x="2767774" y="392430"/>
                </a:lnTo>
                <a:lnTo>
                  <a:pt x="2769666" y="394970"/>
                </a:lnTo>
                <a:lnTo>
                  <a:pt x="2770289" y="396240"/>
                </a:lnTo>
                <a:lnTo>
                  <a:pt x="2771546" y="397510"/>
                </a:lnTo>
                <a:lnTo>
                  <a:pt x="2776575" y="407670"/>
                </a:lnTo>
                <a:lnTo>
                  <a:pt x="2777833" y="411480"/>
                </a:lnTo>
                <a:lnTo>
                  <a:pt x="2780982" y="419100"/>
                </a:lnTo>
                <a:lnTo>
                  <a:pt x="2781604" y="422910"/>
                </a:lnTo>
                <a:lnTo>
                  <a:pt x="2788526" y="425450"/>
                </a:lnTo>
                <a:lnTo>
                  <a:pt x="2786011" y="424180"/>
                </a:lnTo>
                <a:lnTo>
                  <a:pt x="2796070" y="426720"/>
                </a:lnTo>
                <a:lnTo>
                  <a:pt x="2800464" y="427990"/>
                </a:lnTo>
                <a:lnTo>
                  <a:pt x="2804871" y="427990"/>
                </a:lnTo>
                <a:lnTo>
                  <a:pt x="2808643" y="429260"/>
                </a:lnTo>
                <a:lnTo>
                  <a:pt x="2814294" y="433070"/>
                </a:lnTo>
                <a:lnTo>
                  <a:pt x="2813037" y="435610"/>
                </a:lnTo>
                <a:lnTo>
                  <a:pt x="2823095" y="441960"/>
                </a:lnTo>
                <a:lnTo>
                  <a:pt x="2823095" y="444500"/>
                </a:lnTo>
                <a:lnTo>
                  <a:pt x="2818066" y="441960"/>
                </a:lnTo>
                <a:lnTo>
                  <a:pt x="2816809" y="441960"/>
                </a:lnTo>
                <a:lnTo>
                  <a:pt x="2824353" y="448310"/>
                </a:lnTo>
                <a:lnTo>
                  <a:pt x="2830017" y="453390"/>
                </a:lnTo>
                <a:lnTo>
                  <a:pt x="2834411" y="458470"/>
                </a:lnTo>
                <a:lnTo>
                  <a:pt x="2838183" y="462280"/>
                </a:lnTo>
                <a:lnTo>
                  <a:pt x="2831274" y="459740"/>
                </a:lnTo>
                <a:lnTo>
                  <a:pt x="2828125" y="459740"/>
                </a:lnTo>
                <a:lnTo>
                  <a:pt x="2824353" y="458470"/>
                </a:lnTo>
                <a:lnTo>
                  <a:pt x="2817444" y="458470"/>
                </a:lnTo>
                <a:lnTo>
                  <a:pt x="2819527" y="459740"/>
                </a:lnTo>
                <a:lnTo>
                  <a:pt x="2825140" y="461010"/>
                </a:lnTo>
                <a:lnTo>
                  <a:pt x="2833357" y="464820"/>
                </a:lnTo>
                <a:lnTo>
                  <a:pt x="2843212" y="468630"/>
                </a:lnTo>
                <a:lnTo>
                  <a:pt x="2853563" y="472440"/>
                </a:lnTo>
                <a:lnTo>
                  <a:pt x="2862859" y="474980"/>
                </a:lnTo>
                <a:lnTo>
                  <a:pt x="2872130" y="478790"/>
                </a:lnTo>
                <a:lnTo>
                  <a:pt x="2829382" y="468630"/>
                </a:lnTo>
                <a:lnTo>
                  <a:pt x="2809265" y="464820"/>
                </a:lnTo>
                <a:lnTo>
                  <a:pt x="2812415" y="468630"/>
                </a:lnTo>
                <a:lnTo>
                  <a:pt x="2808008" y="466090"/>
                </a:lnTo>
                <a:lnTo>
                  <a:pt x="2803614" y="464820"/>
                </a:lnTo>
                <a:lnTo>
                  <a:pt x="2799842" y="463550"/>
                </a:lnTo>
                <a:lnTo>
                  <a:pt x="2795435" y="462280"/>
                </a:lnTo>
                <a:lnTo>
                  <a:pt x="2785376" y="458470"/>
                </a:lnTo>
                <a:lnTo>
                  <a:pt x="2780347" y="457200"/>
                </a:lnTo>
                <a:lnTo>
                  <a:pt x="2774061" y="457200"/>
                </a:lnTo>
                <a:lnTo>
                  <a:pt x="2772803" y="458470"/>
                </a:lnTo>
                <a:lnTo>
                  <a:pt x="2772181" y="459740"/>
                </a:lnTo>
                <a:lnTo>
                  <a:pt x="2774061" y="463550"/>
                </a:lnTo>
                <a:lnTo>
                  <a:pt x="2767152" y="461010"/>
                </a:lnTo>
                <a:lnTo>
                  <a:pt x="2757246" y="457200"/>
                </a:lnTo>
                <a:lnTo>
                  <a:pt x="2753957" y="455930"/>
                </a:lnTo>
                <a:lnTo>
                  <a:pt x="2750807" y="453390"/>
                </a:lnTo>
                <a:lnTo>
                  <a:pt x="2762745" y="454660"/>
                </a:lnTo>
                <a:lnTo>
                  <a:pt x="2759291" y="453390"/>
                </a:lnTo>
                <a:lnTo>
                  <a:pt x="2755836" y="452120"/>
                </a:lnTo>
                <a:lnTo>
                  <a:pt x="2747035" y="449580"/>
                </a:lnTo>
                <a:lnTo>
                  <a:pt x="2745155" y="448310"/>
                </a:lnTo>
                <a:lnTo>
                  <a:pt x="2743263" y="447040"/>
                </a:lnTo>
                <a:lnTo>
                  <a:pt x="2739491" y="445770"/>
                </a:lnTo>
                <a:lnTo>
                  <a:pt x="2736354" y="443649"/>
                </a:lnTo>
                <a:lnTo>
                  <a:pt x="2736354" y="444500"/>
                </a:lnTo>
                <a:lnTo>
                  <a:pt x="2735719" y="444500"/>
                </a:lnTo>
                <a:lnTo>
                  <a:pt x="2735719" y="445681"/>
                </a:lnTo>
                <a:lnTo>
                  <a:pt x="2733205" y="445681"/>
                </a:lnTo>
                <a:lnTo>
                  <a:pt x="2731947" y="445058"/>
                </a:lnTo>
                <a:lnTo>
                  <a:pt x="2726918" y="444423"/>
                </a:lnTo>
                <a:lnTo>
                  <a:pt x="2721267" y="444423"/>
                </a:lnTo>
                <a:lnTo>
                  <a:pt x="2714345" y="443801"/>
                </a:lnTo>
                <a:lnTo>
                  <a:pt x="2713088" y="447573"/>
                </a:lnTo>
                <a:lnTo>
                  <a:pt x="2732582" y="447573"/>
                </a:lnTo>
                <a:lnTo>
                  <a:pt x="2732582" y="448310"/>
                </a:lnTo>
                <a:lnTo>
                  <a:pt x="2713723" y="448310"/>
                </a:lnTo>
                <a:lnTo>
                  <a:pt x="2699994" y="447040"/>
                </a:lnTo>
                <a:lnTo>
                  <a:pt x="2685897" y="447040"/>
                </a:lnTo>
                <a:lnTo>
                  <a:pt x="2669692" y="445770"/>
                </a:lnTo>
                <a:lnTo>
                  <a:pt x="2649601" y="440690"/>
                </a:lnTo>
                <a:lnTo>
                  <a:pt x="2641435" y="447040"/>
                </a:lnTo>
                <a:lnTo>
                  <a:pt x="2618803" y="441960"/>
                </a:lnTo>
                <a:lnTo>
                  <a:pt x="2618803" y="436880"/>
                </a:lnTo>
                <a:lnTo>
                  <a:pt x="2638552" y="438150"/>
                </a:lnTo>
                <a:lnTo>
                  <a:pt x="2662720" y="438150"/>
                </a:lnTo>
                <a:lnTo>
                  <a:pt x="2711831" y="440690"/>
                </a:lnTo>
                <a:lnTo>
                  <a:pt x="2712466" y="438150"/>
                </a:lnTo>
                <a:lnTo>
                  <a:pt x="2699423" y="438150"/>
                </a:lnTo>
                <a:lnTo>
                  <a:pt x="2674543" y="436880"/>
                </a:lnTo>
                <a:lnTo>
                  <a:pt x="2664688" y="436880"/>
                </a:lnTo>
                <a:lnTo>
                  <a:pt x="2659507" y="435610"/>
                </a:lnTo>
                <a:lnTo>
                  <a:pt x="2654389" y="431800"/>
                </a:lnTo>
                <a:lnTo>
                  <a:pt x="2652230" y="429260"/>
                </a:lnTo>
                <a:lnTo>
                  <a:pt x="2655887" y="426720"/>
                </a:lnTo>
                <a:lnTo>
                  <a:pt x="2645206" y="431800"/>
                </a:lnTo>
                <a:lnTo>
                  <a:pt x="2611475" y="429260"/>
                </a:lnTo>
                <a:lnTo>
                  <a:pt x="2588082" y="427990"/>
                </a:lnTo>
                <a:lnTo>
                  <a:pt x="2564320" y="425450"/>
                </a:lnTo>
                <a:lnTo>
                  <a:pt x="2546921" y="422910"/>
                </a:lnTo>
                <a:lnTo>
                  <a:pt x="2529535" y="420370"/>
                </a:lnTo>
                <a:lnTo>
                  <a:pt x="2534564" y="422910"/>
                </a:lnTo>
                <a:lnTo>
                  <a:pt x="2517825" y="422910"/>
                </a:lnTo>
                <a:lnTo>
                  <a:pt x="2511666" y="421640"/>
                </a:lnTo>
                <a:lnTo>
                  <a:pt x="2508161" y="420370"/>
                </a:lnTo>
                <a:lnTo>
                  <a:pt x="2481669" y="417830"/>
                </a:lnTo>
                <a:lnTo>
                  <a:pt x="2455989" y="414020"/>
                </a:lnTo>
                <a:lnTo>
                  <a:pt x="2438501" y="410210"/>
                </a:lnTo>
                <a:lnTo>
                  <a:pt x="2432672" y="408940"/>
                </a:lnTo>
                <a:lnTo>
                  <a:pt x="2413241" y="403860"/>
                </a:lnTo>
                <a:lnTo>
                  <a:pt x="2407589" y="410210"/>
                </a:lnTo>
                <a:lnTo>
                  <a:pt x="2401481" y="407670"/>
                </a:lnTo>
                <a:lnTo>
                  <a:pt x="2395093" y="405130"/>
                </a:lnTo>
                <a:lnTo>
                  <a:pt x="2389289" y="405130"/>
                </a:lnTo>
                <a:lnTo>
                  <a:pt x="2384958" y="407670"/>
                </a:lnTo>
                <a:lnTo>
                  <a:pt x="2368613" y="410210"/>
                </a:lnTo>
                <a:lnTo>
                  <a:pt x="2361539" y="408940"/>
                </a:lnTo>
                <a:lnTo>
                  <a:pt x="2354935" y="410210"/>
                </a:lnTo>
                <a:lnTo>
                  <a:pt x="2348103" y="410210"/>
                </a:lnTo>
                <a:lnTo>
                  <a:pt x="2340330" y="407670"/>
                </a:lnTo>
                <a:lnTo>
                  <a:pt x="2328214" y="407670"/>
                </a:lnTo>
                <a:lnTo>
                  <a:pt x="2326411" y="408940"/>
                </a:lnTo>
                <a:lnTo>
                  <a:pt x="2324023" y="410210"/>
                </a:lnTo>
                <a:lnTo>
                  <a:pt x="2312035" y="408940"/>
                </a:lnTo>
                <a:lnTo>
                  <a:pt x="2306815" y="407670"/>
                </a:lnTo>
                <a:lnTo>
                  <a:pt x="2297099" y="412750"/>
                </a:lnTo>
                <a:lnTo>
                  <a:pt x="2289403" y="414020"/>
                </a:lnTo>
                <a:lnTo>
                  <a:pt x="2284018" y="410210"/>
                </a:lnTo>
                <a:lnTo>
                  <a:pt x="2276830" y="405130"/>
                </a:lnTo>
                <a:lnTo>
                  <a:pt x="2262174" y="402590"/>
                </a:lnTo>
                <a:lnTo>
                  <a:pt x="2250033" y="403860"/>
                </a:lnTo>
                <a:lnTo>
                  <a:pt x="2235911" y="405130"/>
                </a:lnTo>
                <a:lnTo>
                  <a:pt x="2215235" y="405130"/>
                </a:lnTo>
                <a:lnTo>
                  <a:pt x="2204783" y="402590"/>
                </a:lnTo>
                <a:lnTo>
                  <a:pt x="2198573" y="397510"/>
                </a:lnTo>
                <a:lnTo>
                  <a:pt x="2198319" y="396240"/>
                </a:lnTo>
                <a:lnTo>
                  <a:pt x="2197557" y="392430"/>
                </a:lnTo>
                <a:lnTo>
                  <a:pt x="2202662" y="388620"/>
                </a:lnTo>
                <a:lnTo>
                  <a:pt x="2194903" y="392430"/>
                </a:lnTo>
                <a:lnTo>
                  <a:pt x="2191029" y="393700"/>
                </a:lnTo>
                <a:lnTo>
                  <a:pt x="2186216" y="394970"/>
                </a:lnTo>
                <a:lnTo>
                  <a:pt x="2175624" y="396240"/>
                </a:lnTo>
                <a:lnTo>
                  <a:pt x="2172487" y="392430"/>
                </a:lnTo>
                <a:lnTo>
                  <a:pt x="2175002" y="392430"/>
                </a:lnTo>
                <a:lnTo>
                  <a:pt x="2179396" y="389890"/>
                </a:lnTo>
                <a:lnTo>
                  <a:pt x="2170099" y="388620"/>
                </a:lnTo>
                <a:lnTo>
                  <a:pt x="2165807" y="388620"/>
                </a:lnTo>
                <a:lnTo>
                  <a:pt x="2162340" y="391160"/>
                </a:lnTo>
                <a:lnTo>
                  <a:pt x="2159114" y="391160"/>
                </a:lnTo>
                <a:lnTo>
                  <a:pt x="2159914" y="390359"/>
                </a:lnTo>
                <a:lnTo>
                  <a:pt x="2158949" y="391160"/>
                </a:lnTo>
                <a:lnTo>
                  <a:pt x="2155507" y="391160"/>
                </a:lnTo>
                <a:lnTo>
                  <a:pt x="2151113" y="396240"/>
                </a:lnTo>
                <a:lnTo>
                  <a:pt x="2146706" y="406400"/>
                </a:lnTo>
                <a:lnTo>
                  <a:pt x="2142312" y="406400"/>
                </a:lnTo>
                <a:lnTo>
                  <a:pt x="2147341" y="407670"/>
                </a:lnTo>
                <a:lnTo>
                  <a:pt x="2125345" y="410210"/>
                </a:lnTo>
                <a:lnTo>
                  <a:pt x="2101456" y="407670"/>
                </a:lnTo>
                <a:lnTo>
                  <a:pt x="2102078" y="403860"/>
                </a:lnTo>
                <a:lnTo>
                  <a:pt x="2086991" y="407670"/>
                </a:lnTo>
                <a:lnTo>
                  <a:pt x="2086571" y="405130"/>
                </a:lnTo>
                <a:lnTo>
                  <a:pt x="2086368" y="403860"/>
                </a:lnTo>
                <a:lnTo>
                  <a:pt x="2061845" y="403860"/>
                </a:lnTo>
                <a:lnTo>
                  <a:pt x="2064994" y="405130"/>
                </a:lnTo>
                <a:lnTo>
                  <a:pt x="2048967" y="405130"/>
                </a:lnTo>
                <a:lnTo>
                  <a:pt x="2038477" y="403860"/>
                </a:lnTo>
                <a:lnTo>
                  <a:pt x="2029167" y="402590"/>
                </a:lnTo>
                <a:lnTo>
                  <a:pt x="2029790" y="401320"/>
                </a:lnTo>
                <a:lnTo>
                  <a:pt x="2022449" y="400050"/>
                </a:lnTo>
                <a:lnTo>
                  <a:pt x="2007755" y="397510"/>
                </a:lnTo>
                <a:lnTo>
                  <a:pt x="1985949" y="397510"/>
                </a:lnTo>
                <a:lnTo>
                  <a:pt x="1937385" y="400050"/>
                </a:lnTo>
                <a:lnTo>
                  <a:pt x="1938642" y="398780"/>
                </a:lnTo>
                <a:lnTo>
                  <a:pt x="1942414" y="394970"/>
                </a:lnTo>
                <a:lnTo>
                  <a:pt x="1936559" y="393700"/>
                </a:lnTo>
                <a:lnTo>
                  <a:pt x="1934248" y="396240"/>
                </a:lnTo>
                <a:lnTo>
                  <a:pt x="1931454" y="398780"/>
                </a:lnTo>
                <a:lnTo>
                  <a:pt x="1924189" y="398780"/>
                </a:lnTo>
                <a:lnTo>
                  <a:pt x="1923872" y="396240"/>
                </a:lnTo>
                <a:lnTo>
                  <a:pt x="1923554" y="393700"/>
                </a:lnTo>
                <a:lnTo>
                  <a:pt x="1915299" y="396240"/>
                </a:lnTo>
                <a:lnTo>
                  <a:pt x="1909330" y="394970"/>
                </a:lnTo>
                <a:lnTo>
                  <a:pt x="1904199" y="391160"/>
                </a:lnTo>
                <a:lnTo>
                  <a:pt x="1898408" y="388620"/>
                </a:lnTo>
                <a:lnTo>
                  <a:pt x="1902180" y="394970"/>
                </a:lnTo>
                <a:lnTo>
                  <a:pt x="1885835" y="393700"/>
                </a:lnTo>
                <a:lnTo>
                  <a:pt x="1876513" y="391160"/>
                </a:lnTo>
                <a:lnTo>
                  <a:pt x="1873973" y="387350"/>
                </a:lnTo>
                <a:lnTo>
                  <a:pt x="1874875" y="384810"/>
                </a:lnTo>
                <a:lnTo>
                  <a:pt x="1875320" y="383540"/>
                </a:lnTo>
                <a:lnTo>
                  <a:pt x="1877669" y="379730"/>
                </a:lnTo>
                <a:lnTo>
                  <a:pt x="1865096" y="384810"/>
                </a:lnTo>
                <a:lnTo>
                  <a:pt x="1864093" y="382270"/>
                </a:lnTo>
                <a:lnTo>
                  <a:pt x="1862582" y="378460"/>
                </a:lnTo>
                <a:lnTo>
                  <a:pt x="1856968" y="382270"/>
                </a:lnTo>
                <a:lnTo>
                  <a:pt x="1852599" y="381000"/>
                </a:lnTo>
                <a:lnTo>
                  <a:pt x="1846935" y="379730"/>
                </a:lnTo>
                <a:lnTo>
                  <a:pt x="1837436" y="381000"/>
                </a:lnTo>
                <a:lnTo>
                  <a:pt x="1836801" y="379730"/>
                </a:lnTo>
                <a:lnTo>
                  <a:pt x="1836178" y="378460"/>
                </a:lnTo>
                <a:lnTo>
                  <a:pt x="1840572" y="377190"/>
                </a:lnTo>
                <a:lnTo>
                  <a:pt x="1834921" y="375920"/>
                </a:lnTo>
                <a:lnTo>
                  <a:pt x="1807895" y="383540"/>
                </a:lnTo>
                <a:lnTo>
                  <a:pt x="1824240" y="379730"/>
                </a:lnTo>
                <a:lnTo>
                  <a:pt x="1821726" y="388620"/>
                </a:lnTo>
                <a:lnTo>
                  <a:pt x="1810842" y="391160"/>
                </a:lnTo>
                <a:lnTo>
                  <a:pt x="1802549" y="391160"/>
                </a:lnTo>
                <a:lnTo>
                  <a:pt x="1798878" y="389890"/>
                </a:lnTo>
                <a:lnTo>
                  <a:pt x="1795195" y="388620"/>
                </a:lnTo>
                <a:lnTo>
                  <a:pt x="1787144" y="388620"/>
                </a:lnTo>
                <a:lnTo>
                  <a:pt x="1791233" y="387350"/>
                </a:lnTo>
                <a:lnTo>
                  <a:pt x="1795322" y="386080"/>
                </a:lnTo>
                <a:lnTo>
                  <a:pt x="1776539" y="386080"/>
                </a:lnTo>
                <a:lnTo>
                  <a:pt x="1770837" y="383540"/>
                </a:lnTo>
                <a:lnTo>
                  <a:pt x="1763890" y="381000"/>
                </a:lnTo>
                <a:lnTo>
                  <a:pt x="1767027" y="383540"/>
                </a:lnTo>
                <a:lnTo>
                  <a:pt x="1772056" y="386080"/>
                </a:lnTo>
                <a:lnTo>
                  <a:pt x="1764512" y="387350"/>
                </a:lnTo>
                <a:lnTo>
                  <a:pt x="1758861" y="387350"/>
                </a:lnTo>
                <a:lnTo>
                  <a:pt x="1761375" y="383540"/>
                </a:lnTo>
                <a:lnTo>
                  <a:pt x="1756346" y="382270"/>
                </a:lnTo>
                <a:lnTo>
                  <a:pt x="1753158" y="387350"/>
                </a:lnTo>
                <a:lnTo>
                  <a:pt x="1746440" y="388620"/>
                </a:lnTo>
                <a:lnTo>
                  <a:pt x="1737601" y="389890"/>
                </a:lnTo>
                <a:lnTo>
                  <a:pt x="1728063" y="388620"/>
                </a:lnTo>
                <a:lnTo>
                  <a:pt x="1728063" y="387350"/>
                </a:lnTo>
                <a:lnTo>
                  <a:pt x="1728533" y="386397"/>
                </a:lnTo>
                <a:lnTo>
                  <a:pt x="1726171" y="387350"/>
                </a:lnTo>
                <a:lnTo>
                  <a:pt x="1724291" y="388620"/>
                </a:lnTo>
                <a:lnTo>
                  <a:pt x="1718627" y="387350"/>
                </a:lnTo>
                <a:lnTo>
                  <a:pt x="1719262" y="386080"/>
                </a:lnTo>
                <a:lnTo>
                  <a:pt x="1722399" y="379730"/>
                </a:lnTo>
                <a:lnTo>
                  <a:pt x="1711718" y="386080"/>
                </a:lnTo>
                <a:lnTo>
                  <a:pt x="1704797" y="384810"/>
                </a:lnTo>
                <a:lnTo>
                  <a:pt x="1694116" y="388620"/>
                </a:lnTo>
                <a:lnTo>
                  <a:pt x="1694738" y="384810"/>
                </a:lnTo>
                <a:lnTo>
                  <a:pt x="1699145" y="383540"/>
                </a:lnTo>
                <a:lnTo>
                  <a:pt x="1645081" y="379730"/>
                </a:lnTo>
                <a:lnTo>
                  <a:pt x="1644446" y="374650"/>
                </a:lnTo>
                <a:lnTo>
                  <a:pt x="1637474" y="375920"/>
                </a:lnTo>
                <a:lnTo>
                  <a:pt x="1619262" y="375920"/>
                </a:lnTo>
                <a:lnTo>
                  <a:pt x="1616163" y="379730"/>
                </a:lnTo>
                <a:lnTo>
                  <a:pt x="1605737" y="377190"/>
                </a:lnTo>
                <a:lnTo>
                  <a:pt x="1593062" y="377190"/>
                </a:lnTo>
                <a:lnTo>
                  <a:pt x="1583461" y="375920"/>
                </a:lnTo>
                <a:lnTo>
                  <a:pt x="1583042" y="374650"/>
                </a:lnTo>
                <a:lnTo>
                  <a:pt x="1582216" y="372110"/>
                </a:lnTo>
                <a:lnTo>
                  <a:pt x="1557782" y="372110"/>
                </a:lnTo>
                <a:lnTo>
                  <a:pt x="1512214" y="374650"/>
                </a:lnTo>
                <a:lnTo>
                  <a:pt x="1483525" y="373380"/>
                </a:lnTo>
                <a:lnTo>
                  <a:pt x="1474025" y="369570"/>
                </a:lnTo>
                <a:lnTo>
                  <a:pt x="1467688" y="367030"/>
                </a:lnTo>
                <a:lnTo>
                  <a:pt x="1398041" y="363220"/>
                </a:lnTo>
                <a:lnTo>
                  <a:pt x="1325587" y="367030"/>
                </a:lnTo>
                <a:lnTo>
                  <a:pt x="1252194" y="369570"/>
                </a:lnTo>
                <a:lnTo>
                  <a:pt x="1245273" y="368300"/>
                </a:lnTo>
                <a:lnTo>
                  <a:pt x="1238364" y="367030"/>
                </a:lnTo>
                <a:lnTo>
                  <a:pt x="1224521" y="364490"/>
                </a:lnTo>
                <a:lnTo>
                  <a:pt x="1193419" y="364490"/>
                </a:lnTo>
                <a:lnTo>
                  <a:pt x="1161859" y="367030"/>
                </a:lnTo>
                <a:lnTo>
                  <a:pt x="1132763" y="364490"/>
                </a:lnTo>
                <a:lnTo>
                  <a:pt x="1122705" y="368300"/>
                </a:lnTo>
                <a:lnTo>
                  <a:pt x="1102664" y="364490"/>
                </a:lnTo>
                <a:lnTo>
                  <a:pt x="1054112" y="364490"/>
                </a:lnTo>
                <a:lnTo>
                  <a:pt x="1028407" y="360680"/>
                </a:lnTo>
                <a:lnTo>
                  <a:pt x="1020241" y="363220"/>
                </a:lnTo>
                <a:lnTo>
                  <a:pt x="1015212" y="363220"/>
                </a:lnTo>
                <a:lnTo>
                  <a:pt x="1017727" y="364490"/>
                </a:lnTo>
                <a:lnTo>
                  <a:pt x="1018349" y="368300"/>
                </a:lnTo>
                <a:lnTo>
                  <a:pt x="1009878" y="367030"/>
                </a:lnTo>
                <a:lnTo>
                  <a:pt x="1000518" y="365760"/>
                </a:lnTo>
                <a:lnTo>
                  <a:pt x="993165" y="364490"/>
                </a:lnTo>
                <a:lnTo>
                  <a:pt x="990701" y="361950"/>
                </a:lnTo>
                <a:lnTo>
                  <a:pt x="993216" y="360680"/>
                </a:lnTo>
                <a:lnTo>
                  <a:pt x="991133" y="359410"/>
                </a:lnTo>
                <a:lnTo>
                  <a:pt x="989050" y="358140"/>
                </a:lnTo>
                <a:lnTo>
                  <a:pt x="964476" y="359410"/>
                </a:lnTo>
                <a:lnTo>
                  <a:pt x="953604" y="358140"/>
                </a:lnTo>
                <a:lnTo>
                  <a:pt x="959269" y="364490"/>
                </a:lnTo>
                <a:lnTo>
                  <a:pt x="941031" y="363220"/>
                </a:lnTo>
                <a:lnTo>
                  <a:pt x="946061" y="361950"/>
                </a:lnTo>
                <a:lnTo>
                  <a:pt x="893610" y="367030"/>
                </a:lnTo>
                <a:lnTo>
                  <a:pt x="806831" y="361950"/>
                </a:lnTo>
                <a:lnTo>
                  <a:pt x="756856" y="367030"/>
                </a:lnTo>
                <a:lnTo>
                  <a:pt x="757834" y="365760"/>
                </a:lnTo>
                <a:lnTo>
                  <a:pt x="758812" y="364490"/>
                </a:lnTo>
                <a:lnTo>
                  <a:pt x="753237" y="364490"/>
                </a:lnTo>
                <a:lnTo>
                  <a:pt x="745540" y="365760"/>
                </a:lnTo>
                <a:lnTo>
                  <a:pt x="741133" y="361950"/>
                </a:lnTo>
                <a:lnTo>
                  <a:pt x="727532" y="358140"/>
                </a:lnTo>
                <a:lnTo>
                  <a:pt x="714819" y="359410"/>
                </a:lnTo>
                <a:lnTo>
                  <a:pt x="690854" y="367030"/>
                </a:lnTo>
                <a:lnTo>
                  <a:pt x="690219" y="367677"/>
                </a:lnTo>
                <a:lnTo>
                  <a:pt x="690219" y="366471"/>
                </a:lnTo>
                <a:lnTo>
                  <a:pt x="683933" y="366471"/>
                </a:lnTo>
                <a:lnTo>
                  <a:pt x="678903" y="367106"/>
                </a:lnTo>
                <a:lnTo>
                  <a:pt x="677024" y="367106"/>
                </a:lnTo>
                <a:lnTo>
                  <a:pt x="678599" y="367792"/>
                </a:lnTo>
                <a:lnTo>
                  <a:pt x="662559" y="367030"/>
                </a:lnTo>
                <a:lnTo>
                  <a:pt x="666648" y="363220"/>
                </a:lnTo>
                <a:lnTo>
                  <a:pt x="660831" y="365760"/>
                </a:lnTo>
                <a:lnTo>
                  <a:pt x="657872" y="367004"/>
                </a:lnTo>
                <a:lnTo>
                  <a:pt x="628662" y="364490"/>
                </a:lnTo>
                <a:lnTo>
                  <a:pt x="613918" y="363220"/>
                </a:lnTo>
                <a:lnTo>
                  <a:pt x="566000" y="361950"/>
                </a:lnTo>
                <a:lnTo>
                  <a:pt x="516001" y="361950"/>
                </a:lnTo>
                <a:lnTo>
                  <a:pt x="465518" y="363220"/>
                </a:lnTo>
                <a:lnTo>
                  <a:pt x="416140" y="361950"/>
                </a:lnTo>
                <a:lnTo>
                  <a:pt x="419912" y="364490"/>
                </a:lnTo>
                <a:lnTo>
                  <a:pt x="371652" y="364490"/>
                </a:lnTo>
                <a:lnTo>
                  <a:pt x="358317" y="361950"/>
                </a:lnTo>
                <a:lnTo>
                  <a:pt x="346278" y="360680"/>
                </a:lnTo>
                <a:lnTo>
                  <a:pt x="334657" y="363220"/>
                </a:lnTo>
                <a:lnTo>
                  <a:pt x="324878" y="367004"/>
                </a:lnTo>
                <a:lnTo>
                  <a:pt x="318084" y="369570"/>
                </a:lnTo>
                <a:lnTo>
                  <a:pt x="305828" y="369570"/>
                </a:lnTo>
                <a:lnTo>
                  <a:pt x="295998" y="368300"/>
                </a:lnTo>
                <a:lnTo>
                  <a:pt x="291007" y="365874"/>
                </a:lnTo>
                <a:lnTo>
                  <a:pt x="278345" y="367030"/>
                </a:lnTo>
                <a:lnTo>
                  <a:pt x="264096" y="370840"/>
                </a:lnTo>
                <a:lnTo>
                  <a:pt x="248551" y="373380"/>
                </a:lnTo>
                <a:lnTo>
                  <a:pt x="230708" y="373380"/>
                </a:lnTo>
                <a:lnTo>
                  <a:pt x="225056" y="372110"/>
                </a:lnTo>
                <a:lnTo>
                  <a:pt x="215696" y="372110"/>
                </a:lnTo>
                <a:lnTo>
                  <a:pt x="204101" y="373380"/>
                </a:lnTo>
                <a:lnTo>
                  <a:pt x="179539" y="378460"/>
                </a:lnTo>
                <a:lnTo>
                  <a:pt x="169176" y="381000"/>
                </a:lnTo>
                <a:lnTo>
                  <a:pt x="161759" y="381000"/>
                </a:lnTo>
                <a:lnTo>
                  <a:pt x="158419" y="378460"/>
                </a:lnTo>
                <a:lnTo>
                  <a:pt x="158280" y="378460"/>
                </a:lnTo>
                <a:lnTo>
                  <a:pt x="158419" y="377786"/>
                </a:lnTo>
                <a:lnTo>
                  <a:pt x="158076" y="378460"/>
                </a:lnTo>
                <a:lnTo>
                  <a:pt x="141439" y="378460"/>
                </a:lnTo>
                <a:lnTo>
                  <a:pt x="133273" y="381000"/>
                </a:lnTo>
                <a:lnTo>
                  <a:pt x="128866" y="381000"/>
                </a:lnTo>
                <a:lnTo>
                  <a:pt x="125095" y="382270"/>
                </a:lnTo>
                <a:lnTo>
                  <a:pt x="120700" y="383540"/>
                </a:lnTo>
                <a:lnTo>
                  <a:pt x="116928" y="384810"/>
                </a:lnTo>
                <a:lnTo>
                  <a:pt x="108127" y="387350"/>
                </a:lnTo>
                <a:lnTo>
                  <a:pt x="83299" y="394970"/>
                </a:lnTo>
                <a:lnTo>
                  <a:pt x="70294" y="397510"/>
                </a:lnTo>
                <a:lnTo>
                  <a:pt x="57277" y="399923"/>
                </a:lnTo>
                <a:lnTo>
                  <a:pt x="57835" y="398780"/>
                </a:lnTo>
                <a:lnTo>
                  <a:pt x="54063" y="401320"/>
                </a:lnTo>
                <a:lnTo>
                  <a:pt x="47777" y="406400"/>
                </a:lnTo>
                <a:lnTo>
                  <a:pt x="43218" y="410210"/>
                </a:lnTo>
                <a:lnTo>
                  <a:pt x="38112" y="415290"/>
                </a:lnTo>
                <a:lnTo>
                  <a:pt x="32664" y="420370"/>
                </a:lnTo>
                <a:lnTo>
                  <a:pt x="27038" y="425450"/>
                </a:lnTo>
                <a:lnTo>
                  <a:pt x="23266" y="427990"/>
                </a:lnTo>
                <a:lnTo>
                  <a:pt x="20116" y="431800"/>
                </a:lnTo>
                <a:lnTo>
                  <a:pt x="16344" y="435610"/>
                </a:lnTo>
                <a:lnTo>
                  <a:pt x="10058" y="440690"/>
                </a:lnTo>
                <a:lnTo>
                  <a:pt x="7543" y="444500"/>
                </a:lnTo>
                <a:lnTo>
                  <a:pt x="3149" y="450850"/>
                </a:lnTo>
                <a:lnTo>
                  <a:pt x="0" y="454660"/>
                </a:lnTo>
                <a:lnTo>
                  <a:pt x="16344" y="464820"/>
                </a:lnTo>
                <a:lnTo>
                  <a:pt x="23888" y="469900"/>
                </a:lnTo>
                <a:lnTo>
                  <a:pt x="31432" y="476250"/>
                </a:lnTo>
                <a:lnTo>
                  <a:pt x="54698" y="476250"/>
                </a:lnTo>
                <a:lnTo>
                  <a:pt x="62242" y="477520"/>
                </a:lnTo>
                <a:lnTo>
                  <a:pt x="77317" y="478790"/>
                </a:lnTo>
                <a:lnTo>
                  <a:pt x="82981" y="480060"/>
                </a:lnTo>
                <a:lnTo>
                  <a:pt x="88633" y="480060"/>
                </a:lnTo>
                <a:lnTo>
                  <a:pt x="92405" y="481330"/>
                </a:lnTo>
                <a:lnTo>
                  <a:pt x="94297" y="480060"/>
                </a:lnTo>
                <a:lnTo>
                  <a:pt x="98691" y="478790"/>
                </a:lnTo>
                <a:lnTo>
                  <a:pt x="108127" y="476250"/>
                </a:lnTo>
                <a:lnTo>
                  <a:pt x="115036" y="473710"/>
                </a:lnTo>
                <a:lnTo>
                  <a:pt x="126174" y="471170"/>
                </a:lnTo>
                <a:lnTo>
                  <a:pt x="138607" y="468630"/>
                </a:lnTo>
                <a:lnTo>
                  <a:pt x="151993" y="464820"/>
                </a:lnTo>
                <a:lnTo>
                  <a:pt x="180340" y="459740"/>
                </a:lnTo>
                <a:lnTo>
                  <a:pt x="194246" y="458470"/>
                </a:lnTo>
                <a:lnTo>
                  <a:pt x="203669" y="457200"/>
                </a:lnTo>
                <a:lnTo>
                  <a:pt x="211848" y="455930"/>
                </a:lnTo>
                <a:lnTo>
                  <a:pt x="234480" y="453390"/>
                </a:lnTo>
                <a:lnTo>
                  <a:pt x="264655" y="453390"/>
                </a:lnTo>
                <a:lnTo>
                  <a:pt x="274358" y="454660"/>
                </a:lnTo>
                <a:lnTo>
                  <a:pt x="285318" y="454660"/>
                </a:lnTo>
                <a:lnTo>
                  <a:pt x="297091" y="455930"/>
                </a:lnTo>
                <a:lnTo>
                  <a:pt x="375285" y="462280"/>
                </a:lnTo>
                <a:lnTo>
                  <a:pt x="537464" y="461010"/>
                </a:lnTo>
                <a:lnTo>
                  <a:pt x="648970" y="461010"/>
                </a:lnTo>
                <a:lnTo>
                  <a:pt x="699643" y="459740"/>
                </a:lnTo>
                <a:lnTo>
                  <a:pt x="722909" y="453390"/>
                </a:lnTo>
                <a:lnTo>
                  <a:pt x="773455" y="458470"/>
                </a:lnTo>
                <a:lnTo>
                  <a:pt x="827887" y="459740"/>
                </a:lnTo>
                <a:lnTo>
                  <a:pt x="883259" y="459740"/>
                </a:lnTo>
                <a:lnTo>
                  <a:pt x="936637" y="463550"/>
                </a:lnTo>
                <a:lnTo>
                  <a:pt x="937895" y="457200"/>
                </a:lnTo>
                <a:lnTo>
                  <a:pt x="949032" y="457200"/>
                </a:lnTo>
                <a:lnTo>
                  <a:pt x="954862" y="458470"/>
                </a:lnTo>
                <a:lnTo>
                  <a:pt x="957872" y="461010"/>
                </a:lnTo>
                <a:lnTo>
                  <a:pt x="960526" y="462280"/>
                </a:lnTo>
                <a:lnTo>
                  <a:pt x="1123061" y="462280"/>
                </a:lnTo>
                <a:lnTo>
                  <a:pt x="1177086" y="463550"/>
                </a:lnTo>
                <a:lnTo>
                  <a:pt x="1283855" y="463550"/>
                </a:lnTo>
                <a:lnTo>
                  <a:pt x="1336255" y="464820"/>
                </a:lnTo>
                <a:lnTo>
                  <a:pt x="1487297" y="472440"/>
                </a:lnTo>
                <a:lnTo>
                  <a:pt x="1503934" y="474980"/>
                </a:lnTo>
                <a:lnTo>
                  <a:pt x="1526120" y="476250"/>
                </a:lnTo>
                <a:lnTo>
                  <a:pt x="1547583" y="478790"/>
                </a:lnTo>
                <a:lnTo>
                  <a:pt x="1562100" y="481330"/>
                </a:lnTo>
                <a:lnTo>
                  <a:pt x="1602105" y="477520"/>
                </a:lnTo>
                <a:lnTo>
                  <a:pt x="1683029" y="477520"/>
                </a:lnTo>
                <a:lnTo>
                  <a:pt x="1723034" y="480060"/>
                </a:lnTo>
                <a:lnTo>
                  <a:pt x="1746910" y="480060"/>
                </a:lnTo>
                <a:lnTo>
                  <a:pt x="1746910" y="481291"/>
                </a:lnTo>
                <a:lnTo>
                  <a:pt x="1769960" y="480060"/>
                </a:lnTo>
                <a:lnTo>
                  <a:pt x="1797050" y="481330"/>
                </a:lnTo>
                <a:lnTo>
                  <a:pt x="1825320" y="485140"/>
                </a:lnTo>
                <a:lnTo>
                  <a:pt x="1852523" y="487680"/>
                </a:lnTo>
                <a:lnTo>
                  <a:pt x="1850631" y="488950"/>
                </a:lnTo>
                <a:lnTo>
                  <a:pt x="1904669" y="490220"/>
                </a:lnTo>
                <a:lnTo>
                  <a:pt x="1958162" y="492760"/>
                </a:lnTo>
                <a:lnTo>
                  <a:pt x="2221344" y="499110"/>
                </a:lnTo>
                <a:lnTo>
                  <a:pt x="2273897" y="501650"/>
                </a:lnTo>
                <a:lnTo>
                  <a:pt x="2433358" y="513080"/>
                </a:lnTo>
                <a:lnTo>
                  <a:pt x="2468448" y="518160"/>
                </a:lnTo>
                <a:lnTo>
                  <a:pt x="2504783" y="521970"/>
                </a:lnTo>
                <a:lnTo>
                  <a:pt x="2580449" y="524510"/>
                </a:lnTo>
                <a:lnTo>
                  <a:pt x="2599880" y="525780"/>
                </a:lnTo>
                <a:lnTo>
                  <a:pt x="2619425" y="525780"/>
                </a:lnTo>
                <a:lnTo>
                  <a:pt x="2658402" y="528320"/>
                </a:lnTo>
                <a:lnTo>
                  <a:pt x="2668308" y="528320"/>
                </a:lnTo>
                <a:lnTo>
                  <a:pt x="2688107" y="530860"/>
                </a:lnTo>
                <a:lnTo>
                  <a:pt x="2698000" y="530860"/>
                </a:lnTo>
                <a:lnTo>
                  <a:pt x="2727553" y="534670"/>
                </a:lnTo>
                <a:lnTo>
                  <a:pt x="2745778" y="535940"/>
                </a:lnTo>
                <a:lnTo>
                  <a:pt x="2759519" y="538480"/>
                </a:lnTo>
                <a:lnTo>
                  <a:pt x="2783573" y="541020"/>
                </a:lnTo>
                <a:lnTo>
                  <a:pt x="2816237" y="543560"/>
                </a:lnTo>
                <a:lnTo>
                  <a:pt x="2899994" y="548640"/>
                </a:lnTo>
                <a:lnTo>
                  <a:pt x="2917774" y="550075"/>
                </a:lnTo>
                <a:lnTo>
                  <a:pt x="2912364" y="554278"/>
                </a:lnTo>
                <a:lnTo>
                  <a:pt x="2912986" y="555548"/>
                </a:lnTo>
                <a:lnTo>
                  <a:pt x="2901048" y="556818"/>
                </a:lnTo>
                <a:lnTo>
                  <a:pt x="2903563" y="558088"/>
                </a:lnTo>
                <a:lnTo>
                  <a:pt x="2902928" y="560628"/>
                </a:lnTo>
                <a:lnTo>
                  <a:pt x="2901670" y="563168"/>
                </a:lnTo>
                <a:lnTo>
                  <a:pt x="2899156" y="560628"/>
                </a:lnTo>
                <a:lnTo>
                  <a:pt x="2893504" y="563168"/>
                </a:lnTo>
                <a:lnTo>
                  <a:pt x="2886583" y="565708"/>
                </a:lnTo>
                <a:lnTo>
                  <a:pt x="2879039" y="563168"/>
                </a:lnTo>
                <a:lnTo>
                  <a:pt x="2882188" y="568248"/>
                </a:lnTo>
                <a:lnTo>
                  <a:pt x="2880931" y="568248"/>
                </a:lnTo>
                <a:lnTo>
                  <a:pt x="2874010" y="563168"/>
                </a:lnTo>
                <a:lnTo>
                  <a:pt x="2878417" y="569518"/>
                </a:lnTo>
                <a:lnTo>
                  <a:pt x="2877782" y="573328"/>
                </a:lnTo>
                <a:lnTo>
                  <a:pt x="2875902" y="573328"/>
                </a:lnTo>
                <a:lnTo>
                  <a:pt x="2877159" y="577138"/>
                </a:lnTo>
                <a:lnTo>
                  <a:pt x="2873387" y="575868"/>
                </a:lnTo>
                <a:lnTo>
                  <a:pt x="2872752" y="575868"/>
                </a:lnTo>
                <a:lnTo>
                  <a:pt x="2873387" y="577138"/>
                </a:lnTo>
                <a:lnTo>
                  <a:pt x="2868358" y="577138"/>
                </a:lnTo>
                <a:lnTo>
                  <a:pt x="2876524" y="580948"/>
                </a:lnTo>
                <a:lnTo>
                  <a:pt x="2870873" y="580948"/>
                </a:lnTo>
                <a:lnTo>
                  <a:pt x="2867101" y="578408"/>
                </a:lnTo>
                <a:lnTo>
                  <a:pt x="2874010" y="588568"/>
                </a:lnTo>
                <a:lnTo>
                  <a:pt x="2871495" y="588568"/>
                </a:lnTo>
                <a:lnTo>
                  <a:pt x="2864586" y="583488"/>
                </a:lnTo>
                <a:lnTo>
                  <a:pt x="2858300" y="582218"/>
                </a:lnTo>
                <a:lnTo>
                  <a:pt x="2862707" y="589838"/>
                </a:lnTo>
                <a:lnTo>
                  <a:pt x="2858300" y="593648"/>
                </a:lnTo>
                <a:lnTo>
                  <a:pt x="2853906" y="593648"/>
                </a:lnTo>
                <a:lnTo>
                  <a:pt x="2852483" y="592378"/>
                </a:lnTo>
                <a:lnTo>
                  <a:pt x="2849651" y="589838"/>
                </a:lnTo>
                <a:lnTo>
                  <a:pt x="2848241" y="588568"/>
                </a:lnTo>
                <a:lnTo>
                  <a:pt x="2848241" y="589838"/>
                </a:lnTo>
                <a:lnTo>
                  <a:pt x="2848013" y="589140"/>
                </a:lnTo>
                <a:lnTo>
                  <a:pt x="2847619" y="592378"/>
                </a:lnTo>
                <a:lnTo>
                  <a:pt x="2845104" y="591108"/>
                </a:lnTo>
                <a:lnTo>
                  <a:pt x="2845104" y="589838"/>
                </a:lnTo>
                <a:lnTo>
                  <a:pt x="2843847" y="587298"/>
                </a:lnTo>
                <a:lnTo>
                  <a:pt x="2838818" y="586028"/>
                </a:lnTo>
                <a:lnTo>
                  <a:pt x="2843847" y="591108"/>
                </a:lnTo>
                <a:lnTo>
                  <a:pt x="2841955" y="592378"/>
                </a:lnTo>
                <a:lnTo>
                  <a:pt x="2845104" y="597458"/>
                </a:lnTo>
                <a:lnTo>
                  <a:pt x="2850756" y="605078"/>
                </a:lnTo>
                <a:lnTo>
                  <a:pt x="2850134" y="606348"/>
                </a:lnTo>
                <a:lnTo>
                  <a:pt x="2852013" y="606348"/>
                </a:lnTo>
                <a:lnTo>
                  <a:pt x="2852013" y="611428"/>
                </a:lnTo>
                <a:lnTo>
                  <a:pt x="2850756" y="613968"/>
                </a:lnTo>
                <a:lnTo>
                  <a:pt x="2846984" y="612698"/>
                </a:lnTo>
                <a:lnTo>
                  <a:pt x="2845104" y="610158"/>
                </a:lnTo>
                <a:lnTo>
                  <a:pt x="2843847" y="613968"/>
                </a:lnTo>
                <a:lnTo>
                  <a:pt x="2841333" y="611428"/>
                </a:lnTo>
                <a:lnTo>
                  <a:pt x="2838818" y="615238"/>
                </a:lnTo>
                <a:lnTo>
                  <a:pt x="2840075" y="615238"/>
                </a:lnTo>
                <a:lnTo>
                  <a:pt x="2837561" y="620318"/>
                </a:lnTo>
                <a:lnTo>
                  <a:pt x="2835046" y="619048"/>
                </a:lnTo>
                <a:lnTo>
                  <a:pt x="2833789" y="617778"/>
                </a:lnTo>
                <a:lnTo>
                  <a:pt x="2824988" y="616508"/>
                </a:lnTo>
                <a:lnTo>
                  <a:pt x="2827502" y="625398"/>
                </a:lnTo>
                <a:lnTo>
                  <a:pt x="2823095" y="630478"/>
                </a:lnTo>
                <a:lnTo>
                  <a:pt x="2820581" y="626668"/>
                </a:lnTo>
                <a:lnTo>
                  <a:pt x="2816187" y="624128"/>
                </a:lnTo>
                <a:lnTo>
                  <a:pt x="2824353" y="631748"/>
                </a:lnTo>
                <a:lnTo>
                  <a:pt x="2821216" y="631748"/>
                </a:lnTo>
                <a:lnTo>
                  <a:pt x="2817444" y="627938"/>
                </a:lnTo>
                <a:lnTo>
                  <a:pt x="2820581" y="634288"/>
                </a:lnTo>
                <a:lnTo>
                  <a:pt x="2814294" y="629208"/>
                </a:lnTo>
                <a:lnTo>
                  <a:pt x="2811157" y="627938"/>
                </a:lnTo>
                <a:lnTo>
                  <a:pt x="2816187" y="633018"/>
                </a:lnTo>
                <a:lnTo>
                  <a:pt x="2813037" y="633018"/>
                </a:lnTo>
                <a:lnTo>
                  <a:pt x="2809265" y="634288"/>
                </a:lnTo>
                <a:lnTo>
                  <a:pt x="2807385" y="631748"/>
                </a:lnTo>
                <a:lnTo>
                  <a:pt x="2805493" y="629208"/>
                </a:lnTo>
                <a:lnTo>
                  <a:pt x="2803614" y="625398"/>
                </a:lnTo>
                <a:lnTo>
                  <a:pt x="2805493" y="631748"/>
                </a:lnTo>
                <a:lnTo>
                  <a:pt x="2801099" y="626668"/>
                </a:lnTo>
                <a:lnTo>
                  <a:pt x="2804871" y="633018"/>
                </a:lnTo>
                <a:lnTo>
                  <a:pt x="2803741" y="631748"/>
                </a:lnTo>
                <a:lnTo>
                  <a:pt x="2799207" y="626668"/>
                </a:lnTo>
                <a:lnTo>
                  <a:pt x="2799207" y="631748"/>
                </a:lnTo>
                <a:lnTo>
                  <a:pt x="2797327" y="630478"/>
                </a:lnTo>
                <a:lnTo>
                  <a:pt x="2797327" y="629208"/>
                </a:lnTo>
                <a:lnTo>
                  <a:pt x="2795435" y="629208"/>
                </a:lnTo>
                <a:lnTo>
                  <a:pt x="2797949" y="638098"/>
                </a:lnTo>
                <a:lnTo>
                  <a:pt x="2797327" y="633018"/>
                </a:lnTo>
                <a:lnTo>
                  <a:pt x="2802979" y="639368"/>
                </a:lnTo>
                <a:lnTo>
                  <a:pt x="2805493" y="646988"/>
                </a:lnTo>
                <a:lnTo>
                  <a:pt x="2803931" y="645718"/>
                </a:lnTo>
                <a:lnTo>
                  <a:pt x="2802356" y="644448"/>
                </a:lnTo>
                <a:lnTo>
                  <a:pt x="2799207" y="641908"/>
                </a:lnTo>
                <a:lnTo>
                  <a:pt x="2799207" y="644448"/>
                </a:lnTo>
                <a:lnTo>
                  <a:pt x="2798584" y="641908"/>
                </a:lnTo>
                <a:lnTo>
                  <a:pt x="2797327" y="645718"/>
                </a:lnTo>
                <a:lnTo>
                  <a:pt x="2794812" y="643178"/>
                </a:lnTo>
                <a:lnTo>
                  <a:pt x="2793555" y="643178"/>
                </a:lnTo>
                <a:lnTo>
                  <a:pt x="2795435" y="644448"/>
                </a:lnTo>
                <a:lnTo>
                  <a:pt x="2795435" y="646988"/>
                </a:lnTo>
                <a:lnTo>
                  <a:pt x="2794812" y="648258"/>
                </a:lnTo>
                <a:lnTo>
                  <a:pt x="2792920" y="644448"/>
                </a:lnTo>
                <a:lnTo>
                  <a:pt x="2791663" y="644448"/>
                </a:lnTo>
                <a:lnTo>
                  <a:pt x="2795435" y="649528"/>
                </a:lnTo>
                <a:lnTo>
                  <a:pt x="2796070" y="653338"/>
                </a:lnTo>
                <a:lnTo>
                  <a:pt x="2790406" y="653338"/>
                </a:lnTo>
                <a:lnTo>
                  <a:pt x="2786634" y="646988"/>
                </a:lnTo>
                <a:lnTo>
                  <a:pt x="2789783" y="653338"/>
                </a:lnTo>
                <a:lnTo>
                  <a:pt x="2787891" y="653338"/>
                </a:lnTo>
                <a:lnTo>
                  <a:pt x="2789783" y="658418"/>
                </a:lnTo>
                <a:lnTo>
                  <a:pt x="2786634" y="654608"/>
                </a:lnTo>
                <a:lnTo>
                  <a:pt x="2786011" y="653338"/>
                </a:lnTo>
                <a:lnTo>
                  <a:pt x="2777833" y="658418"/>
                </a:lnTo>
                <a:lnTo>
                  <a:pt x="2774061" y="654608"/>
                </a:lnTo>
                <a:lnTo>
                  <a:pt x="2775140" y="658418"/>
                </a:lnTo>
                <a:lnTo>
                  <a:pt x="2773667" y="659688"/>
                </a:lnTo>
                <a:lnTo>
                  <a:pt x="2772562" y="659688"/>
                </a:lnTo>
                <a:lnTo>
                  <a:pt x="2774696" y="663498"/>
                </a:lnTo>
                <a:lnTo>
                  <a:pt x="2769666" y="660958"/>
                </a:lnTo>
                <a:lnTo>
                  <a:pt x="2771546" y="671118"/>
                </a:lnTo>
                <a:lnTo>
                  <a:pt x="2765260" y="662228"/>
                </a:lnTo>
                <a:lnTo>
                  <a:pt x="2760230" y="666038"/>
                </a:lnTo>
                <a:lnTo>
                  <a:pt x="2764002" y="676198"/>
                </a:lnTo>
                <a:lnTo>
                  <a:pt x="2755214" y="677468"/>
                </a:lnTo>
                <a:lnTo>
                  <a:pt x="2747035" y="673658"/>
                </a:lnTo>
                <a:lnTo>
                  <a:pt x="2743263" y="681278"/>
                </a:lnTo>
                <a:lnTo>
                  <a:pt x="2739491" y="683818"/>
                </a:lnTo>
                <a:lnTo>
                  <a:pt x="2736481" y="690168"/>
                </a:lnTo>
                <a:lnTo>
                  <a:pt x="2733751" y="696518"/>
                </a:lnTo>
                <a:lnTo>
                  <a:pt x="2730919" y="702868"/>
                </a:lnTo>
                <a:lnTo>
                  <a:pt x="2727553" y="709218"/>
                </a:lnTo>
                <a:lnTo>
                  <a:pt x="2720657" y="709218"/>
                </a:lnTo>
                <a:lnTo>
                  <a:pt x="2717647" y="714298"/>
                </a:lnTo>
                <a:lnTo>
                  <a:pt x="2715349" y="719378"/>
                </a:lnTo>
                <a:lnTo>
                  <a:pt x="2710573" y="721918"/>
                </a:lnTo>
                <a:lnTo>
                  <a:pt x="2713088" y="726998"/>
                </a:lnTo>
                <a:lnTo>
                  <a:pt x="2704287" y="724458"/>
                </a:lnTo>
                <a:lnTo>
                  <a:pt x="2706801" y="735888"/>
                </a:lnTo>
                <a:lnTo>
                  <a:pt x="2697378" y="734618"/>
                </a:lnTo>
                <a:lnTo>
                  <a:pt x="2698000" y="737158"/>
                </a:lnTo>
                <a:lnTo>
                  <a:pt x="2698000" y="738428"/>
                </a:lnTo>
                <a:lnTo>
                  <a:pt x="2699258" y="738428"/>
                </a:lnTo>
                <a:lnTo>
                  <a:pt x="2701772" y="740968"/>
                </a:lnTo>
                <a:lnTo>
                  <a:pt x="2699258" y="740968"/>
                </a:lnTo>
                <a:lnTo>
                  <a:pt x="2698635" y="746048"/>
                </a:lnTo>
                <a:lnTo>
                  <a:pt x="2689834" y="735888"/>
                </a:lnTo>
                <a:lnTo>
                  <a:pt x="2692971" y="746048"/>
                </a:lnTo>
                <a:lnTo>
                  <a:pt x="2687320" y="744778"/>
                </a:lnTo>
                <a:lnTo>
                  <a:pt x="2692971" y="748588"/>
                </a:lnTo>
                <a:lnTo>
                  <a:pt x="2689834" y="749858"/>
                </a:lnTo>
                <a:lnTo>
                  <a:pt x="2689199" y="748588"/>
                </a:lnTo>
                <a:lnTo>
                  <a:pt x="2686812" y="758748"/>
                </a:lnTo>
                <a:lnTo>
                  <a:pt x="2673997" y="768908"/>
                </a:lnTo>
                <a:lnTo>
                  <a:pt x="2671597" y="779068"/>
                </a:lnTo>
                <a:lnTo>
                  <a:pt x="2669844" y="776528"/>
                </a:lnTo>
                <a:lnTo>
                  <a:pt x="2669794" y="777798"/>
                </a:lnTo>
                <a:lnTo>
                  <a:pt x="2669387" y="779068"/>
                </a:lnTo>
                <a:lnTo>
                  <a:pt x="2666568" y="777798"/>
                </a:lnTo>
                <a:lnTo>
                  <a:pt x="2657144" y="773988"/>
                </a:lnTo>
                <a:lnTo>
                  <a:pt x="2664053" y="784148"/>
                </a:lnTo>
                <a:lnTo>
                  <a:pt x="2664053" y="787958"/>
                </a:lnTo>
                <a:lnTo>
                  <a:pt x="2665311" y="789228"/>
                </a:lnTo>
                <a:lnTo>
                  <a:pt x="2661539" y="793038"/>
                </a:lnTo>
                <a:lnTo>
                  <a:pt x="2659684" y="790498"/>
                </a:lnTo>
                <a:lnTo>
                  <a:pt x="2660789" y="793102"/>
                </a:lnTo>
                <a:lnTo>
                  <a:pt x="2651950" y="798118"/>
                </a:lnTo>
                <a:lnTo>
                  <a:pt x="2644813" y="807008"/>
                </a:lnTo>
                <a:lnTo>
                  <a:pt x="2638018" y="815898"/>
                </a:lnTo>
                <a:lnTo>
                  <a:pt x="2630119" y="823518"/>
                </a:lnTo>
                <a:lnTo>
                  <a:pt x="2632633" y="824788"/>
                </a:lnTo>
                <a:lnTo>
                  <a:pt x="2630119" y="827328"/>
                </a:lnTo>
                <a:lnTo>
                  <a:pt x="2629484" y="833678"/>
                </a:lnTo>
                <a:lnTo>
                  <a:pt x="2619425" y="832408"/>
                </a:lnTo>
                <a:lnTo>
                  <a:pt x="2625712" y="841298"/>
                </a:lnTo>
                <a:lnTo>
                  <a:pt x="2625090" y="842568"/>
                </a:lnTo>
                <a:lnTo>
                  <a:pt x="2626347" y="847648"/>
                </a:lnTo>
                <a:lnTo>
                  <a:pt x="2618930" y="845337"/>
                </a:lnTo>
                <a:lnTo>
                  <a:pt x="2618168" y="847648"/>
                </a:lnTo>
                <a:lnTo>
                  <a:pt x="2623197" y="855268"/>
                </a:lnTo>
                <a:lnTo>
                  <a:pt x="2617546" y="856538"/>
                </a:lnTo>
                <a:lnTo>
                  <a:pt x="2614041" y="857808"/>
                </a:lnTo>
                <a:lnTo>
                  <a:pt x="2613139" y="861618"/>
                </a:lnTo>
                <a:lnTo>
                  <a:pt x="2612237" y="866698"/>
                </a:lnTo>
                <a:lnTo>
                  <a:pt x="2608745" y="865428"/>
                </a:lnTo>
                <a:lnTo>
                  <a:pt x="2609367" y="866698"/>
                </a:lnTo>
                <a:lnTo>
                  <a:pt x="2605024" y="867968"/>
                </a:lnTo>
                <a:lnTo>
                  <a:pt x="2603398" y="873048"/>
                </a:lnTo>
                <a:lnTo>
                  <a:pt x="2601772" y="876858"/>
                </a:lnTo>
                <a:lnTo>
                  <a:pt x="2597467" y="879373"/>
                </a:lnTo>
                <a:lnTo>
                  <a:pt x="2611882" y="906068"/>
                </a:lnTo>
                <a:lnTo>
                  <a:pt x="2639542" y="922578"/>
                </a:lnTo>
                <a:lnTo>
                  <a:pt x="2666568" y="930198"/>
                </a:lnTo>
                <a:lnTo>
                  <a:pt x="2679776" y="903528"/>
                </a:lnTo>
                <a:lnTo>
                  <a:pt x="2701772" y="892098"/>
                </a:lnTo>
                <a:lnTo>
                  <a:pt x="2703665" y="889558"/>
                </a:lnTo>
                <a:lnTo>
                  <a:pt x="2709951" y="881938"/>
                </a:lnTo>
                <a:lnTo>
                  <a:pt x="2714345" y="876858"/>
                </a:lnTo>
                <a:lnTo>
                  <a:pt x="2718117" y="870508"/>
                </a:lnTo>
                <a:lnTo>
                  <a:pt x="2721419" y="866698"/>
                </a:lnTo>
                <a:lnTo>
                  <a:pt x="2722524" y="865428"/>
                </a:lnTo>
                <a:lnTo>
                  <a:pt x="2726296" y="860348"/>
                </a:lnTo>
                <a:lnTo>
                  <a:pt x="2729433" y="855268"/>
                </a:lnTo>
                <a:lnTo>
                  <a:pt x="2732582" y="851458"/>
                </a:lnTo>
                <a:lnTo>
                  <a:pt x="2735097" y="848918"/>
                </a:lnTo>
                <a:lnTo>
                  <a:pt x="2734678" y="847648"/>
                </a:lnTo>
                <a:lnTo>
                  <a:pt x="2732582" y="841298"/>
                </a:lnTo>
                <a:lnTo>
                  <a:pt x="2742336" y="838758"/>
                </a:lnTo>
                <a:lnTo>
                  <a:pt x="2746362" y="833678"/>
                </a:lnTo>
                <a:lnTo>
                  <a:pt x="2748369" y="831138"/>
                </a:lnTo>
                <a:lnTo>
                  <a:pt x="2754058" y="823518"/>
                </a:lnTo>
                <a:lnTo>
                  <a:pt x="2762745" y="818438"/>
                </a:lnTo>
                <a:lnTo>
                  <a:pt x="2758351" y="814628"/>
                </a:lnTo>
                <a:lnTo>
                  <a:pt x="2760230" y="812088"/>
                </a:lnTo>
                <a:lnTo>
                  <a:pt x="2762745" y="814628"/>
                </a:lnTo>
                <a:lnTo>
                  <a:pt x="2764637" y="814628"/>
                </a:lnTo>
                <a:lnTo>
                  <a:pt x="2766720" y="812088"/>
                </a:lnTo>
                <a:lnTo>
                  <a:pt x="2780246" y="795578"/>
                </a:lnTo>
                <a:lnTo>
                  <a:pt x="2793631" y="779068"/>
                </a:lnTo>
                <a:lnTo>
                  <a:pt x="2809100" y="762558"/>
                </a:lnTo>
                <a:lnTo>
                  <a:pt x="2826867" y="749858"/>
                </a:lnTo>
                <a:lnTo>
                  <a:pt x="2831274" y="751128"/>
                </a:lnTo>
                <a:lnTo>
                  <a:pt x="2834208" y="746048"/>
                </a:lnTo>
                <a:lnTo>
                  <a:pt x="2835668" y="743508"/>
                </a:lnTo>
                <a:lnTo>
                  <a:pt x="2840075" y="746048"/>
                </a:lnTo>
                <a:lnTo>
                  <a:pt x="2840710" y="743508"/>
                </a:lnTo>
                <a:lnTo>
                  <a:pt x="2841993" y="738428"/>
                </a:lnTo>
                <a:lnTo>
                  <a:pt x="2843428" y="735888"/>
                </a:lnTo>
                <a:lnTo>
                  <a:pt x="2845574" y="732078"/>
                </a:lnTo>
                <a:lnTo>
                  <a:pt x="2849372" y="726998"/>
                </a:lnTo>
                <a:lnTo>
                  <a:pt x="2850324" y="725728"/>
                </a:lnTo>
                <a:lnTo>
                  <a:pt x="2855785" y="721918"/>
                </a:lnTo>
                <a:lnTo>
                  <a:pt x="2858300" y="718108"/>
                </a:lnTo>
                <a:lnTo>
                  <a:pt x="2858922" y="718108"/>
                </a:lnTo>
                <a:lnTo>
                  <a:pt x="2859557" y="719378"/>
                </a:lnTo>
                <a:lnTo>
                  <a:pt x="2859557" y="718108"/>
                </a:lnTo>
                <a:lnTo>
                  <a:pt x="2859557" y="711758"/>
                </a:lnTo>
                <a:lnTo>
                  <a:pt x="2868980" y="711758"/>
                </a:lnTo>
                <a:lnTo>
                  <a:pt x="2874645" y="709218"/>
                </a:lnTo>
                <a:lnTo>
                  <a:pt x="2874645" y="710488"/>
                </a:lnTo>
                <a:lnTo>
                  <a:pt x="2893060" y="692708"/>
                </a:lnTo>
                <a:lnTo>
                  <a:pt x="2907779" y="677468"/>
                </a:lnTo>
                <a:lnTo>
                  <a:pt x="2910243" y="674928"/>
                </a:lnTo>
                <a:lnTo>
                  <a:pt x="2914446" y="671118"/>
                </a:lnTo>
                <a:lnTo>
                  <a:pt x="2922867" y="663498"/>
                </a:lnTo>
                <a:lnTo>
                  <a:pt x="2928480" y="658418"/>
                </a:lnTo>
                <a:lnTo>
                  <a:pt x="2945752" y="648258"/>
                </a:lnTo>
                <a:lnTo>
                  <a:pt x="2947911" y="646988"/>
                </a:lnTo>
                <a:lnTo>
                  <a:pt x="2950083" y="645718"/>
                </a:lnTo>
                <a:lnTo>
                  <a:pt x="2959506" y="644448"/>
                </a:lnTo>
                <a:lnTo>
                  <a:pt x="2965793" y="638098"/>
                </a:lnTo>
                <a:lnTo>
                  <a:pt x="2969183" y="634288"/>
                </a:lnTo>
                <a:lnTo>
                  <a:pt x="2971444" y="631748"/>
                </a:lnTo>
                <a:lnTo>
                  <a:pt x="2973044" y="630478"/>
                </a:lnTo>
                <a:lnTo>
                  <a:pt x="2976219" y="627938"/>
                </a:lnTo>
                <a:lnTo>
                  <a:pt x="2981350" y="624128"/>
                </a:lnTo>
                <a:lnTo>
                  <a:pt x="2987179" y="620318"/>
                </a:lnTo>
                <a:lnTo>
                  <a:pt x="2994075" y="617778"/>
                </a:lnTo>
                <a:lnTo>
                  <a:pt x="2998076" y="613968"/>
                </a:lnTo>
                <a:lnTo>
                  <a:pt x="2999409" y="612698"/>
                </a:lnTo>
                <a:lnTo>
                  <a:pt x="3009404" y="603808"/>
                </a:lnTo>
                <a:lnTo>
                  <a:pt x="3019272" y="593648"/>
                </a:lnTo>
                <a:lnTo>
                  <a:pt x="3023260" y="588568"/>
                </a:lnTo>
                <a:lnTo>
                  <a:pt x="3024251" y="587298"/>
                </a:lnTo>
                <a:lnTo>
                  <a:pt x="3016707" y="583488"/>
                </a:lnTo>
                <a:lnTo>
                  <a:pt x="3020225" y="580948"/>
                </a:lnTo>
                <a:lnTo>
                  <a:pt x="3023730" y="578408"/>
                </a:lnTo>
                <a:lnTo>
                  <a:pt x="3030461" y="574598"/>
                </a:lnTo>
                <a:lnTo>
                  <a:pt x="3036595" y="570788"/>
                </a:lnTo>
                <a:lnTo>
                  <a:pt x="3038703" y="568248"/>
                </a:lnTo>
                <a:lnTo>
                  <a:pt x="3040799" y="565708"/>
                </a:lnTo>
                <a:lnTo>
                  <a:pt x="3041853" y="564438"/>
                </a:lnTo>
                <a:lnTo>
                  <a:pt x="3042488" y="566978"/>
                </a:lnTo>
                <a:lnTo>
                  <a:pt x="3042983" y="564438"/>
                </a:lnTo>
                <a:lnTo>
                  <a:pt x="3043212" y="563168"/>
                </a:lnTo>
                <a:lnTo>
                  <a:pt x="3043440" y="561898"/>
                </a:lnTo>
                <a:lnTo>
                  <a:pt x="3043656" y="560628"/>
                </a:lnTo>
                <a:lnTo>
                  <a:pt x="3047174" y="558088"/>
                </a:lnTo>
                <a:lnTo>
                  <a:pt x="3048939" y="556818"/>
                </a:lnTo>
                <a:lnTo>
                  <a:pt x="3063227" y="559358"/>
                </a:lnTo>
                <a:lnTo>
                  <a:pt x="3063862" y="560628"/>
                </a:lnTo>
                <a:lnTo>
                  <a:pt x="3064484" y="559358"/>
                </a:lnTo>
                <a:lnTo>
                  <a:pt x="3064065" y="558927"/>
                </a:lnTo>
                <a:lnTo>
                  <a:pt x="3060712" y="558088"/>
                </a:lnTo>
                <a:lnTo>
                  <a:pt x="3061030" y="556818"/>
                </a:lnTo>
                <a:lnTo>
                  <a:pt x="3061347" y="555548"/>
                </a:lnTo>
                <a:lnTo>
                  <a:pt x="3060712" y="551738"/>
                </a:lnTo>
                <a:lnTo>
                  <a:pt x="3062605" y="549198"/>
                </a:lnTo>
                <a:lnTo>
                  <a:pt x="3065119" y="551738"/>
                </a:lnTo>
                <a:lnTo>
                  <a:pt x="3069513" y="547928"/>
                </a:lnTo>
                <a:lnTo>
                  <a:pt x="3073920" y="550468"/>
                </a:lnTo>
                <a:lnTo>
                  <a:pt x="3073920" y="547928"/>
                </a:lnTo>
                <a:lnTo>
                  <a:pt x="3067634" y="539038"/>
                </a:lnTo>
                <a:lnTo>
                  <a:pt x="3075178" y="541578"/>
                </a:lnTo>
                <a:lnTo>
                  <a:pt x="3072346" y="539038"/>
                </a:lnTo>
                <a:lnTo>
                  <a:pt x="3069513" y="536498"/>
                </a:lnTo>
                <a:lnTo>
                  <a:pt x="3073616" y="536498"/>
                </a:lnTo>
                <a:lnTo>
                  <a:pt x="3073285" y="536829"/>
                </a:lnTo>
                <a:lnTo>
                  <a:pt x="3073920" y="536829"/>
                </a:lnTo>
                <a:lnTo>
                  <a:pt x="3075800" y="537464"/>
                </a:lnTo>
                <a:lnTo>
                  <a:pt x="3076422" y="538086"/>
                </a:lnTo>
                <a:lnTo>
                  <a:pt x="3077680" y="537464"/>
                </a:lnTo>
                <a:lnTo>
                  <a:pt x="3076422" y="536829"/>
                </a:lnTo>
                <a:lnTo>
                  <a:pt x="3074543" y="535571"/>
                </a:lnTo>
                <a:lnTo>
                  <a:pt x="3074390" y="535724"/>
                </a:lnTo>
                <a:lnTo>
                  <a:pt x="3072663" y="533958"/>
                </a:lnTo>
                <a:lnTo>
                  <a:pt x="3073285" y="533958"/>
                </a:lnTo>
                <a:lnTo>
                  <a:pt x="3075800" y="535228"/>
                </a:lnTo>
                <a:lnTo>
                  <a:pt x="3077680" y="532688"/>
                </a:lnTo>
                <a:lnTo>
                  <a:pt x="3082086" y="528878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88886" y="1530824"/>
            <a:ext cx="655637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725" algn="ctr">
              <a:lnSpc>
                <a:spcPct val="125000"/>
              </a:lnSpc>
              <a:spcBef>
                <a:spcPts val="100"/>
              </a:spcBef>
              <a:tabLst>
                <a:tab pos="2242185" algn="l"/>
              </a:tabLst>
            </a:pPr>
            <a:r>
              <a:rPr sz="32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Загальне рıчне споживання </a:t>
            </a:r>
            <a:r>
              <a:rPr sz="32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охоплене </a:t>
            </a:r>
            <a:r>
              <a:rPr sz="3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фотоелектричними </a:t>
            </a:r>
            <a:r>
              <a:rPr sz="32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модулями	</a:t>
            </a:r>
            <a:r>
              <a:rPr sz="3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та </a:t>
            </a:r>
            <a:r>
              <a:rPr sz="3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акумулятором </a:t>
            </a:r>
            <a:r>
              <a:rPr sz="3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2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2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2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2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b="1" spc="3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3200" b="1" spc="-11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3200" b="1" spc="12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32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4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3200" b="1" spc="-7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3200" b="1" spc="12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3200" b="1" spc="-9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3200" b="1" spc="4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32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19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3200" b="1" spc="-10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pc="19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3200" b="1" spc="20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3200" b="1" spc="8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04531" y="1312031"/>
            <a:ext cx="6668134" cy="11817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3200" b="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Зменшення </a:t>
            </a:r>
            <a:r>
              <a:rPr sz="3200" b="0" spc="-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викидıв</a:t>
            </a:r>
            <a:r>
              <a:rPr sz="3200" b="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b="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СО</a:t>
            </a:r>
            <a:r>
              <a:rPr sz="3200" b="0" spc="-10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sz="3200" b="0" spc="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br>
              <a:rPr lang="uk-UA" sz="3200" b="0" spc="165" dirty="0">
                <a:solidFill>
                  <a:srgbClr val="FFFFFF"/>
                </a:solidFill>
                <a:latin typeface="Lucida Sans Unicode"/>
                <a:cs typeface="Lucida Sans Unicode"/>
              </a:rPr>
            </a:br>
            <a:r>
              <a:rPr sz="3200" spc="145" dirty="0" err="1">
                <a:solidFill>
                  <a:srgbClr val="FFFFFF"/>
                </a:solidFill>
              </a:rPr>
              <a:t>п</a:t>
            </a:r>
            <a:r>
              <a:rPr sz="3200" spc="20" dirty="0" err="1">
                <a:solidFill>
                  <a:srgbClr val="FFFFFF"/>
                </a:solidFill>
              </a:rPr>
              <a:t>о</a:t>
            </a:r>
            <a:r>
              <a:rPr sz="3200" spc="180" dirty="0" err="1">
                <a:solidFill>
                  <a:srgbClr val="FFFFFF"/>
                </a:solidFill>
              </a:rPr>
              <a:t>н</a:t>
            </a:r>
            <a:r>
              <a:rPr sz="3200" spc="145" dirty="0" err="1">
                <a:solidFill>
                  <a:srgbClr val="FFFFFF"/>
                </a:solidFill>
              </a:rPr>
              <a:t>а</a:t>
            </a:r>
            <a:r>
              <a:rPr sz="3200" spc="90" dirty="0" err="1">
                <a:solidFill>
                  <a:srgbClr val="FFFFFF"/>
                </a:solidFill>
              </a:rPr>
              <a:t>д</a:t>
            </a:r>
            <a:r>
              <a:rPr sz="3200" spc="-215" dirty="0">
                <a:solidFill>
                  <a:srgbClr val="FFFFFF"/>
                </a:solidFill>
              </a:rPr>
              <a:t> </a:t>
            </a:r>
            <a:r>
              <a:rPr sz="3200" spc="-22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3200" spc="-7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3200" spc="-33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3200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195" dirty="0">
                <a:solidFill>
                  <a:srgbClr val="FFFFFF"/>
                </a:solidFill>
              </a:rPr>
              <a:t>т</a:t>
            </a:r>
            <a:r>
              <a:rPr sz="3200" spc="330" dirty="0">
                <a:solidFill>
                  <a:srgbClr val="FFFFFF"/>
                </a:solidFill>
              </a:rPr>
              <a:t>и</a:t>
            </a:r>
            <a:r>
              <a:rPr sz="3200" spc="-140" dirty="0">
                <a:solidFill>
                  <a:srgbClr val="FFFFFF"/>
                </a:solidFill>
              </a:rPr>
              <a:t>с</a:t>
            </a:r>
            <a:r>
              <a:rPr sz="3200" spc="-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spc="370" dirty="0">
                <a:solidFill>
                  <a:srgbClr val="FFFFFF"/>
                </a:solidFill>
              </a:rPr>
              <a:t>к</a:t>
            </a:r>
            <a:r>
              <a:rPr sz="3200" spc="190" dirty="0">
                <a:solidFill>
                  <a:srgbClr val="FFFFFF"/>
                </a:solidFill>
              </a:rPr>
              <a:t>г</a:t>
            </a:r>
            <a:r>
              <a:rPr sz="3200" spc="-270" dirty="0">
                <a:solidFill>
                  <a:srgbClr val="FFFFFF"/>
                </a:solidFill>
                <a:latin typeface="Tahoma"/>
                <a:cs typeface="Tahoma"/>
              </a:rPr>
              <a:t>/  </a:t>
            </a:r>
            <a:r>
              <a:rPr sz="3200" spc="105" dirty="0">
                <a:solidFill>
                  <a:srgbClr val="FFFFFF"/>
                </a:solidFill>
              </a:rPr>
              <a:t>рıк</a:t>
            </a:r>
            <a:r>
              <a:rPr sz="3200" spc="10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32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79995" y="7598495"/>
            <a:ext cx="8117205" cy="1418337"/>
          </a:xfrm>
          <a:prstGeom prst="rect">
            <a:avLst/>
          </a:prstGeom>
          <a:solidFill>
            <a:srgbClr val="008CD9"/>
          </a:solidFill>
        </p:spPr>
        <p:txBody>
          <a:bodyPr vert="horz" wrap="square" lIns="0" tIns="215900" rIns="0" bIns="0" rtlCol="0">
            <a:spAutoFit/>
          </a:bodyPr>
          <a:lstStyle/>
          <a:p>
            <a:pPr marL="1219835" marR="1212215" algn="ctr">
              <a:lnSpc>
                <a:spcPct val="125000"/>
              </a:lnSpc>
              <a:spcBef>
                <a:spcPts val="1700"/>
              </a:spcBef>
            </a:pPr>
            <a:r>
              <a:rPr sz="32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Економıя</a:t>
            </a:r>
            <a:r>
              <a:rPr sz="32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4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бюджетних</a:t>
            </a:r>
            <a:r>
              <a:rPr sz="3200" spc="-20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15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коштıв</a:t>
            </a:r>
            <a:r>
              <a:rPr lang="uk-UA" sz="3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lang="uk-UA" sz="3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–</a:t>
            </a:r>
            <a:r>
              <a:rPr sz="32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20" dirty="0" err="1">
                <a:solidFill>
                  <a:srgbClr val="FFFFFF"/>
                </a:solidFill>
                <a:latin typeface="Lucida Sans Unicode"/>
                <a:cs typeface="Lucida Sans Unicode"/>
              </a:rPr>
              <a:t>орıєнтовно</a:t>
            </a:r>
            <a:r>
              <a:rPr lang="uk-UA" sz="3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b="1" spc="-22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3200" b="1" spc="-10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32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32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3200" b="1" spc="25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3200" b="1" spc="18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200" b="1" spc="-10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32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8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3200" b="1" spc="15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32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3200" b="1" spc="80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3200" b="1" spc="37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6632" y="7156616"/>
            <a:ext cx="746696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5000"/>
              </a:lnSpc>
              <a:spcBef>
                <a:spcPts val="100"/>
              </a:spcBef>
            </a:pP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Кıлькıсть</a:t>
            </a:r>
            <a:r>
              <a:rPr sz="32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згенерованих</a:t>
            </a:r>
            <a:r>
              <a:rPr sz="32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кıловат</a:t>
            </a:r>
            <a:r>
              <a:rPr sz="32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за</a:t>
            </a:r>
            <a:r>
              <a:rPr sz="32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рıк </a:t>
            </a:r>
            <a:r>
              <a:rPr sz="3200" spc="-994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когенерацıйною</a:t>
            </a:r>
            <a:r>
              <a:rPr sz="3200" spc="-1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установкою</a:t>
            </a:r>
            <a:endParaRPr sz="3200" dirty="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960"/>
              </a:spcBef>
            </a:pPr>
            <a:r>
              <a:rPr sz="3200" b="1" spc="-10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32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2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3200" b="1" spc="35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32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75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3200" b="1" spc="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3200" b="1" spc="-2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370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3200" b="1" spc="-17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3200" b="1" spc="20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74013" y="3460067"/>
            <a:ext cx="732917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5000"/>
              </a:lnSpc>
              <a:spcBef>
                <a:spcPts val="100"/>
              </a:spcBef>
              <a:tabLst>
                <a:tab pos="4601845" algn="l"/>
              </a:tabLst>
            </a:pPr>
            <a:r>
              <a:rPr sz="32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Забезпечено </a:t>
            </a:r>
            <a:r>
              <a:rPr sz="3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автономнıсть </a:t>
            </a:r>
            <a:r>
              <a:rPr sz="32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роботи </a:t>
            </a:r>
            <a:r>
              <a:rPr sz="3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водоканалу</a:t>
            </a:r>
            <a:r>
              <a:rPr sz="3200" i="1" spc="-5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очисних </a:t>
            </a:r>
            <a:r>
              <a:rPr sz="3200" spc="-120" dirty="0">
                <a:solidFill>
                  <a:srgbClr val="FFFFFF"/>
                </a:solidFill>
                <a:latin typeface="Lucida Sans Unicode"/>
                <a:cs typeface="Lucida Sans Unicode"/>
              </a:rPr>
              <a:t>споруд</a:t>
            </a:r>
            <a:r>
              <a:rPr sz="3200" i="1" spc="-120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3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мıської </a:t>
            </a:r>
            <a:r>
              <a:rPr sz="3200" spc="-1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лıкарнı</a:t>
            </a:r>
            <a:r>
              <a:rPr sz="3200" i="1" spc="-7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i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центру</a:t>
            </a:r>
            <a:r>
              <a:rPr sz="32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114" dirty="0">
                <a:solidFill>
                  <a:srgbClr val="FFFFFF"/>
                </a:solidFill>
                <a:latin typeface="Lucida Sans Unicode"/>
                <a:cs typeface="Lucida Sans Unicode"/>
              </a:rPr>
              <a:t>ПМСД</a:t>
            </a:r>
            <a:r>
              <a:rPr sz="3200" i="1" spc="-114" dirty="0">
                <a:solidFill>
                  <a:srgbClr val="FFFFFF"/>
                </a:solidFill>
                <a:latin typeface="Arial"/>
                <a:cs typeface="Arial"/>
              </a:rPr>
              <a:t>,	</a:t>
            </a:r>
            <a:r>
              <a:rPr sz="3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гıмназıї</a:t>
            </a:r>
            <a:endParaRPr sz="3200" dirty="0">
              <a:latin typeface="Lucida Sans Unicode"/>
              <a:cs typeface="Lucida Sans Unicode"/>
            </a:endParaRPr>
          </a:p>
          <a:p>
            <a:pPr marL="181610" marR="173990" algn="ctr">
              <a:lnSpc>
                <a:spcPct val="125000"/>
              </a:lnSpc>
            </a:pPr>
            <a:r>
              <a:rPr sz="3200" i="1" spc="-310"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z="3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2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х</a:t>
            </a:r>
            <a:r>
              <a:rPr sz="3200" i="1" spc="-310"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z="3200" i="1" spc="-26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3200" i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2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32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2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2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2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200" i="1" spc="620" dirty="0">
                <a:solidFill>
                  <a:srgbClr val="FFFFFF"/>
                </a:solidFill>
                <a:latin typeface="Arial"/>
                <a:cs typeface="Arial"/>
              </a:rPr>
              <a:t>-  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каналıзацıйного </a:t>
            </a:r>
            <a:r>
              <a:rPr sz="32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господарства</a:t>
            </a:r>
            <a:r>
              <a:rPr sz="3200" spc="-9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3200" spc="16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uk-UA" sz="3200" spc="165" dirty="0">
                <a:solidFill>
                  <a:srgbClr val="FFFFFF"/>
                </a:solidFill>
                <a:latin typeface="Trebuchet MS"/>
                <a:cs typeface="Trebuchet MS"/>
              </a:rPr>
              <a:t>х</a:t>
            </a:r>
            <a:r>
              <a:rPr sz="3200" spc="1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1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котелень</a:t>
            </a:r>
            <a:endParaRPr sz="3200" dirty="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40042" y="3535522"/>
            <a:ext cx="1134110" cy="1014730"/>
          </a:xfrm>
          <a:custGeom>
            <a:avLst/>
            <a:gdLst/>
            <a:ahLst/>
            <a:cxnLst/>
            <a:rect l="l" t="t" r="r" b="b"/>
            <a:pathLst>
              <a:path w="1134109" h="1014729">
                <a:moveTo>
                  <a:pt x="1059647" y="118323"/>
                </a:moveTo>
                <a:lnTo>
                  <a:pt x="1060929" y="132153"/>
                </a:lnTo>
                <a:lnTo>
                  <a:pt x="1061831" y="145737"/>
                </a:lnTo>
                <a:lnTo>
                  <a:pt x="1062102" y="159035"/>
                </a:lnTo>
                <a:lnTo>
                  <a:pt x="1047161" y="200555"/>
                </a:lnTo>
                <a:lnTo>
                  <a:pt x="1029057" y="245694"/>
                </a:lnTo>
                <a:lnTo>
                  <a:pt x="1009374" y="289922"/>
                </a:lnTo>
                <a:lnTo>
                  <a:pt x="988023" y="333304"/>
                </a:lnTo>
                <a:lnTo>
                  <a:pt x="965123" y="375523"/>
                </a:lnTo>
                <a:lnTo>
                  <a:pt x="940483" y="416839"/>
                </a:lnTo>
                <a:lnTo>
                  <a:pt x="899343" y="477584"/>
                </a:lnTo>
                <a:lnTo>
                  <a:pt x="854504" y="535673"/>
                </a:lnTo>
                <a:lnTo>
                  <a:pt x="822753" y="572895"/>
                </a:lnTo>
                <a:lnTo>
                  <a:pt x="789657" y="608944"/>
                </a:lnTo>
                <a:lnTo>
                  <a:pt x="755236" y="643785"/>
                </a:lnTo>
                <a:lnTo>
                  <a:pt x="719507" y="677383"/>
                </a:lnTo>
                <a:lnTo>
                  <a:pt x="682490" y="709701"/>
                </a:lnTo>
                <a:lnTo>
                  <a:pt x="644521" y="740197"/>
                </a:lnTo>
                <a:lnTo>
                  <a:pt x="605319" y="769267"/>
                </a:lnTo>
                <a:lnTo>
                  <a:pt x="565015" y="797019"/>
                </a:lnTo>
                <a:lnTo>
                  <a:pt x="523743" y="823560"/>
                </a:lnTo>
                <a:lnTo>
                  <a:pt x="481635" y="848999"/>
                </a:lnTo>
                <a:lnTo>
                  <a:pt x="441173" y="871836"/>
                </a:lnTo>
                <a:lnTo>
                  <a:pt x="400128" y="894042"/>
                </a:lnTo>
                <a:lnTo>
                  <a:pt x="358475" y="915353"/>
                </a:lnTo>
                <a:lnTo>
                  <a:pt x="316188" y="935505"/>
                </a:lnTo>
                <a:lnTo>
                  <a:pt x="273241" y="954236"/>
                </a:lnTo>
                <a:lnTo>
                  <a:pt x="236587" y="968700"/>
                </a:lnTo>
                <a:lnTo>
                  <a:pt x="199470" y="981862"/>
                </a:lnTo>
                <a:lnTo>
                  <a:pt x="161917" y="993614"/>
                </a:lnTo>
                <a:lnTo>
                  <a:pt x="123954" y="1003843"/>
                </a:lnTo>
                <a:lnTo>
                  <a:pt x="82602" y="1011631"/>
                </a:lnTo>
                <a:lnTo>
                  <a:pt x="49901" y="1014161"/>
                </a:lnTo>
                <a:lnTo>
                  <a:pt x="21367" y="1010017"/>
                </a:lnTo>
                <a:lnTo>
                  <a:pt x="0" y="988056"/>
                </a:lnTo>
                <a:lnTo>
                  <a:pt x="2338" y="986908"/>
                </a:lnTo>
                <a:lnTo>
                  <a:pt x="6472" y="984288"/>
                </a:lnTo>
                <a:lnTo>
                  <a:pt x="108859" y="948735"/>
                </a:lnTo>
                <a:lnTo>
                  <a:pt x="152809" y="934138"/>
                </a:lnTo>
                <a:lnTo>
                  <a:pt x="195997" y="917304"/>
                </a:lnTo>
                <a:lnTo>
                  <a:pt x="238515" y="898583"/>
                </a:lnTo>
                <a:lnTo>
                  <a:pt x="280452" y="878322"/>
                </a:lnTo>
                <a:lnTo>
                  <a:pt x="322154" y="856555"/>
                </a:lnTo>
                <a:lnTo>
                  <a:pt x="363192" y="833677"/>
                </a:lnTo>
                <a:lnTo>
                  <a:pt x="403597" y="809887"/>
                </a:lnTo>
                <a:lnTo>
                  <a:pt x="443399" y="785386"/>
                </a:lnTo>
                <a:lnTo>
                  <a:pt x="482943" y="760274"/>
                </a:lnTo>
                <a:lnTo>
                  <a:pt x="521565" y="733961"/>
                </a:lnTo>
                <a:lnTo>
                  <a:pt x="559310" y="706596"/>
                </a:lnTo>
                <a:lnTo>
                  <a:pt x="596221" y="678327"/>
                </a:lnTo>
                <a:lnTo>
                  <a:pt x="632342" y="649303"/>
                </a:lnTo>
                <a:lnTo>
                  <a:pt x="668092" y="619254"/>
                </a:lnTo>
                <a:lnTo>
                  <a:pt x="702959" y="588340"/>
                </a:lnTo>
                <a:lnTo>
                  <a:pt x="736904" y="556522"/>
                </a:lnTo>
                <a:lnTo>
                  <a:pt x="769885" y="523763"/>
                </a:lnTo>
                <a:lnTo>
                  <a:pt x="801862" y="490024"/>
                </a:lnTo>
                <a:lnTo>
                  <a:pt x="848067" y="437550"/>
                </a:lnTo>
                <a:lnTo>
                  <a:pt x="892416" y="383126"/>
                </a:lnTo>
                <a:lnTo>
                  <a:pt x="925576" y="339529"/>
                </a:lnTo>
                <a:lnTo>
                  <a:pt x="957330" y="294837"/>
                </a:lnTo>
                <a:lnTo>
                  <a:pt x="987456" y="249048"/>
                </a:lnTo>
                <a:lnTo>
                  <a:pt x="1015889" y="201918"/>
                </a:lnTo>
                <a:lnTo>
                  <a:pt x="1042462" y="153365"/>
                </a:lnTo>
                <a:lnTo>
                  <a:pt x="1059647" y="118323"/>
                </a:lnTo>
                <a:close/>
              </a:path>
              <a:path w="1134109" h="1014729">
                <a:moveTo>
                  <a:pt x="1076603" y="0"/>
                </a:moveTo>
                <a:lnTo>
                  <a:pt x="1112791" y="24926"/>
                </a:lnTo>
                <a:lnTo>
                  <a:pt x="1124000" y="63154"/>
                </a:lnTo>
                <a:lnTo>
                  <a:pt x="1131669" y="115099"/>
                </a:lnTo>
                <a:lnTo>
                  <a:pt x="1133682" y="199605"/>
                </a:lnTo>
                <a:lnTo>
                  <a:pt x="1131291" y="257531"/>
                </a:lnTo>
                <a:lnTo>
                  <a:pt x="1128473" y="314163"/>
                </a:lnTo>
                <a:lnTo>
                  <a:pt x="1127418" y="367709"/>
                </a:lnTo>
                <a:lnTo>
                  <a:pt x="1127701" y="377019"/>
                </a:lnTo>
                <a:lnTo>
                  <a:pt x="1128146" y="395523"/>
                </a:lnTo>
                <a:lnTo>
                  <a:pt x="1127923" y="419733"/>
                </a:lnTo>
                <a:lnTo>
                  <a:pt x="1123644" y="464637"/>
                </a:lnTo>
                <a:lnTo>
                  <a:pt x="1112568" y="501741"/>
                </a:lnTo>
                <a:lnTo>
                  <a:pt x="1089604" y="507533"/>
                </a:lnTo>
                <a:lnTo>
                  <a:pt x="1075357" y="500574"/>
                </a:lnTo>
                <a:lnTo>
                  <a:pt x="1065239" y="488153"/>
                </a:lnTo>
                <a:lnTo>
                  <a:pt x="1061215" y="472010"/>
                </a:lnTo>
                <a:lnTo>
                  <a:pt x="1059587" y="369193"/>
                </a:lnTo>
                <a:lnTo>
                  <a:pt x="1059707" y="316187"/>
                </a:lnTo>
                <a:lnTo>
                  <a:pt x="1061561" y="260050"/>
                </a:lnTo>
                <a:lnTo>
                  <a:pt x="1062990" y="202621"/>
                </a:lnTo>
                <a:lnTo>
                  <a:pt x="1062102" y="159035"/>
                </a:lnTo>
                <a:lnTo>
                  <a:pt x="1063721" y="154534"/>
                </a:lnTo>
                <a:lnTo>
                  <a:pt x="1078775" y="107660"/>
                </a:lnTo>
                <a:lnTo>
                  <a:pt x="1079966" y="104404"/>
                </a:lnTo>
                <a:lnTo>
                  <a:pt x="1078363" y="100753"/>
                </a:lnTo>
                <a:lnTo>
                  <a:pt x="1071878" y="98528"/>
                </a:lnTo>
                <a:lnTo>
                  <a:pt x="1056377" y="95185"/>
                </a:lnTo>
                <a:lnTo>
                  <a:pt x="1055958" y="92617"/>
                </a:lnTo>
                <a:lnTo>
                  <a:pt x="965693" y="73146"/>
                </a:lnTo>
                <a:lnTo>
                  <a:pt x="970111" y="69554"/>
                </a:lnTo>
                <a:lnTo>
                  <a:pt x="992564" y="50833"/>
                </a:lnTo>
                <a:lnTo>
                  <a:pt x="1014811" y="31681"/>
                </a:lnTo>
                <a:lnTo>
                  <a:pt x="1021977" y="25283"/>
                </a:lnTo>
                <a:lnTo>
                  <a:pt x="1032227" y="16664"/>
                </a:lnTo>
                <a:lnTo>
                  <a:pt x="1043975" y="8252"/>
                </a:lnTo>
                <a:lnTo>
                  <a:pt x="1055635" y="2475"/>
                </a:lnTo>
                <a:lnTo>
                  <a:pt x="1066366" y="41"/>
                </a:lnTo>
                <a:lnTo>
                  <a:pt x="1076603" y="0"/>
                </a:lnTo>
                <a:close/>
              </a:path>
              <a:path w="1134109" h="1014729">
                <a:moveTo>
                  <a:pt x="965693" y="73146"/>
                </a:moveTo>
                <a:lnTo>
                  <a:pt x="1055958" y="92617"/>
                </a:lnTo>
                <a:lnTo>
                  <a:pt x="1018603" y="124149"/>
                </a:lnTo>
                <a:lnTo>
                  <a:pt x="980901" y="154542"/>
                </a:lnTo>
                <a:lnTo>
                  <a:pt x="942365" y="183244"/>
                </a:lnTo>
                <a:lnTo>
                  <a:pt x="902508" y="209706"/>
                </a:lnTo>
                <a:lnTo>
                  <a:pt x="858960" y="234641"/>
                </a:lnTo>
                <a:lnTo>
                  <a:pt x="814088" y="257180"/>
                </a:lnTo>
                <a:lnTo>
                  <a:pt x="768054" y="278112"/>
                </a:lnTo>
                <a:lnTo>
                  <a:pt x="721014" y="298228"/>
                </a:lnTo>
                <a:lnTo>
                  <a:pt x="713860" y="302262"/>
                </a:lnTo>
                <a:lnTo>
                  <a:pt x="705021" y="299529"/>
                </a:lnTo>
                <a:lnTo>
                  <a:pt x="697242" y="285456"/>
                </a:lnTo>
                <a:lnTo>
                  <a:pt x="699795" y="276504"/>
                </a:lnTo>
                <a:lnTo>
                  <a:pt x="706903" y="272666"/>
                </a:lnTo>
                <a:lnTo>
                  <a:pt x="740879" y="248148"/>
                </a:lnTo>
                <a:lnTo>
                  <a:pt x="773757" y="223044"/>
                </a:lnTo>
                <a:lnTo>
                  <a:pt x="838397" y="172326"/>
                </a:lnTo>
                <a:lnTo>
                  <a:pt x="859979" y="155725"/>
                </a:lnTo>
                <a:lnTo>
                  <a:pt x="903311" y="122793"/>
                </a:lnTo>
                <a:lnTo>
                  <a:pt x="924809" y="106058"/>
                </a:lnTo>
                <a:lnTo>
                  <a:pt x="947507" y="87932"/>
                </a:lnTo>
                <a:lnTo>
                  <a:pt x="965693" y="73146"/>
                </a:lnTo>
                <a:close/>
              </a:path>
              <a:path w="1134109" h="1014729">
                <a:moveTo>
                  <a:pt x="1056377" y="95185"/>
                </a:moveTo>
                <a:lnTo>
                  <a:pt x="1071878" y="98528"/>
                </a:lnTo>
                <a:lnTo>
                  <a:pt x="1068222" y="100012"/>
                </a:lnTo>
                <a:lnTo>
                  <a:pt x="1067031" y="103267"/>
                </a:lnTo>
                <a:lnTo>
                  <a:pt x="1059647" y="118323"/>
                </a:lnTo>
                <a:lnTo>
                  <a:pt x="1058065" y="105531"/>
                </a:lnTo>
                <a:lnTo>
                  <a:pt x="1056377" y="95185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97193" y="6514460"/>
            <a:ext cx="1211580" cy="911225"/>
          </a:xfrm>
          <a:custGeom>
            <a:avLst/>
            <a:gdLst/>
            <a:ahLst/>
            <a:cxnLst/>
            <a:rect l="l" t="t" r="r" b="b"/>
            <a:pathLst>
              <a:path w="1211579" h="911225">
                <a:moveTo>
                  <a:pt x="1139493" y="793657"/>
                </a:moveTo>
                <a:lnTo>
                  <a:pt x="1137961" y="752900"/>
                </a:lnTo>
                <a:lnTo>
                  <a:pt x="1119039" y="713037"/>
                </a:lnTo>
                <a:lnTo>
                  <a:pt x="1096615" y="669881"/>
                </a:lnTo>
                <a:lnTo>
                  <a:pt x="1072708" y="627786"/>
                </a:lnTo>
                <a:lnTo>
                  <a:pt x="1047223" y="586696"/>
                </a:lnTo>
                <a:lnTo>
                  <a:pt x="1020311" y="546913"/>
                </a:lnTo>
                <a:lnTo>
                  <a:pt x="991756" y="508201"/>
                </a:lnTo>
                <a:lnTo>
                  <a:pt x="944882" y="451761"/>
                </a:lnTo>
                <a:lnTo>
                  <a:pt x="894586" y="398328"/>
                </a:lnTo>
                <a:lnTo>
                  <a:pt x="859353" y="364383"/>
                </a:lnTo>
                <a:lnTo>
                  <a:pt x="822896" y="331737"/>
                </a:lnTo>
                <a:lnTo>
                  <a:pt x="785237" y="300423"/>
                </a:lnTo>
                <a:lnTo>
                  <a:pt x="746400" y="270474"/>
                </a:lnTo>
                <a:lnTo>
                  <a:pt x="706404" y="241924"/>
                </a:lnTo>
                <a:lnTo>
                  <a:pt x="665640" y="215280"/>
                </a:lnTo>
                <a:lnTo>
                  <a:pt x="623787" y="190176"/>
                </a:lnTo>
                <a:lnTo>
                  <a:pt x="580966" y="166491"/>
                </a:lnTo>
                <a:lnTo>
                  <a:pt x="537300" y="144106"/>
                </a:lnTo>
                <a:lnTo>
                  <a:pt x="492910" y="122900"/>
                </a:lnTo>
                <a:lnTo>
                  <a:pt x="450411" y="104122"/>
                </a:lnTo>
                <a:lnTo>
                  <a:pt x="407395" y="86029"/>
                </a:lnTo>
                <a:lnTo>
                  <a:pt x="363861" y="68886"/>
                </a:lnTo>
                <a:lnTo>
                  <a:pt x="319808" y="52958"/>
                </a:lnTo>
                <a:lnTo>
                  <a:pt x="275237" y="38509"/>
                </a:lnTo>
                <a:lnTo>
                  <a:pt x="237346" y="27693"/>
                </a:lnTo>
                <a:lnTo>
                  <a:pt x="199122" y="18217"/>
                </a:lnTo>
                <a:lnTo>
                  <a:pt x="160601" y="10188"/>
                </a:lnTo>
                <a:lnTo>
                  <a:pt x="121821" y="3713"/>
                </a:lnTo>
                <a:lnTo>
                  <a:pt x="79906" y="0"/>
                </a:lnTo>
                <a:lnTo>
                  <a:pt x="47114" y="674"/>
                </a:lnTo>
                <a:lnTo>
                  <a:pt x="10239" y="12883"/>
                </a:lnTo>
                <a:lnTo>
                  <a:pt x="0" y="31526"/>
                </a:lnTo>
                <a:lnTo>
                  <a:pt x="2439" y="32440"/>
                </a:lnTo>
                <a:lnTo>
                  <a:pt x="6809" y="34645"/>
                </a:lnTo>
                <a:lnTo>
                  <a:pt x="112178" y="60032"/>
                </a:lnTo>
                <a:lnTo>
                  <a:pt x="157343" y="70269"/>
                </a:lnTo>
                <a:lnTo>
                  <a:pt x="201968" y="82806"/>
                </a:lnTo>
                <a:lnTo>
                  <a:pt x="246110" y="97287"/>
                </a:lnTo>
                <a:lnTo>
                  <a:pt x="289825" y="113356"/>
                </a:lnTo>
                <a:lnTo>
                  <a:pt x="333453" y="130948"/>
                </a:lnTo>
                <a:lnTo>
                  <a:pt x="376529" y="149711"/>
                </a:lnTo>
                <a:lnTo>
                  <a:pt x="419063" y="169443"/>
                </a:lnTo>
                <a:lnTo>
                  <a:pt x="461066" y="189941"/>
                </a:lnTo>
                <a:lnTo>
                  <a:pt x="502873" y="211073"/>
                </a:lnTo>
                <a:lnTo>
                  <a:pt x="543880" y="233490"/>
                </a:lnTo>
                <a:lnTo>
                  <a:pt x="584116" y="257039"/>
                </a:lnTo>
                <a:lnTo>
                  <a:pt x="623610" y="281570"/>
                </a:lnTo>
                <a:lnTo>
                  <a:pt x="662392" y="306929"/>
                </a:lnTo>
                <a:lnTo>
                  <a:pt x="700905" y="333344"/>
                </a:lnTo>
                <a:lnTo>
                  <a:pt x="738624" y="360707"/>
                </a:lnTo>
                <a:lnTo>
                  <a:pt x="775512" y="389058"/>
                </a:lnTo>
                <a:lnTo>
                  <a:pt x="811534" y="418441"/>
                </a:lnTo>
                <a:lnTo>
                  <a:pt x="846652" y="448897"/>
                </a:lnTo>
                <a:lnTo>
                  <a:pt x="897759" y="496610"/>
                </a:lnTo>
                <a:lnTo>
                  <a:pt x="947209" y="546445"/>
                </a:lnTo>
                <a:lnTo>
                  <a:pt x="984467" y="586596"/>
                </a:lnTo>
                <a:lnTo>
                  <a:pt x="1020433" y="627975"/>
                </a:lnTo>
                <a:lnTo>
                  <a:pt x="1054884" y="670604"/>
                </a:lnTo>
                <a:lnTo>
                  <a:pt x="1087783" y="714733"/>
                </a:lnTo>
                <a:lnTo>
                  <a:pt x="1118969" y="760460"/>
                </a:lnTo>
                <a:lnTo>
                  <a:pt x="1139493" y="793657"/>
                </a:lnTo>
                <a:close/>
              </a:path>
              <a:path w="1211579" h="911225">
                <a:moveTo>
                  <a:pt x="1167919" y="909760"/>
                </a:moveTo>
                <a:lnTo>
                  <a:pt x="1201501" y="881420"/>
                </a:lnTo>
                <a:lnTo>
                  <a:pt x="1208924" y="842280"/>
                </a:lnTo>
                <a:lnTo>
                  <a:pt x="1211486" y="789834"/>
                </a:lnTo>
                <a:lnTo>
                  <a:pt x="1210623" y="762708"/>
                </a:lnTo>
                <a:lnTo>
                  <a:pt x="1205240" y="705536"/>
                </a:lnTo>
                <a:lnTo>
                  <a:pt x="1197204" y="648120"/>
                </a:lnTo>
                <a:lnTo>
                  <a:pt x="1188871" y="592033"/>
                </a:lnTo>
                <a:lnTo>
                  <a:pt x="1182594" y="538846"/>
                </a:lnTo>
                <a:lnTo>
                  <a:pt x="1178018" y="487021"/>
                </a:lnTo>
                <a:lnTo>
                  <a:pt x="1169375" y="442750"/>
                </a:lnTo>
                <a:lnTo>
                  <a:pt x="1154730" y="406904"/>
                </a:lnTo>
                <a:lnTo>
                  <a:pt x="1147670" y="402020"/>
                </a:lnTo>
                <a:lnTo>
                  <a:pt x="1131310" y="403381"/>
                </a:lnTo>
                <a:lnTo>
                  <a:pt x="1117810" y="411698"/>
                </a:lnTo>
                <a:lnTo>
                  <a:pt x="1108954" y="425048"/>
                </a:lnTo>
                <a:lnTo>
                  <a:pt x="1106525" y="441506"/>
                </a:lnTo>
                <a:lnTo>
                  <a:pt x="1114942" y="543992"/>
                </a:lnTo>
                <a:lnTo>
                  <a:pt x="1120236" y="596732"/>
                </a:lnTo>
                <a:lnTo>
                  <a:pt x="1127562" y="652420"/>
                </a:lnTo>
                <a:lnTo>
                  <a:pt x="1134590" y="709436"/>
                </a:lnTo>
                <a:lnTo>
                  <a:pt x="1137961" y="752900"/>
                </a:lnTo>
                <a:lnTo>
                  <a:pt x="1140013" y="757222"/>
                </a:lnTo>
                <a:lnTo>
                  <a:pt x="1159570" y="802402"/>
                </a:lnTo>
                <a:lnTo>
                  <a:pt x="1161073" y="805526"/>
                </a:lnTo>
                <a:lnTo>
                  <a:pt x="1159834" y="809316"/>
                </a:lnTo>
                <a:lnTo>
                  <a:pt x="1153598" y="812163"/>
                </a:lnTo>
                <a:lnTo>
                  <a:pt x="1138497" y="817004"/>
                </a:lnTo>
                <a:lnTo>
                  <a:pt x="1138331" y="819601"/>
                </a:lnTo>
                <a:lnTo>
                  <a:pt x="1050398" y="847790"/>
                </a:lnTo>
                <a:lnTo>
                  <a:pt x="1055146" y="850934"/>
                </a:lnTo>
                <a:lnTo>
                  <a:pt x="1079319" y="867373"/>
                </a:lnTo>
                <a:lnTo>
                  <a:pt x="1103330" y="884262"/>
                </a:lnTo>
                <a:lnTo>
                  <a:pt x="1111086" y="889930"/>
                </a:lnTo>
                <a:lnTo>
                  <a:pt x="1122128" y="897507"/>
                </a:lnTo>
                <a:lnTo>
                  <a:pt x="1134641" y="904732"/>
                </a:lnTo>
                <a:lnTo>
                  <a:pt x="1146810" y="909344"/>
                </a:lnTo>
                <a:lnTo>
                  <a:pt x="1157727" y="910718"/>
                </a:lnTo>
                <a:lnTo>
                  <a:pt x="1167919" y="909760"/>
                </a:lnTo>
                <a:close/>
              </a:path>
              <a:path w="1211579" h="911225">
                <a:moveTo>
                  <a:pt x="1050398" y="847790"/>
                </a:moveTo>
                <a:lnTo>
                  <a:pt x="1138331" y="819601"/>
                </a:lnTo>
                <a:lnTo>
                  <a:pt x="1098076" y="791865"/>
                </a:lnTo>
                <a:lnTo>
                  <a:pt x="1057587" y="765298"/>
                </a:lnTo>
                <a:lnTo>
                  <a:pt x="1016433" y="740495"/>
                </a:lnTo>
                <a:lnTo>
                  <a:pt x="974183" y="718051"/>
                </a:lnTo>
                <a:lnTo>
                  <a:pt x="928409" y="697487"/>
                </a:lnTo>
                <a:lnTo>
                  <a:pt x="881551" y="679436"/>
                </a:lnTo>
                <a:lnTo>
                  <a:pt x="833693" y="663098"/>
                </a:lnTo>
                <a:lnTo>
                  <a:pt x="784915" y="647671"/>
                </a:lnTo>
                <a:lnTo>
                  <a:pt x="777400" y="644354"/>
                </a:lnTo>
                <a:lnTo>
                  <a:pt x="768870" y="647937"/>
                </a:lnTo>
                <a:lnTo>
                  <a:pt x="762502" y="662702"/>
                </a:lnTo>
                <a:lnTo>
                  <a:pt x="765917" y="671362"/>
                </a:lnTo>
                <a:lnTo>
                  <a:pt x="773366" y="674488"/>
                </a:lnTo>
                <a:lnTo>
                  <a:pt x="809573" y="695572"/>
                </a:lnTo>
                <a:lnTo>
                  <a:pt x="844745" y="717346"/>
                </a:lnTo>
                <a:lnTo>
                  <a:pt x="914027" y="761512"/>
                </a:lnTo>
                <a:lnTo>
                  <a:pt x="937127" y="775926"/>
                </a:lnTo>
                <a:lnTo>
                  <a:pt x="983467" y="804471"/>
                </a:lnTo>
                <a:lnTo>
                  <a:pt x="1006497" y="819027"/>
                </a:lnTo>
                <a:lnTo>
                  <a:pt x="1030856" y="834850"/>
                </a:lnTo>
                <a:lnTo>
                  <a:pt x="1050398" y="847790"/>
                </a:lnTo>
                <a:close/>
              </a:path>
              <a:path w="1211579" h="911225">
                <a:moveTo>
                  <a:pt x="1138497" y="817004"/>
                </a:moveTo>
                <a:lnTo>
                  <a:pt x="1153598" y="812163"/>
                </a:lnTo>
                <a:lnTo>
                  <a:pt x="1149814" y="811044"/>
                </a:lnTo>
                <a:lnTo>
                  <a:pt x="1148312" y="807920"/>
                </a:lnTo>
                <a:lnTo>
                  <a:pt x="1139493" y="793657"/>
                </a:lnTo>
                <a:lnTo>
                  <a:pt x="1139167" y="806542"/>
                </a:lnTo>
                <a:lnTo>
                  <a:pt x="1138497" y="817004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1680" y="368331"/>
            <a:ext cx="5289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25" dirty="0"/>
              <a:t>БЮДЖЕТ</a:t>
            </a:r>
            <a:r>
              <a:rPr spc="-220" dirty="0"/>
              <a:t> </a:t>
            </a:r>
            <a:r>
              <a:rPr spc="229" dirty="0"/>
              <a:t>ПРОЄКТУ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6104345" y="0"/>
            <a:ext cx="2183765" cy="10287000"/>
            <a:chOff x="16104345" y="0"/>
            <a:chExt cx="2183765" cy="10287000"/>
          </a:xfrm>
        </p:grpSpPr>
        <p:sp>
          <p:nvSpPr>
            <p:cNvPr id="4" name="object 4"/>
            <p:cNvSpPr/>
            <p:nvPr/>
          </p:nvSpPr>
          <p:spPr>
            <a:xfrm>
              <a:off x="16337991" y="11"/>
              <a:ext cx="1566545" cy="10287000"/>
            </a:xfrm>
            <a:custGeom>
              <a:avLst/>
              <a:gdLst/>
              <a:ahLst/>
              <a:cxnLst/>
              <a:rect l="l" t="t" r="r" b="b"/>
              <a:pathLst>
                <a:path w="1566544" h="10287000">
                  <a:moveTo>
                    <a:pt x="315912" y="2032685"/>
                  </a:moveTo>
                  <a:lnTo>
                    <a:pt x="0" y="2109990"/>
                  </a:lnTo>
                  <a:lnTo>
                    <a:pt x="0" y="8501367"/>
                  </a:lnTo>
                  <a:lnTo>
                    <a:pt x="315912" y="8371535"/>
                  </a:lnTo>
                  <a:lnTo>
                    <a:pt x="315912" y="2032685"/>
                  </a:lnTo>
                  <a:close/>
                </a:path>
                <a:path w="1566544" h="10287000">
                  <a:moveTo>
                    <a:pt x="1566443" y="0"/>
                  </a:moveTo>
                  <a:lnTo>
                    <a:pt x="487121" y="0"/>
                  </a:lnTo>
                  <a:lnTo>
                    <a:pt x="487121" y="10159975"/>
                  </a:lnTo>
                  <a:lnTo>
                    <a:pt x="926592" y="10286987"/>
                  </a:lnTo>
                  <a:lnTo>
                    <a:pt x="1566443" y="10286987"/>
                  </a:lnTo>
                  <a:lnTo>
                    <a:pt x="1566443" y="0"/>
                  </a:lnTo>
                  <a:close/>
                </a:path>
              </a:pathLst>
            </a:custGeom>
            <a:solidFill>
              <a:srgbClr val="008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04337" y="7627467"/>
              <a:ext cx="2183765" cy="2660015"/>
            </a:xfrm>
            <a:custGeom>
              <a:avLst/>
              <a:gdLst/>
              <a:ahLst/>
              <a:cxnLst/>
              <a:rect l="l" t="t" r="r" b="b"/>
              <a:pathLst>
                <a:path w="2183765" h="2660015">
                  <a:moveTo>
                    <a:pt x="1949005" y="1387551"/>
                  </a:moveTo>
                  <a:lnTo>
                    <a:pt x="1881365" y="1367485"/>
                  </a:lnTo>
                  <a:lnTo>
                    <a:pt x="1881365" y="2659532"/>
                  </a:lnTo>
                  <a:lnTo>
                    <a:pt x="1949005" y="2659532"/>
                  </a:lnTo>
                  <a:lnTo>
                    <a:pt x="1949005" y="1387551"/>
                  </a:lnTo>
                  <a:close/>
                </a:path>
                <a:path w="2183765" h="2660015">
                  <a:moveTo>
                    <a:pt x="2183650" y="507593"/>
                  </a:moveTo>
                  <a:lnTo>
                    <a:pt x="0" y="0"/>
                  </a:lnTo>
                  <a:lnTo>
                    <a:pt x="0" y="866482"/>
                  </a:lnTo>
                  <a:lnTo>
                    <a:pt x="2183650" y="1374305"/>
                  </a:lnTo>
                  <a:lnTo>
                    <a:pt x="2183650" y="507593"/>
                  </a:lnTo>
                  <a:close/>
                </a:path>
              </a:pathLst>
            </a:custGeom>
            <a:solidFill>
              <a:srgbClr val="E8C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16337998" y="1461569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058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37998" y="890198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306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337998" y="0"/>
            <a:ext cx="316230" cy="753745"/>
          </a:xfrm>
          <a:custGeom>
            <a:avLst/>
            <a:gdLst/>
            <a:ahLst/>
            <a:cxnLst/>
            <a:rect l="l" t="t" r="r" b="b"/>
            <a:pathLst>
              <a:path w="316230" h="753745">
                <a:moveTo>
                  <a:pt x="0" y="753673"/>
                </a:moveTo>
                <a:lnTo>
                  <a:pt x="0" y="0"/>
                </a:lnTo>
                <a:lnTo>
                  <a:pt x="315913" y="0"/>
                </a:lnTo>
                <a:lnTo>
                  <a:pt x="315913" y="676367"/>
                </a:lnTo>
                <a:lnTo>
                  <a:pt x="0" y="753673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145452" y="2150627"/>
            <a:ext cx="1622425" cy="186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b="1" spc="10" dirty="0">
                <a:latin typeface="Arial"/>
                <a:cs typeface="Arial"/>
              </a:rPr>
              <a:t>Сума,</a:t>
            </a:r>
            <a:r>
              <a:rPr sz="2450" b="1" spc="-165" dirty="0">
                <a:latin typeface="Arial"/>
                <a:cs typeface="Arial"/>
              </a:rPr>
              <a:t> </a:t>
            </a:r>
            <a:r>
              <a:rPr sz="2450" b="1" spc="55" dirty="0">
                <a:latin typeface="Arial"/>
                <a:cs typeface="Arial"/>
              </a:rPr>
              <a:t>грн.</a:t>
            </a:r>
            <a:endParaRPr sz="2450">
              <a:latin typeface="Arial"/>
              <a:cs typeface="Arial"/>
            </a:endParaRPr>
          </a:p>
          <a:p>
            <a:pPr marL="73660">
              <a:lnSpc>
                <a:spcPct val="100000"/>
              </a:lnSpc>
              <a:spcBef>
                <a:spcPts val="2835"/>
              </a:spcBef>
            </a:pPr>
            <a:r>
              <a:rPr sz="2450" spc="35" dirty="0">
                <a:latin typeface="Microsoft Sans Serif"/>
                <a:cs typeface="Microsoft Sans Serif"/>
              </a:rPr>
              <a:t>2</a:t>
            </a:r>
            <a:r>
              <a:rPr sz="2450" spc="-35" dirty="0">
                <a:latin typeface="Microsoft Sans Serif"/>
                <a:cs typeface="Microsoft Sans Serif"/>
              </a:rPr>
              <a:t> </a:t>
            </a:r>
            <a:r>
              <a:rPr sz="2450" spc="-40" dirty="0">
                <a:latin typeface="Microsoft Sans Serif"/>
                <a:cs typeface="Microsoft Sans Serif"/>
              </a:rPr>
              <a:t>061</a:t>
            </a:r>
            <a:r>
              <a:rPr sz="2450" spc="-35" dirty="0">
                <a:latin typeface="Microsoft Sans Serif"/>
                <a:cs typeface="Microsoft Sans Serif"/>
              </a:rPr>
              <a:t> </a:t>
            </a:r>
            <a:r>
              <a:rPr sz="2450" spc="275" dirty="0">
                <a:latin typeface="Microsoft Sans Serif"/>
                <a:cs typeface="Microsoft Sans Serif"/>
              </a:rPr>
              <a:t>600</a:t>
            </a:r>
            <a:endParaRPr sz="2450">
              <a:latin typeface="Microsoft Sans Serif"/>
              <a:cs typeface="Microsoft Sans Serif"/>
            </a:endParaRPr>
          </a:p>
          <a:p>
            <a:pPr marL="193675">
              <a:lnSpc>
                <a:spcPct val="100000"/>
              </a:lnSpc>
              <a:spcBef>
                <a:spcPts val="2835"/>
              </a:spcBef>
            </a:pPr>
            <a:r>
              <a:rPr sz="2450" spc="-40" dirty="0">
                <a:latin typeface="Microsoft Sans Serif"/>
                <a:cs typeface="Microsoft Sans Serif"/>
              </a:rPr>
              <a:t>106</a:t>
            </a:r>
            <a:r>
              <a:rPr sz="2450" spc="-50" dirty="0">
                <a:latin typeface="Microsoft Sans Serif"/>
                <a:cs typeface="Microsoft Sans Serif"/>
              </a:rPr>
              <a:t> </a:t>
            </a:r>
            <a:r>
              <a:rPr sz="2450" spc="330" dirty="0">
                <a:latin typeface="Microsoft Sans Serif"/>
                <a:cs typeface="Microsoft Sans Serif"/>
              </a:rPr>
              <a:t>000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859822" y="2150627"/>
            <a:ext cx="1791970" cy="1865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50" b="1" spc="10" dirty="0">
                <a:latin typeface="Arial"/>
                <a:cs typeface="Arial"/>
              </a:rPr>
              <a:t>Сума,</a:t>
            </a:r>
            <a:r>
              <a:rPr sz="2450" b="1" spc="-165" dirty="0">
                <a:latin typeface="Arial"/>
                <a:cs typeface="Arial"/>
              </a:rPr>
              <a:t> </a:t>
            </a:r>
            <a:r>
              <a:rPr sz="2450" b="1" dirty="0">
                <a:latin typeface="Arial"/>
                <a:cs typeface="Arial"/>
              </a:rPr>
              <a:t>Євро</a:t>
            </a:r>
            <a:endParaRPr sz="2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35"/>
              </a:spcBef>
            </a:pPr>
            <a:r>
              <a:rPr sz="2450" spc="125" dirty="0">
                <a:latin typeface="Microsoft Sans Serif"/>
                <a:cs typeface="Microsoft Sans Serif"/>
              </a:rPr>
              <a:t>45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spc="275" dirty="0">
                <a:latin typeface="Microsoft Sans Serif"/>
                <a:cs typeface="Microsoft Sans Serif"/>
              </a:rPr>
              <a:t>600</a:t>
            </a:r>
            <a:endParaRPr sz="24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835"/>
              </a:spcBef>
            </a:pPr>
            <a:r>
              <a:rPr sz="2450" spc="35" dirty="0">
                <a:latin typeface="Microsoft Sans Serif"/>
                <a:cs typeface="Microsoft Sans Serif"/>
              </a:rPr>
              <a:t>2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spc="110" dirty="0">
                <a:latin typeface="Microsoft Sans Serif"/>
                <a:cs typeface="Microsoft Sans Serif"/>
              </a:rPr>
              <a:t>355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96190" y="4569977"/>
            <a:ext cx="172085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145" dirty="0">
                <a:latin typeface="Microsoft Sans Serif"/>
                <a:cs typeface="Microsoft Sans Serif"/>
              </a:rPr>
              <a:t>46</a:t>
            </a:r>
            <a:r>
              <a:rPr sz="2450" spc="-40" dirty="0">
                <a:latin typeface="Microsoft Sans Serif"/>
                <a:cs typeface="Microsoft Sans Serif"/>
              </a:rPr>
              <a:t> </a:t>
            </a:r>
            <a:r>
              <a:rPr sz="2450" spc="140" dirty="0">
                <a:latin typeface="Microsoft Sans Serif"/>
                <a:cs typeface="Microsoft Sans Serif"/>
              </a:rPr>
              <a:t>886</a:t>
            </a:r>
            <a:r>
              <a:rPr sz="2450" spc="-35" dirty="0">
                <a:latin typeface="Microsoft Sans Serif"/>
                <a:cs typeface="Microsoft Sans Serif"/>
              </a:rPr>
              <a:t> </a:t>
            </a:r>
            <a:r>
              <a:rPr sz="2450" spc="130" dirty="0">
                <a:latin typeface="Microsoft Sans Serif"/>
                <a:cs typeface="Microsoft Sans Serif"/>
              </a:rPr>
              <a:t>750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121462" y="4569977"/>
            <a:ext cx="126873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625" dirty="0">
                <a:latin typeface="Microsoft Sans Serif"/>
                <a:cs typeface="Microsoft Sans Serif"/>
              </a:rPr>
              <a:t>1</a:t>
            </a:r>
            <a:r>
              <a:rPr sz="2450" spc="-5" dirty="0">
                <a:latin typeface="Microsoft Sans Serif"/>
                <a:cs typeface="Microsoft Sans Serif"/>
              </a:rPr>
              <a:t> </a:t>
            </a:r>
            <a:r>
              <a:rPr sz="2450" spc="325" dirty="0">
                <a:latin typeface="Microsoft Sans Serif"/>
                <a:cs typeface="Microsoft Sans Serif"/>
              </a:rPr>
              <a:t>0</a:t>
            </a:r>
            <a:r>
              <a:rPr sz="2450" spc="-630" dirty="0">
                <a:latin typeface="Microsoft Sans Serif"/>
                <a:cs typeface="Microsoft Sans Serif"/>
              </a:rPr>
              <a:t>1</a:t>
            </a:r>
            <a:r>
              <a:rPr sz="2450" spc="-60" dirty="0">
                <a:latin typeface="Microsoft Sans Serif"/>
                <a:cs typeface="Microsoft Sans Serif"/>
              </a:rPr>
              <a:t>7</a:t>
            </a:r>
            <a:r>
              <a:rPr sz="2450" spc="-5" dirty="0">
                <a:latin typeface="Microsoft Sans Serif"/>
                <a:cs typeface="Microsoft Sans Serif"/>
              </a:rPr>
              <a:t> </a:t>
            </a:r>
            <a:r>
              <a:rPr sz="2450" spc="30" dirty="0">
                <a:latin typeface="Microsoft Sans Serif"/>
                <a:cs typeface="Microsoft Sans Serif"/>
              </a:rPr>
              <a:t>2</a:t>
            </a:r>
            <a:r>
              <a:rPr sz="2450" spc="-65" dirty="0">
                <a:latin typeface="Microsoft Sans Serif"/>
                <a:cs typeface="Microsoft Sans Serif"/>
              </a:rPr>
              <a:t>7</a:t>
            </a:r>
            <a:r>
              <a:rPr sz="2450" spc="-60" dirty="0">
                <a:latin typeface="Microsoft Sans Serif"/>
                <a:cs typeface="Microsoft Sans Serif"/>
              </a:rPr>
              <a:t>7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588" y="2150627"/>
            <a:ext cx="9193530" cy="37611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450" b="1" spc="30" dirty="0">
                <a:latin typeface="Arial"/>
                <a:cs typeface="Arial"/>
              </a:rPr>
              <a:t>Роздıл</a:t>
            </a:r>
            <a:r>
              <a:rPr sz="2450" b="1" spc="-114" dirty="0">
                <a:latin typeface="Arial"/>
                <a:cs typeface="Arial"/>
              </a:rPr>
              <a:t> </a:t>
            </a:r>
            <a:r>
              <a:rPr sz="2450" b="1" spc="120" dirty="0">
                <a:latin typeface="Arial"/>
                <a:cs typeface="Arial"/>
              </a:rPr>
              <a:t>витрат</a:t>
            </a:r>
            <a:r>
              <a:rPr sz="2450" b="1" spc="-110" dirty="0">
                <a:latin typeface="Arial"/>
                <a:cs typeface="Arial"/>
              </a:rPr>
              <a:t> </a:t>
            </a:r>
            <a:r>
              <a:rPr sz="2450" b="1" spc="100" dirty="0">
                <a:latin typeface="Arial"/>
                <a:cs typeface="Arial"/>
              </a:rPr>
              <a:t>проекту</a:t>
            </a:r>
            <a:endParaRPr sz="24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35"/>
              </a:spcBef>
            </a:pPr>
            <a:r>
              <a:rPr sz="2450" spc="5" dirty="0">
                <a:latin typeface="Lucida Sans Unicode"/>
                <a:cs typeface="Lucida Sans Unicode"/>
              </a:rPr>
              <a:t>Л</a:t>
            </a:r>
            <a:r>
              <a:rPr sz="2450" spc="45" dirty="0">
                <a:latin typeface="Lucida Sans Unicode"/>
                <a:cs typeface="Lucida Sans Unicode"/>
              </a:rPr>
              <a:t>ю</a:t>
            </a:r>
            <a:r>
              <a:rPr sz="2450" spc="-229" dirty="0">
                <a:latin typeface="Lucida Sans Unicode"/>
                <a:cs typeface="Lucida Sans Unicode"/>
              </a:rPr>
              <a:t>д</a:t>
            </a:r>
            <a:r>
              <a:rPr sz="2450" spc="-85" dirty="0">
                <a:latin typeface="Lucida Sans Unicode"/>
                <a:cs typeface="Lucida Sans Unicode"/>
              </a:rPr>
              <a:t>с</a:t>
            </a:r>
            <a:r>
              <a:rPr sz="2450" spc="204" dirty="0">
                <a:latin typeface="Lucida Sans Unicode"/>
                <a:cs typeface="Lucida Sans Unicode"/>
              </a:rPr>
              <a:t>ь</a:t>
            </a:r>
            <a:r>
              <a:rPr sz="2450" spc="-30" dirty="0">
                <a:latin typeface="Lucida Sans Unicode"/>
                <a:cs typeface="Lucida Sans Unicode"/>
              </a:rPr>
              <a:t>к</a:t>
            </a:r>
            <a:r>
              <a:rPr sz="2450" spc="-80" dirty="0">
                <a:latin typeface="Lucida Sans Unicode"/>
                <a:cs typeface="Lucida Sans Unicode"/>
              </a:rPr>
              <a:t>ı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45" dirty="0">
                <a:latin typeface="Lucida Sans Unicode"/>
                <a:cs typeface="Lucida Sans Unicode"/>
              </a:rPr>
              <a:t>р</a:t>
            </a:r>
            <a:r>
              <a:rPr sz="2450" spc="10" dirty="0">
                <a:latin typeface="Lucida Sans Unicode"/>
                <a:cs typeface="Lucida Sans Unicode"/>
              </a:rPr>
              <a:t>е</a:t>
            </a:r>
            <a:r>
              <a:rPr sz="2450" spc="-85" dirty="0">
                <a:latin typeface="Lucida Sans Unicode"/>
                <a:cs typeface="Lucida Sans Unicode"/>
              </a:rPr>
              <a:t>с</a:t>
            </a:r>
            <a:r>
              <a:rPr sz="2450" spc="-45" dirty="0">
                <a:latin typeface="Lucida Sans Unicode"/>
                <a:cs typeface="Lucida Sans Unicode"/>
              </a:rPr>
              <a:t>ур</a:t>
            </a:r>
            <a:r>
              <a:rPr sz="2450" spc="-85" dirty="0">
                <a:latin typeface="Lucida Sans Unicode"/>
                <a:cs typeface="Lucida Sans Unicode"/>
              </a:rPr>
              <a:t>с</a:t>
            </a:r>
            <a:r>
              <a:rPr sz="2450" spc="35" dirty="0">
                <a:latin typeface="Lucida Sans Unicode"/>
                <a:cs typeface="Lucida Sans Unicode"/>
              </a:rPr>
              <a:t>и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65" dirty="0">
                <a:latin typeface="Microsoft Sans Serif"/>
                <a:cs typeface="Microsoft Sans Serif"/>
              </a:rPr>
              <a:t>[</a:t>
            </a:r>
            <a:r>
              <a:rPr sz="2450" spc="40" dirty="0">
                <a:latin typeface="Lucida Sans Unicode"/>
                <a:cs typeface="Lucida Sans Unicode"/>
              </a:rPr>
              <a:t>м</a:t>
            </a:r>
            <a:r>
              <a:rPr sz="2450" spc="10" dirty="0">
                <a:latin typeface="Lucida Sans Unicode"/>
                <a:cs typeface="Lucida Sans Unicode"/>
              </a:rPr>
              <a:t>е</a:t>
            </a:r>
            <a:r>
              <a:rPr sz="2450" spc="20" dirty="0">
                <a:latin typeface="Lucida Sans Unicode"/>
                <a:cs typeface="Lucida Sans Unicode"/>
              </a:rPr>
              <a:t>н</a:t>
            </a:r>
            <a:r>
              <a:rPr sz="2450" spc="10" dirty="0">
                <a:latin typeface="Lucida Sans Unicode"/>
                <a:cs typeface="Lucida Sans Unicode"/>
              </a:rPr>
              <a:t>е</a:t>
            </a:r>
            <a:r>
              <a:rPr sz="2450" spc="-229" dirty="0">
                <a:latin typeface="Lucida Sans Unicode"/>
                <a:cs typeface="Lucida Sans Unicode"/>
              </a:rPr>
              <a:t>д</a:t>
            </a:r>
            <a:r>
              <a:rPr sz="2450" spc="45" dirty="0">
                <a:latin typeface="Lucida Sans Unicode"/>
                <a:cs typeface="Lucida Sans Unicode"/>
              </a:rPr>
              <a:t>ж</a:t>
            </a:r>
            <a:r>
              <a:rPr sz="2450" spc="40" dirty="0">
                <a:latin typeface="Lucida Sans Unicode"/>
                <a:cs typeface="Lucida Sans Unicode"/>
              </a:rPr>
              <a:t>м</a:t>
            </a:r>
            <a:r>
              <a:rPr sz="2450" spc="10" dirty="0">
                <a:latin typeface="Lucida Sans Unicode"/>
                <a:cs typeface="Lucida Sans Unicode"/>
              </a:rPr>
              <a:t>е</a:t>
            </a:r>
            <a:r>
              <a:rPr sz="2450" spc="20" dirty="0">
                <a:latin typeface="Lucida Sans Unicode"/>
                <a:cs typeface="Lucida Sans Unicode"/>
              </a:rPr>
              <a:t>н</a:t>
            </a:r>
            <a:r>
              <a:rPr sz="2450" spc="-45" dirty="0">
                <a:latin typeface="Lucida Sans Unicode"/>
                <a:cs typeface="Lucida Sans Unicode"/>
              </a:rPr>
              <a:t>т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80" dirty="0">
                <a:latin typeface="Lucida Sans Unicode"/>
                <a:cs typeface="Lucida Sans Unicode"/>
              </a:rPr>
              <a:t>ı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е</a:t>
            </a:r>
            <a:r>
              <a:rPr sz="2450" spc="-30" dirty="0">
                <a:latin typeface="Lucida Sans Unicode"/>
                <a:cs typeface="Lucida Sans Unicode"/>
              </a:rPr>
              <a:t>к</a:t>
            </a:r>
            <a:r>
              <a:rPr sz="2450" spc="-85" dirty="0">
                <a:latin typeface="Lucida Sans Unicode"/>
                <a:cs typeface="Lucida Sans Unicode"/>
              </a:rPr>
              <a:t>с</a:t>
            </a:r>
            <a:r>
              <a:rPr sz="2450" spc="-15" dirty="0">
                <a:latin typeface="Lucida Sans Unicode"/>
                <a:cs typeface="Lucida Sans Unicode"/>
              </a:rPr>
              <a:t>п</a:t>
            </a:r>
            <a:r>
              <a:rPr sz="2450" spc="10" dirty="0">
                <a:latin typeface="Lucida Sans Unicode"/>
                <a:cs typeface="Lucida Sans Unicode"/>
              </a:rPr>
              <a:t>е</a:t>
            </a:r>
            <a:r>
              <a:rPr sz="2450" spc="-45" dirty="0">
                <a:latin typeface="Lucida Sans Unicode"/>
                <a:cs typeface="Lucida Sans Unicode"/>
              </a:rPr>
              <a:t>р</a:t>
            </a:r>
            <a:r>
              <a:rPr sz="2450" spc="-50" dirty="0">
                <a:latin typeface="Lucida Sans Unicode"/>
                <a:cs typeface="Lucida Sans Unicode"/>
              </a:rPr>
              <a:t>т</a:t>
            </a:r>
            <a:r>
              <a:rPr sz="2450" spc="30" dirty="0">
                <a:latin typeface="Lucida Sans Unicode"/>
                <a:cs typeface="Lucida Sans Unicode"/>
              </a:rPr>
              <a:t>и</a:t>
            </a:r>
            <a:r>
              <a:rPr sz="2450" spc="70" dirty="0">
                <a:latin typeface="Microsoft Sans Serif"/>
                <a:cs typeface="Microsoft Sans Serif"/>
              </a:rPr>
              <a:t>]</a:t>
            </a:r>
            <a:endParaRPr sz="24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835"/>
              </a:spcBef>
            </a:pPr>
            <a:r>
              <a:rPr sz="2450" spc="-50" dirty="0">
                <a:latin typeface="Lucida Sans Unicode"/>
                <a:cs typeface="Lucida Sans Unicode"/>
              </a:rPr>
              <a:t>Поїздки</a:t>
            </a:r>
            <a:r>
              <a:rPr sz="2450" spc="-120" dirty="0">
                <a:latin typeface="Lucida Sans Unicode"/>
                <a:cs typeface="Lucida Sans Unicode"/>
              </a:rPr>
              <a:t> </a:t>
            </a:r>
            <a:r>
              <a:rPr sz="2450" spc="-80" dirty="0">
                <a:latin typeface="Lucida Sans Unicode"/>
                <a:cs typeface="Lucida Sans Unicode"/>
              </a:rPr>
              <a:t>ı</a:t>
            </a:r>
            <a:r>
              <a:rPr sz="2450" spc="-114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утримання</a:t>
            </a:r>
            <a:r>
              <a:rPr sz="2450" spc="-114" dirty="0">
                <a:latin typeface="Lucida Sans Unicode"/>
                <a:cs typeface="Lucida Sans Unicode"/>
              </a:rPr>
              <a:t> </a:t>
            </a:r>
            <a:r>
              <a:rPr sz="2450" spc="-45" dirty="0">
                <a:latin typeface="Microsoft Sans Serif"/>
                <a:cs typeface="Microsoft Sans Serif"/>
              </a:rPr>
              <a:t>[</a:t>
            </a:r>
            <a:r>
              <a:rPr sz="2450" spc="-45" dirty="0">
                <a:latin typeface="Lucida Sans Unicode"/>
                <a:cs typeface="Lucida Sans Unicode"/>
              </a:rPr>
              <a:t>транспорт</a:t>
            </a:r>
            <a:r>
              <a:rPr sz="2450" spc="-45" dirty="0">
                <a:latin typeface="Microsoft Sans Serif"/>
                <a:cs typeface="Microsoft Sans Serif"/>
              </a:rPr>
              <a:t>,</a:t>
            </a:r>
            <a:r>
              <a:rPr sz="2450" spc="10" dirty="0">
                <a:latin typeface="Microsoft Sans Serif"/>
                <a:cs typeface="Microsoft Sans Serif"/>
              </a:rPr>
              <a:t> </a:t>
            </a:r>
            <a:r>
              <a:rPr sz="2450" spc="-75" dirty="0">
                <a:latin typeface="Lucida Sans Unicode"/>
                <a:cs typeface="Lucida Sans Unicode"/>
              </a:rPr>
              <a:t>добовı</a:t>
            </a:r>
            <a:r>
              <a:rPr sz="2450" spc="-75" dirty="0">
                <a:latin typeface="Microsoft Sans Serif"/>
                <a:cs typeface="Microsoft Sans Serif"/>
              </a:rPr>
              <a:t>,</a:t>
            </a:r>
            <a:r>
              <a:rPr sz="2450" spc="5" dirty="0">
                <a:latin typeface="Microsoft Sans Serif"/>
                <a:cs typeface="Microsoft Sans Serif"/>
              </a:rPr>
              <a:t> </a:t>
            </a:r>
            <a:r>
              <a:rPr sz="2450" spc="5" dirty="0">
                <a:latin typeface="Lucida Sans Unicode"/>
                <a:cs typeface="Lucida Sans Unicode"/>
              </a:rPr>
              <a:t>витрати</a:t>
            </a:r>
            <a:r>
              <a:rPr sz="2450" spc="-114" dirty="0">
                <a:latin typeface="Lucida Sans Unicode"/>
                <a:cs typeface="Lucida Sans Unicode"/>
              </a:rPr>
              <a:t> </a:t>
            </a:r>
            <a:r>
              <a:rPr sz="2450" spc="30" dirty="0">
                <a:latin typeface="Lucida Sans Unicode"/>
                <a:cs typeface="Lucida Sans Unicode"/>
              </a:rPr>
              <a:t>стажувань</a:t>
            </a:r>
            <a:r>
              <a:rPr sz="2450" spc="30" dirty="0">
                <a:latin typeface="Microsoft Sans Serif"/>
                <a:cs typeface="Microsoft Sans Serif"/>
              </a:rPr>
              <a:t>]</a:t>
            </a:r>
            <a:endParaRPr sz="2450">
              <a:latin typeface="Microsoft Sans Serif"/>
              <a:cs typeface="Microsoft Sans Serif"/>
            </a:endParaRPr>
          </a:p>
          <a:p>
            <a:pPr marL="365125" marR="357505" algn="ctr">
              <a:lnSpc>
                <a:spcPct val="114799"/>
              </a:lnSpc>
              <a:spcBef>
                <a:spcPts val="2400"/>
              </a:spcBef>
            </a:pPr>
            <a:r>
              <a:rPr sz="2450" spc="10" dirty="0">
                <a:latin typeface="Lucida Sans Unicode"/>
                <a:cs typeface="Lucida Sans Unicode"/>
              </a:rPr>
              <a:t>Вартıсть </a:t>
            </a:r>
            <a:r>
              <a:rPr sz="2450" spc="-10" dirty="0">
                <a:latin typeface="Lucida Sans Unicode"/>
                <a:cs typeface="Lucida Sans Unicode"/>
              </a:rPr>
              <a:t>обладнання </a:t>
            </a:r>
            <a:r>
              <a:rPr sz="2450" spc="-35" dirty="0">
                <a:latin typeface="Microsoft Sans Serif"/>
                <a:cs typeface="Microsoft Sans Serif"/>
              </a:rPr>
              <a:t>[</a:t>
            </a:r>
            <a:r>
              <a:rPr sz="2450" spc="-35" dirty="0">
                <a:latin typeface="Lucida Sans Unicode"/>
                <a:cs typeface="Lucida Sans Unicode"/>
              </a:rPr>
              <a:t>усı </a:t>
            </a:r>
            <a:r>
              <a:rPr sz="2450" spc="-10" dirty="0">
                <a:latin typeface="Lucida Sans Unicode"/>
                <a:cs typeface="Lucida Sans Unicode"/>
              </a:rPr>
              <a:t>види придбання </a:t>
            </a:r>
            <a:r>
              <a:rPr sz="2450" spc="5" dirty="0">
                <a:latin typeface="Lucida Sans Unicode"/>
                <a:cs typeface="Lucida Sans Unicode"/>
              </a:rPr>
              <a:t>товарıв </a:t>
            </a:r>
            <a:r>
              <a:rPr sz="2450" spc="10" dirty="0">
                <a:latin typeface="Lucida Sans Unicode"/>
                <a:cs typeface="Lucida Sans Unicode"/>
              </a:rPr>
              <a:t> </a:t>
            </a:r>
            <a:r>
              <a:rPr sz="2450" spc="-45" dirty="0">
                <a:latin typeface="Lucida Sans Unicode"/>
                <a:cs typeface="Lucida Sans Unicode"/>
              </a:rPr>
              <a:t>довгострокового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вжитку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65" dirty="0">
                <a:latin typeface="Lucida Sans Unicode"/>
                <a:cs typeface="Lucida Sans Unicode"/>
              </a:rPr>
              <a:t>вıд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15" dirty="0">
                <a:latin typeface="Lucida Sans Unicode"/>
                <a:cs typeface="Lucida Sans Unicode"/>
              </a:rPr>
              <a:t>зовнıшнıх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25" dirty="0">
                <a:latin typeface="Lucida Sans Unicode"/>
                <a:cs typeface="Lucida Sans Unicode"/>
              </a:rPr>
              <a:t>постачальникıв</a:t>
            </a:r>
            <a:r>
              <a:rPr sz="2450" spc="25" dirty="0">
                <a:latin typeface="Microsoft Sans Serif"/>
                <a:cs typeface="Microsoft Sans Serif"/>
              </a:rPr>
              <a:t>]</a:t>
            </a:r>
            <a:endParaRPr sz="24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  <a:spcBef>
                <a:spcPts val="2835"/>
              </a:spcBef>
            </a:pPr>
            <a:r>
              <a:rPr sz="2450" spc="25" dirty="0">
                <a:latin typeface="Lucida Sans Unicode"/>
                <a:cs typeface="Lucida Sans Unicode"/>
              </a:rPr>
              <a:t>Зовнıшнı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45" dirty="0">
                <a:latin typeface="Lucida Sans Unicode"/>
                <a:cs typeface="Lucida Sans Unicode"/>
              </a:rPr>
              <a:t>послуги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35" dirty="0">
                <a:latin typeface="Microsoft Sans Serif"/>
                <a:cs typeface="Microsoft Sans Serif"/>
              </a:rPr>
              <a:t>[</a:t>
            </a:r>
            <a:r>
              <a:rPr sz="2450" spc="-35" dirty="0">
                <a:latin typeface="Lucida Sans Unicode"/>
                <a:cs typeface="Lucida Sans Unicode"/>
              </a:rPr>
              <a:t>усı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10" dirty="0">
                <a:latin typeface="Lucida Sans Unicode"/>
                <a:cs typeface="Lucida Sans Unicode"/>
              </a:rPr>
              <a:t>види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10" dirty="0">
                <a:latin typeface="Lucida Sans Unicode"/>
                <a:cs typeface="Lucida Sans Unicode"/>
              </a:rPr>
              <a:t>придбання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60" dirty="0">
                <a:latin typeface="Lucida Sans Unicode"/>
                <a:cs typeface="Lucida Sans Unicode"/>
              </a:rPr>
              <a:t>послуг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65" dirty="0">
                <a:latin typeface="Lucida Sans Unicode"/>
                <a:cs typeface="Lucida Sans Unicode"/>
              </a:rPr>
              <a:t>вıд</a:t>
            </a:r>
            <a:r>
              <a:rPr sz="2450" spc="-130" dirty="0">
                <a:latin typeface="Lucida Sans Unicode"/>
                <a:cs typeface="Lucida Sans Unicode"/>
              </a:rPr>
              <a:t> </a:t>
            </a:r>
            <a:r>
              <a:rPr sz="2450" spc="-15" dirty="0">
                <a:latin typeface="Lucida Sans Unicode"/>
                <a:cs typeface="Lucida Sans Unicode"/>
              </a:rPr>
              <a:t>зовнıшнıх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87719" y="5732027"/>
            <a:ext cx="153797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75" dirty="0">
                <a:latin typeface="Microsoft Sans Serif"/>
                <a:cs typeface="Microsoft Sans Serif"/>
              </a:rPr>
              <a:t>3</a:t>
            </a:r>
            <a:r>
              <a:rPr sz="2450" spc="-45" dirty="0">
                <a:latin typeface="Microsoft Sans Serif"/>
                <a:cs typeface="Microsoft Sans Serif"/>
              </a:rPr>
              <a:t> </a:t>
            </a:r>
            <a:r>
              <a:rPr sz="2450" spc="225" dirty="0">
                <a:latin typeface="Microsoft Sans Serif"/>
                <a:cs typeface="Microsoft Sans Serif"/>
              </a:rPr>
              <a:t>096</a:t>
            </a:r>
            <a:r>
              <a:rPr sz="2450" spc="-40" dirty="0">
                <a:latin typeface="Microsoft Sans Serif"/>
                <a:cs typeface="Microsoft Sans Serif"/>
              </a:rPr>
              <a:t> </a:t>
            </a:r>
            <a:r>
              <a:rPr sz="2450" spc="95" dirty="0">
                <a:latin typeface="Microsoft Sans Serif"/>
                <a:cs typeface="Microsoft Sans Serif"/>
              </a:rPr>
              <a:t>766</a:t>
            </a:r>
            <a:endParaRPr sz="24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293656" y="5732027"/>
            <a:ext cx="92456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55" dirty="0">
                <a:latin typeface="Microsoft Sans Serif"/>
                <a:cs typeface="Microsoft Sans Serif"/>
              </a:rPr>
              <a:t>67</a:t>
            </a:r>
            <a:r>
              <a:rPr sz="2450" spc="-80" dirty="0">
                <a:latin typeface="Microsoft Sans Serif"/>
                <a:cs typeface="Microsoft Sans Serif"/>
              </a:rPr>
              <a:t> </a:t>
            </a:r>
            <a:r>
              <a:rPr sz="2450" spc="-175" dirty="0">
                <a:latin typeface="Microsoft Sans Serif"/>
                <a:cs typeface="Microsoft Sans Serif"/>
              </a:rPr>
              <a:t>321</a:t>
            </a:r>
            <a:endParaRPr sz="2450">
              <a:latin typeface="Microsoft Sans Serif"/>
              <a:cs typeface="Microsoft Sans Serif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881"/>
            <a:ext cx="18288101" cy="103558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31798" y="1182246"/>
            <a:ext cx="17424400" cy="8402527"/>
          </a:xfrm>
          <a:custGeom>
            <a:avLst/>
            <a:gdLst/>
            <a:ahLst/>
            <a:cxnLst/>
            <a:rect l="l" t="t" r="r" b="b"/>
            <a:pathLst>
              <a:path w="17424400" h="7994015">
                <a:moveTo>
                  <a:pt x="17424314" y="7993950"/>
                </a:moveTo>
                <a:lnTo>
                  <a:pt x="0" y="7993950"/>
                </a:lnTo>
                <a:lnTo>
                  <a:pt x="0" y="0"/>
                </a:lnTo>
                <a:lnTo>
                  <a:pt x="17424314" y="0"/>
                </a:lnTo>
                <a:lnTo>
                  <a:pt x="17424314" y="7993950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pPr algn="ctr"/>
            <a:endParaRPr lang="uk-UA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8748" y="222243"/>
            <a:ext cx="17130503" cy="665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5080" indent="140970" algn="ctr">
              <a:lnSpc>
                <a:spcPct val="115599"/>
              </a:lnSpc>
              <a:spcBef>
                <a:spcPts val="100"/>
              </a:spcBef>
            </a:pPr>
            <a:r>
              <a:rPr lang="uk-UA" spc="275" dirty="0"/>
              <a:t>РАЗОМ ДО ПЕРЕМОГИ !</a:t>
            </a:r>
            <a:endParaRPr spc="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70574-DC91-4A55-B655-05D4D1C5B421}"/>
              </a:ext>
            </a:extLst>
          </p:cNvPr>
          <p:cNvSpPr txBox="1"/>
          <p:nvPr/>
        </p:nvSpPr>
        <p:spPr>
          <a:xfrm>
            <a:off x="10545943" y="4157217"/>
            <a:ext cx="682216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Ми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високо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цінуємо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партнерську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підтримку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м.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Любартів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та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готовність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допомагати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у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критичних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ситуаціях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. Щиро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віримо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,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що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спільними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зусиллями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ми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обов’язково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подолаємо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всі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труднощі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та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здобудемо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перемогу. Слава </a:t>
            </a:r>
            <a:r>
              <a:rPr lang="ru-RU" sz="30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Україні</a:t>
            </a:r>
            <a:r>
              <a:rPr lang="ru-RU" sz="30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!</a:t>
            </a:r>
            <a:endParaRPr lang="uk-UA" sz="3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85EB8-53F2-4EDA-BA32-89DD254FCED2}"/>
              </a:ext>
            </a:extLst>
          </p:cNvPr>
          <p:cNvSpPr txBox="1"/>
          <p:nvPr/>
        </p:nvSpPr>
        <p:spPr>
          <a:xfrm>
            <a:off x="9601200" y="933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9F03E9-656F-45B1-8133-2A1FD6BCD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1" y="1063187"/>
            <a:ext cx="3075014" cy="2799145"/>
          </a:xfrm>
          <a:prstGeom prst="rect">
            <a:avLst/>
          </a:prstGeom>
        </p:spPr>
      </p:pic>
      <p:sp>
        <p:nvSpPr>
          <p:cNvPr id="18" name="AutoShape 8">
            <a:extLst>
              <a:ext uri="{FF2B5EF4-FFF2-40B4-BE49-F238E27FC236}">
                <a16:creationId xmlns:a16="http://schemas.microsoft.com/office/drawing/2014/main" id="{9E7F6465-643D-4866-8870-BA09AB25CC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91600" y="49911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54BF74-32D2-49AE-96E4-8A3DB3E6F4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35" y="2166046"/>
            <a:ext cx="8858815" cy="62597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25DAAC7-5B4E-426F-ADF3-34F25F395E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615" y="1485900"/>
            <a:ext cx="1688432" cy="20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5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19111" y="1028700"/>
            <a:ext cx="8117205" cy="2423160"/>
          </a:xfrm>
          <a:custGeom>
            <a:avLst/>
            <a:gdLst/>
            <a:ahLst/>
            <a:cxnLst/>
            <a:rect l="l" t="t" r="r" b="b"/>
            <a:pathLst>
              <a:path w="8117205" h="2423160">
                <a:moveTo>
                  <a:pt x="0" y="0"/>
                </a:moveTo>
                <a:lnTo>
                  <a:pt x="8117031" y="0"/>
                </a:lnTo>
                <a:lnTo>
                  <a:pt x="8117031" y="2422864"/>
                </a:lnTo>
                <a:lnTo>
                  <a:pt x="0" y="2422864"/>
                </a:lnTo>
                <a:lnTo>
                  <a:pt x="0" y="0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9111" y="3932067"/>
            <a:ext cx="8117205" cy="2423160"/>
          </a:xfrm>
          <a:custGeom>
            <a:avLst/>
            <a:gdLst/>
            <a:ahLst/>
            <a:cxnLst/>
            <a:rect l="l" t="t" r="r" b="b"/>
            <a:pathLst>
              <a:path w="8117205" h="2423160">
                <a:moveTo>
                  <a:pt x="8117031" y="2422863"/>
                </a:moveTo>
                <a:lnTo>
                  <a:pt x="0" y="2422863"/>
                </a:lnTo>
                <a:lnTo>
                  <a:pt x="0" y="0"/>
                </a:lnTo>
                <a:lnTo>
                  <a:pt x="8117031" y="0"/>
                </a:lnTo>
                <a:lnTo>
                  <a:pt x="8117031" y="2422863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662" y="4469086"/>
            <a:ext cx="7692126" cy="481507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801712" y="1843109"/>
            <a:ext cx="450215" cy="450215"/>
          </a:xfrm>
          <a:custGeom>
            <a:avLst/>
            <a:gdLst/>
            <a:ahLst/>
            <a:cxnLst/>
            <a:rect l="l" t="t" r="r" b="b"/>
            <a:pathLst>
              <a:path w="450215" h="450214">
                <a:moveTo>
                  <a:pt x="361432" y="450202"/>
                </a:moveTo>
                <a:lnTo>
                  <a:pt x="312387" y="446903"/>
                </a:lnTo>
                <a:lnTo>
                  <a:pt x="265347" y="437292"/>
                </a:lnTo>
                <a:lnTo>
                  <a:pt x="220744" y="421800"/>
                </a:lnTo>
                <a:lnTo>
                  <a:pt x="179008" y="400857"/>
                </a:lnTo>
                <a:lnTo>
                  <a:pt x="140569" y="374894"/>
                </a:lnTo>
                <a:lnTo>
                  <a:pt x="105859" y="344342"/>
                </a:lnTo>
                <a:lnTo>
                  <a:pt x="75307" y="309632"/>
                </a:lnTo>
                <a:lnTo>
                  <a:pt x="49345" y="271193"/>
                </a:lnTo>
                <a:lnTo>
                  <a:pt x="28402" y="229456"/>
                </a:lnTo>
                <a:lnTo>
                  <a:pt x="12910" y="184853"/>
                </a:lnTo>
                <a:lnTo>
                  <a:pt x="3299" y="137813"/>
                </a:lnTo>
                <a:lnTo>
                  <a:pt x="0" y="88767"/>
                </a:lnTo>
                <a:lnTo>
                  <a:pt x="6977" y="54222"/>
                </a:lnTo>
                <a:lnTo>
                  <a:pt x="26005" y="26005"/>
                </a:lnTo>
                <a:lnTo>
                  <a:pt x="54221" y="6978"/>
                </a:lnTo>
                <a:lnTo>
                  <a:pt x="88768" y="0"/>
                </a:lnTo>
                <a:lnTo>
                  <a:pt x="90684" y="0"/>
                </a:lnTo>
                <a:lnTo>
                  <a:pt x="91624" y="71"/>
                </a:lnTo>
                <a:lnTo>
                  <a:pt x="98945" y="590"/>
                </a:lnTo>
                <a:lnTo>
                  <a:pt x="106089" y="1694"/>
                </a:lnTo>
                <a:lnTo>
                  <a:pt x="113031" y="3361"/>
                </a:lnTo>
                <a:lnTo>
                  <a:pt x="119742" y="5565"/>
                </a:lnTo>
                <a:lnTo>
                  <a:pt x="153067" y="149851"/>
                </a:lnTo>
                <a:lnTo>
                  <a:pt x="152958" y="149995"/>
                </a:lnTo>
                <a:lnTo>
                  <a:pt x="91839" y="177463"/>
                </a:lnTo>
                <a:lnTo>
                  <a:pt x="91659" y="177536"/>
                </a:lnTo>
                <a:lnTo>
                  <a:pt x="113055" y="226464"/>
                </a:lnTo>
                <a:lnTo>
                  <a:pt x="142893" y="270068"/>
                </a:lnTo>
                <a:lnTo>
                  <a:pt x="180133" y="307309"/>
                </a:lnTo>
                <a:lnTo>
                  <a:pt x="223737" y="337147"/>
                </a:lnTo>
                <a:lnTo>
                  <a:pt x="272665" y="358544"/>
                </a:lnTo>
                <a:lnTo>
                  <a:pt x="272738" y="358361"/>
                </a:lnTo>
                <a:lnTo>
                  <a:pt x="300243" y="297207"/>
                </a:lnTo>
                <a:lnTo>
                  <a:pt x="444636" y="330495"/>
                </a:lnTo>
                <a:lnTo>
                  <a:pt x="450130" y="358578"/>
                </a:lnTo>
                <a:lnTo>
                  <a:pt x="450202" y="359518"/>
                </a:lnTo>
                <a:lnTo>
                  <a:pt x="450202" y="361433"/>
                </a:lnTo>
                <a:lnTo>
                  <a:pt x="443224" y="395980"/>
                </a:lnTo>
                <a:lnTo>
                  <a:pt x="424196" y="424197"/>
                </a:lnTo>
                <a:lnTo>
                  <a:pt x="395979" y="443224"/>
                </a:lnTo>
                <a:lnTo>
                  <a:pt x="361432" y="450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801712" y="4749307"/>
            <a:ext cx="581025" cy="373380"/>
          </a:xfrm>
          <a:custGeom>
            <a:avLst/>
            <a:gdLst/>
            <a:ahLst/>
            <a:cxnLst/>
            <a:rect l="l" t="t" r="r" b="b"/>
            <a:pathLst>
              <a:path w="581025" h="373379">
                <a:moveTo>
                  <a:pt x="290289" y="162313"/>
                </a:moveTo>
                <a:lnTo>
                  <a:pt x="24674" y="0"/>
                </a:lnTo>
                <a:lnTo>
                  <a:pt x="555903" y="0"/>
                </a:lnTo>
                <a:lnTo>
                  <a:pt x="290289" y="162313"/>
                </a:lnTo>
                <a:close/>
              </a:path>
              <a:path w="581025" h="373379">
                <a:moveTo>
                  <a:pt x="559843" y="373229"/>
                </a:moveTo>
                <a:lnTo>
                  <a:pt x="20734" y="373229"/>
                </a:lnTo>
                <a:lnTo>
                  <a:pt x="12666" y="371598"/>
                </a:lnTo>
                <a:lnTo>
                  <a:pt x="6075" y="367153"/>
                </a:lnTo>
                <a:lnTo>
                  <a:pt x="1630" y="360562"/>
                </a:lnTo>
                <a:lnTo>
                  <a:pt x="0" y="352494"/>
                </a:lnTo>
                <a:lnTo>
                  <a:pt x="0" y="33507"/>
                </a:lnTo>
                <a:lnTo>
                  <a:pt x="286121" y="208365"/>
                </a:lnTo>
                <a:lnTo>
                  <a:pt x="580578" y="208365"/>
                </a:lnTo>
                <a:lnTo>
                  <a:pt x="580578" y="352494"/>
                </a:lnTo>
                <a:lnTo>
                  <a:pt x="578948" y="360562"/>
                </a:lnTo>
                <a:lnTo>
                  <a:pt x="574503" y="367153"/>
                </a:lnTo>
                <a:lnTo>
                  <a:pt x="567912" y="371598"/>
                </a:lnTo>
                <a:lnTo>
                  <a:pt x="559843" y="373229"/>
                </a:lnTo>
                <a:close/>
              </a:path>
              <a:path w="581025" h="373379">
                <a:moveTo>
                  <a:pt x="580578" y="208365"/>
                </a:moveTo>
                <a:lnTo>
                  <a:pt x="294456" y="208365"/>
                </a:lnTo>
                <a:lnTo>
                  <a:pt x="580578" y="33507"/>
                </a:lnTo>
                <a:lnTo>
                  <a:pt x="580578" y="20836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8819111" y="6835435"/>
            <a:ext cx="8117205" cy="2423160"/>
            <a:chOff x="8819111" y="6835435"/>
            <a:chExt cx="8117205" cy="2423160"/>
          </a:xfrm>
        </p:grpSpPr>
        <p:sp>
          <p:nvSpPr>
            <p:cNvPr id="8" name="object 8"/>
            <p:cNvSpPr/>
            <p:nvPr/>
          </p:nvSpPr>
          <p:spPr>
            <a:xfrm>
              <a:off x="8819111" y="6835435"/>
              <a:ext cx="8117205" cy="2423160"/>
            </a:xfrm>
            <a:custGeom>
              <a:avLst/>
              <a:gdLst/>
              <a:ahLst/>
              <a:cxnLst/>
              <a:rect l="l" t="t" r="r" b="b"/>
              <a:pathLst>
                <a:path w="8117205" h="2423159">
                  <a:moveTo>
                    <a:pt x="0" y="0"/>
                  </a:moveTo>
                  <a:lnTo>
                    <a:pt x="8117031" y="0"/>
                  </a:lnTo>
                  <a:lnTo>
                    <a:pt x="8117031" y="2422863"/>
                  </a:lnTo>
                  <a:lnTo>
                    <a:pt x="0" y="2422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01757" y="7629332"/>
              <a:ext cx="454659" cy="649605"/>
            </a:xfrm>
            <a:custGeom>
              <a:avLst/>
              <a:gdLst/>
              <a:ahLst/>
              <a:cxnLst/>
              <a:rect l="l" t="t" r="r" b="b"/>
              <a:pathLst>
                <a:path w="454659" h="649604">
                  <a:moveTo>
                    <a:pt x="227215" y="649188"/>
                  </a:moveTo>
                  <a:lnTo>
                    <a:pt x="191713" y="607219"/>
                  </a:lnTo>
                  <a:lnTo>
                    <a:pt x="113607" y="502106"/>
                  </a:lnTo>
                  <a:lnTo>
                    <a:pt x="35502" y="365041"/>
                  </a:lnTo>
                  <a:lnTo>
                    <a:pt x="0" y="227215"/>
                  </a:lnTo>
                  <a:lnTo>
                    <a:pt x="4617" y="181433"/>
                  </a:lnTo>
                  <a:lnTo>
                    <a:pt x="17860" y="138786"/>
                  </a:lnTo>
                  <a:lnTo>
                    <a:pt x="38813" y="100191"/>
                  </a:lnTo>
                  <a:lnTo>
                    <a:pt x="66562" y="66562"/>
                  </a:lnTo>
                  <a:lnTo>
                    <a:pt x="100191" y="38813"/>
                  </a:lnTo>
                  <a:lnTo>
                    <a:pt x="138786" y="17860"/>
                  </a:lnTo>
                  <a:lnTo>
                    <a:pt x="181433" y="4617"/>
                  </a:lnTo>
                  <a:lnTo>
                    <a:pt x="227215" y="0"/>
                  </a:lnTo>
                  <a:lnTo>
                    <a:pt x="272998" y="4617"/>
                  </a:lnTo>
                  <a:lnTo>
                    <a:pt x="315644" y="17860"/>
                  </a:lnTo>
                  <a:lnTo>
                    <a:pt x="354240" y="38813"/>
                  </a:lnTo>
                  <a:lnTo>
                    <a:pt x="387869" y="66562"/>
                  </a:lnTo>
                  <a:lnTo>
                    <a:pt x="415618" y="100191"/>
                  </a:lnTo>
                  <a:lnTo>
                    <a:pt x="436571" y="138786"/>
                  </a:lnTo>
                  <a:lnTo>
                    <a:pt x="438832" y="146067"/>
                  </a:lnTo>
                  <a:lnTo>
                    <a:pt x="227215" y="146067"/>
                  </a:lnTo>
                  <a:lnTo>
                    <a:pt x="195638" y="152447"/>
                  </a:lnTo>
                  <a:lnTo>
                    <a:pt x="169843" y="169843"/>
                  </a:lnTo>
                  <a:lnTo>
                    <a:pt x="152447" y="195638"/>
                  </a:lnTo>
                  <a:lnTo>
                    <a:pt x="146067" y="227215"/>
                  </a:lnTo>
                  <a:lnTo>
                    <a:pt x="152447" y="258792"/>
                  </a:lnTo>
                  <a:lnTo>
                    <a:pt x="169843" y="284587"/>
                  </a:lnTo>
                  <a:lnTo>
                    <a:pt x="195638" y="301984"/>
                  </a:lnTo>
                  <a:lnTo>
                    <a:pt x="227215" y="308364"/>
                  </a:lnTo>
                  <a:lnTo>
                    <a:pt x="433528" y="308364"/>
                  </a:lnTo>
                  <a:lnTo>
                    <a:pt x="418929" y="365041"/>
                  </a:lnTo>
                  <a:lnTo>
                    <a:pt x="340823" y="502106"/>
                  </a:lnTo>
                  <a:lnTo>
                    <a:pt x="262718" y="607219"/>
                  </a:lnTo>
                  <a:lnTo>
                    <a:pt x="227215" y="649188"/>
                  </a:lnTo>
                  <a:close/>
                </a:path>
                <a:path w="454659" h="649604">
                  <a:moveTo>
                    <a:pt x="433528" y="308364"/>
                  </a:moveTo>
                  <a:lnTo>
                    <a:pt x="227215" y="308364"/>
                  </a:lnTo>
                  <a:lnTo>
                    <a:pt x="258792" y="301984"/>
                  </a:lnTo>
                  <a:lnTo>
                    <a:pt x="284587" y="284587"/>
                  </a:lnTo>
                  <a:lnTo>
                    <a:pt x="301984" y="258792"/>
                  </a:lnTo>
                  <a:lnTo>
                    <a:pt x="308364" y="227215"/>
                  </a:lnTo>
                  <a:lnTo>
                    <a:pt x="301984" y="195638"/>
                  </a:lnTo>
                  <a:lnTo>
                    <a:pt x="284587" y="169843"/>
                  </a:lnTo>
                  <a:lnTo>
                    <a:pt x="258792" y="152447"/>
                  </a:lnTo>
                  <a:lnTo>
                    <a:pt x="227215" y="146067"/>
                  </a:lnTo>
                  <a:lnTo>
                    <a:pt x="438832" y="146067"/>
                  </a:lnTo>
                  <a:lnTo>
                    <a:pt x="449814" y="181433"/>
                  </a:lnTo>
                  <a:lnTo>
                    <a:pt x="454431" y="227215"/>
                  </a:lnTo>
                  <a:lnTo>
                    <a:pt x="433528" y="3083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2130" y="349647"/>
            <a:ext cx="1952624" cy="274319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2977410" y="3092846"/>
            <a:ext cx="30086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459" dirty="0">
                <a:solidFill>
                  <a:srgbClr val="244874"/>
                </a:solidFill>
                <a:latin typeface="Arial"/>
                <a:cs typeface="Arial"/>
              </a:rPr>
              <a:t>К</a:t>
            </a:r>
            <a:r>
              <a:rPr sz="4000" b="1" spc="215" dirty="0">
                <a:solidFill>
                  <a:srgbClr val="244874"/>
                </a:solidFill>
                <a:latin typeface="Arial"/>
                <a:cs typeface="Arial"/>
              </a:rPr>
              <a:t>О</a:t>
            </a:r>
            <a:r>
              <a:rPr sz="4000" b="1" spc="145" dirty="0">
                <a:solidFill>
                  <a:srgbClr val="244874"/>
                </a:solidFill>
                <a:latin typeface="Arial"/>
                <a:cs typeface="Arial"/>
              </a:rPr>
              <a:t>Н</a:t>
            </a:r>
            <a:r>
              <a:rPr sz="4000" b="1" spc="200" dirty="0">
                <a:solidFill>
                  <a:srgbClr val="244874"/>
                </a:solidFill>
                <a:latin typeface="Arial"/>
                <a:cs typeface="Arial"/>
              </a:rPr>
              <a:t>Т</a:t>
            </a:r>
            <a:r>
              <a:rPr sz="4000" b="1" spc="25" dirty="0">
                <a:solidFill>
                  <a:srgbClr val="244874"/>
                </a:solidFill>
                <a:latin typeface="Arial"/>
                <a:cs typeface="Arial"/>
              </a:rPr>
              <a:t>А</a:t>
            </a:r>
            <a:r>
              <a:rPr sz="4000" b="1" spc="459" dirty="0">
                <a:solidFill>
                  <a:srgbClr val="244874"/>
                </a:solidFill>
                <a:latin typeface="Arial"/>
                <a:cs typeface="Arial"/>
              </a:rPr>
              <a:t>К</a:t>
            </a:r>
            <a:r>
              <a:rPr sz="4000" b="1" spc="200" dirty="0">
                <a:solidFill>
                  <a:srgbClr val="244874"/>
                </a:solidFill>
                <a:latin typeface="Arial"/>
                <a:cs typeface="Arial"/>
              </a:rPr>
              <a:t>Т</a:t>
            </a:r>
            <a:r>
              <a:rPr sz="4000" b="1" spc="204" dirty="0">
                <a:solidFill>
                  <a:srgbClr val="244874"/>
                </a:solidFill>
                <a:latin typeface="Arial"/>
                <a:cs typeface="Arial"/>
              </a:rPr>
              <a:t>И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19111" y="1028700"/>
            <a:ext cx="8117205" cy="242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500">
              <a:latin typeface="Times New Roman"/>
              <a:cs typeface="Times New Roman"/>
            </a:endParaRPr>
          </a:p>
          <a:p>
            <a:pPr marL="1849120">
              <a:lnSpc>
                <a:spcPct val="100000"/>
              </a:lnSpc>
            </a:pPr>
            <a:r>
              <a:rPr sz="20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телефон</a:t>
            </a:r>
            <a:endParaRPr sz="2000">
              <a:latin typeface="Lucida Sans Unicode"/>
              <a:cs typeface="Lucida Sans Unicode"/>
            </a:endParaRPr>
          </a:p>
          <a:p>
            <a:pPr marL="1849120">
              <a:lnSpc>
                <a:spcPct val="100000"/>
              </a:lnSpc>
              <a:spcBef>
                <a:spcPts val="1385"/>
              </a:spcBef>
            </a:pPr>
            <a:r>
              <a:rPr sz="2500" spc="-210" dirty="0">
                <a:solidFill>
                  <a:srgbClr val="FFFFFF"/>
                </a:solidFill>
                <a:latin typeface="Lucida Sans Unicode"/>
                <a:cs typeface="Lucida Sans Unicode"/>
              </a:rPr>
              <a:t>+</a:t>
            </a:r>
            <a:r>
              <a:rPr sz="25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sz="25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8</a:t>
            </a:r>
            <a:r>
              <a:rPr sz="25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2500" dirty="0">
                <a:solidFill>
                  <a:srgbClr val="FFFFFF"/>
                </a:solidFill>
                <a:latin typeface="Lucida Sans Unicode"/>
                <a:cs typeface="Lucida Sans Unicode"/>
              </a:rPr>
              <a:t>9</a:t>
            </a:r>
            <a:r>
              <a:rPr sz="25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6</a:t>
            </a:r>
            <a:r>
              <a:rPr sz="25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22</a:t>
            </a:r>
            <a:r>
              <a:rPr sz="25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25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8</a:t>
            </a:r>
            <a:r>
              <a:rPr sz="25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sz="25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2</a:t>
            </a:r>
            <a:r>
              <a:rPr sz="25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819111" y="3932067"/>
            <a:ext cx="8117205" cy="242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600">
              <a:latin typeface="Times New Roman"/>
              <a:cs typeface="Times New Roman"/>
            </a:endParaRPr>
          </a:p>
          <a:p>
            <a:pPr marL="1849120">
              <a:lnSpc>
                <a:spcPct val="100000"/>
              </a:lnSpc>
              <a:spcBef>
                <a:spcPts val="5"/>
              </a:spcBef>
            </a:pPr>
            <a:r>
              <a:rPr sz="20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Email</a:t>
            </a:r>
            <a:endParaRPr sz="2000">
              <a:latin typeface="Lucida Sans Unicode"/>
              <a:cs typeface="Lucida Sans Unicode"/>
            </a:endParaRPr>
          </a:p>
          <a:p>
            <a:pPr marL="1849120">
              <a:lnSpc>
                <a:spcPct val="100000"/>
              </a:lnSpc>
              <a:spcBef>
                <a:spcPts val="910"/>
              </a:spcBef>
            </a:pPr>
            <a:r>
              <a:rPr sz="2500" spc="100" dirty="0">
                <a:solidFill>
                  <a:srgbClr val="FFFFFF"/>
                </a:solidFill>
                <a:latin typeface="Lucida Sans Unicode"/>
                <a:cs typeface="Lucida Sans Unicode"/>
                <a:hlinkClick r:id="rId4"/>
              </a:rPr>
              <a:t>mail@slavuta-mvk.gov.ua</a:t>
            </a:r>
            <a:endParaRPr sz="25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819111" y="6835435"/>
            <a:ext cx="8117205" cy="2423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849120">
              <a:lnSpc>
                <a:spcPct val="100000"/>
              </a:lnSpc>
              <a:spcBef>
                <a:spcPts val="5"/>
              </a:spcBef>
            </a:pPr>
            <a:r>
              <a:rPr sz="20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Address</a:t>
            </a:r>
            <a:endParaRPr sz="2000" dirty="0">
              <a:latin typeface="Lucida Sans Unicode"/>
              <a:cs typeface="Lucida Sans Unicode"/>
            </a:endParaRPr>
          </a:p>
          <a:p>
            <a:pPr marL="1849120" marR="487680">
              <a:lnSpc>
                <a:spcPct val="122500"/>
              </a:lnSpc>
              <a:spcBef>
                <a:spcPts val="600"/>
              </a:spcBef>
            </a:pPr>
            <a:r>
              <a:rPr sz="25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sz="25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0000</a:t>
            </a:r>
            <a:r>
              <a:rPr sz="25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5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Х</a:t>
            </a:r>
            <a:r>
              <a:rPr sz="25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5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500" spc="21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25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5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5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ц</a:t>
            </a:r>
            <a:r>
              <a:rPr sz="2500" spc="21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25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5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500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5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25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5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5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25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5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5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5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5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5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5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,  </a:t>
            </a:r>
            <a:r>
              <a:rPr sz="25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5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500" spc="-19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25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500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5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5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5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5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5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5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500" spc="-229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5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500" spc="-185" dirty="0">
                <a:solidFill>
                  <a:srgbClr val="FFFFFF"/>
                </a:solidFill>
                <a:latin typeface="Lucida Sans Unicode"/>
                <a:cs typeface="Lucida Sans Unicode"/>
              </a:rPr>
              <a:t>7</a:t>
            </a:r>
            <a:endParaRPr sz="25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037476" y="0"/>
            <a:ext cx="1079500" cy="10287000"/>
          </a:xfrm>
          <a:custGeom>
            <a:avLst/>
            <a:gdLst/>
            <a:ahLst/>
            <a:cxnLst/>
            <a:rect l="l" t="t" r="r" b="b"/>
            <a:pathLst>
              <a:path w="1079500" h="10287000">
                <a:moveTo>
                  <a:pt x="0" y="0"/>
                </a:moveTo>
                <a:lnTo>
                  <a:pt x="1079311" y="0"/>
                </a:lnTo>
                <a:lnTo>
                  <a:pt x="1079311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50347" y="2569595"/>
            <a:ext cx="316230" cy="6468745"/>
          </a:xfrm>
          <a:custGeom>
            <a:avLst/>
            <a:gdLst/>
            <a:ahLst/>
            <a:cxnLst/>
            <a:rect l="l" t="t" r="r" b="b"/>
            <a:pathLst>
              <a:path w="316230" h="6468745">
                <a:moveTo>
                  <a:pt x="0" y="6468679"/>
                </a:moveTo>
                <a:lnTo>
                  <a:pt x="0" y="77305"/>
                </a:lnTo>
                <a:lnTo>
                  <a:pt x="315913" y="0"/>
                </a:lnTo>
                <a:lnTo>
                  <a:pt x="315913" y="6338844"/>
                </a:lnTo>
                <a:lnTo>
                  <a:pt x="0" y="6468679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550347" y="1998472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058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0347" y="1427101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306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50349" y="0"/>
            <a:ext cx="316230" cy="1290955"/>
          </a:xfrm>
          <a:custGeom>
            <a:avLst/>
            <a:gdLst/>
            <a:ahLst/>
            <a:cxnLst/>
            <a:rect l="l" t="t" r="r" b="b"/>
            <a:pathLst>
              <a:path w="316230" h="1290955">
                <a:moveTo>
                  <a:pt x="0" y="1290577"/>
                </a:moveTo>
                <a:lnTo>
                  <a:pt x="0" y="60866"/>
                </a:lnTo>
                <a:lnTo>
                  <a:pt x="148100" y="0"/>
                </a:lnTo>
                <a:lnTo>
                  <a:pt x="315913" y="0"/>
                </a:lnTo>
                <a:lnTo>
                  <a:pt x="315913" y="1213271"/>
                </a:lnTo>
                <a:lnTo>
                  <a:pt x="0" y="1290577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16693" y="8164372"/>
            <a:ext cx="1971675" cy="2122805"/>
          </a:xfrm>
          <a:custGeom>
            <a:avLst/>
            <a:gdLst/>
            <a:ahLst/>
            <a:cxnLst/>
            <a:rect l="l" t="t" r="r" b="b"/>
            <a:pathLst>
              <a:path w="1971675" h="2122804">
                <a:moveTo>
                  <a:pt x="1949005" y="1387551"/>
                </a:moveTo>
                <a:lnTo>
                  <a:pt x="1881352" y="1367472"/>
                </a:lnTo>
                <a:lnTo>
                  <a:pt x="1881352" y="2122627"/>
                </a:lnTo>
                <a:lnTo>
                  <a:pt x="1949005" y="2122627"/>
                </a:lnTo>
                <a:lnTo>
                  <a:pt x="1949005" y="1387551"/>
                </a:lnTo>
                <a:close/>
              </a:path>
              <a:path w="1971675" h="2122804">
                <a:moveTo>
                  <a:pt x="1971294" y="458228"/>
                </a:moveTo>
                <a:lnTo>
                  <a:pt x="0" y="0"/>
                </a:lnTo>
                <a:lnTo>
                  <a:pt x="0" y="866470"/>
                </a:lnTo>
                <a:lnTo>
                  <a:pt x="1971294" y="1324914"/>
                </a:lnTo>
                <a:lnTo>
                  <a:pt x="1971294" y="45822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2441565" y="1572071"/>
            <a:ext cx="11289665" cy="5791835"/>
            <a:chOff x="2441565" y="1572071"/>
            <a:chExt cx="11289665" cy="5791835"/>
          </a:xfrm>
        </p:grpSpPr>
        <p:sp>
          <p:nvSpPr>
            <p:cNvPr id="9" name="object 9"/>
            <p:cNvSpPr/>
            <p:nvPr/>
          </p:nvSpPr>
          <p:spPr>
            <a:xfrm>
              <a:off x="2441562" y="1572081"/>
              <a:ext cx="4662170" cy="4051300"/>
            </a:xfrm>
            <a:custGeom>
              <a:avLst/>
              <a:gdLst/>
              <a:ahLst/>
              <a:cxnLst/>
              <a:rect l="l" t="t" r="r" b="b"/>
              <a:pathLst>
                <a:path w="4662170" h="4051300">
                  <a:moveTo>
                    <a:pt x="668578" y="1422400"/>
                  </a:moveTo>
                  <a:lnTo>
                    <a:pt x="660082" y="1409700"/>
                  </a:lnTo>
                  <a:lnTo>
                    <a:pt x="645160" y="1409700"/>
                  </a:lnTo>
                  <a:lnTo>
                    <a:pt x="629399" y="1397000"/>
                  </a:lnTo>
                  <a:lnTo>
                    <a:pt x="598119" y="1397000"/>
                  </a:lnTo>
                  <a:lnTo>
                    <a:pt x="545617" y="1435100"/>
                  </a:lnTo>
                  <a:lnTo>
                    <a:pt x="527659" y="1447800"/>
                  </a:lnTo>
                  <a:lnTo>
                    <a:pt x="515912" y="1447800"/>
                  </a:lnTo>
                  <a:lnTo>
                    <a:pt x="513892" y="1460500"/>
                  </a:lnTo>
                  <a:lnTo>
                    <a:pt x="512610" y="1460500"/>
                  </a:lnTo>
                  <a:lnTo>
                    <a:pt x="512470" y="1473200"/>
                  </a:lnTo>
                  <a:lnTo>
                    <a:pt x="511721" y="1473200"/>
                  </a:lnTo>
                  <a:lnTo>
                    <a:pt x="508622" y="1485900"/>
                  </a:lnTo>
                  <a:lnTo>
                    <a:pt x="502539" y="1485900"/>
                  </a:lnTo>
                  <a:lnTo>
                    <a:pt x="489597" y="1498600"/>
                  </a:lnTo>
                  <a:lnTo>
                    <a:pt x="483514" y="1498600"/>
                  </a:lnTo>
                  <a:lnTo>
                    <a:pt x="473202" y="1511300"/>
                  </a:lnTo>
                  <a:lnTo>
                    <a:pt x="462661" y="1511300"/>
                  </a:lnTo>
                  <a:lnTo>
                    <a:pt x="451510" y="1524000"/>
                  </a:lnTo>
                  <a:lnTo>
                    <a:pt x="430872" y="1524000"/>
                  </a:lnTo>
                  <a:lnTo>
                    <a:pt x="423989" y="1536700"/>
                  </a:lnTo>
                  <a:lnTo>
                    <a:pt x="440601" y="1536700"/>
                  </a:lnTo>
                  <a:lnTo>
                    <a:pt x="457796" y="1524000"/>
                  </a:lnTo>
                  <a:lnTo>
                    <a:pt x="473786" y="1524000"/>
                  </a:lnTo>
                  <a:lnTo>
                    <a:pt x="488784" y="1511300"/>
                  </a:lnTo>
                  <a:lnTo>
                    <a:pt x="496646" y="1498600"/>
                  </a:lnTo>
                  <a:lnTo>
                    <a:pt x="512699" y="1498600"/>
                  </a:lnTo>
                  <a:lnTo>
                    <a:pt x="518744" y="1485900"/>
                  </a:lnTo>
                  <a:lnTo>
                    <a:pt x="521385" y="1485900"/>
                  </a:lnTo>
                  <a:lnTo>
                    <a:pt x="522490" y="1473200"/>
                  </a:lnTo>
                  <a:lnTo>
                    <a:pt x="523201" y="1460500"/>
                  </a:lnTo>
                  <a:lnTo>
                    <a:pt x="528066" y="1460500"/>
                  </a:lnTo>
                  <a:lnTo>
                    <a:pt x="529678" y="1447800"/>
                  </a:lnTo>
                  <a:lnTo>
                    <a:pt x="548246" y="1447800"/>
                  </a:lnTo>
                  <a:lnTo>
                    <a:pt x="602576" y="1409700"/>
                  </a:lnTo>
                  <a:lnTo>
                    <a:pt x="621449" y="1409700"/>
                  </a:lnTo>
                  <a:lnTo>
                    <a:pt x="631329" y="1422400"/>
                  </a:lnTo>
                  <a:lnTo>
                    <a:pt x="668578" y="1422400"/>
                  </a:lnTo>
                  <a:close/>
                </a:path>
                <a:path w="4662170" h="4051300">
                  <a:moveTo>
                    <a:pt x="1616125" y="2527300"/>
                  </a:moveTo>
                  <a:lnTo>
                    <a:pt x="1607680" y="2514600"/>
                  </a:lnTo>
                  <a:lnTo>
                    <a:pt x="1596085" y="2514600"/>
                  </a:lnTo>
                  <a:lnTo>
                    <a:pt x="1593608" y="2501900"/>
                  </a:lnTo>
                  <a:lnTo>
                    <a:pt x="1590268" y="2489200"/>
                  </a:lnTo>
                  <a:lnTo>
                    <a:pt x="1585544" y="2489200"/>
                  </a:lnTo>
                  <a:lnTo>
                    <a:pt x="1578876" y="2476500"/>
                  </a:lnTo>
                  <a:lnTo>
                    <a:pt x="1573352" y="2476500"/>
                  </a:lnTo>
                  <a:lnTo>
                    <a:pt x="1572044" y="2463800"/>
                  </a:lnTo>
                  <a:lnTo>
                    <a:pt x="1579029" y="2451100"/>
                  </a:lnTo>
                  <a:lnTo>
                    <a:pt x="1586928" y="2451100"/>
                  </a:lnTo>
                  <a:lnTo>
                    <a:pt x="1594370" y="2438400"/>
                  </a:lnTo>
                  <a:lnTo>
                    <a:pt x="1599984" y="2438400"/>
                  </a:lnTo>
                  <a:lnTo>
                    <a:pt x="1603082" y="2425700"/>
                  </a:lnTo>
                  <a:lnTo>
                    <a:pt x="1603171" y="2413000"/>
                  </a:lnTo>
                  <a:lnTo>
                    <a:pt x="1601063" y="2387600"/>
                  </a:lnTo>
                  <a:lnTo>
                    <a:pt x="1597558" y="2374900"/>
                  </a:lnTo>
                  <a:lnTo>
                    <a:pt x="1589849" y="2374900"/>
                  </a:lnTo>
                  <a:lnTo>
                    <a:pt x="1579689" y="2362200"/>
                  </a:lnTo>
                  <a:lnTo>
                    <a:pt x="1530248" y="2362200"/>
                  </a:lnTo>
                  <a:lnTo>
                    <a:pt x="1503959" y="2349500"/>
                  </a:lnTo>
                  <a:lnTo>
                    <a:pt x="1452181" y="2349500"/>
                  </a:lnTo>
                  <a:lnTo>
                    <a:pt x="1445602" y="2362200"/>
                  </a:lnTo>
                  <a:lnTo>
                    <a:pt x="1432750" y="2362200"/>
                  </a:lnTo>
                  <a:lnTo>
                    <a:pt x="1428686" y="2374900"/>
                  </a:lnTo>
                  <a:lnTo>
                    <a:pt x="1426895" y="2374900"/>
                  </a:lnTo>
                  <a:lnTo>
                    <a:pt x="1425600" y="2387600"/>
                  </a:lnTo>
                  <a:lnTo>
                    <a:pt x="1423619" y="2387600"/>
                  </a:lnTo>
                  <a:lnTo>
                    <a:pt x="1419783" y="2400300"/>
                  </a:lnTo>
                  <a:lnTo>
                    <a:pt x="1373962" y="2400300"/>
                  </a:lnTo>
                  <a:lnTo>
                    <a:pt x="1366710" y="2413000"/>
                  </a:lnTo>
                  <a:lnTo>
                    <a:pt x="1360246" y="2413000"/>
                  </a:lnTo>
                  <a:lnTo>
                    <a:pt x="1351191" y="2425700"/>
                  </a:lnTo>
                  <a:lnTo>
                    <a:pt x="1329474" y="2425700"/>
                  </a:lnTo>
                  <a:lnTo>
                    <a:pt x="1334731" y="2438400"/>
                  </a:lnTo>
                  <a:lnTo>
                    <a:pt x="1353756" y="2438400"/>
                  </a:lnTo>
                  <a:lnTo>
                    <a:pt x="1364551" y="2425700"/>
                  </a:lnTo>
                  <a:lnTo>
                    <a:pt x="1374521" y="2413000"/>
                  </a:lnTo>
                  <a:lnTo>
                    <a:pt x="1407515" y="2413000"/>
                  </a:lnTo>
                  <a:lnTo>
                    <a:pt x="1422565" y="2400300"/>
                  </a:lnTo>
                  <a:lnTo>
                    <a:pt x="1432674" y="2400300"/>
                  </a:lnTo>
                  <a:lnTo>
                    <a:pt x="1440027" y="2374900"/>
                  </a:lnTo>
                  <a:lnTo>
                    <a:pt x="1446504" y="2374900"/>
                  </a:lnTo>
                  <a:lnTo>
                    <a:pt x="1449743" y="2362200"/>
                  </a:lnTo>
                  <a:lnTo>
                    <a:pt x="1509928" y="2362200"/>
                  </a:lnTo>
                  <a:lnTo>
                    <a:pt x="1523847" y="2374900"/>
                  </a:lnTo>
                  <a:lnTo>
                    <a:pt x="1573682" y="2374900"/>
                  </a:lnTo>
                  <a:lnTo>
                    <a:pt x="1587030" y="2387600"/>
                  </a:lnTo>
                  <a:lnTo>
                    <a:pt x="1589519" y="2400300"/>
                  </a:lnTo>
                  <a:lnTo>
                    <a:pt x="1591183" y="2413000"/>
                  </a:lnTo>
                  <a:lnTo>
                    <a:pt x="1591462" y="2413000"/>
                  </a:lnTo>
                  <a:lnTo>
                    <a:pt x="1589862" y="2425700"/>
                  </a:lnTo>
                  <a:lnTo>
                    <a:pt x="1584540" y="2438400"/>
                  </a:lnTo>
                  <a:lnTo>
                    <a:pt x="1577403" y="2438400"/>
                  </a:lnTo>
                  <a:lnTo>
                    <a:pt x="1569821" y="2451100"/>
                  </a:lnTo>
                  <a:lnTo>
                    <a:pt x="1563128" y="2451100"/>
                  </a:lnTo>
                  <a:lnTo>
                    <a:pt x="1560245" y="2463800"/>
                  </a:lnTo>
                  <a:lnTo>
                    <a:pt x="1563992" y="2476500"/>
                  </a:lnTo>
                  <a:lnTo>
                    <a:pt x="1571167" y="2489200"/>
                  </a:lnTo>
                  <a:lnTo>
                    <a:pt x="1578521" y="2489200"/>
                  </a:lnTo>
                  <a:lnTo>
                    <a:pt x="1581950" y="2501900"/>
                  </a:lnTo>
                  <a:lnTo>
                    <a:pt x="1584337" y="2501900"/>
                  </a:lnTo>
                  <a:lnTo>
                    <a:pt x="1586661" y="2514600"/>
                  </a:lnTo>
                  <a:lnTo>
                    <a:pt x="1589862" y="2527300"/>
                  </a:lnTo>
                  <a:lnTo>
                    <a:pt x="1616125" y="2527300"/>
                  </a:lnTo>
                  <a:close/>
                </a:path>
                <a:path w="4662170" h="4051300">
                  <a:moveTo>
                    <a:pt x="1897227" y="1689100"/>
                  </a:moveTo>
                  <a:lnTo>
                    <a:pt x="1893303" y="1689100"/>
                  </a:lnTo>
                  <a:lnTo>
                    <a:pt x="1886699" y="1701800"/>
                  </a:lnTo>
                  <a:lnTo>
                    <a:pt x="1881073" y="1701800"/>
                  </a:lnTo>
                  <a:lnTo>
                    <a:pt x="1877987" y="1714500"/>
                  </a:lnTo>
                  <a:lnTo>
                    <a:pt x="1869287" y="1714500"/>
                  </a:lnTo>
                  <a:lnTo>
                    <a:pt x="1841093" y="1701800"/>
                  </a:lnTo>
                  <a:lnTo>
                    <a:pt x="1812036" y="1701800"/>
                  </a:lnTo>
                  <a:lnTo>
                    <a:pt x="1783346" y="1689100"/>
                  </a:lnTo>
                  <a:lnTo>
                    <a:pt x="1756295" y="1676400"/>
                  </a:lnTo>
                  <a:lnTo>
                    <a:pt x="1753870" y="1676400"/>
                  </a:lnTo>
                  <a:lnTo>
                    <a:pt x="1751037" y="1663700"/>
                  </a:lnTo>
                  <a:lnTo>
                    <a:pt x="1745018" y="1663700"/>
                  </a:lnTo>
                  <a:lnTo>
                    <a:pt x="1742071" y="1651000"/>
                  </a:lnTo>
                  <a:lnTo>
                    <a:pt x="1738757" y="1651000"/>
                  </a:lnTo>
                  <a:lnTo>
                    <a:pt x="1734032" y="1638300"/>
                  </a:lnTo>
                  <a:lnTo>
                    <a:pt x="1720557" y="1638300"/>
                  </a:lnTo>
                  <a:lnTo>
                    <a:pt x="1706740" y="1625600"/>
                  </a:lnTo>
                  <a:lnTo>
                    <a:pt x="1692402" y="1612900"/>
                  </a:lnTo>
                  <a:lnTo>
                    <a:pt x="1654352" y="1612900"/>
                  </a:lnTo>
                  <a:lnTo>
                    <a:pt x="1643621" y="1625600"/>
                  </a:lnTo>
                  <a:lnTo>
                    <a:pt x="1630362" y="1625600"/>
                  </a:lnTo>
                  <a:lnTo>
                    <a:pt x="1627124" y="1638300"/>
                  </a:lnTo>
                  <a:lnTo>
                    <a:pt x="1644827" y="1638300"/>
                  </a:lnTo>
                  <a:lnTo>
                    <a:pt x="1672882" y="1625600"/>
                  </a:lnTo>
                  <a:lnTo>
                    <a:pt x="1685544" y="1625600"/>
                  </a:lnTo>
                  <a:lnTo>
                    <a:pt x="1697939" y="1638300"/>
                  </a:lnTo>
                  <a:lnTo>
                    <a:pt x="1709953" y="1638300"/>
                  </a:lnTo>
                  <a:lnTo>
                    <a:pt x="1721472" y="1651000"/>
                  </a:lnTo>
                  <a:lnTo>
                    <a:pt x="1727136" y="1651000"/>
                  </a:lnTo>
                  <a:lnTo>
                    <a:pt x="1728355" y="1663700"/>
                  </a:lnTo>
                  <a:lnTo>
                    <a:pt x="1746186" y="1676400"/>
                  </a:lnTo>
                  <a:lnTo>
                    <a:pt x="1772246" y="1701800"/>
                  </a:lnTo>
                  <a:lnTo>
                    <a:pt x="1801876" y="1701800"/>
                  </a:lnTo>
                  <a:lnTo>
                    <a:pt x="1830400" y="1714500"/>
                  </a:lnTo>
                  <a:lnTo>
                    <a:pt x="1856790" y="1727200"/>
                  </a:lnTo>
                  <a:lnTo>
                    <a:pt x="1872018" y="1727200"/>
                  </a:lnTo>
                  <a:lnTo>
                    <a:pt x="1883143" y="1714500"/>
                  </a:lnTo>
                  <a:lnTo>
                    <a:pt x="1897227" y="1689100"/>
                  </a:lnTo>
                  <a:close/>
                </a:path>
                <a:path w="4662170" h="4051300">
                  <a:moveTo>
                    <a:pt x="2177859" y="1778000"/>
                  </a:moveTo>
                  <a:lnTo>
                    <a:pt x="2167483" y="1778000"/>
                  </a:lnTo>
                  <a:lnTo>
                    <a:pt x="2156904" y="1790700"/>
                  </a:lnTo>
                  <a:lnTo>
                    <a:pt x="2110892" y="1790700"/>
                  </a:lnTo>
                  <a:lnTo>
                    <a:pt x="2100567" y="1778000"/>
                  </a:lnTo>
                  <a:lnTo>
                    <a:pt x="2091194" y="1778000"/>
                  </a:lnTo>
                  <a:lnTo>
                    <a:pt x="2082990" y="1765300"/>
                  </a:lnTo>
                  <a:lnTo>
                    <a:pt x="2075662" y="1752600"/>
                  </a:lnTo>
                  <a:lnTo>
                    <a:pt x="2068703" y="1739900"/>
                  </a:lnTo>
                  <a:lnTo>
                    <a:pt x="2061641" y="1727200"/>
                  </a:lnTo>
                  <a:lnTo>
                    <a:pt x="2052955" y="1714500"/>
                  </a:lnTo>
                  <a:lnTo>
                    <a:pt x="2041944" y="1714500"/>
                  </a:lnTo>
                  <a:lnTo>
                    <a:pt x="2029345" y="1701800"/>
                  </a:lnTo>
                  <a:lnTo>
                    <a:pt x="2015883" y="1701800"/>
                  </a:lnTo>
                  <a:lnTo>
                    <a:pt x="2005266" y="1689100"/>
                  </a:lnTo>
                  <a:lnTo>
                    <a:pt x="1994166" y="1689100"/>
                  </a:lnTo>
                  <a:lnTo>
                    <a:pt x="1983587" y="1701800"/>
                  </a:lnTo>
                  <a:lnTo>
                    <a:pt x="1969706" y="1701800"/>
                  </a:lnTo>
                  <a:lnTo>
                    <a:pt x="1966061" y="1714500"/>
                  </a:lnTo>
                  <a:lnTo>
                    <a:pt x="1949399" y="1714500"/>
                  </a:lnTo>
                  <a:lnTo>
                    <a:pt x="1940458" y="1701800"/>
                  </a:lnTo>
                  <a:lnTo>
                    <a:pt x="1931962" y="1701800"/>
                  </a:lnTo>
                  <a:lnTo>
                    <a:pt x="1923542" y="1689100"/>
                  </a:lnTo>
                  <a:lnTo>
                    <a:pt x="1897227" y="1689100"/>
                  </a:lnTo>
                  <a:lnTo>
                    <a:pt x="1917915" y="1701800"/>
                  </a:lnTo>
                  <a:lnTo>
                    <a:pt x="1957933" y="1727200"/>
                  </a:lnTo>
                  <a:lnTo>
                    <a:pt x="1978621" y="1714500"/>
                  </a:lnTo>
                  <a:lnTo>
                    <a:pt x="1981454" y="1714500"/>
                  </a:lnTo>
                  <a:lnTo>
                    <a:pt x="1984692" y="1701800"/>
                  </a:lnTo>
                  <a:lnTo>
                    <a:pt x="2005342" y="1701800"/>
                  </a:lnTo>
                  <a:lnTo>
                    <a:pt x="2016874" y="1714500"/>
                  </a:lnTo>
                  <a:lnTo>
                    <a:pt x="2028329" y="1714500"/>
                  </a:lnTo>
                  <a:lnTo>
                    <a:pt x="2038718" y="1727200"/>
                  </a:lnTo>
                  <a:lnTo>
                    <a:pt x="2047062" y="1727200"/>
                  </a:lnTo>
                  <a:lnTo>
                    <a:pt x="2054428" y="1739900"/>
                  </a:lnTo>
                  <a:lnTo>
                    <a:pt x="2061692" y="1752600"/>
                  </a:lnTo>
                  <a:lnTo>
                    <a:pt x="2069325" y="1765300"/>
                  </a:lnTo>
                  <a:lnTo>
                    <a:pt x="2077834" y="1778000"/>
                  </a:lnTo>
                  <a:lnTo>
                    <a:pt x="2087079" y="1790700"/>
                  </a:lnTo>
                  <a:lnTo>
                    <a:pt x="2097176" y="1790700"/>
                  </a:lnTo>
                  <a:lnTo>
                    <a:pt x="2108022" y="1803400"/>
                  </a:lnTo>
                  <a:lnTo>
                    <a:pt x="2150529" y="1803400"/>
                  </a:lnTo>
                  <a:lnTo>
                    <a:pt x="2164423" y="1790700"/>
                  </a:lnTo>
                  <a:lnTo>
                    <a:pt x="2177859" y="1778000"/>
                  </a:lnTo>
                  <a:close/>
                </a:path>
                <a:path w="4662170" h="4051300">
                  <a:moveTo>
                    <a:pt x="2266531" y="1879600"/>
                  </a:moveTo>
                  <a:lnTo>
                    <a:pt x="2266137" y="1866900"/>
                  </a:lnTo>
                  <a:lnTo>
                    <a:pt x="2264041" y="1854200"/>
                  </a:lnTo>
                  <a:lnTo>
                    <a:pt x="2260574" y="1841500"/>
                  </a:lnTo>
                  <a:lnTo>
                    <a:pt x="2255431" y="1828800"/>
                  </a:lnTo>
                  <a:lnTo>
                    <a:pt x="2248319" y="1828800"/>
                  </a:lnTo>
                  <a:lnTo>
                    <a:pt x="2244674" y="1816100"/>
                  </a:lnTo>
                  <a:lnTo>
                    <a:pt x="2243874" y="1803400"/>
                  </a:lnTo>
                  <a:lnTo>
                    <a:pt x="2248712" y="1803400"/>
                  </a:lnTo>
                  <a:lnTo>
                    <a:pt x="2255913" y="1790700"/>
                  </a:lnTo>
                  <a:lnTo>
                    <a:pt x="2238819" y="1790700"/>
                  </a:lnTo>
                  <a:lnTo>
                    <a:pt x="2220379" y="1778000"/>
                  </a:lnTo>
                  <a:lnTo>
                    <a:pt x="2210955" y="1778000"/>
                  </a:lnTo>
                  <a:lnTo>
                    <a:pt x="2200592" y="1765300"/>
                  </a:lnTo>
                  <a:lnTo>
                    <a:pt x="2189683" y="1765300"/>
                  </a:lnTo>
                  <a:lnTo>
                    <a:pt x="2178672" y="1778000"/>
                  </a:lnTo>
                  <a:lnTo>
                    <a:pt x="2196084" y="1778000"/>
                  </a:lnTo>
                  <a:lnTo>
                    <a:pt x="2203424" y="1790700"/>
                  </a:lnTo>
                  <a:lnTo>
                    <a:pt x="2228481" y="1790700"/>
                  </a:lnTo>
                  <a:lnTo>
                    <a:pt x="2228075" y="1803400"/>
                  </a:lnTo>
                  <a:lnTo>
                    <a:pt x="2231720" y="1803400"/>
                  </a:lnTo>
                  <a:lnTo>
                    <a:pt x="2232533" y="1816100"/>
                  </a:lnTo>
                  <a:lnTo>
                    <a:pt x="2234387" y="1816100"/>
                  </a:lnTo>
                  <a:lnTo>
                    <a:pt x="2237384" y="1828800"/>
                  </a:lnTo>
                  <a:lnTo>
                    <a:pt x="2241296" y="1828800"/>
                  </a:lnTo>
                  <a:lnTo>
                    <a:pt x="2245893" y="1841500"/>
                  </a:lnTo>
                  <a:lnTo>
                    <a:pt x="2249538" y="1854200"/>
                  </a:lnTo>
                  <a:lnTo>
                    <a:pt x="2252624" y="1854200"/>
                  </a:lnTo>
                  <a:lnTo>
                    <a:pt x="2254262" y="1866900"/>
                  </a:lnTo>
                  <a:lnTo>
                    <a:pt x="2253589" y="1879600"/>
                  </a:lnTo>
                  <a:lnTo>
                    <a:pt x="2239670" y="1892300"/>
                  </a:lnTo>
                  <a:lnTo>
                    <a:pt x="2224836" y="1892300"/>
                  </a:lnTo>
                  <a:lnTo>
                    <a:pt x="2211082" y="1905000"/>
                  </a:lnTo>
                  <a:lnTo>
                    <a:pt x="2197404" y="1905000"/>
                  </a:lnTo>
                  <a:lnTo>
                    <a:pt x="2186902" y="1917700"/>
                  </a:lnTo>
                  <a:lnTo>
                    <a:pt x="2182723" y="1930400"/>
                  </a:lnTo>
                  <a:lnTo>
                    <a:pt x="2183828" y="1943100"/>
                  </a:lnTo>
                  <a:lnTo>
                    <a:pt x="2185505" y="1943100"/>
                  </a:lnTo>
                  <a:lnTo>
                    <a:pt x="2186190" y="1955800"/>
                  </a:lnTo>
                  <a:lnTo>
                    <a:pt x="2184336" y="1968500"/>
                  </a:lnTo>
                  <a:lnTo>
                    <a:pt x="2181910" y="1968500"/>
                  </a:lnTo>
                  <a:lnTo>
                    <a:pt x="2178672" y="1981200"/>
                  </a:lnTo>
                  <a:lnTo>
                    <a:pt x="2172995" y="1981200"/>
                  </a:lnTo>
                  <a:lnTo>
                    <a:pt x="2162975" y="1993900"/>
                  </a:lnTo>
                  <a:lnTo>
                    <a:pt x="2153513" y="2006600"/>
                  </a:lnTo>
                  <a:lnTo>
                    <a:pt x="2144585" y="2006600"/>
                  </a:lnTo>
                  <a:lnTo>
                    <a:pt x="2136152" y="2019300"/>
                  </a:lnTo>
                  <a:lnTo>
                    <a:pt x="2130653" y="2019300"/>
                  </a:lnTo>
                  <a:lnTo>
                    <a:pt x="2127694" y="2032000"/>
                  </a:lnTo>
                  <a:lnTo>
                    <a:pt x="2126640" y="2044700"/>
                  </a:lnTo>
                  <a:lnTo>
                    <a:pt x="2126831" y="2044700"/>
                  </a:lnTo>
                  <a:lnTo>
                    <a:pt x="2127123" y="2057400"/>
                  </a:lnTo>
                  <a:lnTo>
                    <a:pt x="2128812" y="2057400"/>
                  </a:lnTo>
                  <a:lnTo>
                    <a:pt x="2131339" y="2070100"/>
                  </a:lnTo>
                  <a:lnTo>
                    <a:pt x="2134120" y="2070100"/>
                  </a:lnTo>
                  <a:lnTo>
                    <a:pt x="2137206" y="2082800"/>
                  </a:lnTo>
                  <a:lnTo>
                    <a:pt x="2137867" y="2095500"/>
                  </a:lnTo>
                  <a:lnTo>
                    <a:pt x="2135949" y="2108200"/>
                  </a:lnTo>
                  <a:lnTo>
                    <a:pt x="2131288" y="2120900"/>
                  </a:lnTo>
                  <a:lnTo>
                    <a:pt x="2126259" y="2133600"/>
                  </a:lnTo>
                  <a:lnTo>
                    <a:pt x="2121674" y="2159000"/>
                  </a:lnTo>
                  <a:lnTo>
                    <a:pt x="2115121" y="2171700"/>
                  </a:lnTo>
                  <a:lnTo>
                    <a:pt x="2104161" y="2184400"/>
                  </a:lnTo>
                  <a:lnTo>
                    <a:pt x="2043010" y="2184400"/>
                  </a:lnTo>
                  <a:lnTo>
                    <a:pt x="2033028" y="2209800"/>
                  </a:lnTo>
                  <a:lnTo>
                    <a:pt x="2023313" y="2222500"/>
                  </a:lnTo>
                  <a:lnTo>
                    <a:pt x="2014131" y="2235200"/>
                  </a:lnTo>
                  <a:lnTo>
                    <a:pt x="2005749" y="2247900"/>
                  </a:lnTo>
                  <a:lnTo>
                    <a:pt x="1998230" y="2273300"/>
                  </a:lnTo>
                  <a:lnTo>
                    <a:pt x="1992998" y="2286000"/>
                  </a:lnTo>
                  <a:lnTo>
                    <a:pt x="1991398" y="2298700"/>
                  </a:lnTo>
                  <a:lnTo>
                    <a:pt x="1994814" y="2311400"/>
                  </a:lnTo>
                  <a:lnTo>
                    <a:pt x="2000427" y="2336800"/>
                  </a:lnTo>
                  <a:lnTo>
                    <a:pt x="2003526" y="2349500"/>
                  </a:lnTo>
                  <a:lnTo>
                    <a:pt x="2005406" y="2362200"/>
                  </a:lnTo>
                  <a:lnTo>
                    <a:pt x="2007374" y="2374900"/>
                  </a:lnTo>
                  <a:lnTo>
                    <a:pt x="2013115" y="2400300"/>
                  </a:lnTo>
                  <a:lnTo>
                    <a:pt x="2017141" y="2413000"/>
                  </a:lnTo>
                  <a:lnTo>
                    <a:pt x="2018817" y="2425700"/>
                  </a:lnTo>
                  <a:lnTo>
                    <a:pt x="2017496" y="2451100"/>
                  </a:lnTo>
                  <a:lnTo>
                    <a:pt x="2015070" y="2451100"/>
                  </a:lnTo>
                  <a:lnTo>
                    <a:pt x="2013445" y="2463800"/>
                  </a:lnTo>
                  <a:lnTo>
                    <a:pt x="2011019" y="2463800"/>
                  </a:lnTo>
                  <a:lnTo>
                    <a:pt x="2007781" y="2476500"/>
                  </a:lnTo>
                  <a:lnTo>
                    <a:pt x="1955533" y="2476500"/>
                  </a:lnTo>
                  <a:lnTo>
                    <a:pt x="1943100" y="2489200"/>
                  </a:lnTo>
                  <a:lnTo>
                    <a:pt x="1938020" y="2501900"/>
                  </a:lnTo>
                  <a:lnTo>
                    <a:pt x="1938566" y="2514600"/>
                  </a:lnTo>
                  <a:lnTo>
                    <a:pt x="1942985" y="2527300"/>
                  </a:lnTo>
                  <a:lnTo>
                    <a:pt x="1943798" y="2527300"/>
                  </a:lnTo>
                  <a:lnTo>
                    <a:pt x="1943392" y="2540000"/>
                  </a:lnTo>
                  <a:lnTo>
                    <a:pt x="1934476" y="2540000"/>
                  </a:lnTo>
                  <a:lnTo>
                    <a:pt x="1925396" y="2552700"/>
                  </a:lnTo>
                  <a:lnTo>
                    <a:pt x="1919490" y="2565400"/>
                  </a:lnTo>
                  <a:lnTo>
                    <a:pt x="1916938" y="2565400"/>
                  </a:lnTo>
                  <a:lnTo>
                    <a:pt x="1917877" y="2578100"/>
                  </a:lnTo>
                  <a:lnTo>
                    <a:pt x="1919681" y="2590800"/>
                  </a:lnTo>
                  <a:lnTo>
                    <a:pt x="1921725" y="2590800"/>
                  </a:lnTo>
                  <a:lnTo>
                    <a:pt x="1923453" y="2603500"/>
                  </a:lnTo>
                  <a:lnTo>
                    <a:pt x="1924354" y="2603500"/>
                  </a:lnTo>
                  <a:lnTo>
                    <a:pt x="1923961" y="2628900"/>
                  </a:lnTo>
                  <a:lnTo>
                    <a:pt x="1920913" y="2641600"/>
                  </a:lnTo>
                  <a:lnTo>
                    <a:pt x="1916950" y="2654300"/>
                  </a:lnTo>
                  <a:lnTo>
                    <a:pt x="1913826" y="2667000"/>
                  </a:lnTo>
                  <a:lnTo>
                    <a:pt x="1913420" y="2679700"/>
                  </a:lnTo>
                  <a:lnTo>
                    <a:pt x="1893582" y="2679700"/>
                  </a:lnTo>
                  <a:lnTo>
                    <a:pt x="1887499" y="2692400"/>
                  </a:lnTo>
                  <a:lnTo>
                    <a:pt x="1874545" y="2692400"/>
                  </a:lnTo>
                  <a:lnTo>
                    <a:pt x="1868081" y="2705100"/>
                  </a:lnTo>
                  <a:lnTo>
                    <a:pt x="1834388" y="2705100"/>
                  </a:lnTo>
                  <a:lnTo>
                    <a:pt x="1823212" y="2717800"/>
                  </a:lnTo>
                  <a:lnTo>
                    <a:pt x="1812493" y="2717800"/>
                  </a:lnTo>
                  <a:lnTo>
                    <a:pt x="1801253" y="2730500"/>
                  </a:lnTo>
                  <a:lnTo>
                    <a:pt x="1770011" y="2730500"/>
                  </a:lnTo>
                  <a:lnTo>
                    <a:pt x="1755178" y="2717800"/>
                  </a:lnTo>
                  <a:lnTo>
                    <a:pt x="1743341" y="2705100"/>
                  </a:lnTo>
                  <a:lnTo>
                    <a:pt x="1742935" y="2705100"/>
                  </a:lnTo>
                  <a:lnTo>
                    <a:pt x="1749577" y="2692400"/>
                  </a:lnTo>
                  <a:lnTo>
                    <a:pt x="1751139" y="2667000"/>
                  </a:lnTo>
                  <a:lnTo>
                    <a:pt x="1743735" y="2667000"/>
                  </a:lnTo>
                  <a:lnTo>
                    <a:pt x="1723491" y="2654300"/>
                  </a:lnTo>
                  <a:lnTo>
                    <a:pt x="1716087" y="2667000"/>
                  </a:lnTo>
                  <a:lnTo>
                    <a:pt x="1693938" y="2667000"/>
                  </a:lnTo>
                  <a:lnTo>
                    <a:pt x="1692148" y="2654300"/>
                  </a:lnTo>
                  <a:lnTo>
                    <a:pt x="1689328" y="2654300"/>
                  </a:lnTo>
                  <a:lnTo>
                    <a:pt x="1685683" y="2641600"/>
                  </a:lnTo>
                  <a:lnTo>
                    <a:pt x="1675714" y="2641600"/>
                  </a:lnTo>
                  <a:lnTo>
                    <a:pt x="1673288" y="2628900"/>
                  </a:lnTo>
                  <a:lnTo>
                    <a:pt x="1674495" y="2628900"/>
                  </a:lnTo>
                  <a:lnTo>
                    <a:pt x="1674787" y="2616200"/>
                  </a:lnTo>
                  <a:lnTo>
                    <a:pt x="1676476" y="2616200"/>
                  </a:lnTo>
                  <a:lnTo>
                    <a:pt x="1678990" y="2603500"/>
                  </a:lnTo>
                  <a:lnTo>
                    <a:pt x="1681784" y="2603500"/>
                  </a:lnTo>
                  <a:lnTo>
                    <a:pt x="1683092" y="2590800"/>
                  </a:lnTo>
                  <a:lnTo>
                    <a:pt x="1680425" y="2578100"/>
                  </a:lnTo>
                  <a:lnTo>
                    <a:pt x="1675688" y="2565400"/>
                  </a:lnTo>
                  <a:lnTo>
                    <a:pt x="1670850" y="2552700"/>
                  </a:lnTo>
                  <a:lnTo>
                    <a:pt x="1666455" y="2540000"/>
                  </a:lnTo>
                  <a:lnTo>
                    <a:pt x="1660017" y="2527300"/>
                  </a:lnTo>
                  <a:lnTo>
                    <a:pt x="1651609" y="2527300"/>
                  </a:lnTo>
                  <a:lnTo>
                    <a:pt x="1641284" y="2514600"/>
                  </a:lnTo>
                  <a:lnTo>
                    <a:pt x="1624482" y="2514600"/>
                  </a:lnTo>
                  <a:lnTo>
                    <a:pt x="1616125" y="2527300"/>
                  </a:lnTo>
                  <a:lnTo>
                    <a:pt x="1628228" y="2527300"/>
                  </a:lnTo>
                  <a:lnTo>
                    <a:pt x="1646351" y="2540000"/>
                  </a:lnTo>
                  <a:lnTo>
                    <a:pt x="1659915" y="2552700"/>
                  </a:lnTo>
                  <a:lnTo>
                    <a:pt x="1664385" y="2565400"/>
                  </a:lnTo>
                  <a:lnTo>
                    <a:pt x="1669186" y="2578100"/>
                  </a:lnTo>
                  <a:lnTo>
                    <a:pt x="1671485" y="2590800"/>
                  </a:lnTo>
                  <a:lnTo>
                    <a:pt x="1668424" y="2603500"/>
                  </a:lnTo>
                  <a:lnTo>
                    <a:pt x="1664690" y="2616200"/>
                  </a:lnTo>
                  <a:lnTo>
                    <a:pt x="1662557" y="2616200"/>
                  </a:lnTo>
                  <a:lnTo>
                    <a:pt x="1662836" y="2628900"/>
                  </a:lnTo>
                  <a:lnTo>
                    <a:pt x="1666392" y="2641600"/>
                  </a:lnTo>
                  <a:lnTo>
                    <a:pt x="1672856" y="2654300"/>
                  </a:lnTo>
                  <a:lnTo>
                    <a:pt x="1678851" y="2654300"/>
                  </a:lnTo>
                  <a:lnTo>
                    <a:pt x="1682572" y="2667000"/>
                  </a:lnTo>
                  <a:lnTo>
                    <a:pt x="1682191" y="2679700"/>
                  </a:lnTo>
                  <a:lnTo>
                    <a:pt x="1656397" y="2679700"/>
                  </a:lnTo>
                  <a:lnTo>
                    <a:pt x="1649437" y="2692400"/>
                  </a:lnTo>
                  <a:lnTo>
                    <a:pt x="1644688" y="2692400"/>
                  </a:lnTo>
                  <a:lnTo>
                    <a:pt x="1642097" y="2705100"/>
                  </a:lnTo>
                  <a:lnTo>
                    <a:pt x="1644192" y="2717800"/>
                  </a:lnTo>
                  <a:lnTo>
                    <a:pt x="1646707" y="2717800"/>
                  </a:lnTo>
                  <a:lnTo>
                    <a:pt x="1648536" y="2730500"/>
                  </a:lnTo>
                  <a:lnTo>
                    <a:pt x="1646199" y="2743200"/>
                  </a:lnTo>
                  <a:lnTo>
                    <a:pt x="1642910" y="2755900"/>
                  </a:lnTo>
                  <a:lnTo>
                    <a:pt x="1640840" y="2755900"/>
                  </a:lnTo>
                  <a:lnTo>
                    <a:pt x="1642097" y="2768600"/>
                  </a:lnTo>
                  <a:lnTo>
                    <a:pt x="1643722" y="2768600"/>
                  </a:lnTo>
                  <a:lnTo>
                    <a:pt x="1653438" y="2781300"/>
                  </a:lnTo>
                  <a:lnTo>
                    <a:pt x="1652219" y="2781300"/>
                  </a:lnTo>
                  <a:lnTo>
                    <a:pt x="1651825" y="2794000"/>
                  </a:lnTo>
                  <a:lnTo>
                    <a:pt x="1645742" y="2794000"/>
                  </a:lnTo>
                  <a:lnTo>
                    <a:pt x="1643722" y="2806700"/>
                  </a:lnTo>
                  <a:lnTo>
                    <a:pt x="1642008" y="2806700"/>
                  </a:lnTo>
                  <a:lnTo>
                    <a:pt x="1640687" y="2819400"/>
                  </a:lnTo>
                  <a:lnTo>
                    <a:pt x="1639049" y="2819400"/>
                  </a:lnTo>
                  <a:lnTo>
                    <a:pt x="1636433" y="2832100"/>
                  </a:lnTo>
                  <a:lnTo>
                    <a:pt x="1625600" y="2832100"/>
                  </a:lnTo>
                  <a:lnTo>
                    <a:pt x="1618094" y="2844800"/>
                  </a:lnTo>
                  <a:lnTo>
                    <a:pt x="1638922" y="2844800"/>
                  </a:lnTo>
                  <a:lnTo>
                    <a:pt x="1646301" y="2832100"/>
                  </a:lnTo>
                  <a:lnTo>
                    <a:pt x="1650873" y="2819400"/>
                  </a:lnTo>
                  <a:lnTo>
                    <a:pt x="1653438" y="2806700"/>
                  </a:lnTo>
                  <a:lnTo>
                    <a:pt x="1656168" y="2806700"/>
                  </a:lnTo>
                  <a:lnTo>
                    <a:pt x="1660067" y="2794000"/>
                  </a:lnTo>
                  <a:lnTo>
                    <a:pt x="1663293" y="2794000"/>
                  </a:lnTo>
                  <a:lnTo>
                    <a:pt x="1663966" y="2781300"/>
                  </a:lnTo>
                  <a:lnTo>
                    <a:pt x="1664373" y="2768600"/>
                  </a:lnTo>
                  <a:lnTo>
                    <a:pt x="1652625" y="2768600"/>
                  </a:lnTo>
                  <a:lnTo>
                    <a:pt x="1652219" y="2755900"/>
                  </a:lnTo>
                  <a:lnTo>
                    <a:pt x="1656270" y="2755900"/>
                  </a:lnTo>
                  <a:lnTo>
                    <a:pt x="1658886" y="2743200"/>
                  </a:lnTo>
                  <a:lnTo>
                    <a:pt x="1660118" y="2743200"/>
                  </a:lnTo>
                  <a:lnTo>
                    <a:pt x="1660144" y="2730500"/>
                  </a:lnTo>
                  <a:lnTo>
                    <a:pt x="1659115" y="2717800"/>
                  </a:lnTo>
                  <a:lnTo>
                    <a:pt x="1658708" y="2717800"/>
                  </a:lnTo>
                  <a:lnTo>
                    <a:pt x="1653032" y="2705100"/>
                  </a:lnTo>
                  <a:lnTo>
                    <a:pt x="1656270" y="2705100"/>
                  </a:lnTo>
                  <a:lnTo>
                    <a:pt x="1659115" y="2692400"/>
                  </a:lnTo>
                  <a:lnTo>
                    <a:pt x="1690141" y="2692400"/>
                  </a:lnTo>
                  <a:lnTo>
                    <a:pt x="1694345" y="2679700"/>
                  </a:lnTo>
                  <a:lnTo>
                    <a:pt x="1716214" y="2679700"/>
                  </a:lnTo>
                  <a:lnTo>
                    <a:pt x="1723097" y="2667000"/>
                  </a:lnTo>
                  <a:lnTo>
                    <a:pt x="1740103" y="2667000"/>
                  </a:lnTo>
                  <a:lnTo>
                    <a:pt x="1740103" y="2679700"/>
                  </a:lnTo>
                  <a:lnTo>
                    <a:pt x="1740344" y="2679700"/>
                  </a:lnTo>
                  <a:lnTo>
                    <a:pt x="1738376" y="2692400"/>
                  </a:lnTo>
                  <a:lnTo>
                    <a:pt x="1735658" y="2692400"/>
                  </a:lnTo>
                  <a:lnTo>
                    <a:pt x="1733626" y="2705100"/>
                  </a:lnTo>
                  <a:lnTo>
                    <a:pt x="1736648" y="2717800"/>
                  </a:lnTo>
                  <a:lnTo>
                    <a:pt x="1749971" y="2730500"/>
                  </a:lnTo>
                  <a:lnTo>
                    <a:pt x="1768068" y="2743200"/>
                  </a:lnTo>
                  <a:lnTo>
                    <a:pt x="1800225" y="2743200"/>
                  </a:lnTo>
                  <a:lnTo>
                    <a:pt x="1813394" y="2730500"/>
                  </a:lnTo>
                  <a:lnTo>
                    <a:pt x="1825663" y="2730500"/>
                  </a:lnTo>
                  <a:lnTo>
                    <a:pt x="1837690" y="2717800"/>
                  </a:lnTo>
                  <a:lnTo>
                    <a:pt x="1864829" y="2717800"/>
                  </a:lnTo>
                  <a:lnTo>
                    <a:pt x="1874735" y="2705100"/>
                  </a:lnTo>
                  <a:lnTo>
                    <a:pt x="1892731" y="2705100"/>
                  </a:lnTo>
                  <a:lnTo>
                    <a:pt x="1901278" y="2692400"/>
                  </a:lnTo>
                  <a:lnTo>
                    <a:pt x="1939594" y="2692400"/>
                  </a:lnTo>
                  <a:lnTo>
                    <a:pt x="1948205" y="2705100"/>
                  </a:lnTo>
                  <a:lnTo>
                    <a:pt x="1991156" y="2705100"/>
                  </a:lnTo>
                  <a:lnTo>
                    <a:pt x="2001253" y="2717800"/>
                  </a:lnTo>
                  <a:lnTo>
                    <a:pt x="2022767" y="2717800"/>
                  </a:lnTo>
                  <a:lnTo>
                    <a:pt x="2033308" y="2705100"/>
                  </a:lnTo>
                  <a:lnTo>
                    <a:pt x="1998052" y="2705100"/>
                  </a:lnTo>
                  <a:lnTo>
                    <a:pt x="1992045" y="2692400"/>
                  </a:lnTo>
                  <a:lnTo>
                    <a:pt x="1951088" y="2692400"/>
                  </a:lnTo>
                  <a:lnTo>
                    <a:pt x="1940052" y="2679700"/>
                  </a:lnTo>
                  <a:lnTo>
                    <a:pt x="1927186" y="2679700"/>
                  </a:lnTo>
                  <a:lnTo>
                    <a:pt x="1927999" y="2667000"/>
                  </a:lnTo>
                  <a:lnTo>
                    <a:pt x="1928812" y="2667000"/>
                  </a:lnTo>
                  <a:lnTo>
                    <a:pt x="1932063" y="2641600"/>
                  </a:lnTo>
                  <a:lnTo>
                    <a:pt x="1935137" y="2628900"/>
                  </a:lnTo>
                  <a:lnTo>
                    <a:pt x="1937067" y="2616200"/>
                  </a:lnTo>
                  <a:lnTo>
                    <a:pt x="1936915" y="2603500"/>
                  </a:lnTo>
                  <a:lnTo>
                    <a:pt x="1935937" y="2590800"/>
                  </a:lnTo>
                  <a:lnTo>
                    <a:pt x="1933422" y="2590800"/>
                  </a:lnTo>
                  <a:lnTo>
                    <a:pt x="1930819" y="2578100"/>
                  </a:lnTo>
                  <a:lnTo>
                    <a:pt x="1929625" y="2565400"/>
                  </a:lnTo>
                  <a:lnTo>
                    <a:pt x="1931644" y="2565400"/>
                  </a:lnTo>
                  <a:lnTo>
                    <a:pt x="1934476" y="2552700"/>
                  </a:lnTo>
                  <a:lnTo>
                    <a:pt x="1950123" y="2552700"/>
                  </a:lnTo>
                  <a:lnTo>
                    <a:pt x="1955038" y="2540000"/>
                  </a:lnTo>
                  <a:lnTo>
                    <a:pt x="1956752" y="2527300"/>
                  </a:lnTo>
                  <a:lnTo>
                    <a:pt x="1955139" y="2514600"/>
                  </a:lnTo>
                  <a:lnTo>
                    <a:pt x="1953069" y="2514600"/>
                  </a:lnTo>
                  <a:lnTo>
                    <a:pt x="1951088" y="2501900"/>
                  </a:lnTo>
                  <a:lnTo>
                    <a:pt x="1950923" y="2501900"/>
                  </a:lnTo>
                  <a:lnTo>
                    <a:pt x="1954326" y="2489200"/>
                  </a:lnTo>
                  <a:lnTo>
                    <a:pt x="2008962" y="2489200"/>
                  </a:lnTo>
                  <a:lnTo>
                    <a:pt x="2016887" y="2476500"/>
                  </a:lnTo>
                  <a:lnTo>
                    <a:pt x="2022386" y="2476500"/>
                  </a:lnTo>
                  <a:lnTo>
                    <a:pt x="2025599" y="2463800"/>
                  </a:lnTo>
                  <a:lnTo>
                    <a:pt x="2031314" y="2438400"/>
                  </a:lnTo>
                  <a:lnTo>
                    <a:pt x="2031822" y="2425700"/>
                  </a:lnTo>
                  <a:lnTo>
                    <a:pt x="2028609" y="2400300"/>
                  </a:lnTo>
                  <a:lnTo>
                    <a:pt x="2023160" y="2387600"/>
                  </a:lnTo>
                  <a:lnTo>
                    <a:pt x="2018576" y="2362200"/>
                  </a:lnTo>
                  <a:lnTo>
                    <a:pt x="2016226" y="2349500"/>
                  </a:lnTo>
                  <a:lnTo>
                    <a:pt x="2013204" y="2336800"/>
                  </a:lnTo>
                  <a:lnTo>
                    <a:pt x="2006561" y="2311400"/>
                  </a:lnTo>
                  <a:lnTo>
                    <a:pt x="2003958" y="2298700"/>
                  </a:lnTo>
                  <a:lnTo>
                    <a:pt x="2008543" y="2273300"/>
                  </a:lnTo>
                  <a:lnTo>
                    <a:pt x="2016988" y="2260600"/>
                  </a:lnTo>
                  <a:lnTo>
                    <a:pt x="2026005" y="2235200"/>
                  </a:lnTo>
                  <a:lnTo>
                    <a:pt x="2031809" y="2235200"/>
                  </a:lnTo>
                  <a:lnTo>
                    <a:pt x="2045081" y="2209800"/>
                  </a:lnTo>
                  <a:lnTo>
                    <a:pt x="2051113" y="2197100"/>
                  </a:lnTo>
                  <a:lnTo>
                    <a:pt x="2096820" y="2197100"/>
                  </a:lnTo>
                  <a:lnTo>
                    <a:pt x="2130069" y="2171700"/>
                  </a:lnTo>
                  <a:lnTo>
                    <a:pt x="2140039" y="2133600"/>
                  </a:lnTo>
                  <a:lnTo>
                    <a:pt x="2143442" y="2133600"/>
                  </a:lnTo>
                  <a:lnTo>
                    <a:pt x="2146681" y="2120900"/>
                  </a:lnTo>
                  <a:lnTo>
                    <a:pt x="2149310" y="2108200"/>
                  </a:lnTo>
                  <a:lnTo>
                    <a:pt x="2150732" y="2108200"/>
                  </a:lnTo>
                  <a:lnTo>
                    <a:pt x="2150326" y="2095500"/>
                  </a:lnTo>
                  <a:lnTo>
                    <a:pt x="2149259" y="2082800"/>
                  </a:lnTo>
                  <a:lnTo>
                    <a:pt x="2146985" y="2070100"/>
                  </a:lnTo>
                  <a:lnTo>
                    <a:pt x="2143950" y="2070100"/>
                  </a:lnTo>
                  <a:lnTo>
                    <a:pt x="2140610" y="2057400"/>
                  </a:lnTo>
                  <a:lnTo>
                    <a:pt x="2138984" y="2057400"/>
                  </a:lnTo>
                  <a:lnTo>
                    <a:pt x="2139797" y="2044700"/>
                  </a:lnTo>
                  <a:lnTo>
                    <a:pt x="2139797" y="2032000"/>
                  </a:lnTo>
                  <a:lnTo>
                    <a:pt x="2145868" y="2032000"/>
                  </a:lnTo>
                  <a:lnTo>
                    <a:pt x="2167039" y="2006600"/>
                  </a:lnTo>
                  <a:lnTo>
                    <a:pt x="2186419" y="1993900"/>
                  </a:lnTo>
                  <a:lnTo>
                    <a:pt x="2197976" y="1968500"/>
                  </a:lnTo>
                  <a:lnTo>
                    <a:pt x="2195677" y="1930400"/>
                  </a:lnTo>
                  <a:lnTo>
                    <a:pt x="2194064" y="1930400"/>
                  </a:lnTo>
                  <a:lnTo>
                    <a:pt x="2195677" y="1917700"/>
                  </a:lnTo>
                  <a:lnTo>
                    <a:pt x="2201341" y="1917700"/>
                  </a:lnTo>
                  <a:lnTo>
                    <a:pt x="2214016" y="1905000"/>
                  </a:lnTo>
                  <a:lnTo>
                    <a:pt x="2241499" y="1905000"/>
                  </a:lnTo>
                  <a:lnTo>
                    <a:pt x="2254402" y="1892300"/>
                  </a:lnTo>
                  <a:lnTo>
                    <a:pt x="2261527" y="1892300"/>
                  </a:lnTo>
                  <a:lnTo>
                    <a:pt x="2265286" y="1879600"/>
                  </a:lnTo>
                  <a:lnTo>
                    <a:pt x="2266531" y="1879600"/>
                  </a:lnTo>
                  <a:close/>
                </a:path>
                <a:path w="4662170" h="4051300">
                  <a:moveTo>
                    <a:pt x="3747478" y="495300"/>
                  </a:moveTo>
                  <a:lnTo>
                    <a:pt x="3731603" y="469900"/>
                  </a:lnTo>
                  <a:lnTo>
                    <a:pt x="3708908" y="444500"/>
                  </a:lnTo>
                  <a:lnTo>
                    <a:pt x="3684828" y="431800"/>
                  </a:lnTo>
                  <a:lnTo>
                    <a:pt x="3664864" y="406400"/>
                  </a:lnTo>
                  <a:lnTo>
                    <a:pt x="3658908" y="393700"/>
                  </a:lnTo>
                  <a:lnTo>
                    <a:pt x="3654590" y="381000"/>
                  </a:lnTo>
                  <a:lnTo>
                    <a:pt x="3652164" y="368300"/>
                  </a:lnTo>
                  <a:lnTo>
                    <a:pt x="3651910" y="368300"/>
                  </a:lnTo>
                  <a:lnTo>
                    <a:pt x="3646843" y="342900"/>
                  </a:lnTo>
                  <a:lnTo>
                    <a:pt x="3634448" y="317500"/>
                  </a:lnTo>
                  <a:lnTo>
                    <a:pt x="3618026" y="304800"/>
                  </a:lnTo>
                  <a:lnTo>
                    <a:pt x="3600881" y="279400"/>
                  </a:lnTo>
                  <a:lnTo>
                    <a:pt x="3596944" y="279400"/>
                  </a:lnTo>
                  <a:lnTo>
                    <a:pt x="3598202" y="266700"/>
                  </a:lnTo>
                  <a:lnTo>
                    <a:pt x="3604234" y="254000"/>
                  </a:lnTo>
                  <a:lnTo>
                    <a:pt x="3614648" y="254000"/>
                  </a:lnTo>
                  <a:lnTo>
                    <a:pt x="3626878" y="241300"/>
                  </a:lnTo>
                  <a:lnTo>
                    <a:pt x="3601707" y="241300"/>
                  </a:lnTo>
                  <a:lnTo>
                    <a:pt x="3593998" y="254000"/>
                  </a:lnTo>
                  <a:lnTo>
                    <a:pt x="3589210" y="254000"/>
                  </a:lnTo>
                  <a:lnTo>
                    <a:pt x="3586657" y="266700"/>
                  </a:lnTo>
                  <a:lnTo>
                    <a:pt x="3586759" y="279400"/>
                  </a:lnTo>
                  <a:lnTo>
                    <a:pt x="3589947" y="279400"/>
                  </a:lnTo>
                  <a:lnTo>
                    <a:pt x="3601809" y="304800"/>
                  </a:lnTo>
                  <a:lnTo>
                    <a:pt x="3638143" y="342900"/>
                  </a:lnTo>
                  <a:lnTo>
                    <a:pt x="3641331" y="368300"/>
                  </a:lnTo>
                  <a:lnTo>
                    <a:pt x="3641839" y="368300"/>
                  </a:lnTo>
                  <a:lnTo>
                    <a:pt x="3642995" y="381000"/>
                  </a:lnTo>
                  <a:lnTo>
                    <a:pt x="3645547" y="393700"/>
                  </a:lnTo>
                  <a:lnTo>
                    <a:pt x="3648824" y="393700"/>
                  </a:lnTo>
                  <a:lnTo>
                    <a:pt x="3652621" y="406400"/>
                  </a:lnTo>
                  <a:lnTo>
                    <a:pt x="3656761" y="419100"/>
                  </a:lnTo>
                  <a:lnTo>
                    <a:pt x="3671138" y="431800"/>
                  </a:lnTo>
                  <a:lnTo>
                    <a:pt x="3688499" y="444500"/>
                  </a:lnTo>
                  <a:lnTo>
                    <a:pt x="3706711" y="457200"/>
                  </a:lnTo>
                  <a:lnTo>
                    <a:pt x="3723589" y="482600"/>
                  </a:lnTo>
                  <a:lnTo>
                    <a:pt x="3733457" y="495300"/>
                  </a:lnTo>
                  <a:lnTo>
                    <a:pt x="3736949" y="495300"/>
                  </a:lnTo>
                  <a:lnTo>
                    <a:pt x="3734968" y="508000"/>
                  </a:lnTo>
                  <a:lnTo>
                    <a:pt x="3728440" y="533400"/>
                  </a:lnTo>
                  <a:lnTo>
                    <a:pt x="3721646" y="546100"/>
                  </a:lnTo>
                  <a:lnTo>
                    <a:pt x="3717201" y="558800"/>
                  </a:lnTo>
                  <a:lnTo>
                    <a:pt x="3713518" y="571500"/>
                  </a:lnTo>
                  <a:lnTo>
                    <a:pt x="3709009" y="596900"/>
                  </a:lnTo>
                  <a:lnTo>
                    <a:pt x="3703421" y="609600"/>
                  </a:lnTo>
                  <a:lnTo>
                    <a:pt x="3695344" y="609600"/>
                  </a:lnTo>
                  <a:lnTo>
                    <a:pt x="3685883" y="622300"/>
                  </a:lnTo>
                  <a:lnTo>
                    <a:pt x="3676205" y="622300"/>
                  </a:lnTo>
                  <a:lnTo>
                    <a:pt x="3661384" y="635000"/>
                  </a:lnTo>
                  <a:lnTo>
                    <a:pt x="3647554" y="647700"/>
                  </a:lnTo>
                  <a:lnTo>
                    <a:pt x="3635083" y="647700"/>
                  </a:lnTo>
                  <a:lnTo>
                    <a:pt x="3624364" y="673100"/>
                  </a:lnTo>
                  <a:lnTo>
                    <a:pt x="3616185" y="673100"/>
                  </a:lnTo>
                  <a:lnTo>
                    <a:pt x="3607206" y="685800"/>
                  </a:lnTo>
                  <a:lnTo>
                    <a:pt x="3589134" y="685800"/>
                  </a:lnTo>
                  <a:lnTo>
                    <a:pt x="3570401" y="711200"/>
                  </a:lnTo>
                  <a:lnTo>
                    <a:pt x="3554006" y="723900"/>
                  </a:lnTo>
                  <a:lnTo>
                    <a:pt x="3538677" y="736600"/>
                  </a:lnTo>
                  <a:lnTo>
                    <a:pt x="3523132" y="762000"/>
                  </a:lnTo>
                  <a:lnTo>
                    <a:pt x="3496602" y="787400"/>
                  </a:lnTo>
                  <a:lnTo>
                    <a:pt x="3482467" y="800100"/>
                  </a:lnTo>
                  <a:lnTo>
                    <a:pt x="3466439" y="812800"/>
                  </a:lnTo>
                  <a:lnTo>
                    <a:pt x="3429533" y="812800"/>
                  </a:lnTo>
                  <a:lnTo>
                    <a:pt x="3412159" y="825500"/>
                  </a:lnTo>
                  <a:lnTo>
                    <a:pt x="3397186" y="838200"/>
                  </a:lnTo>
                  <a:lnTo>
                    <a:pt x="3392995" y="838200"/>
                  </a:lnTo>
                  <a:lnTo>
                    <a:pt x="3389134" y="850900"/>
                  </a:lnTo>
                  <a:lnTo>
                    <a:pt x="3385058" y="850900"/>
                  </a:lnTo>
                  <a:lnTo>
                    <a:pt x="3380181" y="863600"/>
                  </a:lnTo>
                  <a:lnTo>
                    <a:pt x="3324301" y="863600"/>
                  </a:lnTo>
                  <a:lnTo>
                    <a:pt x="3317011" y="850900"/>
                  </a:lnTo>
                  <a:lnTo>
                    <a:pt x="3275774" y="850900"/>
                  </a:lnTo>
                  <a:lnTo>
                    <a:pt x="3263150" y="863600"/>
                  </a:lnTo>
                  <a:lnTo>
                    <a:pt x="3241700" y="863600"/>
                  </a:lnTo>
                  <a:lnTo>
                    <a:pt x="3220326" y="876300"/>
                  </a:lnTo>
                  <a:lnTo>
                    <a:pt x="3199714" y="889000"/>
                  </a:lnTo>
                  <a:lnTo>
                    <a:pt x="3180537" y="901700"/>
                  </a:lnTo>
                  <a:lnTo>
                    <a:pt x="3172688" y="914400"/>
                  </a:lnTo>
                  <a:lnTo>
                    <a:pt x="3118675" y="914400"/>
                  </a:lnTo>
                  <a:lnTo>
                    <a:pt x="3106178" y="927100"/>
                  </a:lnTo>
                  <a:lnTo>
                    <a:pt x="3094278" y="927100"/>
                  </a:lnTo>
                  <a:lnTo>
                    <a:pt x="3081312" y="939800"/>
                  </a:lnTo>
                  <a:lnTo>
                    <a:pt x="3070390" y="952500"/>
                  </a:lnTo>
                  <a:lnTo>
                    <a:pt x="3061589" y="965200"/>
                  </a:lnTo>
                  <a:lnTo>
                    <a:pt x="3054997" y="977900"/>
                  </a:lnTo>
                  <a:lnTo>
                    <a:pt x="3053384" y="977900"/>
                  </a:lnTo>
                  <a:lnTo>
                    <a:pt x="3050540" y="990600"/>
                  </a:lnTo>
                  <a:lnTo>
                    <a:pt x="3026245" y="990600"/>
                  </a:lnTo>
                  <a:lnTo>
                    <a:pt x="3020987" y="977900"/>
                  </a:lnTo>
                  <a:lnTo>
                    <a:pt x="2989719" y="977900"/>
                  </a:lnTo>
                  <a:lnTo>
                    <a:pt x="2979267" y="990600"/>
                  </a:lnTo>
                  <a:lnTo>
                    <a:pt x="2961729" y="990600"/>
                  </a:lnTo>
                  <a:lnTo>
                    <a:pt x="2957398" y="1003300"/>
                  </a:lnTo>
                  <a:lnTo>
                    <a:pt x="2954693" y="1003300"/>
                  </a:lnTo>
                  <a:lnTo>
                    <a:pt x="2953613" y="1016000"/>
                  </a:lnTo>
                  <a:lnTo>
                    <a:pt x="2952902" y="1016000"/>
                  </a:lnTo>
                  <a:lnTo>
                    <a:pt x="2951327" y="1028700"/>
                  </a:lnTo>
                  <a:lnTo>
                    <a:pt x="2888970" y="1028700"/>
                  </a:lnTo>
                  <a:lnTo>
                    <a:pt x="2874302" y="1041400"/>
                  </a:lnTo>
                  <a:lnTo>
                    <a:pt x="2860929" y="1054100"/>
                  </a:lnTo>
                  <a:lnTo>
                    <a:pt x="2847390" y="1066800"/>
                  </a:lnTo>
                  <a:lnTo>
                    <a:pt x="2832277" y="1079500"/>
                  </a:lnTo>
                  <a:lnTo>
                    <a:pt x="2819743" y="1079500"/>
                  </a:lnTo>
                  <a:lnTo>
                    <a:pt x="2806763" y="1092200"/>
                  </a:lnTo>
                  <a:lnTo>
                    <a:pt x="2781249" y="1092200"/>
                  </a:lnTo>
                  <a:lnTo>
                    <a:pt x="2762732" y="1104900"/>
                  </a:lnTo>
                  <a:lnTo>
                    <a:pt x="2751226" y="1104900"/>
                  </a:lnTo>
                  <a:lnTo>
                    <a:pt x="2746337" y="1130300"/>
                  </a:lnTo>
                  <a:lnTo>
                    <a:pt x="2747632" y="1143000"/>
                  </a:lnTo>
                  <a:lnTo>
                    <a:pt x="2748851" y="1155700"/>
                  </a:lnTo>
                  <a:lnTo>
                    <a:pt x="2738729" y="1155700"/>
                  </a:lnTo>
                  <a:lnTo>
                    <a:pt x="2727579" y="1168400"/>
                  </a:lnTo>
                  <a:lnTo>
                    <a:pt x="2679395" y="1168400"/>
                  </a:lnTo>
                  <a:lnTo>
                    <a:pt x="2672969" y="1155700"/>
                  </a:lnTo>
                  <a:lnTo>
                    <a:pt x="2633091" y="1155700"/>
                  </a:lnTo>
                  <a:lnTo>
                    <a:pt x="2622499" y="1168400"/>
                  </a:lnTo>
                  <a:lnTo>
                    <a:pt x="2606217" y="1168400"/>
                  </a:lnTo>
                  <a:lnTo>
                    <a:pt x="2599829" y="1181100"/>
                  </a:lnTo>
                  <a:lnTo>
                    <a:pt x="2592933" y="1181100"/>
                  </a:lnTo>
                  <a:lnTo>
                    <a:pt x="2601544" y="1193800"/>
                  </a:lnTo>
                  <a:lnTo>
                    <a:pt x="2610015" y="1181100"/>
                  </a:lnTo>
                  <a:lnTo>
                    <a:pt x="2623718" y="1181100"/>
                  </a:lnTo>
                  <a:lnTo>
                    <a:pt x="2628989" y="1168400"/>
                  </a:lnTo>
                  <a:lnTo>
                    <a:pt x="2672308" y="1168400"/>
                  </a:lnTo>
                  <a:lnTo>
                    <a:pt x="2687116" y="1181100"/>
                  </a:lnTo>
                  <a:lnTo>
                    <a:pt x="2733865" y="1181100"/>
                  </a:lnTo>
                  <a:lnTo>
                    <a:pt x="2742590" y="1168400"/>
                  </a:lnTo>
                  <a:lnTo>
                    <a:pt x="2756700" y="1168400"/>
                  </a:lnTo>
                  <a:lnTo>
                    <a:pt x="2760192" y="1155700"/>
                  </a:lnTo>
                  <a:lnTo>
                    <a:pt x="2760307" y="1143000"/>
                  </a:lnTo>
                  <a:lnTo>
                    <a:pt x="2759583" y="1143000"/>
                  </a:lnTo>
                  <a:lnTo>
                    <a:pt x="2759164" y="1130300"/>
                  </a:lnTo>
                  <a:lnTo>
                    <a:pt x="2760192" y="1117600"/>
                  </a:lnTo>
                  <a:lnTo>
                    <a:pt x="2765895" y="1117600"/>
                  </a:lnTo>
                  <a:lnTo>
                    <a:pt x="2773349" y="1104900"/>
                  </a:lnTo>
                  <a:lnTo>
                    <a:pt x="2812224" y="1104900"/>
                  </a:lnTo>
                  <a:lnTo>
                    <a:pt x="2823299" y="1092200"/>
                  </a:lnTo>
                  <a:lnTo>
                    <a:pt x="2834297" y="1092200"/>
                  </a:lnTo>
                  <a:lnTo>
                    <a:pt x="2850705" y="1079500"/>
                  </a:lnTo>
                  <a:lnTo>
                    <a:pt x="2865018" y="1066800"/>
                  </a:lnTo>
                  <a:lnTo>
                    <a:pt x="2878658" y="1054100"/>
                  </a:lnTo>
                  <a:lnTo>
                    <a:pt x="2893009" y="1041400"/>
                  </a:lnTo>
                  <a:lnTo>
                    <a:pt x="2954070" y="1041400"/>
                  </a:lnTo>
                  <a:lnTo>
                    <a:pt x="2964281" y="1028700"/>
                  </a:lnTo>
                  <a:lnTo>
                    <a:pt x="2966313" y="1016000"/>
                  </a:lnTo>
                  <a:lnTo>
                    <a:pt x="2967532" y="1003300"/>
                  </a:lnTo>
                  <a:lnTo>
                    <a:pt x="2981706" y="1003300"/>
                  </a:lnTo>
                  <a:lnTo>
                    <a:pt x="2990037" y="990600"/>
                  </a:lnTo>
                  <a:lnTo>
                    <a:pt x="3020580" y="990600"/>
                  </a:lnTo>
                  <a:lnTo>
                    <a:pt x="3023412" y="1003300"/>
                  </a:lnTo>
                  <a:lnTo>
                    <a:pt x="3055404" y="1003300"/>
                  </a:lnTo>
                  <a:lnTo>
                    <a:pt x="3062998" y="990600"/>
                  </a:lnTo>
                  <a:lnTo>
                    <a:pt x="3068155" y="977900"/>
                  </a:lnTo>
                  <a:lnTo>
                    <a:pt x="3072714" y="965200"/>
                  </a:lnTo>
                  <a:lnTo>
                    <a:pt x="3078480" y="965200"/>
                  </a:lnTo>
                  <a:lnTo>
                    <a:pt x="3087497" y="952500"/>
                  </a:lnTo>
                  <a:lnTo>
                    <a:pt x="3098025" y="939800"/>
                  </a:lnTo>
                  <a:lnTo>
                    <a:pt x="3109925" y="939800"/>
                  </a:lnTo>
                  <a:lnTo>
                    <a:pt x="3123031" y="927100"/>
                  </a:lnTo>
                  <a:lnTo>
                    <a:pt x="3171088" y="927100"/>
                  </a:lnTo>
                  <a:lnTo>
                    <a:pt x="3187522" y="914400"/>
                  </a:lnTo>
                  <a:lnTo>
                    <a:pt x="3203498" y="901700"/>
                  </a:lnTo>
                  <a:lnTo>
                    <a:pt x="3220631" y="889000"/>
                  </a:lnTo>
                  <a:lnTo>
                    <a:pt x="3240367" y="889000"/>
                  </a:lnTo>
                  <a:lnTo>
                    <a:pt x="3250006" y="876300"/>
                  </a:lnTo>
                  <a:lnTo>
                    <a:pt x="3265576" y="876300"/>
                  </a:lnTo>
                  <a:lnTo>
                    <a:pt x="3271494" y="889000"/>
                  </a:lnTo>
                  <a:lnTo>
                    <a:pt x="3276206" y="889000"/>
                  </a:lnTo>
                  <a:lnTo>
                    <a:pt x="3280156" y="901700"/>
                  </a:lnTo>
                  <a:lnTo>
                    <a:pt x="3283801" y="914400"/>
                  </a:lnTo>
                  <a:lnTo>
                    <a:pt x="3286226" y="914400"/>
                  </a:lnTo>
                  <a:lnTo>
                    <a:pt x="3286633" y="927100"/>
                  </a:lnTo>
                  <a:lnTo>
                    <a:pt x="3286633" y="939800"/>
                  </a:lnTo>
                  <a:lnTo>
                    <a:pt x="3281756" y="952500"/>
                  </a:lnTo>
                  <a:lnTo>
                    <a:pt x="3276511" y="965200"/>
                  </a:lnTo>
                  <a:lnTo>
                    <a:pt x="3273996" y="977900"/>
                  </a:lnTo>
                  <a:lnTo>
                    <a:pt x="3277324" y="990600"/>
                  </a:lnTo>
                  <a:lnTo>
                    <a:pt x="3285566" y="1003300"/>
                  </a:lnTo>
                  <a:lnTo>
                    <a:pt x="3295942" y="1016000"/>
                  </a:lnTo>
                  <a:lnTo>
                    <a:pt x="3306026" y="1016000"/>
                  </a:lnTo>
                  <a:lnTo>
                    <a:pt x="3313366" y="1028700"/>
                  </a:lnTo>
                  <a:lnTo>
                    <a:pt x="3316605" y="1041400"/>
                  </a:lnTo>
                  <a:lnTo>
                    <a:pt x="3314573" y="1041400"/>
                  </a:lnTo>
                  <a:lnTo>
                    <a:pt x="3318624" y="1054100"/>
                  </a:lnTo>
                  <a:lnTo>
                    <a:pt x="3321456" y="1054100"/>
                  </a:lnTo>
                  <a:lnTo>
                    <a:pt x="3323488" y="1066800"/>
                  </a:lnTo>
                  <a:lnTo>
                    <a:pt x="3325101" y="1066800"/>
                  </a:lnTo>
                  <a:lnTo>
                    <a:pt x="3330549" y="1079500"/>
                  </a:lnTo>
                  <a:lnTo>
                    <a:pt x="3340138" y="1104900"/>
                  </a:lnTo>
                  <a:lnTo>
                    <a:pt x="3352838" y="1117600"/>
                  </a:lnTo>
                  <a:lnTo>
                    <a:pt x="3367621" y="1117600"/>
                  </a:lnTo>
                  <a:lnTo>
                    <a:pt x="3380536" y="1130300"/>
                  </a:lnTo>
                  <a:lnTo>
                    <a:pt x="3394049" y="1143000"/>
                  </a:lnTo>
                  <a:lnTo>
                    <a:pt x="3407714" y="1143000"/>
                  </a:lnTo>
                  <a:lnTo>
                    <a:pt x="3421075" y="1155700"/>
                  </a:lnTo>
                  <a:lnTo>
                    <a:pt x="3426333" y="1168400"/>
                  </a:lnTo>
                  <a:lnTo>
                    <a:pt x="3429736" y="1181100"/>
                  </a:lnTo>
                  <a:lnTo>
                    <a:pt x="3434575" y="1193800"/>
                  </a:lnTo>
                  <a:lnTo>
                    <a:pt x="3444163" y="1206500"/>
                  </a:lnTo>
                  <a:lnTo>
                    <a:pt x="3457930" y="1206500"/>
                  </a:lnTo>
                  <a:lnTo>
                    <a:pt x="3465969" y="1219200"/>
                  </a:lnTo>
                  <a:lnTo>
                    <a:pt x="3473627" y="1219200"/>
                  </a:lnTo>
                  <a:lnTo>
                    <a:pt x="3480828" y="1231900"/>
                  </a:lnTo>
                  <a:lnTo>
                    <a:pt x="3487496" y="1244600"/>
                  </a:lnTo>
                  <a:lnTo>
                    <a:pt x="3493058" y="1257300"/>
                  </a:lnTo>
                  <a:lnTo>
                    <a:pt x="3498634" y="1257300"/>
                  </a:lnTo>
                  <a:lnTo>
                    <a:pt x="3504806" y="1270000"/>
                  </a:lnTo>
                  <a:lnTo>
                    <a:pt x="3512197" y="1282700"/>
                  </a:lnTo>
                  <a:lnTo>
                    <a:pt x="3527539" y="1282700"/>
                  </a:lnTo>
                  <a:lnTo>
                    <a:pt x="3519894" y="1270000"/>
                  </a:lnTo>
                  <a:lnTo>
                    <a:pt x="3513277" y="1270000"/>
                  </a:lnTo>
                  <a:lnTo>
                    <a:pt x="3507689" y="1257300"/>
                  </a:lnTo>
                  <a:lnTo>
                    <a:pt x="3497618" y="1244600"/>
                  </a:lnTo>
                  <a:lnTo>
                    <a:pt x="3486594" y="1219200"/>
                  </a:lnTo>
                  <a:lnTo>
                    <a:pt x="3474377" y="1206500"/>
                  </a:lnTo>
                  <a:lnTo>
                    <a:pt x="3460432" y="1193800"/>
                  </a:lnTo>
                  <a:lnTo>
                    <a:pt x="3444163" y="1193800"/>
                  </a:lnTo>
                  <a:lnTo>
                    <a:pt x="3438677" y="1181100"/>
                  </a:lnTo>
                  <a:lnTo>
                    <a:pt x="3435248" y="1168400"/>
                  </a:lnTo>
                  <a:lnTo>
                    <a:pt x="3430613" y="1155700"/>
                  </a:lnTo>
                  <a:lnTo>
                    <a:pt x="3421481" y="1143000"/>
                  </a:lnTo>
                  <a:lnTo>
                    <a:pt x="3379774" y="1117600"/>
                  </a:lnTo>
                  <a:lnTo>
                    <a:pt x="3360204" y="1104900"/>
                  </a:lnTo>
                  <a:lnTo>
                    <a:pt x="3342919" y="1092200"/>
                  </a:lnTo>
                  <a:lnTo>
                    <a:pt x="3338944" y="1079500"/>
                  </a:lnTo>
                  <a:lnTo>
                    <a:pt x="3336340" y="1066800"/>
                  </a:lnTo>
                  <a:lnTo>
                    <a:pt x="3333585" y="1066800"/>
                  </a:lnTo>
                  <a:lnTo>
                    <a:pt x="3329152" y="1054100"/>
                  </a:lnTo>
                  <a:lnTo>
                    <a:pt x="3326320" y="1054100"/>
                  </a:lnTo>
                  <a:lnTo>
                    <a:pt x="3325342" y="1041400"/>
                  </a:lnTo>
                  <a:lnTo>
                    <a:pt x="3323945" y="1028700"/>
                  </a:lnTo>
                  <a:lnTo>
                    <a:pt x="3321710" y="1028700"/>
                  </a:lnTo>
                  <a:lnTo>
                    <a:pt x="3318218" y="1016000"/>
                  </a:lnTo>
                  <a:lnTo>
                    <a:pt x="3310953" y="1016000"/>
                  </a:lnTo>
                  <a:lnTo>
                    <a:pt x="3302635" y="1003300"/>
                  </a:lnTo>
                  <a:lnTo>
                    <a:pt x="3294303" y="1003300"/>
                  </a:lnTo>
                  <a:lnTo>
                    <a:pt x="3287039" y="990600"/>
                  </a:lnTo>
                  <a:lnTo>
                    <a:pt x="3283762" y="977900"/>
                  </a:lnTo>
                  <a:lnTo>
                    <a:pt x="3285109" y="965200"/>
                  </a:lnTo>
                  <a:lnTo>
                    <a:pt x="3288741" y="965200"/>
                  </a:lnTo>
                  <a:lnTo>
                    <a:pt x="3295878" y="939800"/>
                  </a:lnTo>
                  <a:lnTo>
                    <a:pt x="3295993" y="927100"/>
                  </a:lnTo>
                  <a:lnTo>
                    <a:pt x="3293160" y="914400"/>
                  </a:lnTo>
                  <a:lnTo>
                    <a:pt x="3287852" y="901700"/>
                  </a:lnTo>
                  <a:lnTo>
                    <a:pt x="3285388" y="889000"/>
                  </a:lnTo>
                  <a:lnTo>
                    <a:pt x="3280968" y="889000"/>
                  </a:lnTo>
                  <a:lnTo>
                    <a:pt x="3275317" y="876300"/>
                  </a:lnTo>
                  <a:lnTo>
                    <a:pt x="3269221" y="876300"/>
                  </a:lnTo>
                  <a:lnTo>
                    <a:pt x="3272459" y="863600"/>
                  </a:lnTo>
                  <a:lnTo>
                    <a:pt x="3310318" y="863600"/>
                  </a:lnTo>
                  <a:lnTo>
                    <a:pt x="3320250" y="876300"/>
                  </a:lnTo>
                  <a:lnTo>
                    <a:pt x="3389541" y="876300"/>
                  </a:lnTo>
                  <a:lnTo>
                    <a:pt x="3397631" y="850900"/>
                  </a:lnTo>
                  <a:lnTo>
                    <a:pt x="3408121" y="838200"/>
                  </a:lnTo>
                  <a:lnTo>
                    <a:pt x="3423577" y="825500"/>
                  </a:lnTo>
                  <a:lnTo>
                    <a:pt x="3457664" y="825500"/>
                  </a:lnTo>
                  <a:lnTo>
                    <a:pt x="3474936" y="812800"/>
                  </a:lnTo>
                  <a:lnTo>
                    <a:pt x="3496551" y="800100"/>
                  </a:lnTo>
                  <a:lnTo>
                    <a:pt x="3516604" y="787400"/>
                  </a:lnTo>
                  <a:lnTo>
                    <a:pt x="3535362" y="762000"/>
                  </a:lnTo>
                  <a:lnTo>
                    <a:pt x="3553091" y="736600"/>
                  </a:lnTo>
                  <a:lnTo>
                    <a:pt x="3561626" y="736600"/>
                  </a:lnTo>
                  <a:lnTo>
                    <a:pt x="3570008" y="723900"/>
                  </a:lnTo>
                  <a:lnTo>
                    <a:pt x="3578834" y="711200"/>
                  </a:lnTo>
                  <a:lnTo>
                    <a:pt x="3588728" y="711200"/>
                  </a:lnTo>
                  <a:lnTo>
                    <a:pt x="3599611" y="698500"/>
                  </a:lnTo>
                  <a:lnTo>
                    <a:pt x="3611054" y="685800"/>
                  </a:lnTo>
                  <a:lnTo>
                    <a:pt x="3622268" y="685800"/>
                  </a:lnTo>
                  <a:lnTo>
                    <a:pt x="3632466" y="673100"/>
                  </a:lnTo>
                  <a:lnTo>
                    <a:pt x="3649319" y="660400"/>
                  </a:lnTo>
                  <a:lnTo>
                    <a:pt x="3670427" y="635000"/>
                  </a:lnTo>
                  <a:lnTo>
                    <a:pt x="3692601" y="622300"/>
                  </a:lnTo>
                  <a:lnTo>
                    <a:pt x="3723779" y="584200"/>
                  </a:lnTo>
                  <a:lnTo>
                    <a:pt x="3730066" y="546100"/>
                  </a:lnTo>
                  <a:lnTo>
                    <a:pt x="3735514" y="533400"/>
                  </a:lnTo>
                  <a:lnTo>
                    <a:pt x="3742105" y="520700"/>
                  </a:lnTo>
                  <a:lnTo>
                    <a:pt x="3747033" y="508000"/>
                  </a:lnTo>
                  <a:lnTo>
                    <a:pt x="3747478" y="495300"/>
                  </a:lnTo>
                  <a:close/>
                </a:path>
                <a:path w="4662170" h="4051300">
                  <a:moveTo>
                    <a:pt x="4661954" y="2806700"/>
                  </a:moveTo>
                  <a:lnTo>
                    <a:pt x="4655896" y="2755900"/>
                  </a:lnTo>
                  <a:lnTo>
                    <a:pt x="4641621" y="2717800"/>
                  </a:lnTo>
                  <a:lnTo>
                    <a:pt x="4637532" y="2717800"/>
                  </a:lnTo>
                  <a:lnTo>
                    <a:pt x="4633214" y="2705100"/>
                  </a:lnTo>
                  <a:lnTo>
                    <a:pt x="4628756" y="2705100"/>
                  </a:lnTo>
                  <a:lnTo>
                    <a:pt x="4624209" y="2692400"/>
                  </a:lnTo>
                  <a:lnTo>
                    <a:pt x="4615700" y="2692400"/>
                  </a:lnTo>
                  <a:lnTo>
                    <a:pt x="4618545" y="2679700"/>
                  </a:lnTo>
                  <a:lnTo>
                    <a:pt x="4622000" y="2667000"/>
                  </a:lnTo>
                  <a:lnTo>
                    <a:pt x="4628007" y="2667000"/>
                  </a:lnTo>
                  <a:lnTo>
                    <a:pt x="4635449" y="2654300"/>
                  </a:lnTo>
                  <a:lnTo>
                    <a:pt x="4643247" y="2641600"/>
                  </a:lnTo>
                  <a:lnTo>
                    <a:pt x="4653051" y="2628900"/>
                  </a:lnTo>
                  <a:lnTo>
                    <a:pt x="4653673" y="2603500"/>
                  </a:lnTo>
                  <a:lnTo>
                    <a:pt x="4646549" y="2578100"/>
                  </a:lnTo>
                  <a:lnTo>
                    <a:pt x="4633112" y="2565400"/>
                  </a:lnTo>
                  <a:lnTo>
                    <a:pt x="4613681" y="2541435"/>
                  </a:lnTo>
                  <a:lnTo>
                    <a:pt x="4613681" y="2844800"/>
                  </a:lnTo>
                  <a:lnTo>
                    <a:pt x="4610722" y="2857500"/>
                  </a:lnTo>
                  <a:lnTo>
                    <a:pt x="4604867" y="2882900"/>
                  </a:lnTo>
                  <a:lnTo>
                    <a:pt x="4594314" y="2908300"/>
                  </a:lnTo>
                  <a:lnTo>
                    <a:pt x="4577232" y="2921000"/>
                  </a:lnTo>
                  <a:lnTo>
                    <a:pt x="4557395" y="2921000"/>
                  </a:lnTo>
                  <a:lnTo>
                    <a:pt x="4547844" y="2933700"/>
                  </a:lnTo>
                  <a:lnTo>
                    <a:pt x="4538764" y="2933700"/>
                  </a:lnTo>
                  <a:lnTo>
                    <a:pt x="4522076" y="2946400"/>
                  </a:lnTo>
                  <a:lnTo>
                    <a:pt x="4491444" y="2971800"/>
                  </a:lnTo>
                  <a:lnTo>
                    <a:pt x="4457014" y="3009900"/>
                  </a:lnTo>
                  <a:lnTo>
                    <a:pt x="4438739" y="3035300"/>
                  </a:lnTo>
                  <a:lnTo>
                    <a:pt x="4432262" y="3035300"/>
                  </a:lnTo>
                  <a:lnTo>
                    <a:pt x="4432262" y="3048000"/>
                  </a:lnTo>
                  <a:lnTo>
                    <a:pt x="4420146" y="3073400"/>
                  </a:lnTo>
                  <a:lnTo>
                    <a:pt x="4407916" y="3086100"/>
                  </a:lnTo>
                  <a:lnTo>
                    <a:pt x="4395305" y="3111500"/>
                  </a:lnTo>
                  <a:lnTo>
                    <a:pt x="4382046" y="3124200"/>
                  </a:lnTo>
                  <a:lnTo>
                    <a:pt x="4362297" y="3162300"/>
                  </a:lnTo>
                  <a:lnTo>
                    <a:pt x="4344632" y="3187700"/>
                  </a:lnTo>
                  <a:lnTo>
                    <a:pt x="4327664" y="3213100"/>
                  </a:lnTo>
                  <a:lnTo>
                    <a:pt x="4309961" y="3251200"/>
                  </a:lnTo>
                  <a:lnTo>
                    <a:pt x="4288866" y="3276600"/>
                  </a:lnTo>
                  <a:lnTo>
                    <a:pt x="4266628" y="3302000"/>
                  </a:lnTo>
                  <a:lnTo>
                    <a:pt x="4244695" y="3327400"/>
                  </a:lnTo>
                  <a:lnTo>
                    <a:pt x="4224515" y="3365500"/>
                  </a:lnTo>
                  <a:lnTo>
                    <a:pt x="4202874" y="3390900"/>
                  </a:lnTo>
                  <a:lnTo>
                    <a:pt x="4181640" y="3429000"/>
                  </a:lnTo>
                  <a:lnTo>
                    <a:pt x="4159885" y="3467100"/>
                  </a:lnTo>
                  <a:lnTo>
                    <a:pt x="4136644" y="3492500"/>
                  </a:lnTo>
                  <a:lnTo>
                    <a:pt x="4121861" y="3517900"/>
                  </a:lnTo>
                  <a:lnTo>
                    <a:pt x="4105605" y="3530600"/>
                  </a:lnTo>
                  <a:lnTo>
                    <a:pt x="4089882" y="3556000"/>
                  </a:lnTo>
                  <a:lnTo>
                    <a:pt x="4076712" y="3568700"/>
                  </a:lnTo>
                  <a:lnTo>
                    <a:pt x="4070210" y="3594100"/>
                  </a:lnTo>
                  <a:lnTo>
                    <a:pt x="4065422" y="3606800"/>
                  </a:lnTo>
                  <a:lnTo>
                    <a:pt x="4063441" y="3632200"/>
                  </a:lnTo>
                  <a:lnTo>
                    <a:pt x="4065371" y="3644900"/>
                  </a:lnTo>
                  <a:lnTo>
                    <a:pt x="4073169" y="3670300"/>
                  </a:lnTo>
                  <a:lnTo>
                    <a:pt x="4083139" y="3683000"/>
                  </a:lnTo>
                  <a:lnTo>
                    <a:pt x="4093324" y="3695700"/>
                  </a:lnTo>
                  <a:lnTo>
                    <a:pt x="4101808" y="3721100"/>
                  </a:lnTo>
                  <a:lnTo>
                    <a:pt x="4106748" y="3746500"/>
                  </a:lnTo>
                  <a:lnTo>
                    <a:pt x="4108196" y="3759200"/>
                  </a:lnTo>
                  <a:lnTo>
                    <a:pt x="4107967" y="3784600"/>
                  </a:lnTo>
                  <a:lnTo>
                    <a:pt x="4107891" y="3810000"/>
                  </a:lnTo>
                  <a:lnTo>
                    <a:pt x="4113746" y="3848100"/>
                  </a:lnTo>
                  <a:lnTo>
                    <a:pt x="4130459" y="3886200"/>
                  </a:lnTo>
                  <a:lnTo>
                    <a:pt x="4154932" y="3911600"/>
                  </a:lnTo>
                  <a:lnTo>
                    <a:pt x="4184015" y="3937000"/>
                  </a:lnTo>
                  <a:lnTo>
                    <a:pt x="4193463" y="3949700"/>
                  </a:lnTo>
                  <a:lnTo>
                    <a:pt x="4201591" y="3962400"/>
                  </a:lnTo>
                  <a:lnTo>
                    <a:pt x="4208107" y="3962400"/>
                  </a:lnTo>
                  <a:lnTo>
                    <a:pt x="4212768" y="3975100"/>
                  </a:lnTo>
                  <a:lnTo>
                    <a:pt x="4117454" y="3975100"/>
                  </a:lnTo>
                  <a:lnTo>
                    <a:pt x="3977081" y="3937000"/>
                  </a:lnTo>
                  <a:lnTo>
                    <a:pt x="3924947" y="3937000"/>
                  </a:lnTo>
                  <a:lnTo>
                    <a:pt x="3878275" y="3911600"/>
                  </a:lnTo>
                  <a:lnTo>
                    <a:pt x="3823411" y="3860800"/>
                  </a:lnTo>
                  <a:lnTo>
                    <a:pt x="3794455" y="3822700"/>
                  </a:lnTo>
                  <a:lnTo>
                    <a:pt x="3760025" y="3810000"/>
                  </a:lnTo>
                  <a:lnTo>
                    <a:pt x="3741775" y="3797300"/>
                  </a:lnTo>
                  <a:lnTo>
                    <a:pt x="3704221" y="3797300"/>
                  </a:lnTo>
                  <a:lnTo>
                    <a:pt x="3685514" y="3784600"/>
                  </a:lnTo>
                  <a:lnTo>
                    <a:pt x="3662984" y="3771900"/>
                  </a:lnTo>
                  <a:lnTo>
                    <a:pt x="3640721" y="3771900"/>
                  </a:lnTo>
                  <a:lnTo>
                    <a:pt x="3618382" y="3759200"/>
                  </a:lnTo>
                  <a:lnTo>
                    <a:pt x="3595611" y="3746500"/>
                  </a:lnTo>
                  <a:lnTo>
                    <a:pt x="3509365" y="3746500"/>
                  </a:lnTo>
                  <a:lnTo>
                    <a:pt x="3502075" y="3759200"/>
                  </a:lnTo>
                  <a:lnTo>
                    <a:pt x="3501529" y="3746500"/>
                  </a:lnTo>
                  <a:lnTo>
                    <a:pt x="3500501" y="3733800"/>
                  </a:lnTo>
                  <a:lnTo>
                    <a:pt x="3498939" y="3721100"/>
                  </a:lnTo>
                  <a:lnTo>
                    <a:pt x="3496805" y="3708400"/>
                  </a:lnTo>
                  <a:lnTo>
                    <a:pt x="3493084" y="3695700"/>
                  </a:lnTo>
                  <a:lnTo>
                    <a:pt x="3487039" y="3695700"/>
                  </a:lnTo>
                  <a:lnTo>
                    <a:pt x="3480003" y="3683000"/>
                  </a:lnTo>
                  <a:lnTo>
                    <a:pt x="3473323" y="3670300"/>
                  </a:lnTo>
                  <a:lnTo>
                    <a:pt x="3472103" y="3670300"/>
                  </a:lnTo>
                  <a:lnTo>
                    <a:pt x="3471291" y="3657600"/>
                  </a:lnTo>
                  <a:lnTo>
                    <a:pt x="3472103" y="3657600"/>
                  </a:lnTo>
                  <a:lnTo>
                    <a:pt x="3477082" y="3644900"/>
                  </a:lnTo>
                  <a:lnTo>
                    <a:pt x="3477577" y="3632200"/>
                  </a:lnTo>
                  <a:lnTo>
                    <a:pt x="3473818" y="3606800"/>
                  </a:lnTo>
                  <a:lnTo>
                    <a:pt x="3466033" y="3594100"/>
                  </a:lnTo>
                  <a:lnTo>
                    <a:pt x="3455784" y="3581400"/>
                  </a:lnTo>
                  <a:lnTo>
                    <a:pt x="3441738" y="3556000"/>
                  </a:lnTo>
                  <a:lnTo>
                    <a:pt x="3424339" y="3543300"/>
                  </a:lnTo>
                  <a:lnTo>
                    <a:pt x="3404070" y="3530600"/>
                  </a:lnTo>
                  <a:lnTo>
                    <a:pt x="3394075" y="3530600"/>
                  </a:lnTo>
                  <a:lnTo>
                    <a:pt x="3388487" y="3517900"/>
                  </a:lnTo>
                  <a:lnTo>
                    <a:pt x="3387445" y="3505200"/>
                  </a:lnTo>
                  <a:lnTo>
                    <a:pt x="3391116" y="3505200"/>
                  </a:lnTo>
                  <a:lnTo>
                    <a:pt x="3396894" y="3492500"/>
                  </a:lnTo>
                  <a:lnTo>
                    <a:pt x="3403612" y="3492500"/>
                  </a:lnTo>
                  <a:lnTo>
                    <a:pt x="3409962" y="3479800"/>
                  </a:lnTo>
                  <a:lnTo>
                    <a:pt x="3414598" y="3479800"/>
                  </a:lnTo>
                  <a:lnTo>
                    <a:pt x="3410153" y="3441700"/>
                  </a:lnTo>
                  <a:lnTo>
                    <a:pt x="3379470" y="3416300"/>
                  </a:lnTo>
                  <a:lnTo>
                    <a:pt x="3370161" y="3403600"/>
                  </a:lnTo>
                  <a:lnTo>
                    <a:pt x="3366008" y="3390900"/>
                  </a:lnTo>
                  <a:lnTo>
                    <a:pt x="3365360" y="3378200"/>
                  </a:lnTo>
                  <a:lnTo>
                    <a:pt x="3364788" y="3365500"/>
                  </a:lnTo>
                  <a:lnTo>
                    <a:pt x="3364522" y="3352800"/>
                  </a:lnTo>
                  <a:lnTo>
                    <a:pt x="3364788" y="3340100"/>
                  </a:lnTo>
                  <a:lnTo>
                    <a:pt x="3366605" y="3327400"/>
                  </a:lnTo>
                  <a:lnTo>
                    <a:pt x="3368941" y="3327400"/>
                  </a:lnTo>
                  <a:lnTo>
                    <a:pt x="3370821" y="3314700"/>
                  </a:lnTo>
                  <a:lnTo>
                    <a:pt x="3371265" y="3302000"/>
                  </a:lnTo>
                  <a:lnTo>
                    <a:pt x="3372485" y="3289300"/>
                  </a:lnTo>
                  <a:lnTo>
                    <a:pt x="3371875" y="3289300"/>
                  </a:lnTo>
                  <a:lnTo>
                    <a:pt x="3369449" y="3276600"/>
                  </a:lnTo>
                  <a:lnTo>
                    <a:pt x="3365195" y="3263900"/>
                  </a:lnTo>
                  <a:lnTo>
                    <a:pt x="3361029" y="3251200"/>
                  </a:lnTo>
                  <a:lnTo>
                    <a:pt x="3356787" y="3251200"/>
                  </a:lnTo>
                  <a:lnTo>
                    <a:pt x="3353003" y="3238500"/>
                  </a:lnTo>
                  <a:lnTo>
                    <a:pt x="3350209" y="3225800"/>
                  </a:lnTo>
                  <a:lnTo>
                    <a:pt x="3349764" y="3225800"/>
                  </a:lnTo>
                  <a:lnTo>
                    <a:pt x="3351225" y="3213100"/>
                  </a:lnTo>
                  <a:lnTo>
                    <a:pt x="3353282" y="3200400"/>
                  </a:lnTo>
                  <a:lnTo>
                    <a:pt x="3354667" y="3200400"/>
                  </a:lnTo>
                  <a:lnTo>
                    <a:pt x="3355187" y="3187700"/>
                  </a:lnTo>
                  <a:lnTo>
                    <a:pt x="3354870" y="3175000"/>
                  </a:lnTo>
                  <a:lnTo>
                    <a:pt x="3353638" y="3175000"/>
                  </a:lnTo>
                  <a:lnTo>
                    <a:pt x="3351428" y="3162300"/>
                  </a:lnTo>
                  <a:lnTo>
                    <a:pt x="3354667" y="3162300"/>
                  </a:lnTo>
                  <a:lnTo>
                    <a:pt x="3360369" y="3149600"/>
                  </a:lnTo>
                  <a:lnTo>
                    <a:pt x="3365347" y="3149600"/>
                  </a:lnTo>
                  <a:lnTo>
                    <a:pt x="3370554" y="3136900"/>
                  </a:lnTo>
                  <a:lnTo>
                    <a:pt x="3376942" y="3136900"/>
                  </a:lnTo>
                  <a:lnTo>
                    <a:pt x="3394125" y="3111500"/>
                  </a:lnTo>
                  <a:lnTo>
                    <a:pt x="3413036" y="3111500"/>
                  </a:lnTo>
                  <a:lnTo>
                    <a:pt x="3430181" y="3086100"/>
                  </a:lnTo>
                  <a:lnTo>
                    <a:pt x="3442131" y="3073400"/>
                  </a:lnTo>
                  <a:lnTo>
                    <a:pt x="3444163" y="3073400"/>
                  </a:lnTo>
                  <a:lnTo>
                    <a:pt x="3444163" y="3060700"/>
                  </a:lnTo>
                  <a:lnTo>
                    <a:pt x="3447402" y="3060700"/>
                  </a:lnTo>
                  <a:lnTo>
                    <a:pt x="3489464" y="3035300"/>
                  </a:lnTo>
                  <a:lnTo>
                    <a:pt x="3525151" y="2997200"/>
                  </a:lnTo>
                  <a:lnTo>
                    <a:pt x="3543262" y="2959100"/>
                  </a:lnTo>
                  <a:lnTo>
                    <a:pt x="3550666" y="2946400"/>
                  </a:lnTo>
                  <a:lnTo>
                    <a:pt x="3559048" y="2933700"/>
                  </a:lnTo>
                  <a:lnTo>
                    <a:pt x="3568230" y="2921000"/>
                  </a:lnTo>
                  <a:lnTo>
                    <a:pt x="3577031" y="2908300"/>
                  </a:lnTo>
                  <a:lnTo>
                    <a:pt x="3584283" y="2895600"/>
                  </a:lnTo>
                  <a:lnTo>
                    <a:pt x="3592068" y="2882900"/>
                  </a:lnTo>
                  <a:lnTo>
                    <a:pt x="3597948" y="2832100"/>
                  </a:lnTo>
                  <a:lnTo>
                    <a:pt x="3605746" y="2806700"/>
                  </a:lnTo>
                  <a:lnTo>
                    <a:pt x="3649065" y="2806700"/>
                  </a:lnTo>
                  <a:lnTo>
                    <a:pt x="3663073" y="2794000"/>
                  </a:lnTo>
                  <a:lnTo>
                    <a:pt x="3675494" y="2781300"/>
                  </a:lnTo>
                  <a:lnTo>
                    <a:pt x="3688359" y="2768600"/>
                  </a:lnTo>
                  <a:lnTo>
                    <a:pt x="3703739" y="2755900"/>
                  </a:lnTo>
                  <a:lnTo>
                    <a:pt x="3731018" y="2755900"/>
                  </a:lnTo>
                  <a:lnTo>
                    <a:pt x="3743883" y="2768600"/>
                  </a:lnTo>
                  <a:lnTo>
                    <a:pt x="3755580" y="2768600"/>
                  </a:lnTo>
                  <a:lnTo>
                    <a:pt x="3759225" y="2781300"/>
                  </a:lnTo>
                  <a:lnTo>
                    <a:pt x="3756787" y="2781300"/>
                  </a:lnTo>
                  <a:lnTo>
                    <a:pt x="3755974" y="2794000"/>
                  </a:lnTo>
                  <a:lnTo>
                    <a:pt x="3753980" y="2794000"/>
                  </a:lnTo>
                  <a:lnTo>
                    <a:pt x="3751884" y="2806700"/>
                  </a:lnTo>
                  <a:lnTo>
                    <a:pt x="3750005" y="2819400"/>
                  </a:lnTo>
                  <a:lnTo>
                    <a:pt x="3748684" y="2832100"/>
                  </a:lnTo>
                  <a:lnTo>
                    <a:pt x="3755466" y="2844800"/>
                  </a:lnTo>
                  <a:lnTo>
                    <a:pt x="3774300" y="2870200"/>
                  </a:lnTo>
                  <a:lnTo>
                    <a:pt x="3821176" y="2870200"/>
                  </a:lnTo>
                  <a:lnTo>
                    <a:pt x="3824008" y="2857500"/>
                  </a:lnTo>
                  <a:lnTo>
                    <a:pt x="3830497" y="2857500"/>
                  </a:lnTo>
                  <a:lnTo>
                    <a:pt x="3837965" y="2870200"/>
                  </a:lnTo>
                  <a:lnTo>
                    <a:pt x="3860863" y="2870200"/>
                  </a:lnTo>
                  <a:lnTo>
                    <a:pt x="3874744" y="2882900"/>
                  </a:lnTo>
                  <a:lnTo>
                    <a:pt x="3889260" y="2882900"/>
                  </a:lnTo>
                  <a:lnTo>
                    <a:pt x="3903853" y="2895600"/>
                  </a:lnTo>
                  <a:lnTo>
                    <a:pt x="3917962" y="2895600"/>
                  </a:lnTo>
                  <a:lnTo>
                    <a:pt x="3918940" y="2908300"/>
                  </a:lnTo>
                  <a:lnTo>
                    <a:pt x="3920591" y="2921000"/>
                  </a:lnTo>
                  <a:lnTo>
                    <a:pt x="3923766" y="2933700"/>
                  </a:lnTo>
                  <a:lnTo>
                    <a:pt x="3929303" y="2946400"/>
                  </a:lnTo>
                  <a:lnTo>
                    <a:pt x="3933888" y="2946400"/>
                  </a:lnTo>
                  <a:lnTo>
                    <a:pt x="3938613" y="2959100"/>
                  </a:lnTo>
                  <a:lnTo>
                    <a:pt x="3942740" y="2971800"/>
                  </a:lnTo>
                  <a:lnTo>
                    <a:pt x="3941051" y="2984500"/>
                  </a:lnTo>
                  <a:lnTo>
                    <a:pt x="3905402" y="2984500"/>
                  </a:lnTo>
                  <a:lnTo>
                    <a:pt x="3896741" y="2997200"/>
                  </a:lnTo>
                  <a:lnTo>
                    <a:pt x="3889210" y="2997200"/>
                  </a:lnTo>
                  <a:lnTo>
                    <a:pt x="3882288" y="3009900"/>
                  </a:lnTo>
                  <a:lnTo>
                    <a:pt x="3875443" y="3009900"/>
                  </a:lnTo>
                  <a:lnTo>
                    <a:pt x="3870071" y="3022600"/>
                  </a:lnTo>
                  <a:lnTo>
                    <a:pt x="3866527" y="3022600"/>
                  </a:lnTo>
                  <a:lnTo>
                    <a:pt x="3865422" y="3035300"/>
                  </a:lnTo>
                  <a:lnTo>
                    <a:pt x="3867340" y="3035300"/>
                  </a:lnTo>
                  <a:lnTo>
                    <a:pt x="3872700" y="3048000"/>
                  </a:lnTo>
                  <a:lnTo>
                    <a:pt x="3879799" y="3060700"/>
                  </a:lnTo>
                  <a:lnTo>
                    <a:pt x="3888867" y="3073400"/>
                  </a:lnTo>
                  <a:lnTo>
                    <a:pt x="3928846" y="3073400"/>
                  </a:lnTo>
                  <a:lnTo>
                    <a:pt x="3942118" y="3060700"/>
                  </a:lnTo>
                  <a:lnTo>
                    <a:pt x="3956024" y="3060700"/>
                  </a:lnTo>
                  <a:lnTo>
                    <a:pt x="3970629" y="3048000"/>
                  </a:lnTo>
                  <a:lnTo>
                    <a:pt x="4001185" y="3048000"/>
                  </a:lnTo>
                  <a:lnTo>
                    <a:pt x="4015562" y="3060700"/>
                  </a:lnTo>
                  <a:lnTo>
                    <a:pt x="4024147" y="3060700"/>
                  </a:lnTo>
                  <a:lnTo>
                    <a:pt x="4032923" y="3073400"/>
                  </a:lnTo>
                  <a:lnTo>
                    <a:pt x="4042829" y="3086100"/>
                  </a:lnTo>
                  <a:lnTo>
                    <a:pt x="4132592" y="3086100"/>
                  </a:lnTo>
                  <a:lnTo>
                    <a:pt x="4143146" y="3073400"/>
                  </a:lnTo>
                  <a:lnTo>
                    <a:pt x="4152633" y="3073400"/>
                  </a:lnTo>
                  <a:lnTo>
                    <a:pt x="4170248" y="3048000"/>
                  </a:lnTo>
                  <a:lnTo>
                    <a:pt x="4180344" y="3035300"/>
                  </a:lnTo>
                  <a:lnTo>
                    <a:pt x="4190847" y="3035300"/>
                  </a:lnTo>
                  <a:lnTo>
                    <a:pt x="4201287" y="3022600"/>
                  </a:lnTo>
                  <a:lnTo>
                    <a:pt x="4211155" y="3009900"/>
                  </a:lnTo>
                  <a:lnTo>
                    <a:pt x="4226293" y="3009900"/>
                  </a:lnTo>
                  <a:lnTo>
                    <a:pt x="4241825" y="3022600"/>
                  </a:lnTo>
                  <a:lnTo>
                    <a:pt x="4256595" y="3009900"/>
                  </a:lnTo>
                  <a:lnTo>
                    <a:pt x="4269460" y="3009900"/>
                  </a:lnTo>
                  <a:lnTo>
                    <a:pt x="4273918" y="2997200"/>
                  </a:lnTo>
                  <a:lnTo>
                    <a:pt x="4321200" y="2997200"/>
                  </a:lnTo>
                  <a:lnTo>
                    <a:pt x="4330357" y="3009900"/>
                  </a:lnTo>
                  <a:lnTo>
                    <a:pt x="4339526" y="3009900"/>
                  </a:lnTo>
                  <a:lnTo>
                    <a:pt x="4358411" y="3022600"/>
                  </a:lnTo>
                  <a:lnTo>
                    <a:pt x="4378299" y="3035300"/>
                  </a:lnTo>
                  <a:lnTo>
                    <a:pt x="4398632" y="3035300"/>
                  </a:lnTo>
                  <a:lnTo>
                    <a:pt x="4418889" y="3048000"/>
                  </a:lnTo>
                  <a:lnTo>
                    <a:pt x="4432262" y="3048000"/>
                  </a:lnTo>
                  <a:lnTo>
                    <a:pt x="4432262" y="3035300"/>
                  </a:lnTo>
                  <a:lnTo>
                    <a:pt x="4424972" y="3035300"/>
                  </a:lnTo>
                  <a:lnTo>
                    <a:pt x="4411281" y="3022600"/>
                  </a:lnTo>
                  <a:lnTo>
                    <a:pt x="4382998" y="3022600"/>
                  </a:lnTo>
                  <a:lnTo>
                    <a:pt x="4369092" y="3009900"/>
                  </a:lnTo>
                  <a:lnTo>
                    <a:pt x="4360684" y="3009900"/>
                  </a:lnTo>
                  <a:lnTo>
                    <a:pt x="4352328" y="2997200"/>
                  </a:lnTo>
                  <a:lnTo>
                    <a:pt x="4334662" y="2997200"/>
                  </a:lnTo>
                  <a:lnTo>
                    <a:pt x="4320972" y="2984500"/>
                  </a:lnTo>
                  <a:lnTo>
                    <a:pt x="4271873" y="2984500"/>
                  </a:lnTo>
                  <a:lnTo>
                    <a:pt x="4266882" y="2997200"/>
                  </a:lnTo>
                  <a:lnTo>
                    <a:pt x="4256100" y="2997200"/>
                  </a:lnTo>
                  <a:lnTo>
                    <a:pt x="4247070" y="3009900"/>
                  </a:lnTo>
                  <a:lnTo>
                    <a:pt x="4236974" y="2997200"/>
                  </a:lnTo>
                  <a:lnTo>
                    <a:pt x="4203458" y="2997200"/>
                  </a:lnTo>
                  <a:lnTo>
                    <a:pt x="4199813" y="3009900"/>
                  </a:lnTo>
                  <a:lnTo>
                    <a:pt x="4166298" y="3035300"/>
                  </a:lnTo>
                  <a:lnTo>
                    <a:pt x="4149471" y="3060700"/>
                  </a:lnTo>
                  <a:lnTo>
                    <a:pt x="4132186" y="3073400"/>
                  </a:lnTo>
                  <a:lnTo>
                    <a:pt x="4046778" y="3073400"/>
                  </a:lnTo>
                  <a:lnTo>
                    <a:pt x="4037723" y="3060700"/>
                  </a:lnTo>
                  <a:lnTo>
                    <a:pt x="4029443" y="3048000"/>
                  </a:lnTo>
                  <a:lnTo>
                    <a:pt x="4020007" y="3048000"/>
                  </a:lnTo>
                  <a:lnTo>
                    <a:pt x="4001757" y="3035300"/>
                  </a:lnTo>
                  <a:lnTo>
                    <a:pt x="3962946" y="3035300"/>
                  </a:lnTo>
                  <a:lnTo>
                    <a:pt x="3944696" y="3048000"/>
                  </a:lnTo>
                  <a:lnTo>
                    <a:pt x="3936187" y="3048000"/>
                  </a:lnTo>
                  <a:lnTo>
                    <a:pt x="3928033" y="3060700"/>
                  </a:lnTo>
                  <a:lnTo>
                    <a:pt x="3899624" y="3060700"/>
                  </a:lnTo>
                  <a:lnTo>
                    <a:pt x="3889616" y="3048000"/>
                  </a:lnTo>
                  <a:lnTo>
                    <a:pt x="3882034" y="3035300"/>
                  </a:lnTo>
                  <a:lnTo>
                    <a:pt x="3877868" y="3022600"/>
                  </a:lnTo>
                  <a:lnTo>
                    <a:pt x="3885984" y="3022600"/>
                  </a:lnTo>
                  <a:lnTo>
                    <a:pt x="3893870" y="3009900"/>
                  </a:lnTo>
                  <a:lnTo>
                    <a:pt x="3902354" y="3009900"/>
                  </a:lnTo>
                  <a:lnTo>
                    <a:pt x="3912298" y="2997200"/>
                  </a:lnTo>
                  <a:lnTo>
                    <a:pt x="3938892" y="2997200"/>
                  </a:lnTo>
                  <a:lnTo>
                    <a:pt x="3946715" y="2984500"/>
                  </a:lnTo>
                  <a:lnTo>
                    <a:pt x="3956532" y="2984500"/>
                  </a:lnTo>
                  <a:lnTo>
                    <a:pt x="3958450" y="2971800"/>
                  </a:lnTo>
                  <a:lnTo>
                    <a:pt x="3957243" y="2971800"/>
                  </a:lnTo>
                  <a:lnTo>
                    <a:pt x="3951808" y="2959100"/>
                  </a:lnTo>
                  <a:lnTo>
                    <a:pt x="3944391" y="2946400"/>
                  </a:lnTo>
                  <a:lnTo>
                    <a:pt x="3937431" y="2933700"/>
                  </a:lnTo>
                  <a:lnTo>
                    <a:pt x="3933355" y="2921000"/>
                  </a:lnTo>
                  <a:lnTo>
                    <a:pt x="3932136" y="2921000"/>
                  </a:lnTo>
                  <a:lnTo>
                    <a:pt x="3931323" y="2908300"/>
                  </a:lnTo>
                  <a:lnTo>
                    <a:pt x="3930916" y="2895600"/>
                  </a:lnTo>
                  <a:lnTo>
                    <a:pt x="3927271" y="2895600"/>
                  </a:lnTo>
                  <a:lnTo>
                    <a:pt x="3916426" y="2882900"/>
                  </a:lnTo>
                  <a:lnTo>
                    <a:pt x="3904856" y="2882900"/>
                  </a:lnTo>
                  <a:lnTo>
                    <a:pt x="3893045" y="2870200"/>
                  </a:lnTo>
                  <a:lnTo>
                    <a:pt x="3881513" y="2870200"/>
                  </a:lnTo>
                  <a:lnTo>
                    <a:pt x="3869321" y="2857500"/>
                  </a:lnTo>
                  <a:lnTo>
                    <a:pt x="3843248" y="2857500"/>
                  </a:lnTo>
                  <a:lnTo>
                    <a:pt x="3829685" y="2844800"/>
                  </a:lnTo>
                  <a:lnTo>
                    <a:pt x="3821214" y="2844800"/>
                  </a:lnTo>
                  <a:lnTo>
                    <a:pt x="3813530" y="2857500"/>
                  </a:lnTo>
                  <a:lnTo>
                    <a:pt x="3784930" y="2857500"/>
                  </a:lnTo>
                  <a:lnTo>
                    <a:pt x="3772789" y="2844800"/>
                  </a:lnTo>
                  <a:lnTo>
                    <a:pt x="3763975" y="2844800"/>
                  </a:lnTo>
                  <a:lnTo>
                    <a:pt x="3761244" y="2832100"/>
                  </a:lnTo>
                  <a:lnTo>
                    <a:pt x="3762362" y="2819400"/>
                  </a:lnTo>
                  <a:lnTo>
                    <a:pt x="3763772" y="2806700"/>
                  </a:lnTo>
                  <a:lnTo>
                    <a:pt x="3766909" y="2794000"/>
                  </a:lnTo>
                  <a:lnTo>
                    <a:pt x="3768763" y="2781300"/>
                  </a:lnTo>
                  <a:lnTo>
                    <a:pt x="3769550" y="2781300"/>
                  </a:lnTo>
                  <a:lnTo>
                    <a:pt x="3767594" y="2768600"/>
                  </a:lnTo>
                  <a:lnTo>
                    <a:pt x="3761244" y="2755900"/>
                  </a:lnTo>
                  <a:lnTo>
                    <a:pt x="3732657" y="2743200"/>
                  </a:lnTo>
                  <a:lnTo>
                    <a:pt x="3706571" y="2743200"/>
                  </a:lnTo>
                  <a:lnTo>
                    <a:pt x="3682314" y="2755900"/>
                  </a:lnTo>
                  <a:lnTo>
                    <a:pt x="3659200" y="2781300"/>
                  </a:lnTo>
                  <a:lnTo>
                    <a:pt x="3648672" y="2781300"/>
                  </a:lnTo>
                  <a:lnTo>
                    <a:pt x="3642106" y="2794000"/>
                  </a:lnTo>
                  <a:lnTo>
                    <a:pt x="3618293" y="2794000"/>
                  </a:lnTo>
                  <a:lnTo>
                    <a:pt x="3617480" y="2781300"/>
                  </a:lnTo>
                  <a:lnTo>
                    <a:pt x="3616668" y="2781300"/>
                  </a:lnTo>
                  <a:lnTo>
                    <a:pt x="3610686" y="2768600"/>
                  </a:lnTo>
                  <a:lnTo>
                    <a:pt x="3606952" y="2760840"/>
                  </a:lnTo>
                  <a:lnTo>
                    <a:pt x="3606952" y="2794000"/>
                  </a:lnTo>
                  <a:lnTo>
                    <a:pt x="3599662" y="2794000"/>
                  </a:lnTo>
                  <a:lnTo>
                    <a:pt x="3590506" y="2806700"/>
                  </a:lnTo>
                  <a:lnTo>
                    <a:pt x="3586200" y="2832100"/>
                  </a:lnTo>
                  <a:lnTo>
                    <a:pt x="3584181" y="2857500"/>
                  </a:lnTo>
                  <a:lnTo>
                    <a:pt x="3581844" y="2870200"/>
                  </a:lnTo>
                  <a:lnTo>
                    <a:pt x="3577069" y="2895600"/>
                  </a:lnTo>
                  <a:lnTo>
                    <a:pt x="3568230" y="2908300"/>
                  </a:lnTo>
                  <a:lnTo>
                    <a:pt x="3557193" y="2921000"/>
                  </a:lnTo>
                  <a:lnTo>
                    <a:pt x="3545802" y="2933700"/>
                  </a:lnTo>
                  <a:lnTo>
                    <a:pt x="3535603" y="2946400"/>
                  </a:lnTo>
                  <a:lnTo>
                    <a:pt x="3528847" y="2959100"/>
                  </a:lnTo>
                  <a:lnTo>
                    <a:pt x="3522180" y="2984500"/>
                  </a:lnTo>
                  <a:lnTo>
                    <a:pt x="3512197" y="2997200"/>
                  </a:lnTo>
                  <a:lnTo>
                    <a:pt x="3495713" y="3009900"/>
                  </a:lnTo>
                  <a:lnTo>
                    <a:pt x="3477272" y="3022600"/>
                  </a:lnTo>
                  <a:lnTo>
                    <a:pt x="3438093" y="3048000"/>
                  </a:lnTo>
                  <a:lnTo>
                    <a:pt x="3434384" y="3060700"/>
                  </a:lnTo>
                  <a:lnTo>
                    <a:pt x="3431857" y="3060700"/>
                  </a:lnTo>
                  <a:lnTo>
                    <a:pt x="3428809" y="3073400"/>
                  </a:lnTo>
                  <a:lnTo>
                    <a:pt x="3423513" y="3086100"/>
                  </a:lnTo>
                  <a:lnTo>
                    <a:pt x="3408692" y="3086100"/>
                  </a:lnTo>
                  <a:lnTo>
                    <a:pt x="3393338" y="3098800"/>
                  </a:lnTo>
                  <a:lnTo>
                    <a:pt x="3378289" y="3111500"/>
                  </a:lnTo>
                  <a:lnTo>
                    <a:pt x="3364382" y="3124200"/>
                  </a:lnTo>
                  <a:lnTo>
                    <a:pt x="3359480" y="3136900"/>
                  </a:lnTo>
                  <a:lnTo>
                    <a:pt x="3354921" y="3136900"/>
                  </a:lnTo>
                  <a:lnTo>
                    <a:pt x="3350437" y="3149600"/>
                  </a:lnTo>
                  <a:lnTo>
                    <a:pt x="3341103" y="3149600"/>
                  </a:lnTo>
                  <a:lnTo>
                    <a:pt x="3335578" y="3136900"/>
                  </a:lnTo>
                  <a:lnTo>
                    <a:pt x="3288614" y="3136900"/>
                  </a:lnTo>
                  <a:lnTo>
                    <a:pt x="3272764" y="3149600"/>
                  </a:lnTo>
                  <a:lnTo>
                    <a:pt x="3257880" y="3149600"/>
                  </a:lnTo>
                  <a:lnTo>
                    <a:pt x="3252571" y="3162300"/>
                  </a:lnTo>
                  <a:lnTo>
                    <a:pt x="3235210" y="3162300"/>
                  </a:lnTo>
                  <a:lnTo>
                    <a:pt x="3186290" y="3175000"/>
                  </a:lnTo>
                  <a:lnTo>
                    <a:pt x="3161601" y="3187700"/>
                  </a:lnTo>
                  <a:lnTo>
                    <a:pt x="3146475" y="3200400"/>
                  </a:lnTo>
                  <a:lnTo>
                    <a:pt x="3126270" y="3251200"/>
                  </a:lnTo>
                  <a:lnTo>
                    <a:pt x="3123031" y="3251200"/>
                  </a:lnTo>
                  <a:lnTo>
                    <a:pt x="3120606" y="3263900"/>
                  </a:lnTo>
                  <a:lnTo>
                    <a:pt x="3019768" y="3263900"/>
                  </a:lnTo>
                  <a:lnTo>
                    <a:pt x="3010014" y="3251200"/>
                  </a:lnTo>
                  <a:lnTo>
                    <a:pt x="3001543" y="3238500"/>
                  </a:lnTo>
                  <a:lnTo>
                    <a:pt x="2993682" y="3213100"/>
                  </a:lnTo>
                  <a:lnTo>
                    <a:pt x="2985744" y="3200400"/>
                  </a:lnTo>
                  <a:lnTo>
                    <a:pt x="2977692" y="3187700"/>
                  </a:lnTo>
                  <a:lnTo>
                    <a:pt x="2969298" y="3162300"/>
                  </a:lnTo>
                  <a:lnTo>
                    <a:pt x="2960522" y="3149600"/>
                  </a:lnTo>
                  <a:lnTo>
                    <a:pt x="2951327" y="3136900"/>
                  </a:lnTo>
                  <a:lnTo>
                    <a:pt x="2944126" y="3111500"/>
                  </a:lnTo>
                  <a:lnTo>
                    <a:pt x="2937408" y="3098800"/>
                  </a:lnTo>
                  <a:lnTo>
                    <a:pt x="2929864" y="3086100"/>
                  </a:lnTo>
                  <a:lnTo>
                    <a:pt x="2920149" y="3073400"/>
                  </a:lnTo>
                  <a:lnTo>
                    <a:pt x="2909062" y="3060700"/>
                  </a:lnTo>
                  <a:lnTo>
                    <a:pt x="2870746" y="3060700"/>
                  </a:lnTo>
                  <a:lnTo>
                    <a:pt x="2830677" y="3073400"/>
                  </a:lnTo>
                  <a:lnTo>
                    <a:pt x="2791371" y="3073400"/>
                  </a:lnTo>
                  <a:lnTo>
                    <a:pt x="2711996" y="3098800"/>
                  </a:lnTo>
                  <a:lnTo>
                    <a:pt x="2762097" y="3098800"/>
                  </a:lnTo>
                  <a:lnTo>
                    <a:pt x="2858490" y="3073400"/>
                  </a:lnTo>
                  <a:lnTo>
                    <a:pt x="2912453" y="3073400"/>
                  </a:lnTo>
                  <a:lnTo>
                    <a:pt x="2917507" y="3086100"/>
                  </a:lnTo>
                  <a:lnTo>
                    <a:pt x="2921863" y="3098800"/>
                  </a:lnTo>
                  <a:lnTo>
                    <a:pt x="2925775" y="3098800"/>
                  </a:lnTo>
                  <a:lnTo>
                    <a:pt x="2929458" y="3111500"/>
                  </a:lnTo>
                  <a:lnTo>
                    <a:pt x="2936062" y="3124200"/>
                  </a:lnTo>
                  <a:lnTo>
                    <a:pt x="2943428" y="3136900"/>
                  </a:lnTo>
                  <a:lnTo>
                    <a:pt x="2951099" y="3149600"/>
                  </a:lnTo>
                  <a:lnTo>
                    <a:pt x="2958617" y="3175000"/>
                  </a:lnTo>
                  <a:lnTo>
                    <a:pt x="2967837" y="3187700"/>
                  </a:lnTo>
                  <a:lnTo>
                    <a:pt x="2977451" y="3213100"/>
                  </a:lnTo>
                  <a:lnTo>
                    <a:pt x="2987662" y="3225800"/>
                  </a:lnTo>
                  <a:lnTo>
                    <a:pt x="2998711" y="3251200"/>
                  </a:lnTo>
                  <a:lnTo>
                    <a:pt x="3002356" y="3251200"/>
                  </a:lnTo>
                  <a:lnTo>
                    <a:pt x="3006407" y="3263900"/>
                  </a:lnTo>
                  <a:lnTo>
                    <a:pt x="3012071" y="3263900"/>
                  </a:lnTo>
                  <a:lnTo>
                    <a:pt x="3018485" y="3276600"/>
                  </a:lnTo>
                  <a:lnTo>
                    <a:pt x="3121990" y="3276600"/>
                  </a:lnTo>
                  <a:lnTo>
                    <a:pt x="3144088" y="3238500"/>
                  </a:lnTo>
                  <a:lnTo>
                    <a:pt x="3155327" y="3213100"/>
                  </a:lnTo>
                  <a:lnTo>
                    <a:pt x="3160941" y="3200400"/>
                  </a:lnTo>
                  <a:lnTo>
                    <a:pt x="3167176" y="3187700"/>
                  </a:lnTo>
                  <a:lnTo>
                    <a:pt x="3198304" y="3187700"/>
                  </a:lnTo>
                  <a:lnTo>
                    <a:pt x="3214954" y="3175000"/>
                  </a:lnTo>
                  <a:lnTo>
                    <a:pt x="3247301" y="3175000"/>
                  </a:lnTo>
                  <a:lnTo>
                    <a:pt x="3261525" y="3162300"/>
                  </a:lnTo>
                  <a:lnTo>
                    <a:pt x="3275749" y="3162300"/>
                  </a:lnTo>
                  <a:lnTo>
                    <a:pt x="3291497" y="3149600"/>
                  </a:lnTo>
                  <a:lnTo>
                    <a:pt x="3335223" y="3149600"/>
                  </a:lnTo>
                  <a:lnTo>
                    <a:pt x="3340900" y="3162300"/>
                  </a:lnTo>
                  <a:lnTo>
                    <a:pt x="3342919" y="3162300"/>
                  </a:lnTo>
                  <a:lnTo>
                    <a:pt x="3344570" y="3187700"/>
                  </a:lnTo>
                  <a:lnTo>
                    <a:pt x="3343071" y="3200400"/>
                  </a:lnTo>
                  <a:lnTo>
                    <a:pt x="3340582" y="3213100"/>
                  </a:lnTo>
                  <a:lnTo>
                    <a:pt x="3339274" y="3225800"/>
                  </a:lnTo>
                  <a:lnTo>
                    <a:pt x="3344354" y="3238500"/>
                  </a:lnTo>
                  <a:lnTo>
                    <a:pt x="3353498" y="3263900"/>
                  </a:lnTo>
                  <a:lnTo>
                    <a:pt x="3361207" y="3276600"/>
                  </a:lnTo>
                  <a:lnTo>
                    <a:pt x="3361956" y="3302000"/>
                  </a:lnTo>
                  <a:lnTo>
                    <a:pt x="3361359" y="3302000"/>
                  </a:lnTo>
                  <a:lnTo>
                    <a:pt x="3360483" y="3314700"/>
                  </a:lnTo>
                  <a:lnTo>
                    <a:pt x="3358934" y="3327400"/>
                  </a:lnTo>
                  <a:lnTo>
                    <a:pt x="3356292" y="3327400"/>
                  </a:lnTo>
                  <a:lnTo>
                    <a:pt x="3354908" y="3340100"/>
                  </a:lnTo>
                  <a:lnTo>
                    <a:pt x="3354667" y="3352800"/>
                  </a:lnTo>
                  <a:lnTo>
                    <a:pt x="3355035" y="3365500"/>
                  </a:lnTo>
                  <a:lnTo>
                    <a:pt x="3355479" y="3378200"/>
                  </a:lnTo>
                  <a:lnTo>
                    <a:pt x="3355771" y="3390900"/>
                  </a:lnTo>
                  <a:lnTo>
                    <a:pt x="3357194" y="3403600"/>
                  </a:lnTo>
                  <a:lnTo>
                    <a:pt x="3360597" y="3403600"/>
                  </a:lnTo>
                  <a:lnTo>
                    <a:pt x="3366820" y="3416300"/>
                  </a:lnTo>
                  <a:lnTo>
                    <a:pt x="3375177" y="3416300"/>
                  </a:lnTo>
                  <a:lnTo>
                    <a:pt x="3385083" y="3429000"/>
                  </a:lnTo>
                  <a:lnTo>
                    <a:pt x="3394773" y="3429000"/>
                  </a:lnTo>
                  <a:lnTo>
                    <a:pt x="3402457" y="3441700"/>
                  </a:lnTo>
                  <a:lnTo>
                    <a:pt x="3404501" y="3454400"/>
                  </a:lnTo>
                  <a:lnTo>
                    <a:pt x="3405441" y="3454400"/>
                  </a:lnTo>
                  <a:lnTo>
                    <a:pt x="3405695" y="3467100"/>
                  </a:lnTo>
                  <a:lnTo>
                    <a:pt x="3400691" y="3479800"/>
                  </a:lnTo>
                  <a:lnTo>
                    <a:pt x="3389007" y="3479800"/>
                  </a:lnTo>
                  <a:lnTo>
                    <a:pt x="3384232" y="3492500"/>
                  </a:lnTo>
                  <a:lnTo>
                    <a:pt x="3379203" y="3505200"/>
                  </a:lnTo>
                  <a:lnTo>
                    <a:pt x="3377704" y="3505200"/>
                  </a:lnTo>
                  <a:lnTo>
                    <a:pt x="3380067" y="3517900"/>
                  </a:lnTo>
                  <a:lnTo>
                    <a:pt x="3386658" y="3530600"/>
                  </a:lnTo>
                  <a:lnTo>
                    <a:pt x="3397453" y="3543300"/>
                  </a:lnTo>
                  <a:lnTo>
                    <a:pt x="3408375" y="3543300"/>
                  </a:lnTo>
                  <a:lnTo>
                    <a:pt x="3419056" y="3556000"/>
                  </a:lnTo>
                  <a:lnTo>
                    <a:pt x="3429177" y="3556000"/>
                  </a:lnTo>
                  <a:lnTo>
                    <a:pt x="3437940" y="3568700"/>
                  </a:lnTo>
                  <a:lnTo>
                    <a:pt x="3445484" y="3581400"/>
                  </a:lnTo>
                  <a:lnTo>
                    <a:pt x="3451961" y="3594100"/>
                  </a:lnTo>
                  <a:lnTo>
                    <a:pt x="3457524" y="3606800"/>
                  </a:lnTo>
                  <a:lnTo>
                    <a:pt x="3462020" y="3606800"/>
                  </a:lnTo>
                  <a:lnTo>
                    <a:pt x="3465576" y="3619500"/>
                  </a:lnTo>
                  <a:lnTo>
                    <a:pt x="3467836" y="3632200"/>
                  </a:lnTo>
                  <a:lnTo>
                    <a:pt x="3468459" y="3632200"/>
                  </a:lnTo>
                  <a:lnTo>
                    <a:pt x="3462477" y="3657600"/>
                  </a:lnTo>
                  <a:lnTo>
                    <a:pt x="3464001" y="3670300"/>
                  </a:lnTo>
                  <a:lnTo>
                    <a:pt x="3471303" y="3683000"/>
                  </a:lnTo>
                  <a:lnTo>
                    <a:pt x="3482632" y="3695700"/>
                  </a:lnTo>
                  <a:lnTo>
                    <a:pt x="3487229" y="3708400"/>
                  </a:lnTo>
                  <a:lnTo>
                    <a:pt x="3489922" y="3733800"/>
                  </a:lnTo>
                  <a:lnTo>
                    <a:pt x="3491407" y="3746500"/>
                  </a:lnTo>
                  <a:lnTo>
                    <a:pt x="3492347" y="3759200"/>
                  </a:lnTo>
                  <a:lnTo>
                    <a:pt x="3422777" y="3759200"/>
                  </a:lnTo>
                  <a:lnTo>
                    <a:pt x="3403054" y="3771900"/>
                  </a:lnTo>
                  <a:lnTo>
                    <a:pt x="3383953" y="3771900"/>
                  </a:lnTo>
                  <a:lnTo>
                    <a:pt x="3365601" y="3784600"/>
                  </a:lnTo>
                  <a:lnTo>
                    <a:pt x="3343859" y="3810000"/>
                  </a:lnTo>
                  <a:lnTo>
                    <a:pt x="3329203" y="3835400"/>
                  </a:lnTo>
                  <a:lnTo>
                    <a:pt x="3312807" y="3860800"/>
                  </a:lnTo>
                  <a:lnTo>
                    <a:pt x="3285820" y="3873500"/>
                  </a:lnTo>
                  <a:lnTo>
                    <a:pt x="3246907" y="3873500"/>
                  </a:lnTo>
                  <a:lnTo>
                    <a:pt x="3215614" y="3860800"/>
                  </a:lnTo>
                  <a:lnTo>
                    <a:pt x="3185312" y="3835400"/>
                  </a:lnTo>
                  <a:lnTo>
                    <a:pt x="3149358" y="3822700"/>
                  </a:lnTo>
                  <a:lnTo>
                    <a:pt x="3117507" y="3835400"/>
                  </a:lnTo>
                  <a:lnTo>
                    <a:pt x="3086481" y="3835400"/>
                  </a:lnTo>
                  <a:lnTo>
                    <a:pt x="3055620" y="3848100"/>
                  </a:lnTo>
                  <a:lnTo>
                    <a:pt x="3024225" y="3848100"/>
                  </a:lnTo>
                  <a:lnTo>
                    <a:pt x="2977604" y="3860800"/>
                  </a:lnTo>
                  <a:lnTo>
                    <a:pt x="2941358" y="3886200"/>
                  </a:lnTo>
                  <a:lnTo>
                    <a:pt x="2914218" y="3911600"/>
                  </a:lnTo>
                  <a:lnTo>
                    <a:pt x="2894876" y="3949700"/>
                  </a:lnTo>
                  <a:lnTo>
                    <a:pt x="2882087" y="4000500"/>
                  </a:lnTo>
                  <a:lnTo>
                    <a:pt x="2869044" y="3987800"/>
                  </a:lnTo>
                  <a:lnTo>
                    <a:pt x="2810611" y="3987800"/>
                  </a:lnTo>
                  <a:lnTo>
                    <a:pt x="2793390" y="4000500"/>
                  </a:lnTo>
                  <a:lnTo>
                    <a:pt x="2757754" y="4000500"/>
                  </a:lnTo>
                  <a:lnTo>
                    <a:pt x="2761132" y="3975100"/>
                  </a:lnTo>
                  <a:lnTo>
                    <a:pt x="2760192" y="3949700"/>
                  </a:lnTo>
                  <a:lnTo>
                    <a:pt x="2753779" y="3924300"/>
                  </a:lnTo>
                  <a:lnTo>
                    <a:pt x="2740749" y="3898900"/>
                  </a:lnTo>
                  <a:lnTo>
                    <a:pt x="2703398" y="3873500"/>
                  </a:lnTo>
                  <a:lnTo>
                    <a:pt x="2686304" y="3860800"/>
                  </a:lnTo>
                  <a:lnTo>
                    <a:pt x="2672715" y="3848100"/>
                  </a:lnTo>
                  <a:lnTo>
                    <a:pt x="2655430" y="3822700"/>
                  </a:lnTo>
                  <a:lnTo>
                    <a:pt x="2645321" y="3810000"/>
                  </a:lnTo>
                  <a:lnTo>
                    <a:pt x="2635212" y="3797300"/>
                  </a:lnTo>
                  <a:lnTo>
                    <a:pt x="2611272" y="3771900"/>
                  </a:lnTo>
                  <a:lnTo>
                    <a:pt x="2582811" y="3759200"/>
                  </a:lnTo>
                  <a:lnTo>
                    <a:pt x="2584831" y="3733800"/>
                  </a:lnTo>
                  <a:lnTo>
                    <a:pt x="2581656" y="3721100"/>
                  </a:lnTo>
                  <a:lnTo>
                    <a:pt x="2571254" y="3695700"/>
                  </a:lnTo>
                  <a:lnTo>
                    <a:pt x="2525318" y="3695700"/>
                  </a:lnTo>
                  <a:lnTo>
                    <a:pt x="2520454" y="3683000"/>
                  </a:lnTo>
                  <a:lnTo>
                    <a:pt x="2519642" y="3683000"/>
                  </a:lnTo>
                  <a:lnTo>
                    <a:pt x="2525382" y="3670300"/>
                  </a:lnTo>
                  <a:lnTo>
                    <a:pt x="2531186" y="3670300"/>
                  </a:lnTo>
                  <a:lnTo>
                    <a:pt x="2536380" y="3657600"/>
                  </a:lnTo>
                  <a:lnTo>
                    <a:pt x="2540292" y="3644900"/>
                  </a:lnTo>
                  <a:lnTo>
                    <a:pt x="2541193" y="3644900"/>
                  </a:lnTo>
                  <a:lnTo>
                    <a:pt x="2538374" y="3632200"/>
                  </a:lnTo>
                  <a:lnTo>
                    <a:pt x="2531757" y="3619500"/>
                  </a:lnTo>
                  <a:lnTo>
                    <a:pt x="2521267" y="3619500"/>
                  </a:lnTo>
                  <a:lnTo>
                    <a:pt x="2513177" y="3606800"/>
                  </a:lnTo>
                  <a:lnTo>
                    <a:pt x="2504859" y="3619500"/>
                  </a:lnTo>
                  <a:lnTo>
                    <a:pt x="2496553" y="3619500"/>
                  </a:lnTo>
                  <a:lnTo>
                    <a:pt x="2488463" y="3606800"/>
                  </a:lnTo>
                  <a:lnTo>
                    <a:pt x="2482799" y="3606800"/>
                  </a:lnTo>
                  <a:lnTo>
                    <a:pt x="2480360" y="3594100"/>
                  </a:lnTo>
                  <a:lnTo>
                    <a:pt x="2477935" y="3594100"/>
                  </a:lnTo>
                  <a:lnTo>
                    <a:pt x="2473071" y="3581400"/>
                  </a:lnTo>
                  <a:lnTo>
                    <a:pt x="2458085" y="3581400"/>
                  </a:lnTo>
                  <a:lnTo>
                    <a:pt x="2451608" y="3568700"/>
                  </a:lnTo>
                  <a:lnTo>
                    <a:pt x="2439466" y="3568700"/>
                  </a:lnTo>
                  <a:lnTo>
                    <a:pt x="2435822" y="3556000"/>
                  </a:lnTo>
                  <a:lnTo>
                    <a:pt x="2433472" y="3556000"/>
                  </a:lnTo>
                  <a:lnTo>
                    <a:pt x="2433739" y="3543300"/>
                  </a:lnTo>
                  <a:lnTo>
                    <a:pt x="2433942" y="3530600"/>
                  </a:lnTo>
                  <a:lnTo>
                    <a:pt x="2431364" y="3517900"/>
                  </a:lnTo>
                  <a:lnTo>
                    <a:pt x="2426601" y="3517900"/>
                  </a:lnTo>
                  <a:lnTo>
                    <a:pt x="2419972" y="3505200"/>
                  </a:lnTo>
                  <a:lnTo>
                    <a:pt x="2376690" y="3505200"/>
                  </a:lnTo>
                  <a:lnTo>
                    <a:pt x="2375484" y="3492500"/>
                  </a:lnTo>
                  <a:lnTo>
                    <a:pt x="2375077" y="3492500"/>
                  </a:lnTo>
                  <a:lnTo>
                    <a:pt x="2376373" y="3479800"/>
                  </a:lnTo>
                  <a:lnTo>
                    <a:pt x="2378773" y="3467100"/>
                  </a:lnTo>
                  <a:lnTo>
                    <a:pt x="2382761" y="3454400"/>
                  </a:lnTo>
                  <a:lnTo>
                    <a:pt x="2388844" y="3454400"/>
                  </a:lnTo>
                  <a:lnTo>
                    <a:pt x="2398712" y="3441700"/>
                  </a:lnTo>
                  <a:lnTo>
                    <a:pt x="2410104" y="3441700"/>
                  </a:lnTo>
                  <a:lnTo>
                    <a:pt x="2421191" y="3429000"/>
                  </a:lnTo>
                  <a:lnTo>
                    <a:pt x="2430145" y="3429000"/>
                  </a:lnTo>
                  <a:lnTo>
                    <a:pt x="2435529" y="3416300"/>
                  </a:lnTo>
                  <a:lnTo>
                    <a:pt x="2438298" y="3403600"/>
                  </a:lnTo>
                  <a:lnTo>
                    <a:pt x="2440228" y="3403600"/>
                  </a:lnTo>
                  <a:lnTo>
                    <a:pt x="2443111" y="3390900"/>
                  </a:lnTo>
                  <a:lnTo>
                    <a:pt x="2457996" y="3365500"/>
                  </a:lnTo>
                  <a:lnTo>
                    <a:pt x="2474188" y="3352800"/>
                  </a:lnTo>
                  <a:lnTo>
                    <a:pt x="2483535" y="3327400"/>
                  </a:lnTo>
                  <a:lnTo>
                    <a:pt x="2477935" y="3302000"/>
                  </a:lnTo>
                  <a:lnTo>
                    <a:pt x="2473312" y="3302000"/>
                  </a:lnTo>
                  <a:lnTo>
                    <a:pt x="2467102" y="3289300"/>
                  </a:lnTo>
                  <a:lnTo>
                    <a:pt x="2443111" y="3289300"/>
                  </a:lnTo>
                  <a:lnTo>
                    <a:pt x="2441079" y="3276600"/>
                  </a:lnTo>
                  <a:lnTo>
                    <a:pt x="2444585" y="3276600"/>
                  </a:lnTo>
                  <a:lnTo>
                    <a:pt x="2449080" y="3263900"/>
                  </a:lnTo>
                  <a:lnTo>
                    <a:pt x="2454630" y="3263900"/>
                  </a:lnTo>
                  <a:lnTo>
                    <a:pt x="2461336" y="3251200"/>
                  </a:lnTo>
                  <a:lnTo>
                    <a:pt x="2485225" y="3251200"/>
                  </a:lnTo>
                  <a:lnTo>
                    <a:pt x="2495956" y="3238500"/>
                  </a:lnTo>
                  <a:lnTo>
                    <a:pt x="2504249" y="3225800"/>
                  </a:lnTo>
                  <a:lnTo>
                    <a:pt x="2507653" y="3213100"/>
                  </a:lnTo>
                  <a:lnTo>
                    <a:pt x="2510180" y="3200400"/>
                  </a:lnTo>
                  <a:lnTo>
                    <a:pt x="2513571" y="3187700"/>
                  </a:lnTo>
                  <a:lnTo>
                    <a:pt x="2515590" y="3175000"/>
                  </a:lnTo>
                  <a:lnTo>
                    <a:pt x="2605900" y="3175000"/>
                  </a:lnTo>
                  <a:lnTo>
                    <a:pt x="2631630" y="3162300"/>
                  </a:lnTo>
                  <a:lnTo>
                    <a:pt x="2655913" y="3149600"/>
                  </a:lnTo>
                  <a:lnTo>
                    <a:pt x="2678684" y="3136900"/>
                  </a:lnTo>
                  <a:lnTo>
                    <a:pt x="2699855" y="3111500"/>
                  </a:lnTo>
                  <a:lnTo>
                    <a:pt x="2707144" y="3111500"/>
                  </a:lnTo>
                  <a:lnTo>
                    <a:pt x="2708757" y="3098800"/>
                  </a:lnTo>
                  <a:lnTo>
                    <a:pt x="2711589" y="3098800"/>
                  </a:lnTo>
                  <a:lnTo>
                    <a:pt x="2710383" y="3086100"/>
                  </a:lnTo>
                  <a:lnTo>
                    <a:pt x="2709253" y="3086100"/>
                  </a:lnTo>
                  <a:lnTo>
                    <a:pt x="2705023" y="3060700"/>
                  </a:lnTo>
                  <a:lnTo>
                    <a:pt x="2703906" y="3048000"/>
                  </a:lnTo>
                  <a:lnTo>
                    <a:pt x="2700921" y="3035300"/>
                  </a:lnTo>
                  <a:lnTo>
                    <a:pt x="2697988" y="3035300"/>
                  </a:lnTo>
                  <a:lnTo>
                    <a:pt x="2697988" y="3086100"/>
                  </a:lnTo>
                  <a:lnTo>
                    <a:pt x="2697823" y="3098800"/>
                  </a:lnTo>
                  <a:lnTo>
                    <a:pt x="2687129" y="3111500"/>
                  </a:lnTo>
                  <a:lnTo>
                    <a:pt x="2674848" y="3124200"/>
                  </a:lnTo>
                  <a:lnTo>
                    <a:pt x="2661488" y="3136900"/>
                  </a:lnTo>
                  <a:lnTo>
                    <a:pt x="2647607" y="3136900"/>
                  </a:lnTo>
                  <a:lnTo>
                    <a:pt x="2626360" y="3149600"/>
                  </a:lnTo>
                  <a:lnTo>
                    <a:pt x="2603627" y="3162300"/>
                  </a:lnTo>
                  <a:lnTo>
                    <a:pt x="2519184" y="3162300"/>
                  </a:lnTo>
                  <a:lnTo>
                    <a:pt x="2506192" y="3175000"/>
                  </a:lnTo>
                  <a:lnTo>
                    <a:pt x="2498179" y="3187700"/>
                  </a:lnTo>
                  <a:lnTo>
                    <a:pt x="2497074" y="3200400"/>
                  </a:lnTo>
                  <a:lnTo>
                    <a:pt x="2496362" y="3213100"/>
                  </a:lnTo>
                  <a:lnTo>
                    <a:pt x="2495334" y="3213100"/>
                  </a:lnTo>
                  <a:lnTo>
                    <a:pt x="2493327" y="3225800"/>
                  </a:lnTo>
                  <a:lnTo>
                    <a:pt x="2487663" y="3225800"/>
                  </a:lnTo>
                  <a:lnTo>
                    <a:pt x="2480259" y="3238500"/>
                  </a:lnTo>
                  <a:lnTo>
                    <a:pt x="2462949" y="3238500"/>
                  </a:lnTo>
                  <a:lnTo>
                    <a:pt x="2453360" y="3251200"/>
                  </a:lnTo>
                  <a:lnTo>
                    <a:pt x="2445181" y="3251200"/>
                  </a:lnTo>
                  <a:lnTo>
                    <a:pt x="2438285" y="3263900"/>
                  </a:lnTo>
                  <a:lnTo>
                    <a:pt x="2432583" y="3276600"/>
                  </a:lnTo>
                  <a:lnTo>
                    <a:pt x="2429192" y="3276600"/>
                  </a:lnTo>
                  <a:lnTo>
                    <a:pt x="2431008" y="3289300"/>
                  </a:lnTo>
                  <a:lnTo>
                    <a:pt x="2436850" y="3302000"/>
                  </a:lnTo>
                  <a:lnTo>
                    <a:pt x="2462542" y="3302000"/>
                  </a:lnTo>
                  <a:lnTo>
                    <a:pt x="2465781" y="3314700"/>
                  </a:lnTo>
                  <a:lnTo>
                    <a:pt x="2469426" y="3314700"/>
                  </a:lnTo>
                  <a:lnTo>
                    <a:pt x="2470848" y="3327400"/>
                  </a:lnTo>
                  <a:lnTo>
                    <a:pt x="2468067" y="3340100"/>
                  </a:lnTo>
                  <a:lnTo>
                    <a:pt x="2462314" y="3352800"/>
                  </a:lnTo>
                  <a:lnTo>
                    <a:pt x="2454846" y="3352800"/>
                  </a:lnTo>
                  <a:lnTo>
                    <a:pt x="2444546" y="3365500"/>
                  </a:lnTo>
                  <a:lnTo>
                    <a:pt x="2435618" y="3378200"/>
                  </a:lnTo>
                  <a:lnTo>
                    <a:pt x="2429116" y="3390900"/>
                  </a:lnTo>
                  <a:lnTo>
                    <a:pt x="2426093" y="3403600"/>
                  </a:lnTo>
                  <a:lnTo>
                    <a:pt x="2425293" y="3416300"/>
                  </a:lnTo>
                  <a:lnTo>
                    <a:pt x="2417597" y="3416300"/>
                  </a:lnTo>
                  <a:lnTo>
                    <a:pt x="2407450" y="3429000"/>
                  </a:lnTo>
                  <a:lnTo>
                    <a:pt x="2396286" y="3429000"/>
                  </a:lnTo>
                  <a:lnTo>
                    <a:pt x="2385644" y="3441700"/>
                  </a:lnTo>
                  <a:lnTo>
                    <a:pt x="2377097" y="3441700"/>
                  </a:lnTo>
                  <a:lnTo>
                    <a:pt x="2368473" y="3454400"/>
                  </a:lnTo>
                  <a:lnTo>
                    <a:pt x="2362771" y="3479800"/>
                  </a:lnTo>
                  <a:lnTo>
                    <a:pt x="2362924" y="3492500"/>
                  </a:lnTo>
                  <a:lnTo>
                    <a:pt x="2371839" y="3517900"/>
                  </a:lnTo>
                  <a:lnTo>
                    <a:pt x="2414765" y="3517900"/>
                  </a:lnTo>
                  <a:lnTo>
                    <a:pt x="2418003" y="3530600"/>
                  </a:lnTo>
                  <a:lnTo>
                    <a:pt x="2421064" y="3530600"/>
                  </a:lnTo>
                  <a:lnTo>
                    <a:pt x="2421598" y="3543300"/>
                  </a:lnTo>
                  <a:lnTo>
                    <a:pt x="2421128" y="3543300"/>
                  </a:lnTo>
                  <a:lnTo>
                    <a:pt x="2421242" y="3556000"/>
                  </a:lnTo>
                  <a:lnTo>
                    <a:pt x="2426932" y="3568700"/>
                  </a:lnTo>
                  <a:lnTo>
                    <a:pt x="2436076" y="3581400"/>
                  </a:lnTo>
                  <a:lnTo>
                    <a:pt x="2447721" y="3581400"/>
                  </a:lnTo>
                  <a:lnTo>
                    <a:pt x="2460929" y="3594100"/>
                  </a:lnTo>
                  <a:lnTo>
                    <a:pt x="2466416" y="3594100"/>
                  </a:lnTo>
                  <a:lnTo>
                    <a:pt x="2468715" y="3606800"/>
                  </a:lnTo>
                  <a:lnTo>
                    <a:pt x="2470874" y="3606800"/>
                  </a:lnTo>
                  <a:lnTo>
                    <a:pt x="2473477" y="3619500"/>
                  </a:lnTo>
                  <a:lnTo>
                    <a:pt x="2482202" y="3619500"/>
                  </a:lnTo>
                  <a:lnTo>
                    <a:pt x="2493467" y="3632200"/>
                  </a:lnTo>
                  <a:lnTo>
                    <a:pt x="2528151" y="3632200"/>
                  </a:lnTo>
                  <a:lnTo>
                    <a:pt x="2529357" y="3644900"/>
                  </a:lnTo>
                  <a:lnTo>
                    <a:pt x="2528963" y="3644900"/>
                  </a:lnTo>
                  <a:lnTo>
                    <a:pt x="2527744" y="3657600"/>
                  </a:lnTo>
                  <a:lnTo>
                    <a:pt x="2517216" y="3657600"/>
                  </a:lnTo>
                  <a:lnTo>
                    <a:pt x="2510231" y="3670300"/>
                  </a:lnTo>
                  <a:lnTo>
                    <a:pt x="2505976" y="3683000"/>
                  </a:lnTo>
                  <a:lnTo>
                    <a:pt x="2505824" y="3683000"/>
                  </a:lnTo>
                  <a:lnTo>
                    <a:pt x="2511145" y="3695700"/>
                  </a:lnTo>
                  <a:lnTo>
                    <a:pt x="2516517" y="3695700"/>
                  </a:lnTo>
                  <a:lnTo>
                    <a:pt x="2522880" y="3708400"/>
                  </a:lnTo>
                  <a:lnTo>
                    <a:pt x="2567368" y="3708400"/>
                  </a:lnTo>
                  <a:lnTo>
                    <a:pt x="2572181" y="3733800"/>
                  </a:lnTo>
                  <a:lnTo>
                    <a:pt x="2572601" y="3746500"/>
                  </a:lnTo>
                  <a:lnTo>
                    <a:pt x="2570670" y="3759200"/>
                  </a:lnTo>
                  <a:lnTo>
                    <a:pt x="2509977" y="3759200"/>
                  </a:lnTo>
                  <a:lnTo>
                    <a:pt x="2482342" y="3771900"/>
                  </a:lnTo>
                  <a:lnTo>
                    <a:pt x="2460523" y="3797300"/>
                  </a:lnTo>
                  <a:lnTo>
                    <a:pt x="2454859" y="3822700"/>
                  </a:lnTo>
                  <a:lnTo>
                    <a:pt x="2451049" y="3848100"/>
                  </a:lnTo>
                  <a:lnTo>
                    <a:pt x="2445207" y="3860800"/>
                  </a:lnTo>
                  <a:lnTo>
                    <a:pt x="2433383" y="3886200"/>
                  </a:lnTo>
                  <a:lnTo>
                    <a:pt x="2418677" y="3898900"/>
                  </a:lnTo>
                  <a:lnTo>
                    <a:pt x="2366568" y="3898900"/>
                  </a:lnTo>
                  <a:lnTo>
                    <a:pt x="2359279" y="3886200"/>
                  </a:lnTo>
                  <a:lnTo>
                    <a:pt x="2348750" y="3886200"/>
                  </a:lnTo>
                  <a:lnTo>
                    <a:pt x="2346083" y="3873500"/>
                  </a:lnTo>
                  <a:lnTo>
                    <a:pt x="2343835" y="3860800"/>
                  </a:lnTo>
                  <a:lnTo>
                    <a:pt x="2341524" y="3848100"/>
                  </a:lnTo>
                  <a:lnTo>
                    <a:pt x="2338628" y="3835400"/>
                  </a:lnTo>
                  <a:lnTo>
                    <a:pt x="2330869" y="3822700"/>
                  </a:lnTo>
                  <a:lnTo>
                    <a:pt x="2320556" y="3810000"/>
                  </a:lnTo>
                  <a:lnTo>
                    <a:pt x="2309863" y="3797300"/>
                  </a:lnTo>
                  <a:lnTo>
                    <a:pt x="2300960" y="3784600"/>
                  </a:lnTo>
                  <a:lnTo>
                    <a:pt x="2294369" y="3771900"/>
                  </a:lnTo>
                  <a:lnTo>
                    <a:pt x="2288921" y="3746500"/>
                  </a:lnTo>
                  <a:lnTo>
                    <a:pt x="2282406" y="3733800"/>
                  </a:lnTo>
                  <a:lnTo>
                    <a:pt x="2272614" y="3721100"/>
                  </a:lnTo>
                  <a:lnTo>
                    <a:pt x="2247760" y="3695700"/>
                  </a:lnTo>
                  <a:lnTo>
                    <a:pt x="2220734" y="3683000"/>
                  </a:lnTo>
                  <a:lnTo>
                    <a:pt x="2197277" y="3670300"/>
                  </a:lnTo>
                  <a:lnTo>
                    <a:pt x="2183130" y="3644900"/>
                  </a:lnTo>
                  <a:lnTo>
                    <a:pt x="2169477" y="3594100"/>
                  </a:lnTo>
                  <a:lnTo>
                    <a:pt x="2152904" y="3568700"/>
                  </a:lnTo>
                  <a:lnTo>
                    <a:pt x="2125319" y="3543300"/>
                  </a:lnTo>
                  <a:lnTo>
                    <a:pt x="2078647" y="3530600"/>
                  </a:lnTo>
                  <a:lnTo>
                    <a:pt x="2054517" y="3517900"/>
                  </a:lnTo>
                  <a:lnTo>
                    <a:pt x="2030196" y="3517900"/>
                  </a:lnTo>
                  <a:lnTo>
                    <a:pt x="2006727" y="3505200"/>
                  </a:lnTo>
                  <a:lnTo>
                    <a:pt x="1985098" y="3492500"/>
                  </a:lnTo>
                  <a:lnTo>
                    <a:pt x="1974570" y="3492500"/>
                  </a:lnTo>
                  <a:lnTo>
                    <a:pt x="1981403" y="3441700"/>
                  </a:lnTo>
                  <a:lnTo>
                    <a:pt x="2000084" y="3390900"/>
                  </a:lnTo>
                  <a:lnTo>
                    <a:pt x="2010397" y="3378200"/>
                  </a:lnTo>
                  <a:lnTo>
                    <a:pt x="2020938" y="3378200"/>
                  </a:lnTo>
                  <a:lnTo>
                    <a:pt x="2031174" y="3365500"/>
                  </a:lnTo>
                  <a:lnTo>
                    <a:pt x="2040585" y="3352800"/>
                  </a:lnTo>
                  <a:lnTo>
                    <a:pt x="2051113" y="3314700"/>
                  </a:lnTo>
                  <a:lnTo>
                    <a:pt x="2048573" y="3289300"/>
                  </a:lnTo>
                  <a:lnTo>
                    <a:pt x="2040128" y="3263900"/>
                  </a:lnTo>
                  <a:lnTo>
                    <a:pt x="2032889" y="3225800"/>
                  </a:lnTo>
                  <a:lnTo>
                    <a:pt x="2032838" y="3213100"/>
                  </a:lnTo>
                  <a:lnTo>
                    <a:pt x="2037041" y="3213100"/>
                  </a:lnTo>
                  <a:lnTo>
                    <a:pt x="2043823" y="3200400"/>
                  </a:lnTo>
                  <a:lnTo>
                    <a:pt x="2051507" y="3187700"/>
                  </a:lnTo>
                  <a:lnTo>
                    <a:pt x="2058352" y="3187700"/>
                  </a:lnTo>
                  <a:lnTo>
                    <a:pt x="2065489" y="3175000"/>
                  </a:lnTo>
                  <a:lnTo>
                    <a:pt x="2072017" y="3175000"/>
                  </a:lnTo>
                  <a:lnTo>
                    <a:pt x="2077021" y="3162300"/>
                  </a:lnTo>
                  <a:lnTo>
                    <a:pt x="2080031" y="3162300"/>
                  </a:lnTo>
                  <a:lnTo>
                    <a:pt x="2081377" y="3149600"/>
                  </a:lnTo>
                  <a:lnTo>
                    <a:pt x="2083181" y="3136900"/>
                  </a:lnTo>
                  <a:lnTo>
                    <a:pt x="2089175" y="3136900"/>
                  </a:lnTo>
                  <a:lnTo>
                    <a:pt x="2096008" y="3124200"/>
                  </a:lnTo>
                  <a:lnTo>
                    <a:pt x="2114689" y="3124200"/>
                  </a:lnTo>
                  <a:lnTo>
                    <a:pt x="2117636" y="3098800"/>
                  </a:lnTo>
                  <a:lnTo>
                    <a:pt x="2114029" y="3086100"/>
                  </a:lnTo>
                  <a:lnTo>
                    <a:pt x="2105177" y="3060700"/>
                  </a:lnTo>
                  <a:lnTo>
                    <a:pt x="2092413" y="3048000"/>
                  </a:lnTo>
                  <a:lnTo>
                    <a:pt x="2082190" y="3048000"/>
                  </a:lnTo>
                  <a:lnTo>
                    <a:pt x="2071357" y="3035300"/>
                  </a:lnTo>
                  <a:lnTo>
                    <a:pt x="2066086" y="3035300"/>
                  </a:lnTo>
                  <a:lnTo>
                    <a:pt x="2064473" y="3022600"/>
                  </a:lnTo>
                  <a:lnTo>
                    <a:pt x="2068525" y="3009900"/>
                  </a:lnTo>
                  <a:lnTo>
                    <a:pt x="2074189" y="3009900"/>
                  </a:lnTo>
                  <a:lnTo>
                    <a:pt x="2078647" y="2997200"/>
                  </a:lnTo>
                  <a:lnTo>
                    <a:pt x="2084146" y="2997200"/>
                  </a:lnTo>
                  <a:lnTo>
                    <a:pt x="2087753" y="2984500"/>
                  </a:lnTo>
                  <a:lnTo>
                    <a:pt x="2089238" y="2971800"/>
                  </a:lnTo>
                  <a:lnTo>
                    <a:pt x="2088362" y="2959100"/>
                  </a:lnTo>
                  <a:lnTo>
                    <a:pt x="2087143" y="2959100"/>
                  </a:lnTo>
                  <a:lnTo>
                    <a:pt x="2084717" y="2946400"/>
                  </a:lnTo>
                  <a:lnTo>
                    <a:pt x="2084019" y="2946400"/>
                  </a:lnTo>
                  <a:lnTo>
                    <a:pt x="2086698" y="2933700"/>
                  </a:lnTo>
                  <a:lnTo>
                    <a:pt x="2091423" y="2921000"/>
                  </a:lnTo>
                  <a:lnTo>
                    <a:pt x="2107488" y="2921000"/>
                  </a:lnTo>
                  <a:lnTo>
                    <a:pt x="2112861" y="2908300"/>
                  </a:lnTo>
                  <a:lnTo>
                    <a:pt x="2115502" y="2895600"/>
                  </a:lnTo>
                  <a:lnTo>
                    <a:pt x="2116709" y="2895600"/>
                  </a:lnTo>
                  <a:lnTo>
                    <a:pt x="2117394" y="2882900"/>
                  </a:lnTo>
                  <a:lnTo>
                    <a:pt x="2117928" y="2870200"/>
                  </a:lnTo>
                  <a:lnTo>
                    <a:pt x="2117852" y="2857500"/>
                  </a:lnTo>
                  <a:lnTo>
                    <a:pt x="2116709" y="2844800"/>
                  </a:lnTo>
                  <a:lnTo>
                    <a:pt x="2113026" y="2844800"/>
                  </a:lnTo>
                  <a:lnTo>
                    <a:pt x="2108809" y="2832100"/>
                  </a:lnTo>
                  <a:lnTo>
                    <a:pt x="2106117" y="2819400"/>
                  </a:lnTo>
                  <a:lnTo>
                    <a:pt x="2107400" y="2806700"/>
                  </a:lnTo>
                  <a:lnTo>
                    <a:pt x="2113064" y="2806700"/>
                  </a:lnTo>
                  <a:lnTo>
                    <a:pt x="2116823" y="2794000"/>
                  </a:lnTo>
                  <a:lnTo>
                    <a:pt x="2118487" y="2781300"/>
                  </a:lnTo>
                  <a:lnTo>
                    <a:pt x="2118245" y="2768600"/>
                  </a:lnTo>
                  <a:lnTo>
                    <a:pt x="2116302" y="2755900"/>
                  </a:lnTo>
                  <a:lnTo>
                    <a:pt x="2192845" y="2755900"/>
                  </a:lnTo>
                  <a:lnTo>
                    <a:pt x="2200160" y="2743200"/>
                  </a:lnTo>
                  <a:lnTo>
                    <a:pt x="2213292" y="2743200"/>
                  </a:lnTo>
                  <a:lnTo>
                    <a:pt x="2220379" y="2730500"/>
                  </a:lnTo>
                  <a:lnTo>
                    <a:pt x="2239441" y="2730500"/>
                  </a:lnTo>
                  <a:lnTo>
                    <a:pt x="2258390" y="2743200"/>
                  </a:lnTo>
                  <a:lnTo>
                    <a:pt x="2296109" y="2743200"/>
                  </a:lnTo>
                  <a:lnTo>
                    <a:pt x="2317623" y="2755900"/>
                  </a:lnTo>
                  <a:lnTo>
                    <a:pt x="2353208" y="2755900"/>
                  </a:lnTo>
                  <a:lnTo>
                    <a:pt x="2359685" y="2768600"/>
                  </a:lnTo>
                  <a:lnTo>
                    <a:pt x="2377059" y="2768600"/>
                  </a:lnTo>
                  <a:lnTo>
                    <a:pt x="2383574" y="2781300"/>
                  </a:lnTo>
                  <a:lnTo>
                    <a:pt x="2432583" y="2781300"/>
                  </a:lnTo>
                  <a:lnTo>
                    <a:pt x="2449220" y="2794000"/>
                  </a:lnTo>
                  <a:lnTo>
                    <a:pt x="2466086" y="2819400"/>
                  </a:lnTo>
                  <a:lnTo>
                    <a:pt x="2485542" y="2832100"/>
                  </a:lnTo>
                  <a:lnTo>
                    <a:pt x="2533332" y="2832100"/>
                  </a:lnTo>
                  <a:lnTo>
                    <a:pt x="2539885" y="2844800"/>
                  </a:lnTo>
                  <a:lnTo>
                    <a:pt x="2549639" y="2844800"/>
                  </a:lnTo>
                  <a:lnTo>
                    <a:pt x="2560802" y="2857500"/>
                  </a:lnTo>
                  <a:lnTo>
                    <a:pt x="2595930" y="2857500"/>
                  </a:lnTo>
                  <a:lnTo>
                    <a:pt x="2606814" y="2844800"/>
                  </a:lnTo>
                  <a:lnTo>
                    <a:pt x="2627363" y="2844800"/>
                  </a:lnTo>
                  <a:lnTo>
                    <a:pt x="2632227" y="2832100"/>
                  </a:lnTo>
                  <a:lnTo>
                    <a:pt x="2645587" y="2832100"/>
                  </a:lnTo>
                  <a:lnTo>
                    <a:pt x="2644317" y="2844800"/>
                  </a:lnTo>
                  <a:lnTo>
                    <a:pt x="2640622" y="2844800"/>
                  </a:lnTo>
                  <a:lnTo>
                    <a:pt x="2635567" y="2857500"/>
                  </a:lnTo>
                  <a:lnTo>
                    <a:pt x="2625737" y="2857500"/>
                  </a:lnTo>
                  <a:lnTo>
                    <a:pt x="2624124" y="2870200"/>
                  </a:lnTo>
                  <a:lnTo>
                    <a:pt x="2617647" y="2870200"/>
                  </a:lnTo>
                  <a:lnTo>
                    <a:pt x="2613596" y="2882900"/>
                  </a:lnTo>
                  <a:lnTo>
                    <a:pt x="2610358" y="2882900"/>
                  </a:lnTo>
                  <a:lnTo>
                    <a:pt x="2601696" y="2895600"/>
                  </a:lnTo>
                  <a:lnTo>
                    <a:pt x="2597848" y="2921000"/>
                  </a:lnTo>
                  <a:lnTo>
                    <a:pt x="2599245" y="2933700"/>
                  </a:lnTo>
                  <a:lnTo>
                    <a:pt x="2606306" y="2946400"/>
                  </a:lnTo>
                  <a:lnTo>
                    <a:pt x="2614422" y="2971800"/>
                  </a:lnTo>
                  <a:lnTo>
                    <a:pt x="2626296" y="2971800"/>
                  </a:lnTo>
                  <a:lnTo>
                    <a:pt x="2639618" y="2984500"/>
                  </a:lnTo>
                  <a:lnTo>
                    <a:pt x="2652064" y="2997200"/>
                  </a:lnTo>
                  <a:lnTo>
                    <a:pt x="2654490" y="2997200"/>
                  </a:lnTo>
                  <a:lnTo>
                    <a:pt x="2655709" y="3009900"/>
                  </a:lnTo>
                  <a:lnTo>
                    <a:pt x="2656929" y="3009900"/>
                  </a:lnTo>
                  <a:lnTo>
                    <a:pt x="2663406" y="3022600"/>
                  </a:lnTo>
                  <a:lnTo>
                    <a:pt x="2671102" y="3022600"/>
                  </a:lnTo>
                  <a:lnTo>
                    <a:pt x="2678798" y="3035300"/>
                  </a:lnTo>
                  <a:lnTo>
                    <a:pt x="2685681" y="3035300"/>
                  </a:lnTo>
                  <a:lnTo>
                    <a:pt x="2688920" y="3048000"/>
                  </a:lnTo>
                  <a:lnTo>
                    <a:pt x="2692565" y="3048000"/>
                  </a:lnTo>
                  <a:lnTo>
                    <a:pt x="2693365" y="3060700"/>
                  </a:lnTo>
                  <a:lnTo>
                    <a:pt x="2694813" y="3073400"/>
                  </a:lnTo>
                  <a:lnTo>
                    <a:pt x="2696667" y="3086100"/>
                  </a:lnTo>
                  <a:lnTo>
                    <a:pt x="2697988" y="3086100"/>
                  </a:lnTo>
                  <a:lnTo>
                    <a:pt x="2697988" y="3035300"/>
                  </a:lnTo>
                  <a:lnTo>
                    <a:pt x="2696159" y="3035300"/>
                  </a:lnTo>
                  <a:lnTo>
                    <a:pt x="2689491" y="3022600"/>
                  </a:lnTo>
                  <a:lnTo>
                    <a:pt x="2675953" y="3022600"/>
                  </a:lnTo>
                  <a:lnTo>
                    <a:pt x="2673934" y="3009900"/>
                  </a:lnTo>
                  <a:lnTo>
                    <a:pt x="2667457" y="3009900"/>
                  </a:lnTo>
                  <a:lnTo>
                    <a:pt x="2665552" y="2997200"/>
                  </a:lnTo>
                  <a:lnTo>
                    <a:pt x="2659862" y="2984500"/>
                  </a:lnTo>
                  <a:lnTo>
                    <a:pt x="2651277" y="2971800"/>
                  </a:lnTo>
                  <a:lnTo>
                    <a:pt x="2634653" y="2971800"/>
                  </a:lnTo>
                  <a:lnTo>
                    <a:pt x="2626957" y="2959100"/>
                  </a:lnTo>
                  <a:lnTo>
                    <a:pt x="2621699" y="2959100"/>
                  </a:lnTo>
                  <a:lnTo>
                    <a:pt x="2618854" y="2946400"/>
                  </a:lnTo>
                  <a:lnTo>
                    <a:pt x="2614003" y="2946400"/>
                  </a:lnTo>
                  <a:lnTo>
                    <a:pt x="2609977" y="2933700"/>
                  </a:lnTo>
                  <a:lnTo>
                    <a:pt x="2609799" y="2921000"/>
                  </a:lnTo>
                  <a:lnTo>
                    <a:pt x="2613025" y="2908300"/>
                  </a:lnTo>
                  <a:lnTo>
                    <a:pt x="2619260" y="2895600"/>
                  </a:lnTo>
                  <a:lnTo>
                    <a:pt x="2622092" y="2882900"/>
                  </a:lnTo>
                  <a:lnTo>
                    <a:pt x="2626550" y="2882900"/>
                  </a:lnTo>
                  <a:lnTo>
                    <a:pt x="2633027" y="2870200"/>
                  </a:lnTo>
                  <a:lnTo>
                    <a:pt x="2637485" y="2870200"/>
                  </a:lnTo>
                  <a:lnTo>
                    <a:pt x="2647594" y="2857500"/>
                  </a:lnTo>
                  <a:lnTo>
                    <a:pt x="2654236" y="2844800"/>
                  </a:lnTo>
                  <a:lnTo>
                    <a:pt x="2657475" y="2844800"/>
                  </a:lnTo>
                  <a:lnTo>
                    <a:pt x="2657335" y="2832100"/>
                  </a:lnTo>
                  <a:lnTo>
                    <a:pt x="2662186" y="2832100"/>
                  </a:lnTo>
                  <a:lnTo>
                    <a:pt x="2667050" y="2819400"/>
                  </a:lnTo>
                  <a:lnTo>
                    <a:pt x="2679154" y="2819400"/>
                  </a:lnTo>
                  <a:lnTo>
                    <a:pt x="2686088" y="2806700"/>
                  </a:lnTo>
                  <a:lnTo>
                    <a:pt x="2692704" y="2806700"/>
                  </a:lnTo>
                  <a:lnTo>
                    <a:pt x="2698635" y="2794000"/>
                  </a:lnTo>
                  <a:lnTo>
                    <a:pt x="2701798" y="2794000"/>
                  </a:lnTo>
                  <a:lnTo>
                    <a:pt x="2702382" y="2781300"/>
                  </a:lnTo>
                  <a:lnTo>
                    <a:pt x="2701594" y="2768600"/>
                  </a:lnTo>
                  <a:lnTo>
                    <a:pt x="2700655" y="2755900"/>
                  </a:lnTo>
                  <a:lnTo>
                    <a:pt x="2699855" y="2755900"/>
                  </a:lnTo>
                  <a:lnTo>
                    <a:pt x="2697010" y="2743200"/>
                  </a:lnTo>
                  <a:lnTo>
                    <a:pt x="2696616" y="2743200"/>
                  </a:lnTo>
                  <a:lnTo>
                    <a:pt x="2697010" y="2730500"/>
                  </a:lnTo>
                  <a:lnTo>
                    <a:pt x="2701467" y="2730500"/>
                  </a:lnTo>
                  <a:lnTo>
                    <a:pt x="2704300" y="2717800"/>
                  </a:lnTo>
                  <a:lnTo>
                    <a:pt x="2707551" y="2717800"/>
                  </a:lnTo>
                  <a:lnTo>
                    <a:pt x="2711183" y="2705100"/>
                  </a:lnTo>
                  <a:lnTo>
                    <a:pt x="2715641" y="2705100"/>
                  </a:lnTo>
                  <a:lnTo>
                    <a:pt x="2751391" y="2717800"/>
                  </a:lnTo>
                  <a:lnTo>
                    <a:pt x="2776232" y="2705100"/>
                  </a:lnTo>
                  <a:lnTo>
                    <a:pt x="2787789" y="2692400"/>
                  </a:lnTo>
                  <a:lnTo>
                    <a:pt x="2783675" y="2654300"/>
                  </a:lnTo>
                  <a:lnTo>
                    <a:pt x="2778480" y="2641600"/>
                  </a:lnTo>
                  <a:lnTo>
                    <a:pt x="2771229" y="2641600"/>
                  </a:lnTo>
                  <a:lnTo>
                    <a:pt x="2763520" y="2628900"/>
                  </a:lnTo>
                  <a:lnTo>
                    <a:pt x="2756954" y="2628900"/>
                  </a:lnTo>
                  <a:lnTo>
                    <a:pt x="2754109" y="2616200"/>
                  </a:lnTo>
                  <a:lnTo>
                    <a:pt x="2755735" y="2616200"/>
                  </a:lnTo>
                  <a:lnTo>
                    <a:pt x="2756547" y="2603500"/>
                  </a:lnTo>
                  <a:lnTo>
                    <a:pt x="2758605" y="2590800"/>
                  </a:lnTo>
                  <a:lnTo>
                    <a:pt x="2762364" y="2590800"/>
                  </a:lnTo>
                  <a:lnTo>
                    <a:pt x="2771533" y="2565400"/>
                  </a:lnTo>
                  <a:lnTo>
                    <a:pt x="2805544" y="2565400"/>
                  </a:lnTo>
                  <a:lnTo>
                    <a:pt x="2818346" y="2552700"/>
                  </a:lnTo>
                  <a:lnTo>
                    <a:pt x="2829026" y="2552700"/>
                  </a:lnTo>
                  <a:lnTo>
                    <a:pt x="2837891" y="2540000"/>
                  </a:lnTo>
                  <a:lnTo>
                    <a:pt x="2845231" y="2527300"/>
                  </a:lnTo>
                  <a:lnTo>
                    <a:pt x="2847657" y="2527300"/>
                  </a:lnTo>
                  <a:lnTo>
                    <a:pt x="2850096" y="2514600"/>
                  </a:lnTo>
                  <a:lnTo>
                    <a:pt x="2853740" y="2514600"/>
                  </a:lnTo>
                  <a:lnTo>
                    <a:pt x="2869730" y="2527300"/>
                  </a:lnTo>
                  <a:lnTo>
                    <a:pt x="2877769" y="2527300"/>
                  </a:lnTo>
                  <a:lnTo>
                    <a:pt x="2885732" y="2514600"/>
                  </a:lnTo>
                  <a:lnTo>
                    <a:pt x="2872397" y="2514600"/>
                  </a:lnTo>
                  <a:lnTo>
                    <a:pt x="2864662" y="2501900"/>
                  </a:lnTo>
                  <a:lnTo>
                    <a:pt x="2849283" y="2501900"/>
                  </a:lnTo>
                  <a:lnTo>
                    <a:pt x="2839478" y="2514600"/>
                  </a:lnTo>
                  <a:lnTo>
                    <a:pt x="2832227" y="2527300"/>
                  </a:lnTo>
                  <a:lnTo>
                    <a:pt x="2825191" y="2540000"/>
                  </a:lnTo>
                  <a:lnTo>
                    <a:pt x="2816072" y="2540000"/>
                  </a:lnTo>
                  <a:lnTo>
                    <a:pt x="2803588" y="2552700"/>
                  </a:lnTo>
                  <a:lnTo>
                    <a:pt x="2763837" y="2552700"/>
                  </a:lnTo>
                  <a:lnTo>
                    <a:pt x="2756751" y="2565400"/>
                  </a:lnTo>
                  <a:lnTo>
                    <a:pt x="2750870" y="2578100"/>
                  </a:lnTo>
                  <a:lnTo>
                    <a:pt x="2746527" y="2590800"/>
                  </a:lnTo>
                  <a:lnTo>
                    <a:pt x="2743987" y="2603500"/>
                  </a:lnTo>
                  <a:lnTo>
                    <a:pt x="2743111" y="2616200"/>
                  </a:lnTo>
                  <a:lnTo>
                    <a:pt x="2748191" y="2628900"/>
                  </a:lnTo>
                  <a:lnTo>
                    <a:pt x="2757144" y="2641600"/>
                  </a:lnTo>
                  <a:lnTo>
                    <a:pt x="2767888" y="2654300"/>
                  </a:lnTo>
                  <a:lnTo>
                    <a:pt x="2773553" y="2654300"/>
                  </a:lnTo>
                  <a:lnTo>
                    <a:pt x="2774772" y="2667000"/>
                  </a:lnTo>
                  <a:lnTo>
                    <a:pt x="2775572" y="2679700"/>
                  </a:lnTo>
                  <a:lnTo>
                    <a:pt x="2775978" y="2692400"/>
                  </a:lnTo>
                  <a:lnTo>
                    <a:pt x="2771927" y="2692400"/>
                  </a:lnTo>
                  <a:lnTo>
                    <a:pt x="2769501" y="2705100"/>
                  </a:lnTo>
                  <a:lnTo>
                    <a:pt x="2740139" y="2705100"/>
                  </a:lnTo>
                  <a:lnTo>
                    <a:pt x="2725420" y="2692400"/>
                  </a:lnTo>
                  <a:lnTo>
                    <a:pt x="2710789" y="2692400"/>
                  </a:lnTo>
                  <a:lnTo>
                    <a:pt x="2702560" y="2705100"/>
                  </a:lnTo>
                  <a:lnTo>
                    <a:pt x="2696667" y="2705100"/>
                  </a:lnTo>
                  <a:lnTo>
                    <a:pt x="2692044" y="2717800"/>
                  </a:lnTo>
                  <a:lnTo>
                    <a:pt x="2687701" y="2730500"/>
                  </a:lnTo>
                  <a:lnTo>
                    <a:pt x="2684830" y="2743200"/>
                  </a:lnTo>
                  <a:lnTo>
                    <a:pt x="2686583" y="2755900"/>
                  </a:lnTo>
                  <a:lnTo>
                    <a:pt x="2689415" y="2768600"/>
                  </a:lnTo>
                  <a:lnTo>
                    <a:pt x="2689720" y="2781300"/>
                  </a:lnTo>
                  <a:lnTo>
                    <a:pt x="2689326" y="2781300"/>
                  </a:lnTo>
                  <a:lnTo>
                    <a:pt x="2690939" y="2794000"/>
                  </a:lnTo>
                  <a:lnTo>
                    <a:pt x="2682443" y="2794000"/>
                  </a:lnTo>
                  <a:lnTo>
                    <a:pt x="2674404" y="2806700"/>
                  </a:lnTo>
                  <a:lnTo>
                    <a:pt x="2666187" y="2806700"/>
                  </a:lnTo>
                  <a:lnTo>
                    <a:pt x="2657894" y="2819400"/>
                  </a:lnTo>
                  <a:lnTo>
                    <a:pt x="2631008" y="2819400"/>
                  </a:lnTo>
                  <a:lnTo>
                    <a:pt x="2622499" y="2832100"/>
                  </a:lnTo>
                  <a:lnTo>
                    <a:pt x="2603881" y="2832100"/>
                  </a:lnTo>
                  <a:lnTo>
                    <a:pt x="2596985" y="2844800"/>
                  </a:lnTo>
                  <a:lnTo>
                    <a:pt x="2554071" y="2844800"/>
                  </a:lnTo>
                  <a:lnTo>
                    <a:pt x="2546540" y="2832100"/>
                  </a:lnTo>
                  <a:lnTo>
                    <a:pt x="2539746" y="2832100"/>
                  </a:lnTo>
                  <a:lnTo>
                    <a:pt x="2532710" y="2819400"/>
                  </a:lnTo>
                  <a:lnTo>
                    <a:pt x="2490622" y="2819400"/>
                  </a:lnTo>
                  <a:lnTo>
                    <a:pt x="2479954" y="2806700"/>
                  </a:lnTo>
                  <a:lnTo>
                    <a:pt x="2457526" y="2794000"/>
                  </a:lnTo>
                  <a:lnTo>
                    <a:pt x="2442045" y="2768600"/>
                  </a:lnTo>
                  <a:lnTo>
                    <a:pt x="2382367" y="2768600"/>
                  </a:lnTo>
                  <a:lnTo>
                    <a:pt x="2377503" y="2755900"/>
                  </a:lnTo>
                  <a:lnTo>
                    <a:pt x="2360739" y="2755900"/>
                  </a:lnTo>
                  <a:lnTo>
                    <a:pt x="2348954" y="2743200"/>
                  </a:lnTo>
                  <a:lnTo>
                    <a:pt x="2324862" y="2743200"/>
                  </a:lnTo>
                  <a:lnTo>
                    <a:pt x="2300617" y="2730500"/>
                  </a:lnTo>
                  <a:lnTo>
                    <a:pt x="2276360" y="2730500"/>
                  </a:lnTo>
                  <a:lnTo>
                    <a:pt x="2251964" y="2717800"/>
                  </a:lnTo>
                  <a:lnTo>
                    <a:pt x="2216721" y="2717800"/>
                  </a:lnTo>
                  <a:lnTo>
                    <a:pt x="2207628" y="2730500"/>
                  </a:lnTo>
                  <a:lnTo>
                    <a:pt x="2199132" y="2730500"/>
                  </a:lnTo>
                  <a:lnTo>
                    <a:pt x="2190419" y="2743200"/>
                  </a:lnTo>
                  <a:lnTo>
                    <a:pt x="2112657" y="2743200"/>
                  </a:lnTo>
                  <a:lnTo>
                    <a:pt x="2105063" y="2730500"/>
                  </a:lnTo>
                  <a:lnTo>
                    <a:pt x="2094141" y="2730500"/>
                  </a:lnTo>
                  <a:lnTo>
                    <a:pt x="2082139" y="2717800"/>
                  </a:lnTo>
                  <a:lnTo>
                    <a:pt x="2068525" y="2717800"/>
                  </a:lnTo>
                  <a:lnTo>
                    <a:pt x="2066086" y="2705100"/>
                  </a:lnTo>
                  <a:lnTo>
                    <a:pt x="2033308" y="2705100"/>
                  </a:lnTo>
                  <a:lnTo>
                    <a:pt x="2043366" y="2717800"/>
                  </a:lnTo>
                  <a:lnTo>
                    <a:pt x="2060016" y="2717800"/>
                  </a:lnTo>
                  <a:lnTo>
                    <a:pt x="2068410" y="2730500"/>
                  </a:lnTo>
                  <a:lnTo>
                    <a:pt x="2078291" y="2730500"/>
                  </a:lnTo>
                  <a:lnTo>
                    <a:pt x="2088553" y="2743200"/>
                  </a:lnTo>
                  <a:lnTo>
                    <a:pt x="2098078" y="2743200"/>
                  </a:lnTo>
                  <a:lnTo>
                    <a:pt x="2103932" y="2755900"/>
                  </a:lnTo>
                  <a:lnTo>
                    <a:pt x="2106282" y="2768600"/>
                  </a:lnTo>
                  <a:lnTo>
                    <a:pt x="2106053" y="2781300"/>
                  </a:lnTo>
                  <a:lnTo>
                    <a:pt x="2104161" y="2794000"/>
                  </a:lnTo>
                  <a:lnTo>
                    <a:pt x="2097913" y="2806700"/>
                  </a:lnTo>
                  <a:lnTo>
                    <a:pt x="2094585" y="2819400"/>
                  </a:lnTo>
                  <a:lnTo>
                    <a:pt x="2098078" y="2832100"/>
                  </a:lnTo>
                  <a:lnTo>
                    <a:pt x="2100110" y="2844800"/>
                  </a:lnTo>
                  <a:lnTo>
                    <a:pt x="2105367" y="2844800"/>
                  </a:lnTo>
                  <a:lnTo>
                    <a:pt x="2105774" y="2857500"/>
                  </a:lnTo>
                  <a:lnTo>
                    <a:pt x="2105723" y="2882900"/>
                  </a:lnTo>
                  <a:lnTo>
                    <a:pt x="2104009" y="2895600"/>
                  </a:lnTo>
                  <a:lnTo>
                    <a:pt x="2099297" y="2908300"/>
                  </a:lnTo>
                  <a:lnTo>
                    <a:pt x="2087359" y="2921000"/>
                  </a:lnTo>
                  <a:lnTo>
                    <a:pt x="2078240" y="2921000"/>
                  </a:lnTo>
                  <a:lnTo>
                    <a:pt x="2072767" y="2933700"/>
                  </a:lnTo>
                  <a:lnTo>
                    <a:pt x="2071763" y="2946400"/>
                  </a:lnTo>
                  <a:lnTo>
                    <a:pt x="2072970" y="2959100"/>
                  </a:lnTo>
                  <a:lnTo>
                    <a:pt x="2078240" y="2959100"/>
                  </a:lnTo>
                  <a:lnTo>
                    <a:pt x="2077427" y="2971800"/>
                  </a:lnTo>
                  <a:lnTo>
                    <a:pt x="2076615" y="2971800"/>
                  </a:lnTo>
                  <a:lnTo>
                    <a:pt x="2074595" y="2984500"/>
                  </a:lnTo>
                  <a:lnTo>
                    <a:pt x="2071357" y="2984500"/>
                  </a:lnTo>
                  <a:lnTo>
                    <a:pt x="2067712" y="2997200"/>
                  </a:lnTo>
                  <a:lnTo>
                    <a:pt x="2062441" y="2997200"/>
                  </a:lnTo>
                  <a:lnTo>
                    <a:pt x="2058797" y="3009900"/>
                  </a:lnTo>
                  <a:lnTo>
                    <a:pt x="2054148" y="3009900"/>
                  </a:lnTo>
                  <a:lnTo>
                    <a:pt x="2054098" y="3022600"/>
                  </a:lnTo>
                  <a:lnTo>
                    <a:pt x="2058517" y="3035300"/>
                  </a:lnTo>
                  <a:lnTo>
                    <a:pt x="2067306" y="3048000"/>
                  </a:lnTo>
                  <a:lnTo>
                    <a:pt x="2079459" y="3048000"/>
                  </a:lnTo>
                  <a:lnTo>
                    <a:pt x="2085124" y="3060700"/>
                  </a:lnTo>
                  <a:lnTo>
                    <a:pt x="2093531" y="3073400"/>
                  </a:lnTo>
                  <a:lnTo>
                    <a:pt x="2099805" y="3073400"/>
                  </a:lnTo>
                  <a:lnTo>
                    <a:pt x="2103805" y="3086100"/>
                  </a:lnTo>
                  <a:lnTo>
                    <a:pt x="2105367" y="3098800"/>
                  </a:lnTo>
                  <a:lnTo>
                    <a:pt x="2105774" y="3111500"/>
                  </a:lnTo>
                  <a:lnTo>
                    <a:pt x="2102129" y="3111500"/>
                  </a:lnTo>
                  <a:lnTo>
                    <a:pt x="2095246" y="3124200"/>
                  </a:lnTo>
                  <a:lnTo>
                    <a:pt x="2079866" y="3124200"/>
                  </a:lnTo>
                  <a:lnTo>
                    <a:pt x="2073021" y="3136900"/>
                  </a:lnTo>
                  <a:lnTo>
                    <a:pt x="2069833" y="3136900"/>
                  </a:lnTo>
                  <a:lnTo>
                    <a:pt x="2068017" y="3149600"/>
                  </a:lnTo>
                  <a:lnTo>
                    <a:pt x="2065286" y="3162300"/>
                  </a:lnTo>
                  <a:lnTo>
                    <a:pt x="2062848" y="3162300"/>
                  </a:lnTo>
                  <a:lnTo>
                    <a:pt x="2057996" y="3175000"/>
                  </a:lnTo>
                  <a:lnTo>
                    <a:pt x="2053539" y="3175000"/>
                  </a:lnTo>
                  <a:lnTo>
                    <a:pt x="2024608" y="3200400"/>
                  </a:lnTo>
                  <a:lnTo>
                    <a:pt x="2020989" y="3238500"/>
                  </a:lnTo>
                  <a:lnTo>
                    <a:pt x="2029904" y="3263900"/>
                  </a:lnTo>
                  <a:lnTo>
                    <a:pt x="2038553" y="3302000"/>
                  </a:lnTo>
                  <a:lnTo>
                    <a:pt x="2038616" y="3314700"/>
                  </a:lnTo>
                  <a:lnTo>
                    <a:pt x="2036940" y="3327400"/>
                  </a:lnTo>
                  <a:lnTo>
                    <a:pt x="2033435" y="3340100"/>
                  </a:lnTo>
                  <a:lnTo>
                    <a:pt x="2028024" y="3340100"/>
                  </a:lnTo>
                  <a:lnTo>
                    <a:pt x="2018931" y="3352800"/>
                  </a:lnTo>
                  <a:lnTo>
                    <a:pt x="2009038" y="3365500"/>
                  </a:lnTo>
                  <a:lnTo>
                    <a:pt x="1998929" y="3378200"/>
                  </a:lnTo>
                  <a:lnTo>
                    <a:pt x="1989150" y="3390900"/>
                  </a:lnTo>
                  <a:lnTo>
                    <a:pt x="1972462" y="3429000"/>
                  </a:lnTo>
                  <a:lnTo>
                    <a:pt x="1964753" y="3467100"/>
                  </a:lnTo>
                  <a:lnTo>
                    <a:pt x="1962023" y="3479800"/>
                  </a:lnTo>
                  <a:lnTo>
                    <a:pt x="1902447" y="3479800"/>
                  </a:lnTo>
                  <a:lnTo>
                    <a:pt x="1883460" y="3492500"/>
                  </a:lnTo>
                  <a:lnTo>
                    <a:pt x="1871522" y="3505200"/>
                  </a:lnTo>
                  <a:lnTo>
                    <a:pt x="1801558" y="3505200"/>
                  </a:lnTo>
                  <a:lnTo>
                    <a:pt x="1787245" y="3492500"/>
                  </a:lnTo>
                  <a:lnTo>
                    <a:pt x="1775739" y="3479800"/>
                  </a:lnTo>
                  <a:lnTo>
                    <a:pt x="1765147" y="3479800"/>
                  </a:lnTo>
                  <a:lnTo>
                    <a:pt x="1752955" y="3467100"/>
                  </a:lnTo>
                  <a:lnTo>
                    <a:pt x="1740319" y="3467100"/>
                  </a:lnTo>
                  <a:lnTo>
                    <a:pt x="1728355" y="3454400"/>
                  </a:lnTo>
                  <a:lnTo>
                    <a:pt x="1733994" y="3441700"/>
                  </a:lnTo>
                  <a:lnTo>
                    <a:pt x="1744357" y="3429000"/>
                  </a:lnTo>
                  <a:lnTo>
                    <a:pt x="1755914" y="3416300"/>
                  </a:lnTo>
                  <a:lnTo>
                    <a:pt x="1765211" y="3403600"/>
                  </a:lnTo>
                  <a:lnTo>
                    <a:pt x="1771142" y="3390900"/>
                  </a:lnTo>
                  <a:lnTo>
                    <a:pt x="1775028" y="3378200"/>
                  </a:lnTo>
                  <a:lnTo>
                    <a:pt x="1776933" y="3365500"/>
                  </a:lnTo>
                  <a:lnTo>
                    <a:pt x="1776945" y="3352800"/>
                  </a:lnTo>
                  <a:lnTo>
                    <a:pt x="1771980" y="3327400"/>
                  </a:lnTo>
                  <a:lnTo>
                    <a:pt x="1765655" y="3314700"/>
                  </a:lnTo>
                  <a:lnTo>
                    <a:pt x="1759331" y="3302000"/>
                  </a:lnTo>
                  <a:lnTo>
                    <a:pt x="1739709" y="3289300"/>
                  </a:lnTo>
                  <a:lnTo>
                    <a:pt x="1713776" y="3289300"/>
                  </a:lnTo>
                  <a:lnTo>
                    <a:pt x="1692744" y="3302000"/>
                  </a:lnTo>
                  <a:lnTo>
                    <a:pt x="1648853" y="3302000"/>
                  </a:lnTo>
                  <a:lnTo>
                    <a:pt x="1625092" y="3314700"/>
                  </a:lnTo>
                  <a:lnTo>
                    <a:pt x="1565694" y="3314700"/>
                  </a:lnTo>
                  <a:lnTo>
                    <a:pt x="1546529" y="3302000"/>
                  </a:lnTo>
                  <a:lnTo>
                    <a:pt x="1538846" y="3302000"/>
                  </a:lnTo>
                  <a:lnTo>
                    <a:pt x="1531848" y="3289300"/>
                  </a:lnTo>
                  <a:lnTo>
                    <a:pt x="1525003" y="3289300"/>
                  </a:lnTo>
                  <a:lnTo>
                    <a:pt x="1517777" y="3276600"/>
                  </a:lnTo>
                  <a:lnTo>
                    <a:pt x="1488706" y="3263900"/>
                  </a:lnTo>
                  <a:lnTo>
                    <a:pt x="1473504" y="3251200"/>
                  </a:lnTo>
                  <a:lnTo>
                    <a:pt x="1458302" y="3238500"/>
                  </a:lnTo>
                  <a:lnTo>
                    <a:pt x="1395476" y="3213100"/>
                  </a:lnTo>
                  <a:lnTo>
                    <a:pt x="1379283" y="3213100"/>
                  </a:lnTo>
                  <a:lnTo>
                    <a:pt x="1379689" y="3200400"/>
                  </a:lnTo>
                  <a:lnTo>
                    <a:pt x="1381302" y="3200400"/>
                  </a:lnTo>
                  <a:lnTo>
                    <a:pt x="1383334" y="3187700"/>
                  </a:lnTo>
                  <a:lnTo>
                    <a:pt x="1459598" y="3187700"/>
                  </a:lnTo>
                  <a:lnTo>
                    <a:pt x="1466049" y="3175000"/>
                  </a:lnTo>
                  <a:lnTo>
                    <a:pt x="1468691" y="3162300"/>
                  </a:lnTo>
                  <a:lnTo>
                    <a:pt x="1468374" y="3149600"/>
                  </a:lnTo>
                  <a:lnTo>
                    <a:pt x="1467561" y="3149600"/>
                  </a:lnTo>
                  <a:lnTo>
                    <a:pt x="1466748" y="3136900"/>
                  </a:lnTo>
                  <a:lnTo>
                    <a:pt x="1472018" y="3136900"/>
                  </a:lnTo>
                  <a:lnTo>
                    <a:pt x="1479499" y="3124200"/>
                  </a:lnTo>
                  <a:lnTo>
                    <a:pt x="1487512" y="3111500"/>
                  </a:lnTo>
                  <a:lnTo>
                    <a:pt x="1496275" y="3111500"/>
                  </a:lnTo>
                  <a:lnTo>
                    <a:pt x="1506029" y="3098800"/>
                  </a:lnTo>
                  <a:lnTo>
                    <a:pt x="1523288" y="3098800"/>
                  </a:lnTo>
                  <a:lnTo>
                    <a:pt x="1532305" y="3086100"/>
                  </a:lnTo>
                  <a:lnTo>
                    <a:pt x="1535480" y="3073400"/>
                  </a:lnTo>
                  <a:lnTo>
                    <a:pt x="1535188" y="3048000"/>
                  </a:lnTo>
                  <a:lnTo>
                    <a:pt x="1531848" y="3022600"/>
                  </a:lnTo>
                  <a:lnTo>
                    <a:pt x="1532458" y="3009900"/>
                  </a:lnTo>
                  <a:lnTo>
                    <a:pt x="1537627" y="2997200"/>
                  </a:lnTo>
                  <a:lnTo>
                    <a:pt x="1542122" y="2984500"/>
                  </a:lnTo>
                  <a:lnTo>
                    <a:pt x="1546631" y="2984500"/>
                  </a:lnTo>
                  <a:lnTo>
                    <a:pt x="1550377" y="2971800"/>
                  </a:lnTo>
                  <a:lnTo>
                    <a:pt x="1552600" y="2971800"/>
                  </a:lnTo>
                  <a:lnTo>
                    <a:pt x="1553819" y="2959100"/>
                  </a:lnTo>
                  <a:lnTo>
                    <a:pt x="1552600" y="2959100"/>
                  </a:lnTo>
                  <a:lnTo>
                    <a:pt x="1553413" y="2946400"/>
                  </a:lnTo>
                  <a:lnTo>
                    <a:pt x="1556677" y="2946400"/>
                  </a:lnTo>
                  <a:lnTo>
                    <a:pt x="1563738" y="2933700"/>
                  </a:lnTo>
                  <a:lnTo>
                    <a:pt x="1571409" y="2921000"/>
                  </a:lnTo>
                  <a:lnTo>
                    <a:pt x="1576501" y="2921000"/>
                  </a:lnTo>
                  <a:lnTo>
                    <a:pt x="1576679" y="2908300"/>
                  </a:lnTo>
                  <a:lnTo>
                    <a:pt x="1574317" y="2895600"/>
                  </a:lnTo>
                  <a:lnTo>
                    <a:pt x="1573250" y="2882900"/>
                  </a:lnTo>
                  <a:lnTo>
                    <a:pt x="1577301" y="2870200"/>
                  </a:lnTo>
                  <a:lnTo>
                    <a:pt x="1583004" y="2870200"/>
                  </a:lnTo>
                  <a:lnTo>
                    <a:pt x="1588897" y="2857500"/>
                  </a:lnTo>
                  <a:lnTo>
                    <a:pt x="1609191" y="2857500"/>
                  </a:lnTo>
                  <a:lnTo>
                    <a:pt x="1615427" y="2844800"/>
                  </a:lnTo>
                  <a:lnTo>
                    <a:pt x="1590217" y="2844800"/>
                  </a:lnTo>
                  <a:lnTo>
                    <a:pt x="1581759" y="2857500"/>
                  </a:lnTo>
                  <a:lnTo>
                    <a:pt x="1574469" y="2857500"/>
                  </a:lnTo>
                  <a:lnTo>
                    <a:pt x="1570012" y="2870200"/>
                  </a:lnTo>
                  <a:lnTo>
                    <a:pt x="1562328" y="2870200"/>
                  </a:lnTo>
                  <a:lnTo>
                    <a:pt x="1561515" y="2882900"/>
                  </a:lnTo>
                  <a:lnTo>
                    <a:pt x="1561846" y="2882900"/>
                  </a:lnTo>
                  <a:lnTo>
                    <a:pt x="1563535" y="2895600"/>
                  </a:lnTo>
                  <a:lnTo>
                    <a:pt x="1564932" y="2908300"/>
                  </a:lnTo>
                  <a:lnTo>
                    <a:pt x="1564347" y="2908300"/>
                  </a:lnTo>
                  <a:lnTo>
                    <a:pt x="1557045" y="2921000"/>
                  </a:lnTo>
                  <a:lnTo>
                    <a:pt x="1549666" y="2933700"/>
                  </a:lnTo>
                  <a:lnTo>
                    <a:pt x="1543964" y="2933700"/>
                  </a:lnTo>
                  <a:lnTo>
                    <a:pt x="1541665" y="2946400"/>
                  </a:lnTo>
                  <a:lnTo>
                    <a:pt x="1540865" y="2959100"/>
                  </a:lnTo>
                  <a:lnTo>
                    <a:pt x="1543291" y="2959100"/>
                  </a:lnTo>
                  <a:lnTo>
                    <a:pt x="1539646" y="2971800"/>
                  </a:lnTo>
                  <a:lnTo>
                    <a:pt x="1523072" y="2997200"/>
                  </a:lnTo>
                  <a:lnTo>
                    <a:pt x="1520355" y="3022600"/>
                  </a:lnTo>
                  <a:lnTo>
                    <a:pt x="1522730" y="3048000"/>
                  </a:lnTo>
                  <a:lnTo>
                    <a:pt x="1521421" y="3086100"/>
                  </a:lnTo>
                  <a:lnTo>
                    <a:pt x="1500771" y="3086100"/>
                  </a:lnTo>
                  <a:lnTo>
                    <a:pt x="1484083" y="3098800"/>
                  </a:lnTo>
                  <a:lnTo>
                    <a:pt x="1468678" y="3124200"/>
                  </a:lnTo>
                  <a:lnTo>
                    <a:pt x="1458290" y="3136900"/>
                  </a:lnTo>
                  <a:lnTo>
                    <a:pt x="1456626" y="3149600"/>
                  </a:lnTo>
                  <a:lnTo>
                    <a:pt x="1457083" y="3162300"/>
                  </a:lnTo>
                  <a:lnTo>
                    <a:pt x="1455420" y="3175000"/>
                  </a:lnTo>
                  <a:lnTo>
                    <a:pt x="1390853" y="3175000"/>
                  </a:lnTo>
                  <a:lnTo>
                    <a:pt x="1380807" y="3187700"/>
                  </a:lnTo>
                  <a:lnTo>
                    <a:pt x="1373035" y="3187700"/>
                  </a:lnTo>
                  <a:lnTo>
                    <a:pt x="1368755" y="3200400"/>
                  </a:lnTo>
                  <a:lnTo>
                    <a:pt x="1367129" y="3213100"/>
                  </a:lnTo>
                  <a:lnTo>
                    <a:pt x="1365923" y="3213100"/>
                  </a:lnTo>
                  <a:lnTo>
                    <a:pt x="1340383" y="3225800"/>
                  </a:lnTo>
                  <a:lnTo>
                    <a:pt x="1326235" y="3238500"/>
                  </a:lnTo>
                  <a:lnTo>
                    <a:pt x="1325143" y="3263900"/>
                  </a:lnTo>
                  <a:lnTo>
                    <a:pt x="1338783" y="3302000"/>
                  </a:lnTo>
                  <a:lnTo>
                    <a:pt x="1349349" y="3314700"/>
                  </a:lnTo>
                  <a:lnTo>
                    <a:pt x="1361668" y="3327400"/>
                  </a:lnTo>
                  <a:lnTo>
                    <a:pt x="1373974" y="3327400"/>
                  </a:lnTo>
                  <a:lnTo>
                    <a:pt x="1384541" y="3340100"/>
                  </a:lnTo>
                  <a:lnTo>
                    <a:pt x="1385366" y="3365500"/>
                  </a:lnTo>
                  <a:lnTo>
                    <a:pt x="1377708" y="3378200"/>
                  </a:lnTo>
                  <a:lnTo>
                    <a:pt x="1361935" y="3390900"/>
                  </a:lnTo>
                  <a:lnTo>
                    <a:pt x="1338376" y="3390900"/>
                  </a:lnTo>
                  <a:lnTo>
                    <a:pt x="1318387" y="3403600"/>
                  </a:lnTo>
                  <a:lnTo>
                    <a:pt x="1302296" y="3416300"/>
                  </a:lnTo>
                  <a:lnTo>
                    <a:pt x="1287640" y="3441700"/>
                  </a:lnTo>
                  <a:lnTo>
                    <a:pt x="1271968" y="3454400"/>
                  </a:lnTo>
                  <a:lnTo>
                    <a:pt x="1234313" y="3454400"/>
                  </a:lnTo>
                  <a:lnTo>
                    <a:pt x="1214615" y="3429000"/>
                  </a:lnTo>
                  <a:lnTo>
                    <a:pt x="1199781" y="3403600"/>
                  </a:lnTo>
                  <a:lnTo>
                    <a:pt x="1186014" y="3378200"/>
                  </a:lnTo>
                  <a:lnTo>
                    <a:pt x="1169517" y="3352800"/>
                  </a:lnTo>
                  <a:lnTo>
                    <a:pt x="1143990" y="3327400"/>
                  </a:lnTo>
                  <a:lnTo>
                    <a:pt x="1115961" y="3302000"/>
                  </a:lnTo>
                  <a:lnTo>
                    <a:pt x="1093546" y="3276600"/>
                  </a:lnTo>
                  <a:lnTo>
                    <a:pt x="1084884" y="3238500"/>
                  </a:lnTo>
                  <a:lnTo>
                    <a:pt x="1089583" y="3225800"/>
                  </a:lnTo>
                  <a:lnTo>
                    <a:pt x="1100975" y="3213100"/>
                  </a:lnTo>
                  <a:lnTo>
                    <a:pt x="1114031" y="3200400"/>
                  </a:lnTo>
                  <a:lnTo>
                    <a:pt x="1123759" y="3187700"/>
                  </a:lnTo>
                  <a:lnTo>
                    <a:pt x="1130236" y="3136900"/>
                  </a:lnTo>
                  <a:lnTo>
                    <a:pt x="1123099" y="3124200"/>
                  </a:lnTo>
                  <a:lnTo>
                    <a:pt x="1115961" y="3111500"/>
                  </a:lnTo>
                  <a:lnTo>
                    <a:pt x="1108824" y="3098800"/>
                  </a:lnTo>
                  <a:lnTo>
                    <a:pt x="1069251" y="3086100"/>
                  </a:lnTo>
                  <a:lnTo>
                    <a:pt x="1021295" y="3073400"/>
                  </a:lnTo>
                  <a:lnTo>
                    <a:pt x="1014234" y="3073400"/>
                  </a:lnTo>
                  <a:lnTo>
                    <a:pt x="1007630" y="3086100"/>
                  </a:lnTo>
                  <a:lnTo>
                    <a:pt x="995794" y="3086100"/>
                  </a:lnTo>
                  <a:lnTo>
                    <a:pt x="989926" y="3098800"/>
                  </a:lnTo>
                  <a:lnTo>
                    <a:pt x="984758" y="3098800"/>
                  </a:lnTo>
                  <a:lnTo>
                    <a:pt x="978814" y="3111500"/>
                  </a:lnTo>
                  <a:lnTo>
                    <a:pt x="959497" y="3111500"/>
                  </a:lnTo>
                  <a:lnTo>
                    <a:pt x="948359" y="3098800"/>
                  </a:lnTo>
                  <a:lnTo>
                    <a:pt x="917613" y="3098800"/>
                  </a:lnTo>
                  <a:lnTo>
                    <a:pt x="910336" y="3086100"/>
                  </a:lnTo>
                  <a:lnTo>
                    <a:pt x="903973" y="3086100"/>
                  </a:lnTo>
                  <a:lnTo>
                    <a:pt x="898601" y="3073400"/>
                  </a:lnTo>
                  <a:lnTo>
                    <a:pt x="883678" y="3060700"/>
                  </a:lnTo>
                  <a:lnTo>
                    <a:pt x="863676" y="3048000"/>
                  </a:lnTo>
                  <a:lnTo>
                    <a:pt x="782370" y="3048000"/>
                  </a:lnTo>
                  <a:lnTo>
                    <a:pt x="766064" y="3035300"/>
                  </a:lnTo>
                  <a:lnTo>
                    <a:pt x="733907" y="3035300"/>
                  </a:lnTo>
                  <a:lnTo>
                    <a:pt x="719201" y="3022600"/>
                  </a:lnTo>
                  <a:lnTo>
                    <a:pt x="707783" y="3009900"/>
                  </a:lnTo>
                  <a:lnTo>
                    <a:pt x="696772" y="3009900"/>
                  </a:lnTo>
                  <a:lnTo>
                    <a:pt x="684631" y="2997200"/>
                  </a:lnTo>
                  <a:lnTo>
                    <a:pt x="669798" y="2997200"/>
                  </a:lnTo>
                  <a:lnTo>
                    <a:pt x="635787" y="2984500"/>
                  </a:lnTo>
                  <a:lnTo>
                    <a:pt x="616089" y="2959100"/>
                  </a:lnTo>
                  <a:lnTo>
                    <a:pt x="601179" y="2933700"/>
                  </a:lnTo>
                  <a:lnTo>
                    <a:pt x="591350" y="2921000"/>
                  </a:lnTo>
                  <a:lnTo>
                    <a:pt x="581520" y="2908300"/>
                  </a:lnTo>
                  <a:lnTo>
                    <a:pt x="561428" y="2895600"/>
                  </a:lnTo>
                  <a:lnTo>
                    <a:pt x="536511" y="2882900"/>
                  </a:lnTo>
                  <a:lnTo>
                    <a:pt x="483920" y="2882900"/>
                  </a:lnTo>
                  <a:lnTo>
                    <a:pt x="466674" y="2895600"/>
                  </a:lnTo>
                  <a:lnTo>
                    <a:pt x="457403" y="2921000"/>
                  </a:lnTo>
                  <a:lnTo>
                    <a:pt x="453288" y="2946400"/>
                  </a:lnTo>
                  <a:lnTo>
                    <a:pt x="451523" y="2959100"/>
                  </a:lnTo>
                  <a:lnTo>
                    <a:pt x="445046" y="2971800"/>
                  </a:lnTo>
                  <a:lnTo>
                    <a:pt x="420751" y="2971800"/>
                  </a:lnTo>
                  <a:lnTo>
                    <a:pt x="406057" y="2946400"/>
                  </a:lnTo>
                  <a:lnTo>
                    <a:pt x="402526" y="2933700"/>
                  </a:lnTo>
                  <a:lnTo>
                    <a:pt x="407200" y="2908300"/>
                  </a:lnTo>
                  <a:lnTo>
                    <a:pt x="417106" y="2882900"/>
                  </a:lnTo>
                  <a:lnTo>
                    <a:pt x="431736" y="2844800"/>
                  </a:lnTo>
                  <a:lnTo>
                    <a:pt x="446112" y="2819400"/>
                  </a:lnTo>
                  <a:lnTo>
                    <a:pt x="459638" y="2781300"/>
                  </a:lnTo>
                  <a:lnTo>
                    <a:pt x="471766" y="2743200"/>
                  </a:lnTo>
                  <a:lnTo>
                    <a:pt x="472363" y="2717800"/>
                  </a:lnTo>
                  <a:lnTo>
                    <a:pt x="468630" y="2679700"/>
                  </a:lnTo>
                  <a:lnTo>
                    <a:pt x="460502" y="2641600"/>
                  </a:lnTo>
                  <a:lnTo>
                    <a:pt x="447878" y="2616200"/>
                  </a:lnTo>
                  <a:lnTo>
                    <a:pt x="489991" y="2616200"/>
                  </a:lnTo>
                  <a:lnTo>
                    <a:pt x="498525" y="2603500"/>
                  </a:lnTo>
                  <a:lnTo>
                    <a:pt x="506653" y="2603500"/>
                  </a:lnTo>
                  <a:lnTo>
                    <a:pt x="514540" y="2590800"/>
                  </a:lnTo>
                  <a:lnTo>
                    <a:pt x="522389" y="2590800"/>
                  </a:lnTo>
                  <a:lnTo>
                    <a:pt x="530453" y="2578100"/>
                  </a:lnTo>
                  <a:lnTo>
                    <a:pt x="545515" y="2565400"/>
                  </a:lnTo>
                  <a:lnTo>
                    <a:pt x="553580" y="2552700"/>
                  </a:lnTo>
                  <a:lnTo>
                    <a:pt x="563740" y="2552700"/>
                  </a:lnTo>
                  <a:lnTo>
                    <a:pt x="573265" y="2565400"/>
                  </a:lnTo>
                  <a:lnTo>
                    <a:pt x="582561" y="2565400"/>
                  </a:lnTo>
                  <a:lnTo>
                    <a:pt x="592048" y="2578100"/>
                  </a:lnTo>
                  <a:lnTo>
                    <a:pt x="603491" y="2578100"/>
                  </a:lnTo>
                  <a:lnTo>
                    <a:pt x="611276" y="2565400"/>
                  </a:lnTo>
                  <a:lnTo>
                    <a:pt x="615734" y="2552700"/>
                  </a:lnTo>
                  <a:lnTo>
                    <a:pt x="617156" y="2552700"/>
                  </a:lnTo>
                  <a:lnTo>
                    <a:pt x="617956" y="2540000"/>
                  </a:lnTo>
                  <a:lnTo>
                    <a:pt x="615937" y="2527300"/>
                  </a:lnTo>
                  <a:lnTo>
                    <a:pt x="621207" y="2527300"/>
                  </a:lnTo>
                  <a:lnTo>
                    <a:pt x="645261" y="2514600"/>
                  </a:lnTo>
                  <a:lnTo>
                    <a:pt x="672122" y="2527300"/>
                  </a:lnTo>
                  <a:lnTo>
                    <a:pt x="696709" y="2527300"/>
                  </a:lnTo>
                  <a:lnTo>
                    <a:pt x="713943" y="2514600"/>
                  </a:lnTo>
                  <a:lnTo>
                    <a:pt x="715556" y="2501900"/>
                  </a:lnTo>
                  <a:lnTo>
                    <a:pt x="724865" y="2501900"/>
                  </a:lnTo>
                  <a:lnTo>
                    <a:pt x="751446" y="2476500"/>
                  </a:lnTo>
                  <a:lnTo>
                    <a:pt x="764451" y="2476500"/>
                  </a:lnTo>
                  <a:lnTo>
                    <a:pt x="777113" y="2463800"/>
                  </a:lnTo>
                  <a:lnTo>
                    <a:pt x="786498" y="2451100"/>
                  </a:lnTo>
                  <a:lnTo>
                    <a:pt x="793000" y="2425700"/>
                  </a:lnTo>
                  <a:lnTo>
                    <a:pt x="797839" y="2413000"/>
                  </a:lnTo>
                  <a:lnTo>
                    <a:pt x="802220" y="2387600"/>
                  </a:lnTo>
                  <a:lnTo>
                    <a:pt x="803833" y="2387600"/>
                  </a:lnTo>
                  <a:lnTo>
                    <a:pt x="803833" y="2374900"/>
                  </a:lnTo>
                  <a:lnTo>
                    <a:pt x="809510" y="2374900"/>
                  </a:lnTo>
                  <a:lnTo>
                    <a:pt x="814527" y="2362200"/>
                  </a:lnTo>
                  <a:lnTo>
                    <a:pt x="825627" y="2362200"/>
                  </a:lnTo>
                  <a:lnTo>
                    <a:pt x="831786" y="2349500"/>
                  </a:lnTo>
                  <a:lnTo>
                    <a:pt x="849096" y="2349500"/>
                  </a:lnTo>
                  <a:lnTo>
                    <a:pt x="856386" y="2336800"/>
                  </a:lnTo>
                  <a:lnTo>
                    <a:pt x="863371" y="2324100"/>
                  </a:lnTo>
                  <a:lnTo>
                    <a:pt x="884034" y="2324100"/>
                  </a:lnTo>
                  <a:lnTo>
                    <a:pt x="891311" y="2336800"/>
                  </a:lnTo>
                  <a:lnTo>
                    <a:pt x="922489" y="2336800"/>
                  </a:lnTo>
                  <a:lnTo>
                    <a:pt x="928370" y="2349500"/>
                  </a:lnTo>
                  <a:lnTo>
                    <a:pt x="932764" y="2349500"/>
                  </a:lnTo>
                  <a:lnTo>
                    <a:pt x="936790" y="2362200"/>
                  </a:lnTo>
                  <a:lnTo>
                    <a:pt x="941527" y="2362200"/>
                  </a:lnTo>
                  <a:lnTo>
                    <a:pt x="949566" y="2374900"/>
                  </a:lnTo>
                  <a:lnTo>
                    <a:pt x="957262" y="2387600"/>
                  </a:lnTo>
                  <a:lnTo>
                    <a:pt x="965504" y="2387600"/>
                  </a:lnTo>
                  <a:lnTo>
                    <a:pt x="975131" y="2400300"/>
                  </a:lnTo>
                  <a:lnTo>
                    <a:pt x="987590" y="2400300"/>
                  </a:lnTo>
                  <a:lnTo>
                    <a:pt x="993127" y="2387600"/>
                  </a:lnTo>
                  <a:lnTo>
                    <a:pt x="998220" y="2387600"/>
                  </a:lnTo>
                  <a:lnTo>
                    <a:pt x="1006081" y="2374900"/>
                  </a:lnTo>
                  <a:lnTo>
                    <a:pt x="1013104" y="2374900"/>
                  </a:lnTo>
                  <a:lnTo>
                    <a:pt x="1019060" y="2362200"/>
                  </a:lnTo>
                  <a:lnTo>
                    <a:pt x="1023734" y="2349500"/>
                  </a:lnTo>
                  <a:lnTo>
                    <a:pt x="1028166" y="2336800"/>
                  </a:lnTo>
                  <a:lnTo>
                    <a:pt x="1033145" y="2336800"/>
                  </a:lnTo>
                  <a:lnTo>
                    <a:pt x="1037971" y="2324100"/>
                  </a:lnTo>
                  <a:lnTo>
                    <a:pt x="1041958" y="2311400"/>
                  </a:lnTo>
                  <a:lnTo>
                    <a:pt x="1059205" y="2311400"/>
                  </a:lnTo>
                  <a:lnTo>
                    <a:pt x="1076426" y="2298700"/>
                  </a:lnTo>
                  <a:lnTo>
                    <a:pt x="1139850" y="2298700"/>
                  </a:lnTo>
                  <a:lnTo>
                    <a:pt x="1149261" y="2311400"/>
                  </a:lnTo>
                  <a:lnTo>
                    <a:pt x="1156957" y="2311400"/>
                  </a:lnTo>
                  <a:lnTo>
                    <a:pt x="1158989" y="2324100"/>
                  </a:lnTo>
                  <a:lnTo>
                    <a:pt x="1164412" y="2349500"/>
                  </a:lnTo>
                  <a:lnTo>
                    <a:pt x="1171689" y="2374900"/>
                  </a:lnTo>
                  <a:lnTo>
                    <a:pt x="1184668" y="2387600"/>
                  </a:lnTo>
                  <a:lnTo>
                    <a:pt x="1218920" y="2387600"/>
                  </a:lnTo>
                  <a:lnTo>
                    <a:pt x="1223378" y="2400300"/>
                  </a:lnTo>
                  <a:lnTo>
                    <a:pt x="1242885" y="2413000"/>
                  </a:lnTo>
                  <a:lnTo>
                    <a:pt x="1267714" y="2438400"/>
                  </a:lnTo>
                  <a:lnTo>
                    <a:pt x="1324203" y="2438400"/>
                  </a:lnTo>
                  <a:lnTo>
                    <a:pt x="1329474" y="2425700"/>
                  </a:lnTo>
                  <a:lnTo>
                    <a:pt x="1273594" y="2425700"/>
                  </a:lnTo>
                  <a:lnTo>
                    <a:pt x="1252778" y="2413000"/>
                  </a:lnTo>
                  <a:lnTo>
                    <a:pt x="1235925" y="2387600"/>
                  </a:lnTo>
                  <a:lnTo>
                    <a:pt x="1219073" y="2387600"/>
                  </a:lnTo>
                  <a:lnTo>
                    <a:pt x="1207973" y="2374900"/>
                  </a:lnTo>
                  <a:lnTo>
                    <a:pt x="1186522" y="2374900"/>
                  </a:lnTo>
                  <a:lnTo>
                    <a:pt x="1183690" y="2362200"/>
                  </a:lnTo>
                  <a:lnTo>
                    <a:pt x="1180807" y="2362200"/>
                  </a:lnTo>
                  <a:lnTo>
                    <a:pt x="1178267" y="2349500"/>
                  </a:lnTo>
                  <a:lnTo>
                    <a:pt x="1176108" y="2349500"/>
                  </a:lnTo>
                  <a:lnTo>
                    <a:pt x="1174369" y="2336800"/>
                  </a:lnTo>
                  <a:lnTo>
                    <a:pt x="1170139" y="2324100"/>
                  </a:lnTo>
                  <a:lnTo>
                    <a:pt x="1162380" y="2298700"/>
                  </a:lnTo>
                  <a:lnTo>
                    <a:pt x="1149375" y="2298700"/>
                  </a:lnTo>
                  <a:lnTo>
                    <a:pt x="1129423" y="2286000"/>
                  </a:lnTo>
                  <a:lnTo>
                    <a:pt x="1086548" y="2286000"/>
                  </a:lnTo>
                  <a:lnTo>
                    <a:pt x="1065250" y="2298700"/>
                  </a:lnTo>
                  <a:lnTo>
                    <a:pt x="1044384" y="2298700"/>
                  </a:lnTo>
                  <a:lnTo>
                    <a:pt x="1044384" y="2286000"/>
                  </a:lnTo>
                  <a:lnTo>
                    <a:pt x="1043571" y="2286000"/>
                  </a:lnTo>
                  <a:lnTo>
                    <a:pt x="1039647" y="2273300"/>
                  </a:lnTo>
                  <a:lnTo>
                    <a:pt x="1033145" y="2260600"/>
                  </a:lnTo>
                  <a:lnTo>
                    <a:pt x="1024661" y="2247900"/>
                  </a:lnTo>
                  <a:lnTo>
                    <a:pt x="1014818" y="2247900"/>
                  </a:lnTo>
                  <a:lnTo>
                    <a:pt x="1007427" y="2235200"/>
                  </a:lnTo>
                  <a:lnTo>
                    <a:pt x="991412" y="2235200"/>
                  </a:lnTo>
                  <a:lnTo>
                    <a:pt x="982421" y="2222500"/>
                  </a:lnTo>
                  <a:lnTo>
                    <a:pt x="920470" y="2222500"/>
                  </a:lnTo>
                  <a:lnTo>
                    <a:pt x="916889" y="2197100"/>
                  </a:lnTo>
                  <a:lnTo>
                    <a:pt x="912215" y="2171700"/>
                  </a:lnTo>
                  <a:lnTo>
                    <a:pt x="902754" y="2159000"/>
                  </a:lnTo>
                  <a:lnTo>
                    <a:pt x="884834" y="2146300"/>
                  </a:lnTo>
                  <a:lnTo>
                    <a:pt x="878344" y="2146300"/>
                  </a:lnTo>
                  <a:lnTo>
                    <a:pt x="873899" y="2159000"/>
                  </a:lnTo>
                  <a:lnTo>
                    <a:pt x="854405" y="2159000"/>
                  </a:lnTo>
                  <a:lnTo>
                    <a:pt x="848283" y="2146300"/>
                  </a:lnTo>
                  <a:lnTo>
                    <a:pt x="839876" y="2146300"/>
                  </a:lnTo>
                  <a:lnTo>
                    <a:pt x="839063" y="2133600"/>
                  </a:lnTo>
                  <a:lnTo>
                    <a:pt x="835825" y="2133600"/>
                  </a:lnTo>
                  <a:lnTo>
                    <a:pt x="839762" y="2120900"/>
                  </a:lnTo>
                  <a:lnTo>
                    <a:pt x="844486" y="2108200"/>
                  </a:lnTo>
                  <a:lnTo>
                    <a:pt x="845794" y="2095500"/>
                  </a:lnTo>
                  <a:lnTo>
                    <a:pt x="839470" y="2082800"/>
                  </a:lnTo>
                  <a:lnTo>
                    <a:pt x="809866" y="2082800"/>
                  </a:lnTo>
                  <a:lnTo>
                    <a:pt x="800595" y="2095500"/>
                  </a:lnTo>
                  <a:lnTo>
                    <a:pt x="798576" y="2095500"/>
                  </a:lnTo>
                  <a:lnTo>
                    <a:pt x="796950" y="2082800"/>
                  </a:lnTo>
                  <a:lnTo>
                    <a:pt x="792899" y="2082800"/>
                  </a:lnTo>
                  <a:lnTo>
                    <a:pt x="788860" y="2070100"/>
                  </a:lnTo>
                  <a:lnTo>
                    <a:pt x="790473" y="2070100"/>
                  </a:lnTo>
                  <a:lnTo>
                    <a:pt x="791895" y="2044700"/>
                  </a:lnTo>
                  <a:lnTo>
                    <a:pt x="792746" y="2019300"/>
                  </a:lnTo>
                  <a:lnTo>
                    <a:pt x="793381" y="1981200"/>
                  </a:lnTo>
                  <a:lnTo>
                    <a:pt x="794118" y="1955800"/>
                  </a:lnTo>
                  <a:lnTo>
                    <a:pt x="794118" y="1879600"/>
                  </a:lnTo>
                  <a:lnTo>
                    <a:pt x="793572" y="1866900"/>
                  </a:lnTo>
                  <a:lnTo>
                    <a:pt x="790016" y="1854200"/>
                  </a:lnTo>
                  <a:lnTo>
                    <a:pt x="784263" y="1854200"/>
                  </a:lnTo>
                  <a:lnTo>
                    <a:pt x="777113" y="1841500"/>
                  </a:lnTo>
                  <a:lnTo>
                    <a:pt x="778319" y="1828800"/>
                  </a:lnTo>
                  <a:lnTo>
                    <a:pt x="779132" y="1828800"/>
                  </a:lnTo>
                  <a:lnTo>
                    <a:pt x="779945" y="1816100"/>
                  </a:lnTo>
                  <a:lnTo>
                    <a:pt x="781964" y="1816100"/>
                  </a:lnTo>
                  <a:lnTo>
                    <a:pt x="788212" y="1803400"/>
                  </a:lnTo>
                  <a:lnTo>
                    <a:pt x="788758" y="1790700"/>
                  </a:lnTo>
                  <a:lnTo>
                    <a:pt x="785495" y="1778000"/>
                  </a:lnTo>
                  <a:lnTo>
                    <a:pt x="780351" y="1765300"/>
                  </a:lnTo>
                  <a:lnTo>
                    <a:pt x="773137" y="1752600"/>
                  </a:lnTo>
                  <a:lnTo>
                    <a:pt x="764298" y="1739900"/>
                  </a:lnTo>
                  <a:lnTo>
                    <a:pt x="754786" y="1727200"/>
                  </a:lnTo>
                  <a:lnTo>
                    <a:pt x="745528" y="1714500"/>
                  </a:lnTo>
                  <a:lnTo>
                    <a:pt x="745794" y="1701800"/>
                  </a:lnTo>
                  <a:lnTo>
                    <a:pt x="746429" y="1676400"/>
                  </a:lnTo>
                  <a:lnTo>
                    <a:pt x="747229" y="1663700"/>
                  </a:lnTo>
                  <a:lnTo>
                    <a:pt x="747953" y="1651000"/>
                  </a:lnTo>
                  <a:lnTo>
                    <a:pt x="747547" y="1638300"/>
                  </a:lnTo>
                  <a:lnTo>
                    <a:pt x="756056" y="1638300"/>
                  </a:lnTo>
                  <a:lnTo>
                    <a:pt x="777430" y="1625600"/>
                  </a:lnTo>
                  <a:lnTo>
                    <a:pt x="808291" y="1574800"/>
                  </a:lnTo>
                  <a:lnTo>
                    <a:pt x="812038" y="1536700"/>
                  </a:lnTo>
                  <a:lnTo>
                    <a:pt x="815238" y="1524000"/>
                  </a:lnTo>
                  <a:lnTo>
                    <a:pt x="822464" y="1498600"/>
                  </a:lnTo>
                  <a:lnTo>
                    <a:pt x="824471" y="1485900"/>
                  </a:lnTo>
                  <a:lnTo>
                    <a:pt x="824788" y="1473200"/>
                  </a:lnTo>
                  <a:lnTo>
                    <a:pt x="823150" y="1460500"/>
                  </a:lnTo>
                  <a:lnTo>
                    <a:pt x="819226" y="1447800"/>
                  </a:lnTo>
                  <a:lnTo>
                    <a:pt x="817206" y="1447800"/>
                  </a:lnTo>
                  <a:lnTo>
                    <a:pt x="808291" y="1435100"/>
                  </a:lnTo>
                  <a:lnTo>
                    <a:pt x="809917" y="1435100"/>
                  </a:lnTo>
                  <a:lnTo>
                    <a:pt x="810158" y="1422400"/>
                  </a:lnTo>
                  <a:lnTo>
                    <a:pt x="810920" y="1409700"/>
                  </a:lnTo>
                  <a:lnTo>
                    <a:pt x="813219" y="1397000"/>
                  </a:lnTo>
                  <a:lnTo>
                    <a:pt x="818007" y="1384300"/>
                  </a:lnTo>
                  <a:lnTo>
                    <a:pt x="840028" y="1397000"/>
                  </a:lnTo>
                  <a:lnTo>
                    <a:pt x="862914" y="1397000"/>
                  </a:lnTo>
                  <a:lnTo>
                    <a:pt x="885723" y="1384300"/>
                  </a:lnTo>
                  <a:lnTo>
                    <a:pt x="907503" y="1384300"/>
                  </a:lnTo>
                  <a:lnTo>
                    <a:pt x="921131" y="1371600"/>
                  </a:lnTo>
                  <a:lnTo>
                    <a:pt x="934847" y="1371600"/>
                  </a:lnTo>
                  <a:lnTo>
                    <a:pt x="947940" y="1358900"/>
                  </a:lnTo>
                  <a:lnTo>
                    <a:pt x="959751" y="1358900"/>
                  </a:lnTo>
                  <a:lnTo>
                    <a:pt x="964514" y="1346200"/>
                  </a:lnTo>
                  <a:lnTo>
                    <a:pt x="966635" y="1333500"/>
                  </a:lnTo>
                  <a:lnTo>
                    <a:pt x="967828" y="1320800"/>
                  </a:lnTo>
                  <a:lnTo>
                    <a:pt x="969873" y="1320800"/>
                  </a:lnTo>
                  <a:lnTo>
                    <a:pt x="973086" y="1308100"/>
                  </a:lnTo>
                  <a:lnTo>
                    <a:pt x="977112" y="1295400"/>
                  </a:lnTo>
                  <a:lnTo>
                    <a:pt x="981659" y="1295400"/>
                  </a:lnTo>
                  <a:lnTo>
                    <a:pt x="986472" y="1282700"/>
                  </a:lnTo>
                  <a:lnTo>
                    <a:pt x="995895" y="1282700"/>
                  </a:lnTo>
                  <a:lnTo>
                    <a:pt x="1007173" y="1270000"/>
                  </a:lnTo>
                  <a:lnTo>
                    <a:pt x="1031824" y="1270000"/>
                  </a:lnTo>
                  <a:lnTo>
                    <a:pt x="1040206" y="1257300"/>
                  </a:lnTo>
                  <a:lnTo>
                    <a:pt x="1045705" y="1257300"/>
                  </a:lnTo>
                  <a:lnTo>
                    <a:pt x="1048918" y="1244600"/>
                  </a:lnTo>
                  <a:lnTo>
                    <a:pt x="1050455" y="1244600"/>
                  </a:lnTo>
                  <a:lnTo>
                    <a:pt x="1050861" y="1231900"/>
                  </a:lnTo>
                  <a:lnTo>
                    <a:pt x="1056932" y="1231900"/>
                  </a:lnTo>
                  <a:lnTo>
                    <a:pt x="1063815" y="1219200"/>
                  </a:lnTo>
                  <a:lnTo>
                    <a:pt x="1053693" y="1219200"/>
                  </a:lnTo>
                  <a:lnTo>
                    <a:pt x="1043444" y="1231900"/>
                  </a:lnTo>
                  <a:lnTo>
                    <a:pt x="1039114" y="1244600"/>
                  </a:lnTo>
                  <a:lnTo>
                    <a:pt x="1038707" y="1244600"/>
                  </a:lnTo>
                  <a:lnTo>
                    <a:pt x="1037907" y="1257300"/>
                  </a:lnTo>
                  <a:lnTo>
                    <a:pt x="1010069" y="1257300"/>
                  </a:lnTo>
                  <a:lnTo>
                    <a:pt x="998054" y="1270000"/>
                  </a:lnTo>
                  <a:lnTo>
                    <a:pt x="986878" y="1270000"/>
                  </a:lnTo>
                  <a:lnTo>
                    <a:pt x="980681" y="1282700"/>
                  </a:lnTo>
                  <a:lnTo>
                    <a:pt x="975283" y="1282700"/>
                  </a:lnTo>
                  <a:lnTo>
                    <a:pt x="970419" y="1295400"/>
                  </a:lnTo>
                  <a:lnTo>
                    <a:pt x="965822" y="1295400"/>
                  </a:lnTo>
                  <a:lnTo>
                    <a:pt x="960259" y="1308100"/>
                  </a:lnTo>
                  <a:lnTo>
                    <a:pt x="957770" y="1320800"/>
                  </a:lnTo>
                  <a:lnTo>
                    <a:pt x="955967" y="1333500"/>
                  </a:lnTo>
                  <a:lnTo>
                    <a:pt x="952461" y="1346200"/>
                  </a:lnTo>
                  <a:lnTo>
                    <a:pt x="942428" y="1358900"/>
                  </a:lnTo>
                  <a:lnTo>
                    <a:pt x="919937" y="1358900"/>
                  </a:lnTo>
                  <a:lnTo>
                    <a:pt x="908316" y="1371600"/>
                  </a:lnTo>
                  <a:lnTo>
                    <a:pt x="887564" y="1371600"/>
                  </a:lnTo>
                  <a:lnTo>
                    <a:pt x="866203" y="1384300"/>
                  </a:lnTo>
                  <a:lnTo>
                    <a:pt x="844537" y="1384300"/>
                  </a:lnTo>
                  <a:lnTo>
                    <a:pt x="822871" y="1371600"/>
                  </a:lnTo>
                  <a:lnTo>
                    <a:pt x="820813" y="1371600"/>
                  </a:lnTo>
                  <a:lnTo>
                    <a:pt x="820483" y="1346200"/>
                  </a:lnTo>
                  <a:lnTo>
                    <a:pt x="818413" y="1333500"/>
                  </a:lnTo>
                  <a:lnTo>
                    <a:pt x="810564" y="1320800"/>
                  </a:lnTo>
                  <a:lnTo>
                    <a:pt x="800900" y="1320800"/>
                  </a:lnTo>
                  <a:lnTo>
                    <a:pt x="790168" y="1308100"/>
                  </a:lnTo>
                  <a:lnTo>
                    <a:pt x="773468" y="1308100"/>
                  </a:lnTo>
                  <a:lnTo>
                    <a:pt x="766584" y="1295400"/>
                  </a:lnTo>
                  <a:lnTo>
                    <a:pt x="759701" y="1308100"/>
                  </a:lnTo>
                  <a:lnTo>
                    <a:pt x="742708" y="1320800"/>
                  </a:lnTo>
                  <a:lnTo>
                    <a:pt x="726440" y="1333500"/>
                  </a:lnTo>
                  <a:lnTo>
                    <a:pt x="711923" y="1358900"/>
                  </a:lnTo>
                  <a:lnTo>
                    <a:pt x="696353" y="1384300"/>
                  </a:lnTo>
                  <a:lnTo>
                    <a:pt x="692073" y="1397000"/>
                  </a:lnTo>
                  <a:lnTo>
                    <a:pt x="687184" y="1397000"/>
                  </a:lnTo>
                  <a:lnTo>
                    <a:pt x="681545" y="1409700"/>
                  </a:lnTo>
                  <a:lnTo>
                    <a:pt x="675462" y="1409700"/>
                  </a:lnTo>
                  <a:lnTo>
                    <a:pt x="668578" y="1422400"/>
                  </a:lnTo>
                  <a:lnTo>
                    <a:pt x="687654" y="1422400"/>
                  </a:lnTo>
                  <a:lnTo>
                    <a:pt x="695769" y="1409700"/>
                  </a:lnTo>
                  <a:lnTo>
                    <a:pt x="702729" y="1397000"/>
                  </a:lnTo>
                  <a:lnTo>
                    <a:pt x="708672" y="1384300"/>
                  </a:lnTo>
                  <a:lnTo>
                    <a:pt x="719696" y="1371600"/>
                  </a:lnTo>
                  <a:lnTo>
                    <a:pt x="732764" y="1346200"/>
                  </a:lnTo>
                  <a:lnTo>
                    <a:pt x="747052" y="1333500"/>
                  </a:lnTo>
                  <a:lnTo>
                    <a:pt x="761720" y="1308100"/>
                  </a:lnTo>
                  <a:lnTo>
                    <a:pt x="773874" y="1320800"/>
                  </a:lnTo>
                  <a:lnTo>
                    <a:pt x="786015" y="1320800"/>
                  </a:lnTo>
                  <a:lnTo>
                    <a:pt x="797255" y="1333500"/>
                  </a:lnTo>
                  <a:lnTo>
                    <a:pt x="806678" y="1333500"/>
                  </a:lnTo>
                  <a:lnTo>
                    <a:pt x="807402" y="1346200"/>
                  </a:lnTo>
                  <a:lnTo>
                    <a:pt x="807326" y="1358900"/>
                  </a:lnTo>
                  <a:lnTo>
                    <a:pt x="807643" y="1371600"/>
                  </a:lnTo>
                  <a:lnTo>
                    <a:pt x="809510" y="1384300"/>
                  </a:lnTo>
                  <a:lnTo>
                    <a:pt x="805180" y="1384300"/>
                  </a:lnTo>
                  <a:lnTo>
                    <a:pt x="802220" y="1397000"/>
                  </a:lnTo>
                  <a:lnTo>
                    <a:pt x="800163" y="1397000"/>
                  </a:lnTo>
                  <a:lnTo>
                    <a:pt x="798576" y="1409700"/>
                  </a:lnTo>
                  <a:lnTo>
                    <a:pt x="797877" y="1409700"/>
                  </a:lnTo>
                  <a:lnTo>
                    <a:pt x="797509" y="1422400"/>
                  </a:lnTo>
                  <a:lnTo>
                    <a:pt x="797382" y="1435100"/>
                  </a:lnTo>
                  <a:lnTo>
                    <a:pt x="800239" y="1447800"/>
                  </a:lnTo>
                  <a:lnTo>
                    <a:pt x="803986" y="1447800"/>
                  </a:lnTo>
                  <a:lnTo>
                    <a:pt x="807669" y="1460500"/>
                  </a:lnTo>
                  <a:lnTo>
                    <a:pt x="810323" y="1460500"/>
                  </a:lnTo>
                  <a:lnTo>
                    <a:pt x="811657" y="1473200"/>
                  </a:lnTo>
                  <a:lnTo>
                    <a:pt x="812190" y="1473200"/>
                  </a:lnTo>
                  <a:lnTo>
                    <a:pt x="812203" y="1485900"/>
                  </a:lnTo>
                  <a:lnTo>
                    <a:pt x="811936" y="1485900"/>
                  </a:lnTo>
                  <a:lnTo>
                    <a:pt x="811936" y="1498600"/>
                  </a:lnTo>
                  <a:lnTo>
                    <a:pt x="809510" y="1498600"/>
                  </a:lnTo>
                  <a:lnTo>
                    <a:pt x="805865" y="1511300"/>
                  </a:lnTo>
                  <a:lnTo>
                    <a:pt x="802449" y="1511300"/>
                  </a:lnTo>
                  <a:lnTo>
                    <a:pt x="800696" y="1524000"/>
                  </a:lnTo>
                  <a:lnTo>
                    <a:pt x="799719" y="1536700"/>
                  </a:lnTo>
                  <a:lnTo>
                    <a:pt x="798576" y="1549400"/>
                  </a:lnTo>
                  <a:lnTo>
                    <a:pt x="797102" y="1562100"/>
                  </a:lnTo>
                  <a:lnTo>
                    <a:pt x="795896" y="1574800"/>
                  </a:lnTo>
                  <a:lnTo>
                    <a:pt x="794308" y="1587500"/>
                  </a:lnTo>
                  <a:lnTo>
                    <a:pt x="791692" y="1600200"/>
                  </a:lnTo>
                  <a:lnTo>
                    <a:pt x="790473" y="1600200"/>
                  </a:lnTo>
                  <a:lnTo>
                    <a:pt x="785609" y="1612900"/>
                  </a:lnTo>
                  <a:lnTo>
                    <a:pt x="759193" y="1612900"/>
                  </a:lnTo>
                  <a:lnTo>
                    <a:pt x="749604" y="1625600"/>
                  </a:lnTo>
                  <a:lnTo>
                    <a:pt x="741070" y="1625600"/>
                  </a:lnTo>
                  <a:lnTo>
                    <a:pt x="735660" y="1638300"/>
                  </a:lnTo>
                  <a:lnTo>
                    <a:pt x="734237" y="1651000"/>
                  </a:lnTo>
                  <a:lnTo>
                    <a:pt x="734402" y="1663700"/>
                  </a:lnTo>
                  <a:lnTo>
                    <a:pt x="733158" y="1689100"/>
                  </a:lnTo>
                  <a:lnTo>
                    <a:pt x="732459" y="1701800"/>
                  </a:lnTo>
                  <a:lnTo>
                    <a:pt x="732523" y="1714500"/>
                  </a:lnTo>
                  <a:lnTo>
                    <a:pt x="734187" y="1714500"/>
                  </a:lnTo>
                  <a:lnTo>
                    <a:pt x="746734" y="1739900"/>
                  </a:lnTo>
                  <a:lnTo>
                    <a:pt x="758634" y="1752600"/>
                  </a:lnTo>
                  <a:lnTo>
                    <a:pt x="768642" y="1778000"/>
                  </a:lnTo>
                  <a:lnTo>
                    <a:pt x="775487" y="1790700"/>
                  </a:lnTo>
                  <a:lnTo>
                    <a:pt x="777113" y="1803400"/>
                  </a:lnTo>
                  <a:lnTo>
                    <a:pt x="776300" y="1803400"/>
                  </a:lnTo>
                  <a:lnTo>
                    <a:pt x="770636" y="1816100"/>
                  </a:lnTo>
                  <a:lnTo>
                    <a:pt x="766838" y="1816100"/>
                  </a:lnTo>
                  <a:lnTo>
                    <a:pt x="765162" y="1828800"/>
                  </a:lnTo>
                  <a:lnTo>
                    <a:pt x="764705" y="1841500"/>
                  </a:lnTo>
                  <a:lnTo>
                    <a:pt x="764552" y="1841500"/>
                  </a:lnTo>
                  <a:lnTo>
                    <a:pt x="766178" y="1854200"/>
                  </a:lnTo>
                  <a:lnTo>
                    <a:pt x="774280" y="1854200"/>
                  </a:lnTo>
                  <a:lnTo>
                    <a:pt x="778725" y="1866900"/>
                  </a:lnTo>
                  <a:lnTo>
                    <a:pt x="782777" y="1866900"/>
                  </a:lnTo>
                  <a:lnTo>
                    <a:pt x="781164" y="1879600"/>
                  </a:lnTo>
                  <a:lnTo>
                    <a:pt x="781570" y="1879600"/>
                  </a:lnTo>
                  <a:lnTo>
                    <a:pt x="781469" y="1955800"/>
                  </a:lnTo>
                  <a:lnTo>
                    <a:pt x="781265" y="1981200"/>
                  </a:lnTo>
                  <a:lnTo>
                    <a:pt x="780084" y="2019300"/>
                  </a:lnTo>
                  <a:lnTo>
                    <a:pt x="777925" y="2070100"/>
                  </a:lnTo>
                  <a:lnTo>
                    <a:pt x="777532" y="2070100"/>
                  </a:lnTo>
                  <a:lnTo>
                    <a:pt x="779030" y="2082800"/>
                  </a:lnTo>
                  <a:lnTo>
                    <a:pt x="781913" y="2082800"/>
                  </a:lnTo>
                  <a:lnTo>
                    <a:pt x="785609" y="2095500"/>
                  </a:lnTo>
                  <a:lnTo>
                    <a:pt x="788047" y="2095500"/>
                  </a:lnTo>
                  <a:lnTo>
                    <a:pt x="793305" y="2108200"/>
                  </a:lnTo>
                  <a:lnTo>
                    <a:pt x="799388" y="2108200"/>
                  </a:lnTo>
                  <a:lnTo>
                    <a:pt x="805611" y="2095500"/>
                  </a:lnTo>
                  <a:lnTo>
                    <a:pt x="833399" y="2095500"/>
                  </a:lnTo>
                  <a:lnTo>
                    <a:pt x="834618" y="2108200"/>
                  </a:lnTo>
                  <a:lnTo>
                    <a:pt x="830160" y="2108200"/>
                  </a:lnTo>
                  <a:lnTo>
                    <a:pt x="828535" y="2120900"/>
                  </a:lnTo>
                  <a:lnTo>
                    <a:pt x="826617" y="2120900"/>
                  </a:lnTo>
                  <a:lnTo>
                    <a:pt x="823836" y="2133600"/>
                  </a:lnTo>
                  <a:lnTo>
                    <a:pt x="822794" y="2133600"/>
                  </a:lnTo>
                  <a:lnTo>
                    <a:pt x="826109" y="2146300"/>
                  </a:lnTo>
                  <a:lnTo>
                    <a:pt x="833450" y="2159000"/>
                  </a:lnTo>
                  <a:lnTo>
                    <a:pt x="844689" y="2159000"/>
                  </a:lnTo>
                  <a:lnTo>
                    <a:pt x="858291" y="2171700"/>
                  </a:lnTo>
                  <a:lnTo>
                    <a:pt x="872680" y="2171700"/>
                  </a:lnTo>
                  <a:lnTo>
                    <a:pt x="877951" y="2159000"/>
                  </a:lnTo>
                  <a:lnTo>
                    <a:pt x="887666" y="2159000"/>
                  </a:lnTo>
                  <a:lnTo>
                    <a:pt x="894803" y="2171700"/>
                  </a:lnTo>
                  <a:lnTo>
                    <a:pt x="899261" y="2184400"/>
                  </a:lnTo>
                  <a:lnTo>
                    <a:pt x="901954" y="2184400"/>
                  </a:lnTo>
                  <a:lnTo>
                    <a:pt x="903859" y="2197100"/>
                  </a:lnTo>
                  <a:lnTo>
                    <a:pt x="905560" y="2209800"/>
                  </a:lnTo>
                  <a:lnTo>
                    <a:pt x="907097" y="2222500"/>
                  </a:lnTo>
                  <a:lnTo>
                    <a:pt x="910463" y="2235200"/>
                  </a:lnTo>
                  <a:lnTo>
                    <a:pt x="982827" y="2235200"/>
                  </a:lnTo>
                  <a:lnTo>
                    <a:pt x="996416" y="2247900"/>
                  </a:lnTo>
                  <a:lnTo>
                    <a:pt x="1009561" y="2260600"/>
                  </a:lnTo>
                  <a:lnTo>
                    <a:pt x="1020864" y="2273300"/>
                  </a:lnTo>
                  <a:lnTo>
                    <a:pt x="1028992" y="2286000"/>
                  </a:lnTo>
                  <a:lnTo>
                    <a:pt x="1031557" y="2298700"/>
                  </a:lnTo>
                  <a:lnTo>
                    <a:pt x="1030414" y="2298700"/>
                  </a:lnTo>
                  <a:lnTo>
                    <a:pt x="1026833" y="2311400"/>
                  </a:lnTo>
                  <a:lnTo>
                    <a:pt x="1022108" y="2324100"/>
                  </a:lnTo>
                  <a:lnTo>
                    <a:pt x="1014691" y="2336800"/>
                  </a:lnTo>
                  <a:lnTo>
                    <a:pt x="1005306" y="2362200"/>
                  </a:lnTo>
                  <a:lnTo>
                    <a:pt x="993178" y="2374900"/>
                  </a:lnTo>
                  <a:lnTo>
                    <a:pt x="977569" y="2387600"/>
                  </a:lnTo>
                  <a:lnTo>
                    <a:pt x="968692" y="2374900"/>
                  </a:lnTo>
                  <a:lnTo>
                    <a:pt x="960602" y="2374900"/>
                  </a:lnTo>
                  <a:lnTo>
                    <a:pt x="945172" y="2349500"/>
                  </a:lnTo>
                  <a:lnTo>
                    <a:pt x="938911" y="2349500"/>
                  </a:lnTo>
                  <a:lnTo>
                    <a:pt x="930643" y="2336800"/>
                  </a:lnTo>
                  <a:lnTo>
                    <a:pt x="920623" y="2324100"/>
                  </a:lnTo>
                  <a:lnTo>
                    <a:pt x="888542" y="2324100"/>
                  </a:lnTo>
                  <a:lnTo>
                    <a:pt x="872578" y="2311400"/>
                  </a:lnTo>
                  <a:lnTo>
                    <a:pt x="857986" y="2311400"/>
                  </a:lnTo>
                  <a:lnTo>
                    <a:pt x="841502" y="2336800"/>
                  </a:lnTo>
                  <a:lnTo>
                    <a:pt x="834212" y="2336800"/>
                  </a:lnTo>
                  <a:lnTo>
                    <a:pt x="820496" y="2349500"/>
                  </a:lnTo>
                  <a:lnTo>
                    <a:pt x="807427" y="2349500"/>
                  </a:lnTo>
                  <a:lnTo>
                    <a:pt x="797026" y="2362200"/>
                  </a:lnTo>
                  <a:lnTo>
                    <a:pt x="791286" y="2374900"/>
                  </a:lnTo>
                  <a:lnTo>
                    <a:pt x="788390" y="2400300"/>
                  </a:lnTo>
                  <a:lnTo>
                    <a:pt x="784504" y="2413000"/>
                  </a:lnTo>
                  <a:lnTo>
                    <a:pt x="779551" y="2425700"/>
                  </a:lnTo>
                  <a:lnTo>
                    <a:pt x="771042" y="2451100"/>
                  </a:lnTo>
                  <a:lnTo>
                    <a:pt x="766178" y="2451100"/>
                  </a:lnTo>
                  <a:lnTo>
                    <a:pt x="760501" y="2463800"/>
                  </a:lnTo>
                  <a:lnTo>
                    <a:pt x="747991" y="2463800"/>
                  </a:lnTo>
                  <a:lnTo>
                    <a:pt x="722807" y="2489200"/>
                  </a:lnTo>
                  <a:lnTo>
                    <a:pt x="710298" y="2489200"/>
                  </a:lnTo>
                  <a:lnTo>
                    <a:pt x="706094" y="2501900"/>
                  </a:lnTo>
                  <a:lnTo>
                    <a:pt x="703160" y="2501900"/>
                  </a:lnTo>
                  <a:lnTo>
                    <a:pt x="700443" y="2514600"/>
                  </a:lnTo>
                  <a:lnTo>
                    <a:pt x="658799" y="2514600"/>
                  </a:lnTo>
                  <a:lnTo>
                    <a:pt x="649147" y="2501900"/>
                  </a:lnTo>
                  <a:lnTo>
                    <a:pt x="624751" y="2501900"/>
                  </a:lnTo>
                  <a:lnTo>
                    <a:pt x="613956" y="2514600"/>
                  </a:lnTo>
                  <a:lnTo>
                    <a:pt x="607034" y="2527300"/>
                  </a:lnTo>
                  <a:lnTo>
                    <a:pt x="605434" y="2527300"/>
                  </a:lnTo>
                  <a:lnTo>
                    <a:pt x="604901" y="2540000"/>
                  </a:lnTo>
                  <a:lnTo>
                    <a:pt x="604520" y="2552700"/>
                  </a:lnTo>
                  <a:lnTo>
                    <a:pt x="603389" y="2552700"/>
                  </a:lnTo>
                  <a:lnTo>
                    <a:pt x="601383" y="2565400"/>
                  </a:lnTo>
                  <a:lnTo>
                    <a:pt x="593420" y="2565400"/>
                  </a:lnTo>
                  <a:lnTo>
                    <a:pt x="587997" y="2552700"/>
                  </a:lnTo>
                  <a:lnTo>
                    <a:pt x="571614" y="2552700"/>
                  </a:lnTo>
                  <a:lnTo>
                    <a:pt x="557517" y="2540000"/>
                  </a:lnTo>
                  <a:lnTo>
                    <a:pt x="544487" y="2552700"/>
                  </a:lnTo>
                  <a:lnTo>
                    <a:pt x="531304" y="2565400"/>
                  </a:lnTo>
                  <a:lnTo>
                    <a:pt x="522262" y="2578100"/>
                  </a:lnTo>
                  <a:lnTo>
                    <a:pt x="512114" y="2578100"/>
                  </a:lnTo>
                  <a:lnTo>
                    <a:pt x="500837" y="2590800"/>
                  </a:lnTo>
                  <a:lnTo>
                    <a:pt x="488378" y="2603500"/>
                  </a:lnTo>
                  <a:lnTo>
                    <a:pt x="440994" y="2603500"/>
                  </a:lnTo>
                  <a:lnTo>
                    <a:pt x="432574" y="2590800"/>
                  </a:lnTo>
                  <a:lnTo>
                    <a:pt x="422567" y="2578100"/>
                  </a:lnTo>
                  <a:lnTo>
                    <a:pt x="411035" y="2565400"/>
                  </a:lnTo>
                  <a:lnTo>
                    <a:pt x="398068" y="2552700"/>
                  </a:lnTo>
                  <a:lnTo>
                    <a:pt x="382397" y="2540000"/>
                  </a:lnTo>
                  <a:lnTo>
                    <a:pt x="367398" y="2527300"/>
                  </a:lnTo>
                  <a:lnTo>
                    <a:pt x="354672" y="2514600"/>
                  </a:lnTo>
                  <a:lnTo>
                    <a:pt x="345833" y="2489200"/>
                  </a:lnTo>
                  <a:lnTo>
                    <a:pt x="342366" y="2476500"/>
                  </a:lnTo>
                  <a:lnTo>
                    <a:pt x="346646" y="2463800"/>
                  </a:lnTo>
                  <a:lnTo>
                    <a:pt x="354253" y="2451100"/>
                  </a:lnTo>
                  <a:lnTo>
                    <a:pt x="360819" y="2438400"/>
                  </a:lnTo>
                  <a:lnTo>
                    <a:pt x="362127" y="2413000"/>
                  </a:lnTo>
                  <a:lnTo>
                    <a:pt x="358228" y="2387600"/>
                  </a:lnTo>
                  <a:lnTo>
                    <a:pt x="349250" y="2374900"/>
                  </a:lnTo>
                  <a:lnTo>
                    <a:pt x="335305" y="2362200"/>
                  </a:lnTo>
                  <a:lnTo>
                    <a:pt x="326567" y="2362200"/>
                  </a:lnTo>
                  <a:lnTo>
                    <a:pt x="319760" y="2349500"/>
                  </a:lnTo>
                  <a:lnTo>
                    <a:pt x="314858" y="2336800"/>
                  </a:lnTo>
                  <a:lnTo>
                    <a:pt x="311810" y="2324100"/>
                  </a:lnTo>
                  <a:lnTo>
                    <a:pt x="310464" y="2311400"/>
                  </a:lnTo>
                  <a:lnTo>
                    <a:pt x="307060" y="2298700"/>
                  </a:lnTo>
                  <a:lnTo>
                    <a:pt x="300761" y="2298700"/>
                  </a:lnTo>
                  <a:lnTo>
                    <a:pt x="290753" y="2286000"/>
                  </a:lnTo>
                  <a:lnTo>
                    <a:pt x="284378" y="2260600"/>
                  </a:lnTo>
                  <a:lnTo>
                    <a:pt x="283718" y="2247900"/>
                  </a:lnTo>
                  <a:lnTo>
                    <a:pt x="288302" y="2222500"/>
                  </a:lnTo>
                  <a:lnTo>
                    <a:pt x="297637" y="2197100"/>
                  </a:lnTo>
                  <a:lnTo>
                    <a:pt x="304634" y="2184400"/>
                  </a:lnTo>
                  <a:lnTo>
                    <a:pt x="310197" y="2171700"/>
                  </a:lnTo>
                  <a:lnTo>
                    <a:pt x="314833" y="2146300"/>
                  </a:lnTo>
                  <a:lnTo>
                    <a:pt x="319100" y="2133600"/>
                  </a:lnTo>
                  <a:lnTo>
                    <a:pt x="321119" y="2108200"/>
                  </a:lnTo>
                  <a:lnTo>
                    <a:pt x="320014" y="2082800"/>
                  </a:lnTo>
                  <a:lnTo>
                    <a:pt x="315112" y="2057400"/>
                  </a:lnTo>
                  <a:lnTo>
                    <a:pt x="305739" y="2032000"/>
                  </a:lnTo>
                  <a:lnTo>
                    <a:pt x="303161" y="2019300"/>
                  </a:lnTo>
                  <a:lnTo>
                    <a:pt x="299072" y="1981200"/>
                  </a:lnTo>
                  <a:lnTo>
                    <a:pt x="278358" y="1943100"/>
                  </a:lnTo>
                  <a:lnTo>
                    <a:pt x="256336" y="1917700"/>
                  </a:lnTo>
                  <a:lnTo>
                    <a:pt x="247561" y="1905000"/>
                  </a:lnTo>
                  <a:lnTo>
                    <a:pt x="242620" y="1892300"/>
                  </a:lnTo>
                  <a:lnTo>
                    <a:pt x="240792" y="1866900"/>
                  </a:lnTo>
                  <a:lnTo>
                    <a:pt x="241350" y="1854200"/>
                  </a:lnTo>
                  <a:lnTo>
                    <a:pt x="243078" y="1841500"/>
                  </a:lnTo>
                  <a:lnTo>
                    <a:pt x="246672" y="1828800"/>
                  </a:lnTo>
                  <a:lnTo>
                    <a:pt x="251548" y="1816100"/>
                  </a:lnTo>
                  <a:lnTo>
                    <a:pt x="257149" y="1803400"/>
                  </a:lnTo>
                  <a:lnTo>
                    <a:pt x="261747" y="1790700"/>
                  </a:lnTo>
                  <a:lnTo>
                    <a:pt x="262102" y="1765300"/>
                  </a:lnTo>
                  <a:lnTo>
                    <a:pt x="259880" y="1752600"/>
                  </a:lnTo>
                  <a:lnTo>
                    <a:pt x="256743" y="1727200"/>
                  </a:lnTo>
                  <a:lnTo>
                    <a:pt x="255460" y="1727200"/>
                  </a:lnTo>
                  <a:lnTo>
                    <a:pt x="253453" y="1714500"/>
                  </a:lnTo>
                  <a:lnTo>
                    <a:pt x="250761" y="1701800"/>
                  </a:lnTo>
                  <a:lnTo>
                    <a:pt x="247421" y="1689100"/>
                  </a:lnTo>
                  <a:lnTo>
                    <a:pt x="271272" y="1689100"/>
                  </a:lnTo>
                  <a:lnTo>
                    <a:pt x="278485" y="1701800"/>
                  </a:lnTo>
                  <a:lnTo>
                    <a:pt x="298577" y="1701800"/>
                  </a:lnTo>
                  <a:lnTo>
                    <a:pt x="306857" y="1689100"/>
                  </a:lnTo>
                  <a:lnTo>
                    <a:pt x="310730" y="1676400"/>
                  </a:lnTo>
                  <a:lnTo>
                    <a:pt x="310197" y="1663700"/>
                  </a:lnTo>
                  <a:lnTo>
                    <a:pt x="309880" y="1651000"/>
                  </a:lnTo>
                  <a:lnTo>
                    <a:pt x="310705" y="1638300"/>
                  </a:lnTo>
                  <a:lnTo>
                    <a:pt x="312585" y="1612900"/>
                  </a:lnTo>
                  <a:lnTo>
                    <a:pt x="315455" y="1600200"/>
                  </a:lnTo>
                  <a:lnTo>
                    <a:pt x="317080" y="1600200"/>
                  </a:lnTo>
                  <a:lnTo>
                    <a:pt x="321132" y="1587500"/>
                  </a:lnTo>
                  <a:lnTo>
                    <a:pt x="328422" y="1574800"/>
                  </a:lnTo>
                  <a:lnTo>
                    <a:pt x="331660" y="1574800"/>
                  </a:lnTo>
                  <a:lnTo>
                    <a:pt x="332841" y="1562100"/>
                  </a:lnTo>
                  <a:lnTo>
                    <a:pt x="332066" y="1562100"/>
                  </a:lnTo>
                  <a:lnTo>
                    <a:pt x="330060" y="1549400"/>
                  </a:lnTo>
                  <a:lnTo>
                    <a:pt x="327609" y="1536700"/>
                  </a:lnTo>
                  <a:lnTo>
                    <a:pt x="328815" y="1536700"/>
                  </a:lnTo>
                  <a:lnTo>
                    <a:pt x="333273" y="1524000"/>
                  </a:lnTo>
                  <a:lnTo>
                    <a:pt x="339572" y="1524000"/>
                  </a:lnTo>
                  <a:lnTo>
                    <a:pt x="346240" y="1511300"/>
                  </a:lnTo>
                  <a:lnTo>
                    <a:pt x="353047" y="1511300"/>
                  </a:lnTo>
                  <a:lnTo>
                    <a:pt x="360057" y="1524000"/>
                  </a:lnTo>
                  <a:lnTo>
                    <a:pt x="384708" y="1524000"/>
                  </a:lnTo>
                  <a:lnTo>
                    <a:pt x="391185" y="1536700"/>
                  </a:lnTo>
                  <a:lnTo>
                    <a:pt x="423989" y="1536700"/>
                  </a:lnTo>
                  <a:lnTo>
                    <a:pt x="416293" y="1524000"/>
                  </a:lnTo>
                  <a:lnTo>
                    <a:pt x="394830" y="1524000"/>
                  </a:lnTo>
                  <a:lnTo>
                    <a:pt x="389966" y="1511300"/>
                  </a:lnTo>
                  <a:lnTo>
                    <a:pt x="359473" y="1511300"/>
                  </a:lnTo>
                  <a:lnTo>
                    <a:pt x="350685" y="1498600"/>
                  </a:lnTo>
                  <a:lnTo>
                    <a:pt x="344322" y="1498600"/>
                  </a:lnTo>
                  <a:lnTo>
                    <a:pt x="338899" y="1511300"/>
                  </a:lnTo>
                  <a:lnTo>
                    <a:pt x="329222" y="1511300"/>
                  </a:lnTo>
                  <a:lnTo>
                    <a:pt x="323748" y="1524000"/>
                  </a:lnTo>
                  <a:lnTo>
                    <a:pt x="319760" y="1524000"/>
                  </a:lnTo>
                  <a:lnTo>
                    <a:pt x="317665" y="1536700"/>
                  </a:lnTo>
                  <a:lnTo>
                    <a:pt x="317893" y="1549400"/>
                  </a:lnTo>
                  <a:lnTo>
                    <a:pt x="319506" y="1549400"/>
                  </a:lnTo>
                  <a:lnTo>
                    <a:pt x="324777" y="1562100"/>
                  </a:lnTo>
                  <a:lnTo>
                    <a:pt x="321932" y="1574800"/>
                  </a:lnTo>
                  <a:lnTo>
                    <a:pt x="315950" y="1574800"/>
                  </a:lnTo>
                  <a:lnTo>
                    <a:pt x="311353" y="1587500"/>
                  </a:lnTo>
                  <a:lnTo>
                    <a:pt x="308216" y="1587500"/>
                  </a:lnTo>
                  <a:lnTo>
                    <a:pt x="306552" y="1600200"/>
                  </a:lnTo>
                  <a:lnTo>
                    <a:pt x="303885" y="1612900"/>
                  </a:lnTo>
                  <a:lnTo>
                    <a:pt x="301942" y="1625600"/>
                  </a:lnTo>
                  <a:lnTo>
                    <a:pt x="300685" y="1638300"/>
                  </a:lnTo>
                  <a:lnTo>
                    <a:pt x="300075" y="1651000"/>
                  </a:lnTo>
                  <a:lnTo>
                    <a:pt x="300164" y="1663700"/>
                  </a:lnTo>
                  <a:lnTo>
                    <a:pt x="301383" y="1663700"/>
                  </a:lnTo>
                  <a:lnTo>
                    <a:pt x="300634" y="1676400"/>
                  </a:lnTo>
                  <a:lnTo>
                    <a:pt x="294805" y="1689100"/>
                  </a:lnTo>
                  <a:lnTo>
                    <a:pt x="286296" y="1689100"/>
                  </a:lnTo>
                  <a:lnTo>
                    <a:pt x="276555" y="1676400"/>
                  </a:lnTo>
                  <a:lnTo>
                    <a:pt x="245402" y="1676400"/>
                  </a:lnTo>
                  <a:lnTo>
                    <a:pt x="230009" y="1651000"/>
                  </a:lnTo>
                  <a:lnTo>
                    <a:pt x="210934" y="1638300"/>
                  </a:lnTo>
                  <a:lnTo>
                    <a:pt x="188734" y="1612900"/>
                  </a:lnTo>
                  <a:lnTo>
                    <a:pt x="164007" y="1600200"/>
                  </a:lnTo>
                  <a:lnTo>
                    <a:pt x="144005" y="1587500"/>
                  </a:lnTo>
                  <a:lnTo>
                    <a:pt x="123659" y="1574800"/>
                  </a:lnTo>
                  <a:lnTo>
                    <a:pt x="102336" y="1562100"/>
                  </a:lnTo>
                  <a:lnTo>
                    <a:pt x="79375" y="1562100"/>
                  </a:lnTo>
                  <a:lnTo>
                    <a:pt x="69126" y="1549400"/>
                  </a:lnTo>
                  <a:lnTo>
                    <a:pt x="59677" y="1549400"/>
                  </a:lnTo>
                  <a:lnTo>
                    <a:pt x="51981" y="1536700"/>
                  </a:lnTo>
                  <a:lnTo>
                    <a:pt x="46977" y="1524000"/>
                  </a:lnTo>
                  <a:lnTo>
                    <a:pt x="46888" y="1511300"/>
                  </a:lnTo>
                  <a:lnTo>
                    <a:pt x="47523" y="1498600"/>
                  </a:lnTo>
                  <a:lnTo>
                    <a:pt x="49301" y="1485900"/>
                  </a:lnTo>
                  <a:lnTo>
                    <a:pt x="52641" y="1460500"/>
                  </a:lnTo>
                  <a:lnTo>
                    <a:pt x="60515" y="1447800"/>
                  </a:lnTo>
                  <a:lnTo>
                    <a:pt x="72237" y="1447800"/>
                  </a:lnTo>
                  <a:lnTo>
                    <a:pt x="85382" y="1435100"/>
                  </a:lnTo>
                  <a:lnTo>
                    <a:pt x="97586" y="1435100"/>
                  </a:lnTo>
                  <a:lnTo>
                    <a:pt x="134581" y="1397000"/>
                  </a:lnTo>
                  <a:lnTo>
                    <a:pt x="151396" y="1371600"/>
                  </a:lnTo>
                  <a:lnTo>
                    <a:pt x="159042" y="1333500"/>
                  </a:lnTo>
                  <a:lnTo>
                    <a:pt x="168465" y="1282700"/>
                  </a:lnTo>
                  <a:lnTo>
                    <a:pt x="176212" y="1282700"/>
                  </a:lnTo>
                  <a:lnTo>
                    <a:pt x="185267" y="1270000"/>
                  </a:lnTo>
                  <a:lnTo>
                    <a:pt x="193408" y="1257300"/>
                  </a:lnTo>
                  <a:lnTo>
                    <a:pt x="198424" y="1244600"/>
                  </a:lnTo>
                  <a:lnTo>
                    <a:pt x="200685" y="1219200"/>
                  </a:lnTo>
                  <a:lnTo>
                    <a:pt x="200456" y="1193800"/>
                  </a:lnTo>
                  <a:lnTo>
                    <a:pt x="193967" y="1143000"/>
                  </a:lnTo>
                  <a:lnTo>
                    <a:pt x="182918" y="1104900"/>
                  </a:lnTo>
                  <a:lnTo>
                    <a:pt x="167246" y="1066800"/>
                  </a:lnTo>
                  <a:lnTo>
                    <a:pt x="149440" y="1028700"/>
                  </a:lnTo>
                  <a:lnTo>
                    <a:pt x="132016" y="990600"/>
                  </a:lnTo>
                  <a:lnTo>
                    <a:pt x="126860" y="965200"/>
                  </a:lnTo>
                  <a:lnTo>
                    <a:pt x="124828" y="939800"/>
                  </a:lnTo>
                  <a:lnTo>
                    <a:pt x="125069" y="927100"/>
                  </a:lnTo>
                  <a:lnTo>
                    <a:pt x="126746" y="901700"/>
                  </a:lnTo>
                  <a:lnTo>
                    <a:pt x="145770" y="914400"/>
                  </a:lnTo>
                  <a:lnTo>
                    <a:pt x="161721" y="927100"/>
                  </a:lnTo>
                  <a:lnTo>
                    <a:pt x="175780" y="939800"/>
                  </a:lnTo>
                  <a:lnTo>
                    <a:pt x="189115" y="952500"/>
                  </a:lnTo>
                  <a:lnTo>
                    <a:pt x="196519" y="965200"/>
                  </a:lnTo>
                  <a:lnTo>
                    <a:pt x="204901" y="965200"/>
                  </a:lnTo>
                  <a:lnTo>
                    <a:pt x="214515" y="977900"/>
                  </a:lnTo>
                  <a:lnTo>
                    <a:pt x="225564" y="977900"/>
                  </a:lnTo>
                  <a:lnTo>
                    <a:pt x="245351" y="965200"/>
                  </a:lnTo>
                  <a:lnTo>
                    <a:pt x="257251" y="952500"/>
                  </a:lnTo>
                  <a:lnTo>
                    <a:pt x="263829" y="927100"/>
                  </a:lnTo>
                  <a:lnTo>
                    <a:pt x="267677" y="914400"/>
                  </a:lnTo>
                  <a:lnTo>
                    <a:pt x="271957" y="876300"/>
                  </a:lnTo>
                  <a:lnTo>
                    <a:pt x="266966" y="825500"/>
                  </a:lnTo>
                  <a:lnTo>
                    <a:pt x="228815" y="787400"/>
                  </a:lnTo>
                  <a:lnTo>
                    <a:pt x="209765" y="774700"/>
                  </a:lnTo>
                  <a:lnTo>
                    <a:pt x="189039" y="787400"/>
                  </a:lnTo>
                  <a:lnTo>
                    <a:pt x="144106" y="787400"/>
                  </a:lnTo>
                  <a:lnTo>
                    <a:pt x="129984" y="774700"/>
                  </a:lnTo>
                  <a:lnTo>
                    <a:pt x="149644" y="774700"/>
                  </a:lnTo>
                  <a:lnTo>
                    <a:pt x="187452" y="749300"/>
                  </a:lnTo>
                  <a:lnTo>
                    <a:pt x="207340" y="749300"/>
                  </a:lnTo>
                  <a:lnTo>
                    <a:pt x="258762" y="723900"/>
                  </a:lnTo>
                  <a:lnTo>
                    <a:pt x="283756" y="723900"/>
                  </a:lnTo>
                  <a:lnTo>
                    <a:pt x="331914" y="698500"/>
                  </a:lnTo>
                  <a:lnTo>
                    <a:pt x="353936" y="673100"/>
                  </a:lnTo>
                  <a:lnTo>
                    <a:pt x="375640" y="660400"/>
                  </a:lnTo>
                  <a:lnTo>
                    <a:pt x="398881" y="647700"/>
                  </a:lnTo>
                  <a:lnTo>
                    <a:pt x="450443" y="622300"/>
                  </a:lnTo>
                  <a:lnTo>
                    <a:pt x="503453" y="609600"/>
                  </a:lnTo>
                  <a:lnTo>
                    <a:pt x="557060" y="609600"/>
                  </a:lnTo>
                  <a:lnTo>
                    <a:pt x="610362" y="596900"/>
                  </a:lnTo>
                  <a:lnTo>
                    <a:pt x="662508" y="571500"/>
                  </a:lnTo>
                  <a:lnTo>
                    <a:pt x="758304" y="546100"/>
                  </a:lnTo>
                  <a:lnTo>
                    <a:pt x="804037" y="520700"/>
                  </a:lnTo>
                  <a:lnTo>
                    <a:pt x="846543" y="495300"/>
                  </a:lnTo>
                  <a:lnTo>
                    <a:pt x="884453" y="469900"/>
                  </a:lnTo>
                  <a:lnTo>
                    <a:pt x="916419" y="431800"/>
                  </a:lnTo>
                  <a:lnTo>
                    <a:pt x="951293" y="381000"/>
                  </a:lnTo>
                  <a:lnTo>
                    <a:pt x="969886" y="342900"/>
                  </a:lnTo>
                  <a:lnTo>
                    <a:pt x="992543" y="330200"/>
                  </a:lnTo>
                  <a:lnTo>
                    <a:pt x="1007910" y="317500"/>
                  </a:lnTo>
                  <a:lnTo>
                    <a:pt x="1024636" y="304800"/>
                  </a:lnTo>
                  <a:lnTo>
                    <a:pt x="1042428" y="292100"/>
                  </a:lnTo>
                  <a:lnTo>
                    <a:pt x="1063815" y="292100"/>
                  </a:lnTo>
                  <a:lnTo>
                    <a:pt x="1067460" y="304800"/>
                  </a:lnTo>
                  <a:lnTo>
                    <a:pt x="1076464" y="304800"/>
                  </a:lnTo>
                  <a:lnTo>
                    <a:pt x="1083056" y="317500"/>
                  </a:lnTo>
                  <a:lnTo>
                    <a:pt x="1103503" y="317500"/>
                  </a:lnTo>
                  <a:lnTo>
                    <a:pt x="1105941" y="330200"/>
                  </a:lnTo>
                  <a:lnTo>
                    <a:pt x="1107960" y="342900"/>
                  </a:lnTo>
                  <a:lnTo>
                    <a:pt x="1109154" y="342900"/>
                  </a:lnTo>
                  <a:lnTo>
                    <a:pt x="1109929" y="355600"/>
                  </a:lnTo>
                  <a:lnTo>
                    <a:pt x="1109726" y="355600"/>
                  </a:lnTo>
                  <a:lnTo>
                    <a:pt x="1107960" y="368300"/>
                  </a:lnTo>
                  <a:lnTo>
                    <a:pt x="1104150" y="381000"/>
                  </a:lnTo>
                  <a:lnTo>
                    <a:pt x="1102042" y="393700"/>
                  </a:lnTo>
                  <a:lnTo>
                    <a:pt x="1102893" y="406400"/>
                  </a:lnTo>
                  <a:lnTo>
                    <a:pt x="1107960" y="419100"/>
                  </a:lnTo>
                  <a:lnTo>
                    <a:pt x="1118895" y="419100"/>
                  </a:lnTo>
                  <a:lnTo>
                    <a:pt x="1122387" y="431800"/>
                  </a:lnTo>
                  <a:lnTo>
                    <a:pt x="1123403" y="444500"/>
                  </a:lnTo>
                  <a:lnTo>
                    <a:pt x="1123353" y="469900"/>
                  </a:lnTo>
                  <a:lnTo>
                    <a:pt x="1115517" y="482600"/>
                  </a:lnTo>
                  <a:lnTo>
                    <a:pt x="1108671" y="495300"/>
                  </a:lnTo>
                  <a:lnTo>
                    <a:pt x="1105014" y="508000"/>
                  </a:lnTo>
                  <a:lnTo>
                    <a:pt x="1106741" y="520700"/>
                  </a:lnTo>
                  <a:lnTo>
                    <a:pt x="1109586" y="533400"/>
                  </a:lnTo>
                  <a:lnTo>
                    <a:pt x="1114437" y="546100"/>
                  </a:lnTo>
                  <a:lnTo>
                    <a:pt x="1116876" y="546100"/>
                  </a:lnTo>
                  <a:lnTo>
                    <a:pt x="1121816" y="571500"/>
                  </a:lnTo>
                  <a:lnTo>
                    <a:pt x="1124508" y="596900"/>
                  </a:lnTo>
                  <a:lnTo>
                    <a:pt x="1126832" y="622300"/>
                  </a:lnTo>
                  <a:lnTo>
                    <a:pt x="1130642" y="647700"/>
                  </a:lnTo>
                  <a:lnTo>
                    <a:pt x="1136954" y="673100"/>
                  </a:lnTo>
                  <a:lnTo>
                    <a:pt x="1148715" y="698500"/>
                  </a:lnTo>
                  <a:lnTo>
                    <a:pt x="1165098" y="711200"/>
                  </a:lnTo>
                  <a:lnTo>
                    <a:pt x="1185303" y="723900"/>
                  </a:lnTo>
                  <a:lnTo>
                    <a:pt x="1200238" y="723900"/>
                  </a:lnTo>
                  <a:lnTo>
                    <a:pt x="1204607" y="736600"/>
                  </a:lnTo>
                  <a:lnTo>
                    <a:pt x="1206360" y="749300"/>
                  </a:lnTo>
                  <a:lnTo>
                    <a:pt x="1202956" y="749300"/>
                  </a:lnTo>
                  <a:lnTo>
                    <a:pt x="1197305" y="762000"/>
                  </a:lnTo>
                  <a:lnTo>
                    <a:pt x="1184897" y="762000"/>
                  </a:lnTo>
                  <a:lnTo>
                    <a:pt x="1180477" y="774700"/>
                  </a:lnTo>
                  <a:lnTo>
                    <a:pt x="1179537" y="787400"/>
                  </a:lnTo>
                  <a:lnTo>
                    <a:pt x="1181481" y="787400"/>
                  </a:lnTo>
                  <a:lnTo>
                    <a:pt x="1185710" y="800100"/>
                  </a:lnTo>
                  <a:lnTo>
                    <a:pt x="1190053" y="800100"/>
                  </a:lnTo>
                  <a:lnTo>
                    <a:pt x="1194625" y="812800"/>
                  </a:lnTo>
                  <a:lnTo>
                    <a:pt x="1198587" y="812800"/>
                  </a:lnTo>
                  <a:lnTo>
                    <a:pt x="1201102" y="825500"/>
                  </a:lnTo>
                  <a:lnTo>
                    <a:pt x="1201458" y="825500"/>
                  </a:lnTo>
                  <a:lnTo>
                    <a:pt x="1200340" y="838200"/>
                  </a:lnTo>
                  <a:lnTo>
                    <a:pt x="1198079" y="838200"/>
                  </a:lnTo>
                  <a:lnTo>
                    <a:pt x="1195031" y="850900"/>
                  </a:lnTo>
                  <a:lnTo>
                    <a:pt x="1191907" y="863600"/>
                  </a:lnTo>
                  <a:lnTo>
                    <a:pt x="1191285" y="876300"/>
                  </a:lnTo>
                  <a:lnTo>
                    <a:pt x="1191729" y="901700"/>
                  </a:lnTo>
                  <a:lnTo>
                    <a:pt x="1191793" y="914400"/>
                  </a:lnTo>
                  <a:lnTo>
                    <a:pt x="1167511" y="927100"/>
                  </a:lnTo>
                  <a:lnTo>
                    <a:pt x="1144866" y="927100"/>
                  </a:lnTo>
                  <a:lnTo>
                    <a:pt x="1128979" y="952500"/>
                  </a:lnTo>
                  <a:lnTo>
                    <a:pt x="1124966" y="977900"/>
                  </a:lnTo>
                  <a:lnTo>
                    <a:pt x="1125258" y="977900"/>
                  </a:lnTo>
                  <a:lnTo>
                    <a:pt x="1126083" y="990600"/>
                  </a:lnTo>
                  <a:lnTo>
                    <a:pt x="1126451" y="990600"/>
                  </a:lnTo>
                  <a:lnTo>
                    <a:pt x="1125372" y="1003300"/>
                  </a:lnTo>
                  <a:lnTo>
                    <a:pt x="1117193" y="1016000"/>
                  </a:lnTo>
                  <a:lnTo>
                    <a:pt x="1106690" y="1016000"/>
                  </a:lnTo>
                  <a:lnTo>
                    <a:pt x="1094905" y="1028700"/>
                  </a:lnTo>
                  <a:lnTo>
                    <a:pt x="1037247" y="1028700"/>
                  </a:lnTo>
                  <a:lnTo>
                    <a:pt x="1016965" y="1041400"/>
                  </a:lnTo>
                  <a:lnTo>
                    <a:pt x="1008341" y="1054100"/>
                  </a:lnTo>
                  <a:lnTo>
                    <a:pt x="1007960" y="1066800"/>
                  </a:lnTo>
                  <a:lnTo>
                    <a:pt x="1008951" y="1079500"/>
                  </a:lnTo>
                  <a:lnTo>
                    <a:pt x="1012672" y="1092200"/>
                  </a:lnTo>
                  <a:lnTo>
                    <a:pt x="1020495" y="1092200"/>
                  </a:lnTo>
                  <a:lnTo>
                    <a:pt x="1047318" y="1104900"/>
                  </a:lnTo>
                  <a:lnTo>
                    <a:pt x="1076883" y="1117600"/>
                  </a:lnTo>
                  <a:lnTo>
                    <a:pt x="1102042" y="1130300"/>
                  </a:lnTo>
                  <a:lnTo>
                    <a:pt x="1115656" y="1168400"/>
                  </a:lnTo>
                  <a:lnTo>
                    <a:pt x="1108405" y="1168400"/>
                  </a:lnTo>
                  <a:lnTo>
                    <a:pt x="1100467" y="1181100"/>
                  </a:lnTo>
                  <a:lnTo>
                    <a:pt x="1093444" y="1181100"/>
                  </a:lnTo>
                  <a:lnTo>
                    <a:pt x="1088923" y="1193800"/>
                  </a:lnTo>
                  <a:lnTo>
                    <a:pt x="1087716" y="1206500"/>
                  </a:lnTo>
                  <a:lnTo>
                    <a:pt x="1082852" y="1219200"/>
                  </a:lnTo>
                  <a:lnTo>
                    <a:pt x="1063815" y="1219200"/>
                  </a:lnTo>
                  <a:lnTo>
                    <a:pt x="1072730" y="1231900"/>
                  </a:lnTo>
                  <a:lnTo>
                    <a:pt x="1081239" y="1231900"/>
                  </a:lnTo>
                  <a:lnTo>
                    <a:pt x="1089660" y="1219200"/>
                  </a:lnTo>
                  <a:lnTo>
                    <a:pt x="1094854" y="1219200"/>
                  </a:lnTo>
                  <a:lnTo>
                    <a:pt x="1097686" y="1206500"/>
                  </a:lnTo>
                  <a:lnTo>
                    <a:pt x="1099058" y="1193800"/>
                  </a:lnTo>
                  <a:lnTo>
                    <a:pt x="1104544" y="1193800"/>
                  </a:lnTo>
                  <a:lnTo>
                    <a:pt x="1120686" y="1168400"/>
                  </a:lnTo>
                  <a:lnTo>
                    <a:pt x="1126185" y="1168400"/>
                  </a:lnTo>
                  <a:lnTo>
                    <a:pt x="1114361" y="1130300"/>
                  </a:lnTo>
                  <a:lnTo>
                    <a:pt x="1088072" y="1117600"/>
                  </a:lnTo>
                  <a:lnTo>
                    <a:pt x="1055624" y="1104900"/>
                  </a:lnTo>
                  <a:lnTo>
                    <a:pt x="1025347" y="1092200"/>
                  </a:lnTo>
                  <a:lnTo>
                    <a:pt x="1020406" y="1079500"/>
                  </a:lnTo>
                  <a:lnTo>
                    <a:pt x="1018616" y="1079500"/>
                  </a:lnTo>
                  <a:lnTo>
                    <a:pt x="1018578" y="1066800"/>
                  </a:lnTo>
                  <a:lnTo>
                    <a:pt x="1018870" y="1054100"/>
                  </a:lnTo>
                  <a:lnTo>
                    <a:pt x="1022515" y="1054100"/>
                  </a:lnTo>
                  <a:lnTo>
                    <a:pt x="1051344" y="1041400"/>
                  </a:lnTo>
                  <a:lnTo>
                    <a:pt x="1081532" y="1041400"/>
                  </a:lnTo>
                  <a:lnTo>
                    <a:pt x="1109764" y="1028700"/>
                  </a:lnTo>
                  <a:lnTo>
                    <a:pt x="1132662" y="1016000"/>
                  </a:lnTo>
                  <a:lnTo>
                    <a:pt x="1136700" y="1003300"/>
                  </a:lnTo>
                  <a:lnTo>
                    <a:pt x="1136459" y="990600"/>
                  </a:lnTo>
                  <a:lnTo>
                    <a:pt x="1135227" y="977900"/>
                  </a:lnTo>
                  <a:lnTo>
                    <a:pt x="1136307" y="965200"/>
                  </a:lnTo>
                  <a:lnTo>
                    <a:pt x="1137526" y="952500"/>
                  </a:lnTo>
                  <a:lnTo>
                    <a:pt x="1143596" y="952500"/>
                  </a:lnTo>
                  <a:lnTo>
                    <a:pt x="1150073" y="939800"/>
                  </a:lnTo>
                  <a:lnTo>
                    <a:pt x="1159903" y="939800"/>
                  </a:lnTo>
                  <a:lnTo>
                    <a:pt x="1171028" y="927100"/>
                  </a:lnTo>
                  <a:lnTo>
                    <a:pt x="1200289" y="927100"/>
                  </a:lnTo>
                  <a:lnTo>
                    <a:pt x="1203121" y="939800"/>
                  </a:lnTo>
                  <a:lnTo>
                    <a:pt x="1210081" y="952500"/>
                  </a:lnTo>
                  <a:lnTo>
                    <a:pt x="1216240" y="965200"/>
                  </a:lnTo>
                  <a:lnTo>
                    <a:pt x="1223225" y="977900"/>
                  </a:lnTo>
                  <a:lnTo>
                    <a:pt x="1232687" y="990600"/>
                  </a:lnTo>
                  <a:lnTo>
                    <a:pt x="1238885" y="1003300"/>
                  </a:lnTo>
                  <a:lnTo>
                    <a:pt x="1251597" y="1016000"/>
                  </a:lnTo>
                  <a:lnTo>
                    <a:pt x="1257795" y="1016000"/>
                  </a:lnTo>
                  <a:lnTo>
                    <a:pt x="1269238" y="1028700"/>
                  </a:lnTo>
                  <a:lnTo>
                    <a:pt x="1319352" y="1028700"/>
                  </a:lnTo>
                  <a:lnTo>
                    <a:pt x="1326235" y="1016000"/>
                  </a:lnTo>
                  <a:lnTo>
                    <a:pt x="1395082" y="1016000"/>
                  </a:lnTo>
                  <a:lnTo>
                    <a:pt x="1399527" y="1028700"/>
                  </a:lnTo>
                  <a:lnTo>
                    <a:pt x="1406410" y="1028700"/>
                  </a:lnTo>
                  <a:lnTo>
                    <a:pt x="1400505" y="1041400"/>
                  </a:lnTo>
                  <a:lnTo>
                    <a:pt x="1395222" y="1054100"/>
                  </a:lnTo>
                  <a:lnTo>
                    <a:pt x="1390180" y="1054100"/>
                  </a:lnTo>
                  <a:lnTo>
                    <a:pt x="1384947" y="1066800"/>
                  </a:lnTo>
                  <a:lnTo>
                    <a:pt x="1379296" y="1079500"/>
                  </a:lnTo>
                  <a:lnTo>
                    <a:pt x="1374673" y="1079500"/>
                  </a:lnTo>
                  <a:lnTo>
                    <a:pt x="1372247" y="1092200"/>
                  </a:lnTo>
                  <a:lnTo>
                    <a:pt x="1374013" y="1117600"/>
                  </a:lnTo>
                  <a:lnTo>
                    <a:pt x="1389811" y="1117600"/>
                  </a:lnTo>
                  <a:lnTo>
                    <a:pt x="1398752" y="1130300"/>
                  </a:lnTo>
                  <a:lnTo>
                    <a:pt x="1407579" y="1130300"/>
                  </a:lnTo>
                  <a:lnTo>
                    <a:pt x="1415719" y="1143000"/>
                  </a:lnTo>
                  <a:lnTo>
                    <a:pt x="1422615" y="1143000"/>
                  </a:lnTo>
                  <a:lnTo>
                    <a:pt x="1427619" y="1155700"/>
                  </a:lnTo>
                  <a:lnTo>
                    <a:pt x="1429550" y="1168400"/>
                  </a:lnTo>
                  <a:lnTo>
                    <a:pt x="1429727" y="1181100"/>
                  </a:lnTo>
                  <a:lnTo>
                    <a:pt x="1429499" y="1193800"/>
                  </a:lnTo>
                  <a:lnTo>
                    <a:pt x="1427734" y="1231900"/>
                  </a:lnTo>
                  <a:lnTo>
                    <a:pt x="1424787" y="1257300"/>
                  </a:lnTo>
                  <a:lnTo>
                    <a:pt x="1421472" y="1282700"/>
                  </a:lnTo>
                  <a:lnTo>
                    <a:pt x="1418564" y="1320800"/>
                  </a:lnTo>
                  <a:lnTo>
                    <a:pt x="1416824" y="1333500"/>
                  </a:lnTo>
                  <a:lnTo>
                    <a:pt x="1416189" y="1346200"/>
                  </a:lnTo>
                  <a:lnTo>
                    <a:pt x="1417142" y="1371600"/>
                  </a:lnTo>
                  <a:lnTo>
                    <a:pt x="1420177" y="1384300"/>
                  </a:lnTo>
                  <a:lnTo>
                    <a:pt x="1426489" y="1397000"/>
                  </a:lnTo>
                  <a:lnTo>
                    <a:pt x="1445641" y="1397000"/>
                  </a:lnTo>
                  <a:lnTo>
                    <a:pt x="1455813" y="1409700"/>
                  </a:lnTo>
                  <a:lnTo>
                    <a:pt x="1470482" y="1422400"/>
                  </a:lnTo>
                  <a:lnTo>
                    <a:pt x="1484172" y="1422400"/>
                  </a:lnTo>
                  <a:lnTo>
                    <a:pt x="1496936" y="1435100"/>
                  </a:lnTo>
                  <a:lnTo>
                    <a:pt x="1508874" y="1447800"/>
                  </a:lnTo>
                  <a:lnTo>
                    <a:pt x="1515452" y="1460500"/>
                  </a:lnTo>
                  <a:lnTo>
                    <a:pt x="1517218" y="1485900"/>
                  </a:lnTo>
                  <a:lnTo>
                    <a:pt x="1516329" y="1498600"/>
                  </a:lnTo>
                  <a:lnTo>
                    <a:pt x="1514944" y="1524000"/>
                  </a:lnTo>
                  <a:lnTo>
                    <a:pt x="1504975" y="1524000"/>
                  </a:lnTo>
                  <a:lnTo>
                    <a:pt x="1498257" y="1536700"/>
                  </a:lnTo>
                  <a:lnTo>
                    <a:pt x="1492262" y="1536700"/>
                  </a:lnTo>
                  <a:lnTo>
                    <a:pt x="1480477" y="1549400"/>
                  </a:lnTo>
                  <a:lnTo>
                    <a:pt x="1481785" y="1574800"/>
                  </a:lnTo>
                  <a:lnTo>
                    <a:pt x="1490154" y="1587500"/>
                  </a:lnTo>
                  <a:lnTo>
                    <a:pt x="1499552" y="1600200"/>
                  </a:lnTo>
                  <a:lnTo>
                    <a:pt x="1504048" y="1612900"/>
                  </a:lnTo>
                  <a:lnTo>
                    <a:pt x="1563941" y="1612900"/>
                  </a:lnTo>
                  <a:lnTo>
                    <a:pt x="1568805" y="1600200"/>
                  </a:lnTo>
                  <a:lnTo>
                    <a:pt x="1579740" y="1600200"/>
                  </a:lnTo>
                  <a:lnTo>
                    <a:pt x="1582166" y="1612900"/>
                  </a:lnTo>
                  <a:lnTo>
                    <a:pt x="1587436" y="1612900"/>
                  </a:lnTo>
                  <a:lnTo>
                    <a:pt x="1610461" y="1638300"/>
                  </a:lnTo>
                  <a:lnTo>
                    <a:pt x="1623479" y="1638300"/>
                  </a:lnTo>
                  <a:lnTo>
                    <a:pt x="1618615" y="1625600"/>
                  </a:lnTo>
                  <a:lnTo>
                    <a:pt x="1612544" y="1625600"/>
                  </a:lnTo>
                  <a:lnTo>
                    <a:pt x="1606384" y="1612900"/>
                  </a:lnTo>
                  <a:lnTo>
                    <a:pt x="1600339" y="1612900"/>
                  </a:lnTo>
                  <a:lnTo>
                    <a:pt x="1593913" y="1600200"/>
                  </a:lnTo>
                  <a:lnTo>
                    <a:pt x="1586623" y="1587500"/>
                  </a:lnTo>
                  <a:lnTo>
                    <a:pt x="1576920" y="1587500"/>
                  </a:lnTo>
                  <a:lnTo>
                    <a:pt x="1566976" y="1600200"/>
                  </a:lnTo>
                  <a:lnTo>
                    <a:pt x="1516164" y="1600200"/>
                  </a:lnTo>
                  <a:lnTo>
                    <a:pt x="1509090" y="1587500"/>
                  </a:lnTo>
                  <a:lnTo>
                    <a:pt x="1502740" y="1574800"/>
                  </a:lnTo>
                  <a:lnTo>
                    <a:pt x="1497533" y="1574800"/>
                  </a:lnTo>
                  <a:lnTo>
                    <a:pt x="1493888" y="1562100"/>
                  </a:lnTo>
                  <a:lnTo>
                    <a:pt x="1493888" y="1549400"/>
                  </a:lnTo>
                  <a:lnTo>
                    <a:pt x="1503489" y="1549400"/>
                  </a:lnTo>
                  <a:lnTo>
                    <a:pt x="1513674" y="1536700"/>
                  </a:lnTo>
                  <a:lnTo>
                    <a:pt x="1522882" y="1536700"/>
                  </a:lnTo>
                  <a:lnTo>
                    <a:pt x="1528711" y="1524000"/>
                  </a:lnTo>
                  <a:lnTo>
                    <a:pt x="1530375" y="1498600"/>
                  </a:lnTo>
                  <a:lnTo>
                    <a:pt x="1531086" y="1485900"/>
                  </a:lnTo>
                  <a:lnTo>
                    <a:pt x="1529905" y="1473200"/>
                  </a:lnTo>
                  <a:lnTo>
                    <a:pt x="1525879" y="1447800"/>
                  </a:lnTo>
                  <a:lnTo>
                    <a:pt x="1508734" y="1435100"/>
                  </a:lnTo>
                  <a:lnTo>
                    <a:pt x="1488313" y="1409700"/>
                  </a:lnTo>
                  <a:lnTo>
                    <a:pt x="1465630" y="1397000"/>
                  </a:lnTo>
                  <a:lnTo>
                    <a:pt x="1441653" y="1384300"/>
                  </a:lnTo>
                  <a:lnTo>
                    <a:pt x="1435163" y="1384300"/>
                  </a:lnTo>
                  <a:lnTo>
                    <a:pt x="1433144" y="1371600"/>
                  </a:lnTo>
                  <a:lnTo>
                    <a:pt x="1431569" y="1371600"/>
                  </a:lnTo>
                  <a:lnTo>
                    <a:pt x="1430870" y="1358900"/>
                  </a:lnTo>
                  <a:lnTo>
                    <a:pt x="1430693" y="1346200"/>
                  </a:lnTo>
                  <a:lnTo>
                    <a:pt x="1430718" y="1333500"/>
                  </a:lnTo>
                  <a:lnTo>
                    <a:pt x="1434566" y="1295400"/>
                  </a:lnTo>
                  <a:lnTo>
                    <a:pt x="1438757" y="1257300"/>
                  </a:lnTo>
                  <a:lnTo>
                    <a:pt x="1442275" y="1219200"/>
                  </a:lnTo>
                  <a:lnTo>
                    <a:pt x="1444078" y="1181100"/>
                  </a:lnTo>
                  <a:lnTo>
                    <a:pt x="1431264" y="1130300"/>
                  </a:lnTo>
                  <a:lnTo>
                    <a:pt x="1387792" y="1104900"/>
                  </a:lnTo>
                  <a:lnTo>
                    <a:pt x="1386255" y="1092200"/>
                  </a:lnTo>
                  <a:lnTo>
                    <a:pt x="1387690" y="1092200"/>
                  </a:lnTo>
                  <a:lnTo>
                    <a:pt x="1391094" y="1079500"/>
                  </a:lnTo>
                  <a:lnTo>
                    <a:pt x="1395476" y="1079500"/>
                  </a:lnTo>
                  <a:lnTo>
                    <a:pt x="1401559" y="1066800"/>
                  </a:lnTo>
                  <a:lnTo>
                    <a:pt x="1407071" y="1054100"/>
                  </a:lnTo>
                  <a:lnTo>
                    <a:pt x="1412963" y="1041400"/>
                  </a:lnTo>
                  <a:lnTo>
                    <a:pt x="1420190" y="1028700"/>
                  </a:lnTo>
                  <a:lnTo>
                    <a:pt x="1432331" y="1028700"/>
                  </a:lnTo>
                  <a:lnTo>
                    <a:pt x="1438109" y="1016000"/>
                  </a:lnTo>
                  <a:lnTo>
                    <a:pt x="1442402" y="1003300"/>
                  </a:lnTo>
                  <a:lnTo>
                    <a:pt x="1444802" y="1003300"/>
                  </a:lnTo>
                  <a:lnTo>
                    <a:pt x="1444891" y="990600"/>
                  </a:lnTo>
                  <a:lnTo>
                    <a:pt x="1445615" y="977900"/>
                  </a:lnTo>
                  <a:lnTo>
                    <a:pt x="1448028" y="965200"/>
                  </a:lnTo>
                  <a:lnTo>
                    <a:pt x="1451495" y="952500"/>
                  </a:lnTo>
                  <a:lnTo>
                    <a:pt x="1455420" y="939800"/>
                  </a:lnTo>
                  <a:lnTo>
                    <a:pt x="1457845" y="939800"/>
                  </a:lnTo>
                  <a:lnTo>
                    <a:pt x="1458252" y="927100"/>
                  </a:lnTo>
                  <a:lnTo>
                    <a:pt x="1477238" y="927100"/>
                  </a:lnTo>
                  <a:lnTo>
                    <a:pt x="1482648" y="939800"/>
                  </a:lnTo>
                  <a:lnTo>
                    <a:pt x="1486598" y="939800"/>
                  </a:lnTo>
                  <a:lnTo>
                    <a:pt x="1490332" y="952500"/>
                  </a:lnTo>
                  <a:lnTo>
                    <a:pt x="1494650" y="952500"/>
                  </a:lnTo>
                  <a:lnTo>
                    <a:pt x="1500098" y="965200"/>
                  </a:lnTo>
                  <a:lnTo>
                    <a:pt x="1555445" y="965200"/>
                  </a:lnTo>
                  <a:lnTo>
                    <a:pt x="1560703" y="952500"/>
                  </a:lnTo>
                  <a:lnTo>
                    <a:pt x="1571637" y="952500"/>
                  </a:lnTo>
                  <a:lnTo>
                    <a:pt x="1578521" y="939800"/>
                  </a:lnTo>
                  <a:lnTo>
                    <a:pt x="1583385" y="939800"/>
                  </a:lnTo>
                  <a:lnTo>
                    <a:pt x="1591297" y="927100"/>
                  </a:lnTo>
                  <a:lnTo>
                    <a:pt x="1595628" y="914400"/>
                  </a:lnTo>
                  <a:lnTo>
                    <a:pt x="1595564" y="901700"/>
                  </a:lnTo>
                  <a:lnTo>
                    <a:pt x="1590268" y="889000"/>
                  </a:lnTo>
                  <a:lnTo>
                    <a:pt x="1571231" y="889000"/>
                  </a:lnTo>
                  <a:lnTo>
                    <a:pt x="1576616" y="876300"/>
                  </a:lnTo>
                  <a:lnTo>
                    <a:pt x="1585760" y="876300"/>
                  </a:lnTo>
                  <a:lnTo>
                    <a:pt x="1597253" y="863600"/>
                  </a:lnTo>
                  <a:lnTo>
                    <a:pt x="1617484" y="863600"/>
                  </a:lnTo>
                  <a:lnTo>
                    <a:pt x="1623326" y="850900"/>
                  </a:lnTo>
                  <a:lnTo>
                    <a:pt x="1627416" y="850900"/>
                  </a:lnTo>
                  <a:lnTo>
                    <a:pt x="1629956" y="838200"/>
                  </a:lnTo>
                  <a:lnTo>
                    <a:pt x="1630756" y="838200"/>
                  </a:lnTo>
                  <a:lnTo>
                    <a:pt x="1634807" y="825500"/>
                  </a:lnTo>
                  <a:lnTo>
                    <a:pt x="1662137" y="825500"/>
                  </a:lnTo>
                  <a:lnTo>
                    <a:pt x="1669643" y="838200"/>
                  </a:lnTo>
                  <a:lnTo>
                    <a:pt x="1683956" y="838200"/>
                  </a:lnTo>
                  <a:lnTo>
                    <a:pt x="1676527" y="825500"/>
                  </a:lnTo>
                  <a:lnTo>
                    <a:pt x="1669707" y="825500"/>
                  </a:lnTo>
                  <a:lnTo>
                    <a:pt x="1663560" y="812800"/>
                  </a:lnTo>
                  <a:lnTo>
                    <a:pt x="1632381" y="812800"/>
                  </a:lnTo>
                  <a:lnTo>
                    <a:pt x="1625346" y="825500"/>
                  </a:lnTo>
                  <a:lnTo>
                    <a:pt x="1620215" y="825500"/>
                  </a:lnTo>
                  <a:lnTo>
                    <a:pt x="1617395" y="838200"/>
                  </a:lnTo>
                  <a:lnTo>
                    <a:pt x="1616189" y="838200"/>
                  </a:lnTo>
                  <a:lnTo>
                    <a:pt x="1614157" y="850900"/>
                  </a:lnTo>
                  <a:lnTo>
                    <a:pt x="1589405" y="850900"/>
                  </a:lnTo>
                  <a:lnTo>
                    <a:pt x="1579410" y="863600"/>
                  </a:lnTo>
                  <a:lnTo>
                    <a:pt x="1570824" y="863600"/>
                  </a:lnTo>
                  <a:lnTo>
                    <a:pt x="1565427" y="876300"/>
                  </a:lnTo>
                  <a:lnTo>
                    <a:pt x="1560753" y="876300"/>
                  </a:lnTo>
                  <a:lnTo>
                    <a:pt x="1558582" y="889000"/>
                  </a:lnTo>
                  <a:lnTo>
                    <a:pt x="1560703" y="901700"/>
                  </a:lnTo>
                  <a:lnTo>
                    <a:pt x="1581759" y="901700"/>
                  </a:lnTo>
                  <a:lnTo>
                    <a:pt x="1583880" y="914400"/>
                  </a:lnTo>
                  <a:lnTo>
                    <a:pt x="1583232" y="914400"/>
                  </a:lnTo>
                  <a:lnTo>
                    <a:pt x="1580222" y="927100"/>
                  </a:lnTo>
                  <a:lnTo>
                    <a:pt x="1575282" y="927100"/>
                  </a:lnTo>
                  <a:lnTo>
                    <a:pt x="1569148" y="939800"/>
                  </a:lnTo>
                  <a:lnTo>
                    <a:pt x="1556893" y="939800"/>
                  </a:lnTo>
                  <a:lnTo>
                    <a:pt x="1550987" y="952500"/>
                  </a:lnTo>
                  <a:lnTo>
                    <a:pt x="1503197" y="952500"/>
                  </a:lnTo>
                  <a:lnTo>
                    <a:pt x="1500771" y="939800"/>
                  </a:lnTo>
                  <a:lnTo>
                    <a:pt x="1496314" y="927100"/>
                  </a:lnTo>
                  <a:lnTo>
                    <a:pt x="1489570" y="927100"/>
                  </a:lnTo>
                  <a:lnTo>
                    <a:pt x="1480324" y="914400"/>
                  </a:lnTo>
                  <a:lnTo>
                    <a:pt x="1458252" y="914400"/>
                  </a:lnTo>
                  <a:lnTo>
                    <a:pt x="1439113" y="952500"/>
                  </a:lnTo>
                  <a:lnTo>
                    <a:pt x="1433715" y="977900"/>
                  </a:lnTo>
                  <a:lnTo>
                    <a:pt x="1433144" y="977900"/>
                  </a:lnTo>
                  <a:lnTo>
                    <a:pt x="1433144" y="1003300"/>
                  </a:lnTo>
                  <a:lnTo>
                    <a:pt x="1430655" y="1003300"/>
                  </a:lnTo>
                  <a:lnTo>
                    <a:pt x="1426921" y="1016000"/>
                  </a:lnTo>
                  <a:lnTo>
                    <a:pt x="1403527" y="1016000"/>
                  </a:lnTo>
                  <a:lnTo>
                    <a:pt x="1397393" y="1003300"/>
                  </a:lnTo>
                  <a:lnTo>
                    <a:pt x="1323365" y="1003300"/>
                  </a:lnTo>
                  <a:lnTo>
                    <a:pt x="1316418" y="1016000"/>
                  </a:lnTo>
                  <a:lnTo>
                    <a:pt x="1267104" y="1016000"/>
                  </a:lnTo>
                  <a:lnTo>
                    <a:pt x="1257846" y="1003300"/>
                  </a:lnTo>
                  <a:lnTo>
                    <a:pt x="1248232" y="990600"/>
                  </a:lnTo>
                  <a:lnTo>
                    <a:pt x="1239151" y="977900"/>
                  </a:lnTo>
                  <a:lnTo>
                    <a:pt x="1231468" y="965200"/>
                  </a:lnTo>
                  <a:lnTo>
                    <a:pt x="1218819" y="939800"/>
                  </a:lnTo>
                  <a:lnTo>
                    <a:pt x="1211427" y="927100"/>
                  </a:lnTo>
                  <a:lnTo>
                    <a:pt x="1201915" y="914400"/>
                  </a:lnTo>
                  <a:lnTo>
                    <a:pt x="1203121" y="914400"/>
                  </a:lnTo>
                  <a:lnTo>
                    <a:pt x="1203502" y="901700"/>
                  </a:lnTo>
                  <a:lnTo>
                    <a:pt x="1203071" y="889000"/>
                  </a:lnTo>
                  <a:lnTo>
                    <a:pt x="1203185" y="876300"/>
                  </a:lnTo>
                  <a:lnTo>
                    <a:pt x="1205153" y="863600"/>
                  </a:lnTo>
                  <a:lnTo>
                    <a:pt x="1213370" y="825500"/>
                  </a:lnTo>
                  <a:lnTo>
                    <a:pt x="1206220" y="800100"/>
                  </a:lnTo>
                  <a:lnTo>
                    <a:pt x="1195184" y="787400"/>
                  </a:lnTo>
                  <a:lnTo>
                    <a:pt x="1191793" y="774700"/>
                  </a:lnTo>
                  <a:lnTo>
                    <a:pt x="1199311" y="774700"/>
                  </a:lnTo>
                  <a:lnTo>
                    <a:pt x="1207020" y="762000"/>
                  </a:lnTo>
                  <a:lnTo>
                    <a:pt x="1213599" y="762000"/>
                  </a:lnTo>
                  <a:lnTo>
                    <a:pt x="1217701" y="749300"/>
                  </a:lnTo>
                  <a:lnTo>
                    <a:pt x="1217320" y="736600"/>
                  </a:lnTo>
                  <a:lnTo>
                    <a:pt x="1214615" y="736600"/>
                  </a:lnTo>
                  <a:lnTo>
                    <a:pt x="1210017" y="723900"/>
                  </a:lnTo>
                  <a:lnTo>
                    <a:pt x="1203934" y="711200"/>
                  </a:lnTo>
                  <a:lnTo>
                    <a:pt x="1193355" y="711200"/>
                  </a:lnTo>
                  <a:lnTo>
                    <a:pt x="1181862" y="698500"/>
                  </a:lnTo>
                  <a:lnTo>
                    <a:pt x="1170686" y="698500"/>
                  </a:lnTo>
                  <a:lnTo>
                    <a:pt x="1161008" y="685800"/>
                  </a:lnTo>
                  <a:lnTo>
                    <a:pt x="1142403" y="647700"/>
                  </a:lnTo>
                  <a:lnTo>
                    <a:pt x="1136713" y="609600"/>
                  </a:lnTo>
                  <a:lnTo>
                    <a:pt x="1132535" y="571500"/>
                  </a:lnTo>
                  <a:lnTo>
                    <a:pt x="1118489" y="520700"/>
                  </a:lnTo>
                  <a:lnTo>
                    <a:pt x="1116063" y="520700"/>
                  </a:lnTo>
                  <a:lnTo>
                    <a:pt x="1116469" y="508000"/>
                  </a:lnTo>
                  <a:lnTo>
                    <a:pt x="1118374" y="508000"/>
                  </a:lnTo>
                  <a:lnTo>
                    <a:pt x="1122591" y="495300"/>
                  </a:lnTo>
                  <a:lnTo>
                    <a:pt x="1127798" y="482600"/>
                  </a:lnTo>
                  <a:lnTo>
                    <a:pt x="1132662" y="482600"/>
                  </a:lnTo>
                  <a:lnTo>
                    <a:pt x="1135494" y="469900"/>
                  </a:lnTo>
                  <a:lnTo>
                    <a:pt x="1134287" y="469900"/>
                  </a:lnTo>
                  <a:lnTo>
                    <a:pt x="1134287" y="457200"/>
                  </a:lnTo>
                  <a:lnTo>
                    <a:pt x="1134021" y="444500"/>
                  </a:lnTo>
                  <a:lnTo>
                    <a:pt x="1133678" y="444500"/>
                  </a:lnTo>
                  <a:lnTo>
                    <a:pt x="1132116" y="431800"/>
                  </a:lnTo>
                  <a:lnTo>
                    <a:pt x="1128204" y="419100"/>
                  </a:lnTo>
                  <a:lnTo>
                    <a:pt x="1124165" y="406400"/>
                  </a:lnTo>
                  <a:lnTo>
                    <a:pt x="1114844" y="406400"/>
                  </a:lnTo>
                  <a:lnTo>
                    <a:pt x="1113624" y="393700"/>
                  </a:lnTo>
                  <a:lnTo>
                    <a:pt x="1113345" y="393700"/>
                  </a:lnTo>
                  <a:lnTo>
                    <a:pt x="1114945" y="381000"/>
                  </a:lnTo>
                  <a:lnTo>
                    <a:pt x="1117612" y="368300"/>
                  </a:lnTo>
                  <a:lnTo>
                    <a:pt x="1120521" y="368300"/>
                  </a:lnTo>
                  <a:lnTo>
                    <a:pt x="1121257" y="355600"/>
                  </a:lnTo>
                  <a:lnTo>
                    <a:pt x="1120673" y="342900"/>
                  </a:lnTo>
                  <a:lnTo>
                    <a:pt x="1119085" y="330200"/>
                  </a:lnTo>
                  <a:lnTo>
                    <a:pt x="1116876" y="330200"/>
                  </a:lnTo>
                  <a:lnTo>
                    <a:pt x="1112558" y="317500"/>
                  </a:lnTo>
                  <a:lnTo>
                    <a:pt x="1105484" y="304800"/>
                  </a:lnTo>
                  <a:lnTo>
                    <a:pt x="1085278" y="304800"/>
                  </a:lnTo>
                  <a:lnTo>
                    <a:pt x="1078801" y="292100"/>
                  </a:lnTo>
                  <a:lnTo>
                    <a:pt x="1071918" y="292100"/>
                  </a:lnTo>
                  <a:lnTo>
                    <a:pt x="1084059" y="279400"/>
                  </a:lnTo>
                  <a:lnTo>
                    <a:pt x="1108024" y="279400"/>
                  </a:lnTo>
                  <a:lnTo>
                    <a:pt x="1119708" y="266700"/>
                  </a:lnTo>
                  <a:lnTo>
                    <a:pt x="1150556" y="254000"/>
                  </a:lnTo>
                  <a:lnTo>
                    <a:pt x="1179080" y="228600"/>
                  </a:lnTo>
                  <a:lnTo>
                    <a:pt x="1205865" y="203200"/>
                  </a:lnTo>
                  <a:lnTo>
                    <a:pt x="1231468" y="190500"/>
                  </a:lnTo>
                  <a:lnTo>
                    <a:pt x="1274749" y="152400"/>
                  </a:lnTo>
                  <a:lnTo>
                    <a:pt x="1322590" y="127000"/>
                  </a:lnTo>
                  <a:lnTo>
                    <a:pt x="1525473" y="76200"/>
                  </a:lnTo>
                  <a:lnTo>
                    <a:pt x="1556512" y="63500"/>
                  </a:lnTo>
                  <a:lnTo>
                    <a:pt x="1588541" y="63500"/>
                  </a:lnTo>
                  <a:lnTo>
                    <a:pt x="1621028" y="50800"/>
                  </a:lnTo>
                  <a:lnTo>
                    <a:pt x="1653438" y="50800"/>
                  </a:lnTo>
                  <a:lnTo>
                    <a:pt x="1693443" y="38100"/>
                  </a:lnTo>
                  <a:lnTo>
                    <a:pt x="1775587" y="38100"/>
                  </a:lnTo>
                  <a:lnTo>
                    <a:pt x="1815833" y="50800"/>
                  </a:lnTo>
                  <a:lnTo>
                    <a:pt x="1850809" y="50800"/>
                  </a:lnTo>
                  <a:lnTo>
                    <a:pt x="1867484" y="63500"/>
                  </a:lnTo>
                  <a:lnTo>
                    <a:pt x="1884260" y="63500"/>
                  </a:lnTo>
                  <a:lnTo>
                    <a:pt x="1908289" y="76200"/>
                  </a:lnTo>
                  <a:lnTo>
                    <a:pt x="1958746" y="101600"/>
                  </a:lnTo>
                  <a:lnTo>
                    <a:pt x="1981860" y="114300"/>
                  </a:lnTo>
                  <a:lnTo>
                    <a:pt x="1981047" y="114300"/>
                  </a:lnTo>
                  <a:lnTo>
                    <a:pt x="1979841" y="127000"/>
                  </a:lnTo>
                  <a:lnTo>
                    <a:pt x="1978215" y="127000"/>
                  </a:lnTo>
                  <a:lnTo>
                    <a:pt x="1936407" y="101600"/>
                  </a:lnTo>
                  <a:lnTo>
                    <a:pt x="1914321" y="88900"/>
                  </a:lnTo>
                  <a:lnTo>
                    <a:pt x="1890344" y="76200"/>
                  </a:lnTo>
                  <a:lnTo>
                    <a:pt x="1853590" y="76200"/>
                  </a:lnTo>
                  <a:lnTo>
                    <a:pt x="1822310" y="101600"/>
                  </a:lnTo>
                  <a:lnTo>
                    <a:pt x="1805698" y="139700"/>
                  </a:lnTo>
                  <a:lnTo>
                    <a:pt x="1805000" y="165100"/>
                  </a:lnTo>
                  <a:lnTo>
                    <a:pt x="1810969" y="177800"/>
                  </a:lnTo>
                  <a:lnTo>
                    <a:pt x="1824685" y="203200"/>
                  </a:lnTo>
                  <a:lnTo>
                    <a:pt x="1842960" y="215900"/>
                  </a:lnTo>
                  <a:lnTo>
                    <a:pt x="1860626" y="228600"/>
                  </a:lnTo>
                  <a:lnTo>
                    <a:pt x="1872526" y="241300"/>
                  </a:lnTo>
                  <a:lnTo>
                    <a:pt x="1876463" y="266700"/>
                  </a:lnTo>
                  <a:lnTo>
                    <a:pt x="1879714" y="279400"/>
                  </a:lnTo>
                  <a:lnTo>
                    <a:pt x="1884019" y="292100"/>
                  </a:lnTo>
                  <a:lnTo>
                    <a:pt x="1891144" y="304800"/>
                  </a:lnTo>
                  <a:lnTo>
                    <a:pt x="1903996" y="317500"/>
                  </a:lnTo>
                  <a:lnTo>
                    <a:pt x="1919541" y="330200"/>
                  </a:lnTo>
                  <a:lnTo>
                    <a:pt x="1955533" y="330200"/>
                  </a:lnTo>
                  <a:lnTo>
                    <a:pt x="1975434" y="342900"/>
                  </a:lnTo>
                  <a:lnTo>
                    <a:pt x="2094141" y="342900"/>
                  </a:lnTo>
                  <a:lnTo>
                    <a:pt x="2145207" y="330200"/>
                  </a:lnTo>
                  <a:lnTo>
                    <a:pt x="2193772" y="304800"/>
                  </a:lnTo>
                  <a:lnTo>
                    <a:pt x="2239416" y="279400"/>
                  </a:lnTo>
                  <a:lnTo>
                    <a:pt x="2266708" y="266700"/>
                  </a:lnTo>
                  <a:lnTo>
                    <a:pt x="2293175" y="254000"/>
                  </a:lnTo>
                  <a:lnTo>
                    <a:pt x="2318575" y="228600"/>
                  </a:lnTo>
                  <a:lnTo>
                    <a:pt x="2342680" y="203200"/>
                  </a:lnTo>
                  <a:lnTo>
                    <a:pt x="2329078" y="228600"/>
                  </a:lnTo>
                  <a:lnTo>
                    <a:pt x="2302649" y="254000"/>
                  </a:lnTo>
                  <a:lnTo>
                    <a:pt x="2288819" y="266700"/>
                  </a:lnTo>
                  <a:lnTo>
                    <a:pt x="2277694" y="279400"/>
                  </a:lnTo>
                  <a:lnTo>
                    <a:pt x="2254986" y="292100"/>
                  </a:lnTo>
                  <a:lnTo>
                    <a:pt x="2243874" y="292100"/>
                  </a:lnTo>
                  <a:lnTo>
                    <a:pt x="2222068" y="317500"/>
                  </a:lnTo>
                  <a:lnTo>
                    <a:pt x="2201291" y="330200"/>
                  </a:lnTo>
                  <a:lnTo>
                    <a:pt x="2183790" y="342900"/>
                  </a:lnTo>
                  <a:lnTo>
                    <a:pt x="2171789" y="368300"/>
                  </a:lnTo>
                  <a:lnTo>
                    <a:pt x="2169896" y="381000"/>
                  </a:lnTo>
                  <a:lnTo>
                    <a:pt x="2172754" y="393700"/>
                  </a:lnTo>
                  <a:lnTo>
                    <a:pt x="2179472" y="406400"/>
                  </a:lnTo>
                  <a:lnTo>
                    <a:pt x="2189200" y="419100"/>
                  </a:lnTo>
                  <a:lnTo>
                    <a:pt x="2181364" y="444500"/>
                  </a:lnTo>
                  <a:lnTo>
                    <a:pt x="2176894" y="457200"/>
                  </a:lnTo>
                  <a:lnTo>
                    <a:pt x="2177072" y="482600"/>
                  </a:lnTo>
                  <a:lnTo>
                    <a:pt x="2183130" y="508000"/>
                  </a:lnTo>
                  <a:lnTo>
                    <a:pt x="2185555" y="520700"/>
                  </a:lnTo>
                  <a:lnTo>
                    <a:pt x="2189200" y="520700"/>
                  </a:lnTo>
                  <a:lnTo>
                    <a:pt x="2191626" y="533400"/>
                  </a:lnTo>
                  <a:lnTo>
                    <a:pt x="2192845" y="533400"/>
                  </a:lnTo>
                  <a:lnTo>
                    <a:pt x="2190813" y="546100"/>
                  </a:lnTo>
                  <a:lnTo>
                    <a:pt x="2192032" y="546100"/>
                  </a:lnTo>
                  <a:lnTo>
                    <a:pt x="2197214" y="558800"/>
                  </a:lnTo>
                  <a:lnTo>
                    <a:pt x="2206460" y="571500"/>
                  </a:lnTo>
                  <a:lnTo>
                    <a:pt x="2232533" y="571500"/>
                  </a:lnTo>
                  <a:lnTo>
                    <a:pt x="2238197" y="584200"/>
                  </a:lnTo>
                  <a:lnTo>
                    <a:pt x="2248827" y="596900"/>
                  </a:lnTo>
                  <a:lnTo>
                    <a:pt x="2260625" y="622300"/>
                  </a:lnTo>
                  <a:lnTo>
                    <a:pt x="2275382" y="635000"/>
                  </a:lnTo>
                  <a:lnTo>
                    <a:pt x="2294890" y="622300"/>
                  </a:lnTo>
                  <a:lnTo>
                    <a:pt x="2297722" y="609600"/>
                  </a:lnTo>
                  <a:lnTo>
                    <a:pt x="2337409" y="609600"/>
                  </a:lnTo>
                  <a:lnTo>
                    <a:pt x="2339848" y="622300"/>
                  </a:lnTo>
                  <a:lnTo>
                    <a:pt x="2336609" y="635000"/>
                  </a:lnTo>
                  <a:lnTo>
                    <a:pt x="2333764" y="635000"/>
                  </a:lnTo>
                  <a:lnTo>
                    <a:pt x="2328100" y="647700"/>
                  </a:lnTo>
                  <a:lnTo>
                    <a:pt x="2325674" y="647700"/>
                  </a:lnTo>
                  <a:lnTo>
                    <a:pt x="2320569" y="660400"/>
                  </a:lnTo>
                  <a:lnTo>
                    <a:pt x="2316099" y="685800"/>
                  </a:lnTo>
                  <a:lnTo>
                    <a:pt x="2308529" y="698500"/>
                  </a:lnTo>
                  <a:lnTo>
                    <a:pt x="2294077" y="711200"/>
                  </a:lnTo>
                  <a:lnTo>
                    <a:pt x="2275205" y="711200"/>
                  </a:lnTo>
                  <a:lnTo>
                    <a:pt x="2265667" y="698500"/>
                  </a:lnTo>
                  <a:lnTo>
                    <a:pt x="2256015" y="711200"/>
                  </a:lnTo>
                  <a:lnTo>
                    <a:pt x="2245957" y="711200"/>
                  </a:lnTo>
                  <a:lnTo>
                    <a:pt x="2236927" y="723900"/>
                  </a:lnTo>
                  <a:lnTo>
                    <a:pt x="2230564" y="723900"/>
                  </a:lnTo>
                  <a:lnTo>
                    <a:pt x="2228481" y="736600"/>
                  </a:lnTo>
                  <a:lnTo>
                    <a:pt x="2229701" y="749300"/>
                  </a:lnTo>
                  <a:lnTo>
                    <a:pt x="2233739" y="749300"/>
                  </a:lnTo>
                  <a:lnTo>
                    <a:pt x="2234146" y="762000"/>
                  </a:lnTo>
                  <a:lnTo>
                    <a:pt x="2232126" y="762000"/>
                  </a:lnTo>
                  <a:lnTo>
                    <a:pt x="2230094" y="774700"/>
                  </a:lnTo>
                  <a:lnTo>
                    <a:pt x="2223401" y="787400"/>
                  </a:lnTo>
                  <a:lnTo>
                    <a:pt x="2214765" y="787400"/>
                  </a:lnTo>
                  <a:lnTo>
                    <a:pt x="2205901" y="800100"/>
                  </a:lnTo>
                  <a:lnTo>
                    <a:pt x="2198509" y="800100"/>
                  </a:lnTo>
                  <a:lnTo>
                    <a:pt x="2189353" y="812800"/>
                  </a:lnTo>
                  <a:lnTo>
                    <a:pt x="2182926" y="838200"/>
                  </a:lnTo>
                  <a:lnTo>
                    <a:pt x="2177097" y="850900"/>
                  </a:lnTo>
                  <a:lnTo>
                    <a:pt x="2169757" y="863600"/>
                  </a:lnTo>
                  <a:lnTo>
                    <a:pt x="2158377" y="863600"/>
                  </a:lnTo>
                  <a:lnTo>
                    <a:pt x="2151824" y="876300"/>
                  </a:lnTo>
                  <a:lnTo>
                    <a:pt x="2145461" y="876300"/>
                  </a:lnTo>
                  <a:lnTo>
                    <a:pt x="2127085" y="889000"/>
                  </a:lnTo>
                  <a:lnTo>
                    <a:pt x="2088108" y="889000"/>
                  </a:lnTo>
                  <a:lnTo>
                    <a:pt x="2067763" y="876300"/>
                  </a:lnTo>
                  <a:lnTo>
                    <a:pt x="2028024" y="876300"/>
                  </a:lnTo>
                  <a:lnTo>
                    <a:pt x="2023643" y="863600"/>
                  </a:lnTo>
                  <a:lnTo>
                    <a:pt x="2020023" y="850900"/>
                  </a:lnTo>
                  <a:lnTo>
                    <a:pt x="2015947" y="850900"/>
                  </a:lnTo>
                  <a:lnTo>
                    <a:pt x="2010206" y="838200"/>
                  </a:lnTo>
                  <a:lnTo>
                    <a:pt x="2000783" y="825500"/>
                  </a:lnTo>
                  <a:lnTo>
                    <a:pt x="1964855" y="825500"/>
                  </a:lnTo>
                  <a:lnTo>
                    <a:pt x="1961210" y="838200"/>
                  </a:lnTo>
                  <a:lnTo>
                    <a:pt x="1955139" y="838200"/>
                  </a:lnTo>
                  <a:lnTo>
                    <a:pt x="1949869" y="850900"/>
                  </a:lnTo>
                  <a:lnTo>
                    <a:pt x="1915960" y="850900"/>
                  </a:lnTo>
                  <a:lnTo>
                    <a:pt x="1906092" y="838200"/>
                  </a:lnTo>
                  <a:lnTo>
                    <a:pt x="1800631" y="838200"/>
                  </a:lnTo>
                  <a:lnTo>
                    <a:pt x="1791373" y="825500"/>
                  </a:lnTo>
                  <a:lnTo>
                    <a:pt x="1782800" y="812800"/>
                  </a:lnTo>
                  <a:lnTo>
                    <a:pt x="1772907" y="812800"/>
                  </a:lnTo>
                  <a:lnTo>
                    <a:pt x="1757692" y="800100"/>
                  </a:lnTo>
                  <a:lnTo>
                    <a:pt x="1725460" y="800100"/>
                  </a:lnTo>
                  <a:lnTo>
                    <a:pt x="1710944" y="812800"/>
                  </a:lnTo>
                  <a:lnTo>
                    <a:pt x="1701584" y="812800"/>
                  </a:lnTo>
                  <a:lnTo>
                    <a:pt x="1697329" y="825500"/>
                  </a:lnTo>
                  <a:lnTo>
                    <a:pt x="1691906" y="825500"/>
                  </a:lnTo>
                  <a:lnTo>
                    <a:pt x="1683956" y="838200"/>
                  </a:lnTo>
                  <a:lnTo>
                    <a:pt x="1705965" y="838200"/>
                  </a:lnTo>
                  <a:lnTo>
                    <a:pt x="1715300" y="825500"/>
                  </a:lnTo>
                  <a:lnTo>
                    <a:pt x="1728419" y="812800"/>
                  </a:lnTo>
                  <a:lnTo>
                    <a:pt x="1765147" y="812800"/>
                  </a:lnTo>
                  <a:lnTo>
                    <a:pt x="1771942" y="825500"/>
                  </a:lnTo>
                  <a:lnTo>
                    <a:pt x="1777898" y="825500"/>
                  </a:lnTo>
                  <a:lnTo>
                    <a:pt x="1783435" y="838200"/>
                  </a:lnTo>
                  <a:lnTo>
                    <a:pt x="1803095" y="850900"/>
                  </a:lnTo>
                  <a:lnTo>
                    <a:pt x="1909584" y="850900"/>
                  </a:lnTo>
                  <a:lnTo>
                    <a:pt x="1920709" y="863600"/>
                  </a:lnTo>
                  <a:lnTo>
                    <a:pt x="1950783" y="863600"/>
                  </a:lnTo>
                  <a:lnTo>
                    <a:pt x="1963534" y="850900"/>
                  </a:lnTo>
                  <a:lnTo>
                    <a:pt x="1972957" y="838200"/>
                  </a:lnTo>
                  <a:lnTo>
                    <a:pt x="1995627" y="838200"/>
                  </a:lnTo>
                  <a:lnTo>
                    <a:pt x="2004745" y="850900"/>
                  </a:lnTo>
                  <a:lnTo>
                    <a:pt x="2009902" y="863600"/>
                  </a:lnTo>
                  <a:lnTo>
                    <a:pt x="2014308" y="876300"/>
                  </a:lnTo>
                  <a:lnTo>
                    <a:pt x="2021141" y="889000"/>
                  </a:lnTo>
                  <a:lnTo>
                    <a:pt x="2081390" y="889000"/>
                  </a:lnTo>
                  <a:lnTo>
                    <a:pt x="2101329" y="901700"/>
                  </a:lnTo>
                  <a:lnTo>
                    <a:pt x="2126831" y="901700"/>
                  </a:lnTo>
                  <a:lnTo>
                    <a:pt x="2139454" y="889000"/>
                  </a:lnTo>
                  <a:lnTo>
                    <a:pt x="2152142" y="889000"/>
                  </a:lnTo>
                  <a:lnTo>
                    <a:pt x="2164537" y="876300"/>
                  </a:lnTo>
                  <a:lnTo>
                    <a:pt x="2176234" y="876300"/>
                  </a:lnTo>
                  <a:lnTo>
                    <a:pt x="2179878" y="863600"/>
                  </a:lnTo>
                  <a:lnTo>
                    <a:pt x="2188934" y="876300"/>
                  </a:lnTo>
                  <a:lnTo>
                    <a:pt x="2197646" y="889000"/>
                  </a:lnTo>
                  <a:lnTo>
                    <a:pt x="2205685" y="889000"/>
                  </a:lnTo>
                  <a:lnTo>
                    <a:pt x="2212683" y="901700"/>
                  </a:lnTo>
                  <a:lnTo>
                    <a:pt x="2214638" y="939800"/>
                  </a:lnTo>
                  <a:lnTo>
                    <a:pt x="2218004" y="977900"/>
                  </a:lnTo>
                  <a:lnTo>
                    <a:pt x="2230856" y="1016000"/>
                  </a:lnTo>
                  <a:lnTo>
                    <a:pt x="2261285" y="1028700"/>
                  </a:lnTo>
                  <a:lnTo>
                    <a:pt x="2309342" y="1028700"/>
                  </a:lnTo>
                  <a:lnTo>
                    <a:pt x="2324862" y="1041400"/>
                  </a:lnTo>
                  <a:lnTo>
                    <a:pt x="2335149" y="1041400"/>
                  </a:lnTo>
                  <a:lnTo>
                    <a:pt x="2345207" y="1054100"/>
                  </a:lnTo>
                  <a:lnTo>
                    <a:pt x="2355723" y="1054100"/>
                  </a:lnTo>
                  <a:lnTo>
                    <a:pt x="2367381" y="1066800"/>
                  </a:lnTo>
                  <a:lnTo>
                    <a:pt x="2408466" y="1066800"/>
                  </a:lnTo>
                  <a:lnTo>
                    <a:pt x="2417241" y="1079500"/>
                  </a:lnTo>
                  <a:lnTo>
                    <a:pt x="2423058" y="1092200"/>
                  </a:lnTo>
                  <a:lnTo>
                    <a:pt x="2427313" y="1104900"/>
                  </a:lnTo>
                  <a:lnTo>
                    <a:pt x="2428532" y="1104900"/>
                  </a:lnTo>
                  <a:lnTo>
                    <a:pt x="2436495" y="1117600"/>
                  </a:lnTo>
                  <a:lnTo>
                    <a:pt x="2444877" y="1130300"/>
                  </a:lnTo>
                  <a:lnTo>
                    <a:pt x="2453182" y="1130300"/>
                  </a:lnTo>
                  <a:lnTo>
                    <a:pt x="2460929" y="1143000"/>
                  </a:lnTo>
                  <a:lnTo>
                    <a:pt x="2454224" y="1143000"/>
                  </a:lnTo>
                  <a:lnTo>
                    <a:pt x="2447404" y="1155700"/>
                  </a:lnTo>
                  <a:lnTo>
                    <a:pt x="2436622" y="1155700"/>
                  </a:lnTo>
                  <a:lnTo>
                    <a:pt x="2419058" y="1181100"/>
                  </a:lnTo>
                  <a:lnTo>
                    <a:pt x="2406662" y="1193800"/>
                  </a:lnTo>
                  <a:lnTo>
                    <a:pt x="2403373" y="1206500"/>
                  </a:lnTo>
                  <a:lnTo>
                    <a:pt x="2413139" y="1231900"/>
                  </a:lnTo>
                  <a:lnTo>
                    <a:pt x="2416949" y="1244600"/>
                  </a:lnTo>
                  <a:lnTo>
                    <a:pt x="2427147" y="1257300"/>
                  </a:lnTo>
                  <a:lnTo>
                    <a:pt x="2430957" y="1270000"/>
                  </a:lnTo>
                  <a:lnTo>
                    <a:pt x="2427313" y="1270000"/>
                  </a:lnTo>
                  <a:lnTo>
                    <a:pt x="2423668" y="1282700"/>
                  </a:lnTo>
                  <a:lnTo>
                    <a:pt x="2407221" y="1282700"/>
                  </a:lnTo>
                  <a:lnTo>
                    <a:pt x="2398674" y="1295400"/>
                  </a:lnTo>
                  <a:lnTo>
                    <a:pt x="2368181" y="1295400"/>
                  </a:lnTo>
                  <a:lnTo>
                    <a:pt x="2361717" y="1308100"/>
                  </a:lnTo>
                  <a:lnTo>
                    <a:pt x="2346096" y="1308100"/>
                  </a:lnTo>
                  <a:lnTo>
                    <a:pt x="2336457" y="1333500"/>
                  </a:lnTo>
                  <a:lnTo>
                    <a:pt x="2334780" y="1346200"/>
                  </a:lnTo>
                  <a:lnTo>
                    <a:pt x="2343086" y="1358900"/>
                  </a:lnTo>
                  <a:lnTo>
                    <a:pt x="2345105" y="1358900"/>
                  </a:lnTo>
                  <a:lnTo>
                    <a:pt x="2346325" y="1371600"/>
                  </a:lnTo>
                  <a:lnTo>
                    <a:pt x="2346731" y="1371600"/>
                  </a:lnTo>
                  <a:lnTo>
                    <a:pt x="2346960" y="1384300"/>
                  </a:lnTo>
                  <a:lnTo>
                    <a:pt x="2347391" y="1397000"/>
                  </a:lnTo>
                  <a:lnTo>
                    <a:pt x="2349398" y="1409700"/>
                  </a:lnTo>
                  <a:lnTo>
                    <a:pt x="2354427" y="1422400"/>
                  </a:lnTo>
                  <a:lnTo>
                    <a:pt x="2364905" y="1435100"/>
                  </a:lnTo>
                  <a:lnTo>
                    <a:pt x="2374823" y="1447800"/>
                  </a:lnTo>
                  <a:lnTo>
                    <a:pt x="2381021" y="1460500"/>
                  </a:lnTo>
                  <a:lnTo>
                    <a:pt x="2380335" y="1473200"/>
                  </a:lnTo>
                  <a:lnTo>
                    <a:pt x="2369947" y="1498600"/>
                  </a:lnTo>
                  <a:lnTo>
                    <a:pt x="2357920" y="1511300"/>
                  </a:lnTo>
                  <a:lnTo>
                    <a:pt x="2347480" y="1524000"/>
                  </a:lnTo>
                  <a:lnTo>
                    <a:pt x="2341867" y="1549400"/>
                  </a:lnTo>
                  <a:lnTo>
                    <a:pt x="2347137" y="1549400"/>
                  </a:lnTo>
                  <a:lnTo>
                    <a:pt x="2350782" y="1562100"/>
                  </a:lnTo>
                  <a:lnTo>
                    <a:pt x="2353246" y="1562100"/>
                  </a:lnTo>
                  <a:lnTo>
                    <a:pt x="2353818" y="1574800"/>
                  </a:lnTo>
                  <a:lnTo>
                    <a:pt x="2353170" y="1587500"/>
                  </a:lnTo>
                  <a:lnTo>
                    <a:pt x="2351989" y="1587500"/>
                  </a:lnTo>
                  <a:lnTo>
                    <a:pt x="2348738" y="1600200"/>
                  </a:lnTo>
                  <a:lnTo>
                    <a:pt x="2347239" y="1625600"/>
                  </a:lnTo>
                  <a:lnTo>
                    <a:pt x="2346185" y="1638300"/>
                  </a:lnTo>
                  <a:lnTo>
                    <a:pt x="2344293" y="1651000"/>
                  </a:lnTo>
                  <a:lnTo>
                    <a:pt x="2338971" y="1676400"/>
                  </a:lnTo>
                  <a:lnTo>
                    <a:pt x="2337562" y="1701800"/>
                  </a:lnTo>
                  <a:lnTo>
                    <a:pt x="2339111" y="1727200"/>
                  </a:lnTo>
                  <a:lnTo>
                    <a:pt x="2342680" y="1752600"/>
                  </a:lnTo>
                  <a:lnTo>
                    <a:pt x="2329992" y="1752600"/>
                  </a:lnTo>
                  <a:lnTo>
                    <a:pt x="2317724" y="1765300"/>
                  </a:lnTo>
                  <a:lnTo>
                    <a:pt x="2305380" y="1765300"/>
                  </a:lnTo>
                  <a:lnTo>
                    <a:pt x="2292464" y="1778000"/>
                  </a:lnTo>
                  <a:lnTo>
                    <a:pt x="2274938" y="1778000"/>
                  </a:lnTo>
                  <a:lnTo>
                    <a:pt x="2257031" y="1790700"/>
                  </a:lnTo>
                  <a:lnTo>
                    <a:pt x="2287994" y="1790700"/>
                  </a:lnTo>
                  <a:lnTo>
                    <a:pt x="2324112" y="1765300"/>
                  </a:lnTo>
                  <a:lnTo>
                    <a:pt x="2420023" y="1765300"/>
                  </a:lnTo>
                  <a:lnTo>
                    <a:pt x="2431199" y="1778000"/>
                  </a:lnTo>
                  <a:lnTo>
                    <a:pt x="2440825" y="1778000"/>
                  </a:lnTo>
                  <a:lnTo>
                    <a:pt x="2450376" y="1790700"/>
                  </a:lnTo>
                  <a:lnTo>
                    <a:pt x="2461336" y="1790700"/>
                  </a:lnTo>
                  <a:lnTo>
                    <a:pt x="2477973" y="1803400"/>
                  </a:lnTo>
                  <a:lnTo>
                    <a:pt x="2493975" y="1816100"/>
                  </a:lnTo>
                  <a:lnTo>
                    <a:pt x="2543949" y="1816100"/>
                  </a:lnTo>
                  <a:lnTo>
                    <a:pt x="2555837" y="1803400"/>
                  </a:lnTo>
                  <a:lnTo>
                    <a:pt x="2567952" y="1803400"/>
                  </a:lnTo>
                  <a:lnTo>
                    <a:pt x="2580792" y="1790700"/>
                  </a:lnTo>
                  <a:lnTo>
                    <a:pt x="2587028" y="1790700"/>
                  </a:lnTo>
                  <a:lnTo>
                    <a:pt x="2592743" y="1778000"/>
                  </a:lnTo>
                  <a:lnTo>
                    <a:pt x="2631313" y="1778000"/>
                  </a:lnTo>
                  <a:lnTo>
                    <a:pt x="2643632" y="1790700"/>
                  </a:lnTo>
                  <a:lnTo>
                    <a:pt x="2662593" y="1790700"/>
                  </a:lnTo>
                  <a:lnTo>
                    <a:pt x="2667457" y="1803400"/>
                  </a:lnTo>
                  <a:lnTo>
                    <a:pt x="2669883" y="1803400"/>
                  </a:lnTo>
                  <a:lnTo>
                    <a:pt x="2671102" y="1816100"/>
                  </a:lnTo>
                  <a:lnTo>
                    <a:pt x="2673743" y="1828800"/>
                  </a:lnTo>
                  <a:lnTo>
                    <a:pt x="2678646" y="1854200"/>
                  </a:lnTo>
                  <a:lnTo>
                    <a:pt x="2686647" y="1866900"/>
                  </a:lnTo>
                  <a:lnTo>
                    <a:pt x="2698635" y="1879600"/>
                  </a:lnTo>
                  <a:lnTo>
                    <a:pt x="2717584" y="1892300"/>
                  </a:lnTo>
                  <a:lnTo>
                    <a:pt x="2737561" y="1892300"/>
                  </a:lnTo>
                  <a:lnTo>
                    <a:pt x="2757919" y="1905000"/>
                  </a:lnTo>
                  <a:lnTo>
                    <a:pt x="2778823" y="1905000"/>
                  </a:lnTo>
                  <a:lnTo>
                    <a:pt x="2778823" y="1917700"/>
                  </a:lnTo>
                  <a:lnTo>
                    <a:pt x="2779217" y="1917700"/>
                  </a:lnTo>
                  <a:lnTo>
                    <a:pt x="2778036" y="1930400"/>
                  </a:lnTo>
                  <a:lnTo>
                    <a:pt x="2773705" y="1930400"/>
                  </a:lnTo>
                  <a:lnTo>
                    <a:pt x="2768689" y="1943100"/>
                  </a:lnTo>
                  <a:lnTo>
                    <a:pt x="2765450" y="1943100"/>
                  </a:lnTo>
                  <a:lnTo>
                    <a:pt x="2764358" y="1955800"/>
                  </a:lnTo>
                  <a:lnTo>
                    <a:pt x="2766669" y="1968500"/>
                  </a:lnTo>
                  <a:lnTo>
                    <a:pt x="2770809" y="1981200"/>
                  </a:lnTo>
                  <a:lnTo>
                    <a:pt x="2775178" y="1993900"/>
                  </a:lnTo>
                  <a:lnTo>
                    <a:pt x="2780881" y="1993900"/>
                  </a:lnTo>
                  <a:lnTo>
                    <a:pt x="2786253" y="2006600"/>
                  </a:lnTo>
                  <a:lnTo>
                    <a:pt x="2791853" y="2019300"/>
                  </a:lnTo>
                  <a:lnTo>
                    <a:pt x="2798254" y="2032000"/>
                  </a:lnTo>
                  <a:lnTo>
                    <a:pt x="2803588" y="2032000"/>
                  </a:lnTo>
                  <a:lnTo>
                    <a:pt x="2810256" y="2044700"/>
                  </a:lnTo>
                  <a:lnTo>
                    <a:pt x="2876486" y="2044700"/>
                  </a:lnTo>
                  <a:lnTo>
                    <a:pt x="2895498" y="2057400"/>
                  </a:lnTo>
                  <a:lnTo>
                    <a:pt x="2913977" y="2057400"/>
                  </a:lnTo>
                  <a:lnTo>
                    <a:pt x="2931896" y="2070100"/>
                  </a:lnTo>
                  <a:lnTo>
                    <a:pt x="2937154" y="2070100"/>
                  </a:lnTo>
                  <a:lnTo>
                    <a:pt x="2942831" y="2082800"/>
                  </a:lnTo>
                  <a:lnTo>
                    <a:pt x="2944850" y="2082800"/>
                  </a:lnTo>
                  <a:lnTo>
                    <a:pt x="2945663" y="2095500"/>
                  </a:lnTo>
                  <a:lnTo>
                    <a:pt x="2944444" y="2095500"/>
                  </a:lnTo>
                  <a:lnTo>
                    <a:pt x="2944850" y="2108200"/>
                  </a:lnTo>
                  <a:lnTo>
                    <a:pt x="2947759" y="2108200"/>
                  </a:lnTo>
                  <a:lnTo>
                    <a:pt x="2953562" y="2120900"/>
                  </a:lnTo>
                  <a:lnTo>
                    <a:pt x="2960573" y="2120900"/>
                  </a:lnTo>
                  <a:lnTo>
                    <a:pt x="2967126" y="2133600"/>
                  </a:lnTo>
                  <a:lnTo>
                    <a:pt x="2970771" y="2133600"/>
                  </a:lnTo>
                  <a:lnTo>
                    <a:pt x="2971177" y="2146300"/>
                  </a:lnTo>
                  <a:lnTo>
                    <a:pt x="2971889" y="2159000"/>
                  </a:lnTo>
                  <a:lnTo>
                    <a:pt x="2971431" y="2171700"/>
                  </a:lnTo>
                  <a:lnTo>
                    <a:pt x="2969526" y="2184400"/>
                  </a:lnTo>
                  <a:lnTo>
                    <a:pt x="2965907" y="2197100"/>
                  </a:lnTo>
                  <a:lnTo>
                    <a:pt x="2943415" y="2197100"/>
                  </a:lnTo>
                  <a:lnTo>
                    <a:pt x="2935541" y="2184400"/>
                  </a:lnTo>
                  <a:lnTo>
                    <a:pt x="2914421" y="2184400"/>
                  </a:lnTo>
                  <a:lnTo>
                    <a:pt x="2898737" y="2197100"/>
                  </a:lnTo>
                  <a:lnTo>
                    <a:pt x="2889808" y="2209800"/>
                  </a:lnTo>
                  <a:lnTo>
                    <a:pt x="2888970" y="2235200"/>
                  </a:lnTo>
                  <a:lnTo>
                    <a:pt x="2895041" y="2260600"/>
                  </a:lnTo>
                  <a:lnTo>
                    <a:pt x="2899956" y="2286000"/>
                  </a:lnTo>
                  <a:lnTo>
                    <a:pt x="2905531" y="2298700"/>
                  </a:lnTo>
                  <a:lnTo>
                    <a:pt x="2913672" y="2324100"/>
                  </a:lnTo>
                  <a:lnTo>
                    <a:pt x="2920682" y="2336800"/>
                  </a:lnTo>
                  <a:lnTo>
                    <a:pt x="2943225" y="2336800"/>
                  </a:lnTo>
                  <a:lnTo>
                    <a:pt x="2948368" y="2349500"/>
                  </a:lnTo>
                  <a:lnTo>
                    <a:pt x="2951835" y="2349500"/>
                  </a:lnTo>
                  <a:lnTo>
                    <a:pt x="2953029" y="2362200"/>
                  </a:lnTo>
                  <a:lnTo>
                    <a:pt x="2951327" y="2374900"/>
                  </a:lnTo>
                  <a:lnTo>
                    <a:pt x="2944253" y="2387600"/>
                  </a:lnTo>
                  <a:lnTo>
                    <a:pt x="2935084" y="2400300"/>
                  </a:lnTo>
                  <a:lnTo>
                    <a:pt x="2926448" y="2400300"/>
                  </a:lnTo>
                  <a:lnTo>
                    <a:pt x="2920962" y="2413000"/>
                  </a:lnTo>
                  <a:lnTo>
                    <a:pt x="2920225" y="2425700"/>
                  </a:lnTo>
                  <a:lnTo>
                    <a:pt x="2920250" y="2438400"/>
                  </a:lnTo>
                  <a:lnTo>
                    <a:pt x="2920733" y="2451100"/>
                  </a:lnTo>
                  <a:lnTo>
                    <a:pt x="2921368" y="2451100"/>
                  </a:lnTo>
                  <a:lnTo>
                    <a:pt x="2921368" y="2463800"/>
                  </a:lnTo>
                  <a:lnTo>
                    <a:pt x="2918117" y="2463800"/>
                  </a:lnTo>
                  <a:lnTo>
                    <a:pt x="2909112" y="2476500"/>
                  </a:lnTo>
                  <a:lnTo>
                    <a:pt x="2901365" y="2476500"/>
                  </a:lnTo>
                  <a:lnTo>
                    <a:pt x="2895511" y="2489200"/>
                  </a:lnTo>
                  <a:lnTo>
                    <a:pt x="2892209" y="2501900"/>
                  </a:lnTo>
                  <a:lnTo>
                    <a:pt x="2890990" y="2514600"/>
                  </a:lnTo>
                  <a:lnTo>
                    <a:pt x="2902331" y="2514600"/>
                  </a:lnTo>
                  <a:lnTo>
                    <a:pt x="2905976" y="2501900"/>
                  </a:lnTo>
                  <a:lnTo>
                    <a:pt x="2905569" y="2501900"/>
                  </a:lnTo>
                  <a:lnTo>
                    <a:pt x="2910027" y="2489200"/>
                  </a:lnTo>
                  <a:lnTo>
                    <a:pt x="2916288" y="2489200"/>
                  </a:lnTo>
                  <a:lnTo>
                    <a:pt x="2929445" y="2476500"/>
                  </a:lnTo>
                  <a:lnTo>
                    <a:pt x="2935935" y="2463800"/>
                  </a:lnTo>
                  <a:lnTo>
                    <a:pt x="2961322" y="2463800"/>
                  </a:lnTo>
                  <a:lnTo>
                    <a:pt x="2966821" y="2476500"/>
                  </a:lnTo>
                  <a:lnTo>
                    <a:pt x="2972460" y="2476500"/>
                  </a:lnTo>
                  <a:lnTo>
                    <a:pt x="2978861" y="2489200"/>
                  </a:lnTo>
                  <a:lnTo>
                    <a:pt x="2983407" y="2489200"/>
                  </a:lnTo>
                  <a:lnTo>
                    <a:pt x="2988183" y="2501900"/>
                  </a:lnTo>
                  <a:lnTo>
                    <a:pt x="2993555" y="2501900"/>
                  </a:lnTo>
                  <a:lnTo>
                    <a:pt x="2999930" y="2514600"/>
                  </a:lnTo>
                  <a:lnTo>
                    <a:pt x="3028912" y="2514600"/>
                  </a:lnTo>
                  <a:lnTo>
                    <a:pt x="3038398" y="2527300"/>
                  </a:lnTo>
                  <a:lnTo>
                    <a:pt x="3044875" y="2527300"/>
                  </a:lnTo>
                  <a:lnTo>
                    <a:pt x="3048774" y="2552700"/>
                  </a:lnTo>
                  <a:lnTo>
                    <a:pt x="3051759" y="2552700"/>
                  </a:lnTo>
                  <a:lnTo>
                    <a:pt x="3056623" y="2565400"/>
                  </a:lnTo>
                  <a:lnTo>
                    <a:pt x="3170212" y="2565400"/>
                  </a:lnTo>
                  <a:lnTo>
                    <a:pt x="3188690" y="2552700"/>
                  </a:lnTo>
                  <a:lnTo>
                    <a:pt x="3240925" y="2552700"/>
                  </a:lnTo>
                  <a:lnTo>
                    <a:pt x="3246869" y="2565400"/>
                  </a:lnTo>
                  <a:lnTo>
                    <a:pt x="3255861" y="2565400"/>
                  </a:lnTo>
                  <a:lnTo>
                    <a:pt x="3259099" y="2578100"/>
                  </a:lnTo>
                  <a:lnTo>
                    <a:pt x="3262338" y="2578100"/>
                  </a:lnTo>
                  <a:lnTo>
                    <a:pt x="3278162" y="2590800"/>
                  </a:lnTo>
                  <a:lnTo>
                    <a:pt x="3357753" y="2590800"/>
                  </a:lnTo>
                  <a:lnTo>
                    <a:pt x="3364204" y="2603500"/>
                  </a:lnTo>
                  <a:lnTo>
                    <a:pt x="3369246" y="2616200"/>
                  </a:lnTo>
                  <a:lnTo>
                    <a:pt x="3372675" y="2616200"/>
                  </a:lnTo>
                  <a:lnTo>
                    <a:pt x="3377603" y="2628900"/>
                  </a:lnTo>
                  <a:lnTo>
                    <a:pt x="3388677" y="2628900"/>
                  </a:lnTo>
                  <a:lnTo>
                    <a:pt x="3402584" y="2641600"/>
                  </a:lnTo>
                  <a:lnTo>
                    <a:pt x="3413595" y="2628900"/>
                  </a:lnTo>
                  <a:lnTo>
                    <a:pt x="3422167" y="2616200"/>
                  </a:lnTo>
                  <a:lnTo>
                    <a:pt x="3428771" y="2603500"/>
                  </a:lnTo>
                  <a:lnTo>
                    <a:pt x="3434042" y="2590800"/>
                  </a:lnTo>
                  <a:lnTo>
                    <a:pt x="3467341" y="2590800"/>
                  </a:lnTo>
                  <a:lnTo>
                    <a:pt x="3475520" y="2603500"/>
                  </a:lnTo>
                  <a:lnTo>
                    <a:pt x="3494938" y="2603500"/>
                  </a:lnTo>
                  <a:lnTo>
                    <a:pt x="3506330" y="2616200"/>
                  </a:lnTo>
                  <a:lnTo>
                    <a:pt x="3539325" y="2616200"/>
                  </a:lnTo>
                  <a:lnTo>
                    <a:pt x="3548570" y="2641600"/>
                  </a:lnTo>
                  <a:lnTo>
                    <a:pt x="3567341" y="2692400"/>
                  </a:lnTo>
                  <a:lnTo>
                    <a:pt x="3576586" y="2717800"/>
                  </a:lnTo>
                  <a:lnTo>
                    <a:pt x="3582530" y="2730500"/>
                  </a:lnTo>
                  <a:lnTo>
                    <a:pt x="3589794" y="2755900"/>
                  </a:lnTo>
                  <a:lnTo>
                    <a:pt x="3598049" y="2768600"/>
                  </a:lnTo>
                  <a:lnTo>
                    <a:pt x="3606952" y="2794000"/>
                  </a:lnTo>
                  <a:lnTo>
                    <a:pt x="3606952" y="2760840"/>
                  </a:lnTo>
                  <a:lnTo>
                    <a:pt x="3604577" y="2755900"/>
                  </a:lnTo>
                  <a:lnTo>
                    <a:pt x="3598849" y="2743200"/>
                  </a:lnTo>
                  <a:lnTo>
                    <a:pt x="3593998" y="2730500"/>
                  </a:lnTo>
                  <a:lnTo>
                    <a:pt x="3583762" y="2705100"/>
                  </a:lnTo>
                  <a:lnTo>
                    <a:pt x="3571925" y="2667000"/>
                  </a:lnTo>
                  <a:lnTo>
                    <a:pt x="3559492" y="2641600"/>
                  </a:lnTo>
                  <a:lnTo>
                    <a:pt x="3547427" y="2603500"/>
                  </a:lnTo>
                  <a:lnTo>
                    <a:pt x="3545979" y="2578100"/>
                  </a:lnTo>
                  <a:lnTo>
                    <a:pt x="3546030" y="2540000"/>
                  </a:lnTo>
                  <a:lnTo>
                    <a:pt x="3546157" y="2527300"/>
                  </a:lnTo>
                  <a:lnTo>
                    <a:pt x="3546284" y="2476500"/>
                  </a:lnTo>
                  <a:lnTo>
                    <a:pt x="3546767" y="2476500"/>
                  </a:lnTo>
                  <a:lnTo>
                    <a:pt x="3548088" y="2463800"/>
                  </a:lnTo>
                  <a:lnTo>
                    <a:pt x="3550666" y="2463800"/>
                  </a:lnTo>
                  <a:lnTo>
                    <a:pt x="3561372" y="2438400"/>
                  </a:lnTo>
                  <a:lnTo>
                    <a:pt x="3563467" y="2413000"/>
                  </a:lnTo>
                  <a:lnTo>
                    <a:pt x="3556533" y="2400300"/>
                  </a:lnTo>
                  <a:lnTo>
                    <a:pt x="3540137" y="2374900"/>
                  </a:lnTo>
                  <a:lnTo>
                    <a:pt x="3534943" y="2374900"/>
                  </a:lnTo>
                  <a:lnTo>
                    <a:pt x="3531374" y="2362200"/>
                  </a:lnTo>
                  <a:lnTo>
                    <a:pt x="3530168" y="2349500"/>
                  </a:lnTo>
                  <a:lnTo>
                    <a:pt x="3540137" y="2349500"/>
                  </a:lnTo>
                  <a:lnTo>
                    <a:pt x="3544595" y="2336800"/>
                  </a:lnTo>
                  <a:lnTo>
                    <a:pt x="3556381" y="2336800"/>
                  </a:lnTo>
                  <a:lnTo>
                    <a:pt x="3558997" y="2324100"/>
                  </a:lnTo>
                  <a:lnTo>
                    <a:pt x="3558768" y="2311400"/>
                  </a:lnTo>
                  <a:lnTo>
                    <a:pt x="3556571" y="2298700"/>
                  </a:lnTo>
                  <a:lnTo>
                    <a:pt x="3552482" y="2273300"/>
                  </a:lnTo>
                  <a:lnTo>
                    <a:pt x="3543846" y="2247900"/>
                  </a:lnTo>
                  <a:lnTo>
                    <a:pt x="3527983" y="2235200"/>
                  </a:lnTo>
                  <a:lnTo>
                    <a:pt x="3502812" y="2235200"/>
                  </a:lnTo>
                  <a:lnTo>
                    <a:pt x="3494379" y="2247900"/>
                  </a:lnTo>
                  <a:lnTo>
                    <a:pt x="3475355" y="2247900"/>
                  </a:lnTo>
                  <a:lnTo>
                    <a:pt x="3469271" y="2235200"/>
                  </a:lnTo>
                  <a:lnTo>
                    <a:pt x="3451402" y="2235200"/>
                  </a:lnTo>
                  <a:lnTo>
                    <a:pt x="3442792" y="2222500"/>
                  </a:lnTo>
                  <a:lnTo>
                    <a:pt x="3434448" y="2222500"/>
                  </a:lnTo>
                  <a:lnTo>
                    <a:pt x="3433216" y="2209800"/>
                  </a:lnTo>
                  <a:lnTo>
                    <a:pt x="3434943" y="2209800"/>
                  </a:lnTo>
                  <a:lnTo>
                    <a:pt x="3438652" y="2197100"/>
                  </a:lnTo>
                  <a:lnTo>
                    <a:pt x="3464407" y="2197100"/>
                  </a:lnTo>
                  <a:lnTo>
                    <a:pt x="3487255" y="2209800"/>
                  </a:lnTo>
                  <a:lnTo>
                    <a:pt x="3507435" y="2197100"/>
                  </a:lnTo>
                  <a:lnTo>
                    <a:pt x="3524427" y="2184400"/>
                  </a:lnTo>
                  <a:lnTo>
                    <a:pt x="3537712" y="2159000"/>
                  </a:lnTo>
                  <a:lnTo>
                    <a:pt x="3541763" y="2159000"/>
                  </a:lnTo>
                  <a:lnTo>
                    <a:pt x="3547021" y="2146300"/>
                  </a:lnTo>
                  <a:lnTo>
                    <a:pt x="3548646" y="2146300"/>
                  </a:lnTo>
                  <a:lnTo>
                    <a:pt x="3549446" y="2133600"/>
                  </a:lnTo>
                  <a:lnTo>
                    <a:pt x="3547783" y="2120900"/>
                  </a:lnTo>
                  <a:lnTo>
                    <a:pt x="3544824" y="2120900"/>
                  </a:lnTo>
                  <a:lnTo>
                    <a:pt x="3541763" y="2108200"/>
                  </a:lnTo>
                  <a:lnTo>
                    <a:pt x="3539731" y="2095500"/>
                  </a:lnTo>
                  <a:lnTo>
                    <a:pt x="3550259" y="2095500"/>
                  </a:lnTo>
                  <a:lnTo>
                    <a:pt x="3554336" y="2082800"/>
                  </a:lnTo>
                  <a:lnTo>
                    <a:pt x="3555835" y="2082800"/>
                  </a:lnTo>
                  <a:lnTo>
                    <a:pt x="3555047" y="2070100"/>
                  </a:lnTo>
                  <a:lnTo>
                    <a:pt x="3552291" y="2070100"/>
                  </a:lnTo>
                  <a:lnTo>
                    <a:pt x="3548100" y="2057400"/>
                  </a:lnTo>
                  <a:lnTo>
                    <a:pt x="3543681" y="2057400"/>
                  </a:lnTo>
                  <a:lnTo>
                    <a:pt x="3539413" y="2044700"/>
                  </a:lnTo>
                  <a:lnTo>
                    <a:pt x="3535680" y="2044700"/>
                  </a:lnTo>
                  <a:lnTo>
                    <a:pt x="3534791" y="2019300"/>
                  </a:lnTo>
                  <a:lnTo>
                    <a:pt x="3535273" y="2006600"/>
                  </a:lnTo>
                  <a:lnTo>
                    <a:pt x="3536365" y="1993900"/>
                  </a:lnTo>
                  <a:lnTo>
                    <a:pt x="3537305" y="1981200"/>
                  </a:lnTo>
                  <a:lnTo>
                    <a:pt x="3537877" y="1968500"/>
                  </a:lnTo>
                  <a:lnTo>
                    <a:pt x="3538563" y="1968500"/>
                  </a:lnTo>
                  <a:lnTo>
                    <a:pt x="3539642" y="1955800"/>
                  </a:lnTo>
                  <a:lnTo>
                    <a:pt x="3541357" y="1955800"/>
                  </a:lnTo>
                  <a:lnTo>
                    <a:pt x="3545497" y="1943100"/>
                  </a:lnTo>
                  <a:lnTo>
                    <a:pt x="3550869" y="1943100"/>
                  </a:lnTo>
                  <a:lnTo>
                    <a:pt x="3556838" y="1930400"/>
                  </a:lnTo>
                  <a:lnTo>
                    <a:pt x="3562820" y="1930400"/>
                  </a:lnTo>
                  <a:lnTo>
                    <a:pt x="3576155" y="1917700"/>
                  </a:lnTo>
                  <a:lnTo>
                    <a:pt x="3590302" y="1917700"/>
                  </a:lnTo>
                  <a:lnTo>
                    <a:pt x="3605580" y="1905000"/>
                  </a:lnTo>
                  <a:lnTo>
                    <a:pt x="3741801" y="1905000"/>
                  </a:lnTo>
                  <a:lnTo>
                    <a:pt x="3755580" y="1892300"/>
                  </a:lnTo>
                  <a:lnTo>
                    <a:pt x="3767518" y="1879600"/>
                  </a:lnTo>
                  <a:lnTo>
                    <a:pt x="3779164" y="1866900"/>
                  </a:lnTo>
                  <a:lnTo>
                    <a:pt x="3792016" y="1866900"/>
                  </a:lnTo>
                  <a:lnTo>
                    <a:pt x="3809873" y="1854200"/>
                  </a:lnTo>
                  <a:lnTo>
                    <a:pt x="3843159" y="1854200"/>
                  </a:lnTo>
                  <a:lnTo>
                    <a:pt x="3852354" y="1841500"/>
                  </a:lnTo>
                  <a:lnTo>
                    <a:pt x="3854386" y="1828800"/>
                  </a:lnTo>
                  <a:lnTo>
                    <a:pt x="3854793" y="1828800"/>
                  </a:lnTo>
                  <a:lnTo>
                    <a:pt x="3858437" y="1816100"/>
                  </a:lnTo>
                  <a:lnTo>
                    <a:pt x="3862082" y="1816100"/>
                  </a:lnTo>
                  <a:lnTo>
                    <a:pt x="3869372" y="1803400"/>
                  </a:lnTo>
                  <a:lnTo>
                    <a:pt x="3895229" y="1803400"/>
                  </a:lnTo>
                  <a:lnTo>
                    <a:pt x="3904094" y="1816100"/>
                  </a:lnTo>
                  <a:lnTo>
                    <a:pt x="3930599" y="1816100"/>
                  </a:lnTo>
                  <a:lnTo>
                    <a:pt x="3918775" y="1803400"/>
                  </a:lnTo>
                  <a:lnTo>
                    <a:pt x="3898836" y="1803400"/>
                  </a:lnTo>
                  <a:lnTo>
                    <a:pt x="3878072" y="1790700"/>
                  </a:lnTo>
                  <a:lnTo>
                    <a:pt x="3859428" y="1803400"/>
                  </a:lnTo>
                  <a:lnTo>
                    <a:pt x="3845877" y="1816100"/>
                  </a:lnTo>
                  <a:lnTo>
                    <a:pt x="3844036" y="1828800"/>
                  </a:lnTo>
                  <a:lnTo>
                    <a:pt x="3842385" y="1828800"/>
                  </a:lnTo>
                  <a:lnTo>
                    <a:pt x="3840353" y="1841500"/>
                  </a:lnTo>
                  <a:lnTo>
                    <a:pt x="3801897" y="1841500"/>
                  </a:lnTo>
                  <a:lnTo>
                    <a:pt x="3781234" y="1854200"/>
                  </a:lnTo>
                  <a:lnTo>
                    <a:pt x="3763848" y="1866900"/>
                  </a:lnTo>
                  <a:lnTo>
                    <a:pt x="3742613" y="1892300"/>
                  </a:lnTo>
                  <a:lnTo>
                    <a:pt x="3618700" y="1892300"/>
                  </a:lnTo>
                  <a:lnTo>
                    <a:pt x="3602037" y="1905000"/>
                  </a:lnTo>
                  <a:lnTo>
                    <a:pt x="3586556" y="1905000"/>
                  </a:lnTo>
                  <a:lnTo>
                    <a:pt x="3572065" y="1917700"/>
                  </a:lnTo>
                  <a:lnTo>
                    <a:pt x="3558362" y="1917700"/>
                  </a:lnTo>
                  <a:lnTo>
                    <a:pt x="3552596" y="1930400"/>
                  </a:lnTo>
                  <a:lnTo>
                    <a:pt x="3540760" y="1930400"/>
                  </a:lnTo>
                  <a:lnTo>
                    <a:pt x="3535680" y="1943100"/>
                  </a:lnTo>
                  <a:lnTo>
                    <a:pt x="3531793" y="1943100"/>
                  </a:lnTo>
                  <a:lnTo>
                    <a:pt x="3529457" y="1955800"/>
                  </a:lnTo>
                  <a:lnTo>
                    <a:pt x="3528110" y="1955800"/>
                  </a:lnTo>
                  <a:lnTo>
                    <a:pt x="3527183" y="1968500"/>
                  </a:lnTo>
                  <a:lnTo>
                    <a:pt x="3525926" y="1993900"/>
                  </a:lnTo>
                  <a:lnTo>
                    <a:pt x="3524135" y="2006600"/>
                  </a:lnTo>
                  <a:lnTo>
                    <a:pt x="3523881" y="2032000"/>
                  </a:lnTo>
                  <a:lnTo>
                    <a:pt x="3527183" y="2044700"/>
                  </a:lnTo>
                  <a:lnTo>
                    <a:pt x="3531387" y="2057400"/>
                  </a:lnTo>
                  <a:lnTo>
                    <a:pt x="3536848" y="2057400"/>
                  </a:lnTo>
                  <a:lnTo>
                    <a:pt x="3541928" y="2070100"/>
                  </a:lnTo>
                  <a:lnTo>
                    <a:pt x="3545001" y="2082800"/>
                  </a:lnTo>
                  <a:lnTo>
                    <a:pt x="3542563" y="2082800"/>
                  </a:lnTo>
                  <a:lnTo>
                    <a:pt x="3532022" y="2095500"/>
                  </a:lnTo>
                  <a:lnTo>
                    <a:pt x="3531425" y="2108200"/>
                  </a:lnTo>
                  <a:lnTo>
                    <a:pt x="3535388" y="2120900"/>
                  </a:lnTo>
                  <a:lnTo>
                    <a:pt x="3538512" y="2133600"/>
                  </a:lnTo>
                  <a:lnTo>
                    <a:pt x="3536277" y="2146300"/>
                  </a:lnTo>
                  <a:lnTo>
                    <a:pt x="3532136" y="2146300"/>
                  </a:lnTo>
                  <a:lnTo>
                    <a:pt x="3527247" y="2159000"/>
                  </a:lnTo>
                  <a:lnTo>
                    <a:pt x="3522726" y="2171700"/>
                  </a:lnTo>
                  <a:lnTo>
                    <a:pt x="3514674" y="2171700"/>
                  </a:lnTo>
                  <a:lnTo>
                    <a:pt x="3505060" y="2184400"/>
                  </a:lnTo>
                  <a:lnTo>
                    <a:pt x="3493859" y="2197100"/>
                  </a:lnTo>
                  <a:lnTo>
                    <a:pt x="3469449" y="2197100"/>
                  </a:lnTo>
                  <a:lnTo>
                    <a:pt x="3458997" y="2184400"/>
                  </a:lnTo>
                  <a:lnTo>
                    <a:pt x="3437280" y="2184400"/>
                  </a:lnTo>
                  <a:lnTo>
                    <a:pt x="3428758" y="2197100"/>
                  </a:lnTo>
                  <a:lnTo>
                    <a:pt x="3423158" y="2209800"/>
                  </a:lnTo>
                  <a:lnTo>
                    <a:pt x="3422192" y="2222500"/>
                  </a:lnTo>
                  <a:lnTo>
                    <a:pt x="3427565" y="2222500"/>
                  </a:lnTo>
                  <a:lnTo>
                    <a:pt x="3437115" y="2235200"/>
                  </a:lnTo>
                  <a:lnTo>
                    <a:pt x="3446589" y="2235200"/>
                  </a:lnTo>
                  <a:lnTo>
                    <a:pt x="3456381" y="2247900"/>
                  </a:lnTo>
                  <a:lnTo>
                    <a:pt x="3466846" y="2247900"/>
                  </a:lnTo>
                  <a:lnTo>
                    <a:pt x="3479774" y="2260600"/>
                  </a:lnTo>
                  <a:lnTo>
                    <a:pt x="3492906" y="2260600"/>
                  </a:lnTo>
                  <a:lnTo>
                    <a:pt x="3505962" y="2247900"/>
                  </a:lnTo>
                  <a:lnTo>
                    <a:pt x="3518674" y="2247900"/>
                  </a:lnTo>
                  <a:lnTo>
                    <a:pt x="3533648" y="2260600"/>
                  </a:lnTo>
                  <a:lnTo>
                    <a:pt x="3542766" y="2273300"/>
                  </a:lnTo>
                  <a:lnTo>
                    <a:pt x="3547033" y="2311400"/>
                  </a:lnTo>
                  <a:lnTo>
                    <a:pt x="3547427" y="2324100"/>
                  </a:lnTo>
                  <a:lnTo>
                    <a:pt x="3538499" y="2336800"/>
                  </a:lnTo>
                  <a:lnTo>
                    <a:pt x="3521570" y="2336800"/>
                  </a:lnTo>
                  <a:lnTo>
                    <a:pt x="3519487" y="2349500"/>
                  </a:lnTo>
                  <a:lnTo>
                    <a:pt x="3521329" y="2362200"/>
                  </a:lnTo>
                  <a:lnTo>
                    <a:pt x="3527831" y="2374900"/>
                  </a:lnTo>
                  <a:lnTo>
                    <a:pt x="3536848" y="2387600"/>
                  </a:lnTo>
                  <a:lnTo>
                    <a:pt x="3546208" y="2400300"/>
                  </a:lnTo>
                  <a:lnTo>
                    <a:pt x="3549954" y="2400300"/>
                  </a:lnTo>
                  <a:lnTo>
                    <a:pt x="3551834" y="2413000"/>
                  </a:lnTo>
                  <a:lnTo>
                    <a:pt x="3552418" y="2425700"/>
                  </a:lnTo>
                  <a:lnTo>
                    <a:pt x="3552291" y="2438400"/>
                  </a:lnTo>
                  <a:lnTo>
                    <a:pt x="3548723" y="2438400"/>
                  </a:lnTo>
                  <a:lnTo>
                    <a:pt x="3542919" y="2451100"/>
                  </a:lnTo>
                  <a:lnTo>
                    <a:pt x="3537648" y="2463800"/>
                  </a:lnTo>
                  <a:lnTo>
                    <a:pt x="3535680" y="2476500"/>
                  </a:lnTo>
                  <a:lnTo>
                    <a:pt x="3535299" y="2514600"/>
                  </a:lnTo>
                  <a:lnTo>
                    <a:pt x="3534778" y="2540000"/>
                  </a:lnTo>
                  <a:lnTo>
                    <a:pt x="3534994" y="2578100"/>
                  </a:lnTo>
                  <a:lnTo>
                    <a:pt x="3536899" y="2603500"/>
                  </a:lnTo>
                  <a:lnTo>
                    <a:pt x="3510978" y="2603500"/>
                  </a:lnTo>
                  <a:lnTo>
                    <a:pt x="3487369" y="2590800"/>
                  </a:lnTo>
                  <a:lnTo>
                    <a:pt x="3465779" y="2578100"/>
                  </a:lnTo>
                  <a:lnTo>
                    <a:pt x="3444405" y="2578100"/>
                  </a:lnTo>
                  <a:lnTo>
                    <a:pt x="3421481" y="2590800"/>
                  </a:lnTo>
                  <a:lnTo>
                    <a:pt x="3416160" y="2603500"/>
                  </a:lnTo>
                  <a:lnTo>
                    <a:pt x="3411969" y="2616200"/>
                  </a:lnTo>
                  <a:lnTo>
                    <a:pt x="3407473" y="2616200"/>
                  </a:lnTo>
                  <a:lnTo>
                    <a:pt x="3401237" y="2628900"/>
                  </a:lnTo>
                  <a:lnTo>
                    <a:pt x="3395167" y="2628900"/>
                  </a:lnTo>
                  <a:lnTo>
                    <a:pt x="3389490" y="2616200"/>
                  </a:lnTo>
                  <a:lnTo>
                    <a:pt x="3383419" y="2616200"/>
                  </a:lnTo>
                  <a:lnTo>
                    <a:pt x="3378149" y="2603500"/>
                  </a:lnTo>
                  <a:lnTo>
                    <a:pt x="3376536" y="2603500"/>
                  </a:lnTo>
                  <a:lnTo>
                    <a:pt x="3372485" y="2590800"/>
                  </a:lnTo>
                  <a:lnTo>
                    <a:pt x="3351085" y="2578100"/>
                  </a:lnTo>
                  <a:lnTo>
                    <a:pt x="3295827" y="2578100"/>
                  </a:lnTo>
                  <a:lnTo>
                    <a:pt x="3271240" y="2565400"/>
                  </a:lnTo>
                  <a:lnTo>
                    <a:pt x="3263201" y="2565400"/>
                  </a:lnTo>
                  <a:lnTo>
                    <a:pt x="3255149" y="2552700"/>
                  </a:lnTo>
                  <a:lnTo>
                    <a:pt x="3246640" y="2552700"/>
                  </a:lnTo>
                  <a:lnTo>
                    <a:pt x="3237230" y="2540000"/>
                  </a:lnTo>
                  <a:lnTo>
                    <a:pt x="3188182" y="2540000"/>
                  </a:lnTo>
                  <a:lnTo>
                    <a:pt x="3164167" y="2552700"/>
                  </a:lnTo>
                  <a:lnTo>
                    <a:pt x="3061881" y="2552700"/>
                  </a:lnTo>
                  <a:lnTo>
                    <a:pt x="3058947" y="2540000"/>
                  </a:lnTo>
                  <a:lnTo>
                    <a:pt x="3055505" y="2527300"/>
                  </a:lnTo>
                  <a:lnTo>
                    <a:pt x="3052572" y="2527300"/>
                  </a:lnTo>
                  <a:lnTo>
                    <a:pt x="3040621" y="2514600"/>
                  </a:lnTo>
                  <a:lnTo>
                    <a:pt x="3026549" y="2501900"/>
                  </a:lnTo>
                  <a:lnTo>
                    <a:pt x="3012021" y="2501900"/>
                  </a:lnTo>
                  <a:lnTo>
                    <a:pt x="2998711" y="2489200"/>
                  </a:lnTo>
                  <a:lnTo>
                    <a:pt x="2993186" y="2489200"/>
                  </a:lnTo>
                  <a:lnTo>
                    <a:pt x="2982760" y="2476500"/>
                  </a:lnTo>
                  <a:lnTo>
                    <a:pt x="2977248" y="2476500"/>
                  </a:lnTo>
                  <a:lnTo>
                    <a:pt x="2970911" y="2463800"/>
                  </a:lnTo>
                  <a:lnTo>
                    <a:pt x="2963583" y="2451100"/>
                  </a:lnTo>
                  <a:lnTo>
                    <a:pt x="2933077" y="2451100"/>
                  </a:lnTo>
                  <a:lnTo>
                    <a:pt x="2932442" y="2438400"/>
                  </a:lnTo>
                  <a:lnTo>
                    <a:pt x="2932658" y="2425700"/>
                  </a:lnTo>
                  <a:lnTo>
                    <a:pt x="2934728" y="2413000"/>
                  </a:lnTo>
                  <a:lnTo>
                    <a:pt x="2939580" y="2413000"/>
                  </a:lnTo>
                  <a:lnTo>
                    <a:pt x="2945663" y="2400300"/>
                  </a:lnTo>
                  <a:lnTo>
                    <a:pt x="2950514" y="2400300"/>
                  </a:lnTo>
                  <a:lnTo>
                    <a:pt x="2961487" y="2387600"/>
                  </a:lnTo>
                  <a:lnTo>
                    <a:pt x="2965704" y="2362200"/>
                  </a:lnTo>
                  <a:lnTo>
                    <a:pt x="2963849" y="2349500"/>
                  </a:lnTo>
                  <a:lnTo>
                    <a:pt x="2956598" y="2336800"/>
                  </a:lnTo>
                  <a:lnTo>
                    <a:pt x="2952546" y="2324100"/>
                  </a:lnTo>
                  <a:lnTo>
                    <a:pt x="2922574" y="2324100"/>
                  </a:lnTo>
                  <a:lnTo>
                    <a:pt x="2916948" y="2298700"/>
                  </a:lnTo>
                  <a:lnTo>
                    <a:pt x="2906750" y="2247900"/>
                  </a:lnTo>
                  <a:lnTo>
                    <a:pt x="2901111" y="2235200"/>
                  </a:lnTo>
                  <a:lnTo>
                    <a:pt x="2902851" y="2209800"/>
                  </a:lnTo>
                  <a:lnTo>
                    <a:pt x="2908350" y="2209800"/>
                  </a:lnTo>
                  <a:lnTo>
                    <a:pt x="2918028" y="2197100"/>
                  </a:lnTo>
                  <a:lnTo>
                    <a:pt x="2932290" y="2197100"/>
                  </a:lnTo>
                  <a:lnTo>
                    <a:pt x="2944241" y="2209800"/>
                  </a:lnTo>
                  <a:lnTo>
                    <a:pt x="2978467" y="2209800"/>
                  </a:lnTo>
                  <a:lnTo>
                    <a:pt x="2982861" y="2184400"/>
                  </a:lnTo>
                  <a:lnTo>
                    <a:pt x="2985147" y="2171700"/>
                  </a:lnTo>
                  <a:lnTo>
                    <a:pt x="2984385" y="2146300"/>
                  </a:lnTo>
                  <a:lnTo>
                    <a:pt x="2979674" y="2133600"/>
                  </a:lnTo>
                  <a:lnTo>
                    <a:pt x="2974733" y="2120900"/>
                  </a:lnTo>
                  <a:lnTo>
                    <a:pt x="2968993" y="2120900"/>
                  </a:lnTo>
                  <a:lnTo>
                    <a:pt x="2963329" y="2108200"/>
                  </a:lnTo>
                  <a:lnTo>
                    <a:pt x="2958617" y="2108200"/>
                  </a:lnTo>
                  <a:lnTo>
                    <a:pt x="2956191" y="2095500"/>
                  </a:lnTo>
                  <a:lnTo>
                    <a:pt x="2960243" y="2095500"/>
                  </a:lnTo>
                  <a:lnTo>
                    <a:pt x="2957004" y="2082800"/>
                  </a:lnTo>
                  <a:lnTo>
                    <a:pt x="2946666" y="2070100"/>
                  </a:lnTo>
                  <a:lnTo>
                    <a:pt x="2932646" y="2057400"/>
                  </a:lnTo>
                  <a:lnTo>
                    <a:pt x="2916732" y="2057400"/>
                  </a:lnTo>
                  <a:lnTo>
                    <a:pt x="2900705" y="2044700"/>
                  </a:lnTo>
                  <a:lnTo>
                    <a:pt x="2882633" y="2032000"/>
                  </a:lnTo>
                  <a:lnTo>
                    <a:pt x="2811094" y="2032000"/>
                  </a:lnTo>
                  <a:lnTo>
                    <a:pt x="2804020" y="2019300"/>
                  </a:lnTo>
                  <a:lnTo>
                    <a:pt x="2798622" y="2006600"/>
                  </a:lnTo>
                  <a:lnTo>
                    <a:pt x="2792996" y="1993900"/>
                  </a:lnTo>
                  <a:lnTo>
                    <a:pt x="2788247" y="1981200"/>
                  </a:lnTo>
                  <a:lnTo>
                    <a:pt x="2783268" y="1981200"/>
                  </a:lnTo>
                  <a:lnTo>
                    <a:pt x="2779204" y="1968500"/>
                  </a:lnTo>
                  <a:lnTo>
                    <a:pt x="2777198" y="1955800"/>
                  </a:lnTo>
                  <a:lnTo>
                    <a:pt x="2779344" y="1943100"/>
                  </a:lnTo>
                  <a:lnTo>
                    <a:pt x="2782811" y="1943100"/>
                  </a:lnTo>
                  <a:lnTo>
                    <a:pt x="2786824" y="1930400"/>
                  </a:lnTo>
                  <a:lnTo>
                    <a:pt x="2793390" y="1930400"/>
                  </a:lnTo>
                  <a:lnTo>
                    <a:pt x="2792184" y="1917700"/>
                  </a:lnTo>
                  <a:lnTo>
                    <a:pt x="2791371" y="1905000"/>
                  </a:lnTo>
                  <a:lnTo>
                    <a:pt x="2790964" y="1905000"/>
                  </a:lnTo>
                  <a:lnTo>
                    <a:pt x="2785300" y="1892300"/>
                  </a:lnTo>
                  <a:lnTo>
                    <a:pt x="2748089" y="1892300"/>
                  </a:lnTo>
                  <a:lnTo>
                    <a:pt x="2729547" y="1879600"/>
                  </a:lnTo>
                  <a:lnTo>
                    <a:pt x="2711183" y="1879600"/>
                  </a:lnTo>
                  <a:lnTo>
                    <a:pt x="2701696" y="1866900"/>
                  </a:lnTo>
                  <a:lnTo>
                    <a:pt x="2695346" y="1854200"/>
                  </a:lnTo>
                  <a:lnTo>
                    <a:pt x="2690749" y="1841500"/>
                  </a:lnTo>
                  <a:lnTo>
                    <a:pt x="2686481" y="1828800"/>
                  </a:lnTo>
                  <a:lnTo>
                    <a:pt x="2684805" y="1816100"/>
                  </a:lnTo>
                  <a:lnTo>
                    <a:pt x="2682735" y="1803400"/>
                  </a:lnTo>
                  <a:lnTo>
                    <a:pt x="2678404" y="1790700"/>
                  </a:lnTo>
                  <a:lnTo>
                    <a:pt x="2669883" y="1790700"/>
                  </a:lnTo>
                  <a:lnTo>
                    <a:pt x="2663812" y="1778000"/>
                  </a:lnTo>
                  <a:lnTo>
                    <a:pt x="2648420" y="1778000"/>
                  </a:lnTo>
                  <a:lnTo>
                    <a:pt x="2630462" y="1765300"/>
                  </a:lnTo>
                  <a:lnTo>
                    <a:pt x="2598191" y="1765300"/>
                  </a:lnTo>
                  <a:lnTo>
                    <a:pt x="2581605" y="1778000"/>
                  </a:lnTo>
                  <a:lnTo>
                    <a:pt x="2579573" y="1778000"/>
                  </a:lnTo>
                  <a:lnTo>
                    <a:pt x="2577147" y="1790700"/>
                  </a:lnTo>
                  <a:lnTo>
                    <a:pt x="2554909" y="1790700"/>
                  </a:lnTo>
                  <a:lnTo>
                    <a:pt x="2535288" y="1803400"/>
                  </a:lnTo>
                  <a:lnTo>
                    <a:pt x="2495753" y="1803400"/>
                  </a:lnTo>
                  <a:lnTo>
                    <a:pt x="2476614" y="1790700"/>
                  </a:lnTo>
                  <a:lnTo>
                    <a:pt x="2466479" y="1778000"/>
                  </a:lnTo>
                  <a:lnTo>
                    <a:pt x="2448242" y="1778000"/>
                  </a:lnTo>
                  <a:lnTo>
                    <a:pt x="2440368" y="1765300"/>
                  </a:lnTo>
                  <a:lnTo>
                    <a:pt x="2431745" y="1765300"/>
                  </a:lnTo>
                  <a:lnTo>
                    <a:pt x="2422055" y="1752600"/>
                  </a:lnTo>
                  <a:lnTo>
                    <a:pt x="2354021" y="1752600"/>
                  </a:lnTo>
                  <a:lnTo>
                    <a:pt x="2351582" y="1739900"/>
                  </a:lnTo>
                  <a:lnTo>
                    <a:pt x="2349614" y="1714500"/>
                  </a:lnTo>
                  <a:lnTo>
                    <a:pt x="2348547" y="1701800"/>
                  </a:lnTo>
                  <a:lnTo>
                    <a:pt x="2349309" y="1676400"/>
                  </a:lnTo>
                  <a:lnTo>
                    <a:pt x="2352802" y="1663700"/>
                  </a:lnTo>
                  <a:lnTo>
                    <a:pt x="2355634" y="1651000"/>
                  </a:lnTo>
                  <a:lnTo>
                    <a:pt x="2357209" y="1638300"/>
                  </a:lnTo>
                  <a:lnTo>
                    <a:pt x="2358098" y="1625600"/>
                  </a:lnTo>
                  <a:lnTo>
                    <a:pt x="2358872" y="1612900"/>
                  </a:lnTo>
                  <a:lnTo>
                    <a:pt x="2362987" y="1587500"/>
                  </a:lnTo>
                  <a:lnTo>
                    <a:pt x="2364448" y="1574800"/>
                  </a:lnTo>
                  <a:lnTo>
                    <a:pt x="2361488" y="1562100"/>
                  </a:lnTo>
                  <a:lnTo>
                    <a:pt x="2352395" y="1549400"/>
                  </a:lnTo>
                  <a:lnTo>
                    <a:pt x="2355037" y="1536700"/>
                  </a:lnTo>
                  <a:lnTo>
                    <a:pt x="2359837" y="1524000"/>
                  </a:lnTo>
                  <a:lnTo>
                    <a:pt x="2365781" y="1511300"/>
                  </a:lnTo>
                  <a:lnTo>
                    <a:pt x="2371839" y="1511300"/>
                  </a:lnTo>
                  <a:lnTo>
                    <a:pt x="2378291" y="1498600"/>
                  </a:lnTo>
                  <a:lnTo>
                    <a:pt x="2384336" y="1498600"/>
                  </a:lnTo>
                  <a:lnTo>
                    <a:pt x="2389086" y="1485900"/>
                  </a:lnTo>
                  <a:lnTo>
                    <a:pt x="2391676" y="1473200"/>
                  </a:lnTo>
                  <a:lnTo>
                    <a:pt x="2391270" y="1460500"/>
                  </a:lnTo>
                  <a:lnTo>
                    <a:pt x="2390190" y="1460500"/>
                  </a:lnTo>
                  <a:lnTo>
                    <a:pt x="2388438" y="1447800"/>
                  </a:lnTo>
                  <a:lnTo>
                    <a:pt x="2382228" y="1435100"/>
                  </a:lnTo>
                  <a:lnTo>
                    <a:pt x="2373960" y="1422400"/>
                  </a:lnTo>
                  <a:lnTo>
                    <a:pt x="2365540" y="1409700"/>
                  </a:lnTo>
                  <a:lnTo>
                    <a:pt x="2358872" y="1409700"/>
                  </a:lnTo>
                  <a:lnTo>
                    <a:pt x="2357412" y="1397000"/>
                  </a:lnTo>
                  <a:lnTo>
                    <a:pt x="2357209" y="1384300"/>
                  </a:lnTo>
                  <a:lnTo>
                    <a:pt x="2356307" y="1371600"/>
                  </a:lnTo>
                  <a:lnTo>
                    <a:pt x="2352802" y="1358900"/>
                  </a:lnTo>
                  <a:lnTo>
                    <a:pt x="2349614" y="1346200"/>
                  </a:lnTo>
                  <a:lnTo>
                    <a:pt x="2346426" y="1346200"/>
                  </a:lnTo>
                  <a:lnTo>
                    <a:pt x="2344597" y="1333500"/>
                  </a:lnTo>
                  <a:lnTo>
                    <a:pt x="2345512" y="1333500"/>
                  </a:lnTo>
                  <a:lnTo>
                    <a:pt x="2349576" y="1320800"/>
                  </a:lnTo>
                  <a:lnTo>
                    <a:pt x="2361793" y="1320800"/>
                  </a:lnTo>
                  <a:lnTo>
                    <a:pt x="2368600" y="1308100"/>
                  </a:lnTo>
                  <a:lnTo>
                    <a:pt x="2401138" y="1308100"/>
                  </a:lnTo>
                  <a:lnTo>
                    <a:pt x="2410510" y="1295400"/>
                  </a:lnTo>
                  <a:lnTo>
                    <a:pt x="2419566" y="1295400"/>
                  </a:lnTo>
                  <a:lnTo>
                    <a:pt x="2428938" y="1282700"/>
                  </a:lnTo>
                  <a:lnTo>
                    <a:pt x="2437625" y="1282700"/>
                  </a:lnTo>
                  <a:lnTo>
                    <a:pt x="2441333" y="1270000"/>
                  </a:lnTo>
                  <a:lnTo>
                    <a:pt x="2440267" y="1257300"/>
                  </a:lnTo>
                  <a:lnTo>
                    <a:pt x="2434602" y="1244600"/>
                  </a:lnTo>
                  <a:lnTo>
                    <a:pt x="2429129" y="1244600"/>
                  </a:lnTo>
                  <a:lnTo>
                    <a:pt x="2424531" y="1231900"/>
                  </a:lnTo>
                  <a:lnTo>
                    <a:pt x="2420315" y="1231900"/>
                  </a:lnTo>
                  <a:lnTo>
                    <a:pt x="2415971" y="1219200"/>
                  </a:lnTo>
                  <a:lnTo>
                    <a:pt x="2413127" y="1206500"/>
                  </a:lnTo>
                  <a:lnTo>
                    <a:pt x="2413851" y="1206500"/>
                  </a:lnTo>
                  <a:lnTo>
                    <a:pt x="2417457" y="1193800"/>
                  </a:lnTo>
                  <a:lnTo>
                    <a:pt x="2423261" y="1193800"/>
                  </a:lnTo>
                  <a:lnTo>
                    <a:pt x="2432621" y="1181100"/>
                  </a:lnTo>
                  <a:lnTo>
                    <a:pt x="2442502" y="1168400"/>
                  </a:lnTo>
                  <a:lnTo>
                    <a:pt x="2452992" y="1155700"/>
                  </a:lnTo>
                  <a:lnTo>
                    <a:pt x="2464168" y="1155700"/>
                  </a:lnTo>
                  <a:lnTo>
                    <a:pt x="2467203" y="1168400"/>
                  </a:lnTo>
                  <a:lnTo>
                    <a:pt x="2471458" y="1181100"/>
                  </a:lnTo>
                  <a:lnTo>
                    <a:pt x="2478748" y="1181100"/>
                  </a:lnTo>
                  <a:lnTo>
                    <a:pt x="2490889" y="1193800"/>
                  </a:lnTo>
                  <a:lnTo>
                    <a:pt x="2506383" y="1193800"/>
                  </a:lnTo>
                  <a:lnTo>
                    <a:pt x="2520404" y="1181100"/>
                  </a:lnTo>
                  <a:lnTo>
                    <a:pt x="2532519" y="1168400"/>
                  </a:lnTo>
                  <a:lnTo>
                    <a:pt x="2564942" y="1168400"/>
                  </a:lnTo>
                  <a:lnTo>
                    <a:pt x="2575179" y="1181100"/>
                  </a:lnTo>
                  <a:lnTo>
                    <a:pt x="2591727" y="1181100"/>
                  </a:lnTo>
                  <a:lnTo>
                    <a:pt x="2580792" y="1168400"/>
                  </a:lnTo>
                  <a:lnTo>
                    <a:pt x="2575534" y="1155700"/>
                  </a:lnTo>
                  <a:lnTo>
                    <a:pt x="2531795" y="1155700"/>
                  </a:lnTo>
                  <a:lnTo>
                    <a:pt x="2525230" y="1168400"/>
                  </a:lnTo>
                  <a:lnTo>
                    <a:pt x="2517521" y="1168400"/>
                  </a:lnTo>
                  <a:lnTo>
                    <a:pt x="2508440" y="1181100"/>
                  </a:lnTo>
                  <a:lnTo>
                    <a:pt x="2484132" y="1181100"/>
                  </a:lnTo>
                  <a:lnTo>
                    <a:pt x="2477579" y="1168400"/>
                  </a:lnTo>
                  <a:lnTo>
                    <a:pt x="2474137" y="1155700"/>
                  </a:lnTo>
                  <a:lnTo>
                    <a:pt x="2469832" y="1143000"/>
                  </a:lnTo>
                  <a:lnTo>
                    <a:pt x="2462250" y="1130300"/>
                  </a:lnTo>
                  <a:lnTo>
                    <a:pt x="2453843" y="1117600"/>
                  </a:lnTo>
                  <a:lnTo>
                    <a:pt x="2445118" y="1117600"/>
                  </a:lnTo>
                  <a:lnTo>
                    <a:pt x="2436634" y="1104900"/>
                  </a:lnTo>
                  <a:lnTo>
                    <a:pt x="2428837" y="1079500"/>
                  </a:lnTo>
                  <a:lnTo>
                    <a:pt x="2415870" y="1054100"/>
                  </a:lnTo>
                  <a:lnTo>
                    <a:pt x="2364143" y="1054100"/>
                  </a:lnTo>
                  <a:lnTo>
                    <a:pt x="2353856" y="1041400"/>
                  </a:lnTo>
                  <a:lnTo>
                    <a:pt x="2344394" y="1041400"/>
                  </a:lnTo>
                  <a:lnTo>
                    <a:pt x="2335098" y="1028700"/>
                  </a:lnTo>
                  <a:lnTo>
                    <a:pt x="2325268" y="1028700"/>
                  </a:lnTo>
                  <a:lnTo>
                    <a:pt x="2312708" y="1016000"/>
                  </a:lnTo>
                  <a:lnTo>
                    <a:pt x="2242655" y="1016000"/>
                  </a:lnTo>
                  <a:lnTo>
                    <a:pt x="2231225" y="990600"/>
                  </a:lnTo>
                  <a:lnTo>
                    <a:pt x="2225344" y="977900"/>
                  </a:lnTo>
                  <a:lnTo>
                    <a:pt x="2222944" y="952500"/>
                  </a:lnTo>
                  <a:lnTo>
                    <a:pt x="2222004" y="927100"/>
                  </a:lnTo>
                  <a:lnTo>
                    <a:pt x="2222309" y="914400"/>
                  </a:lnTo>
                  <a:lnTo>
                    <a:pt x="2222119" y="901700"/>
                  </a:lnTo>
                  <a:lnTo>
                    <a:pt x="2220785" y="901700"/>
                  </a:lnTo>
                  <a:lnTo>
                    <a:pt x="2217331" y="889000"/>
                  </a:lnTo>
                  <a:lnTo>
                    <a:pt x="2211933" y="889000"/>
                  </a:lnTo>
                  <a:lnTo>
                    <a:pt x="2205698" y="876300"/>
                  </a:lnTo>
                  <a:lnTo>
                    <a:pt x="2196490" y="876300"/>
                  </a:lnTo>
                  <a:lnTo>
                    <a:pt x="2189200" y="863600"/>
                  </a:lnTo>
                  <a:lnTo>
                    <a:pt x="2182723" y="863600"/>
                  </a:lnTo>
                  <a:lnTo>
                    <a:pt x="2185555" y="850900"/>
                  </a:lnTo>
                  <a:lnTo>
                    <a:pt x="2187575" y="838200"/>
                  </a:lnTo>
                  <a:lnTo>
                    <a:pt x="2190419" y="838200"/>
                  </a:lnTo>
                  <a:lnTo>
                    <a:pt x="2194674" y="825500"/>
                  </a:lnTo>
                  <a:lnTo>
                    <a:pt x="2200491" y="812800"/>
                  </a:lnTo>
                  <a:lnTo>
                    <a:pt x="2207437" y="812800"/>
                  </a:lnTo>
                  <a:lnTo>
                    <a:pt x="2215121" y="800100"/>
                  </a:lnTo>
                  <a:lnTo>
                    <a:pt x="2227770" y="787400"/>
                  </a:lnTo>
                  <a:lnTo>
                    <a:pt x="2237994" y="774700"/>
                  </a:lnTo>
                  <a:lnTo>
                    <a:pt x="2243366" y="762000"/>
                  </a:lnTo>
                  <a:lnTo>
                    <a:pt x="2241435" y="749300"/>
                  </a:lnTo>
                  <a:lnTo>
                    <a:pt x="2240623" y="749300"/>
                  </a:lnTo>
                  <a:lnTo>
                    <a:pt x="2237384" y="736600"/>
                  </a:lnTo>
                  <a:lnTo>
                    <a:pt x="2237790" y="736600"/>
                  </a:lnTo>
                  <a:lnTo>
                    <a:pt x="2240229" y="723900"/>
                  </a:lnTo>
                  <a:lnTo>
                    <a:pt x="2253183" y="723900"/>
                  </a:lnTo>
                  <a:lnTo>
                    <a:pt x="2262924" y="711200"/>
                  </a:lnTo>
                  <a:lnTo>
                    <a:pt x="2273122" y="723900"/>
                  </a:lnTo>
                  <a:lnTo>
                    <a:pt x="2293683" y="723900"/>
                  </a:lnTo>
                  <a:lnTo>
                    <a:pt x="2311895" y="711200"/>
                  </a:lnTo>
                  <a:lnTo>
                    <a:pt x="2322233" y="698500"/>
                  </a:lnTo>
                  <a:lnTo>
                    <a:pt x="2328303" y="673100"/>
                  </a:lnTo>
                  <a:lnTo>
                    <a:pt x="2333764" y="647700"/>
                  </a:lnTo>
                  <a:lnTo>
                    <a:pt x="2341867" y="647700"/>
                  </a:lnTo>
                  <a:lnTo>
                    <a:pt x="2344699" y="635000"/>
                  </a:lnTo>
                  <a:lnTo>
                    <a:pt x="2347277" y="622300"/>
                  </a:lnTo>
                  <a:lnTo>
                    <a:pt x="2348242" y="622300"/>
                  </a:lnTo>
                  <a:lnTo>
                    <a:pt x="2347557" y="609600"/>
                  </a:lnTo>
                  <a:lnTo>
                    <a:pt x="2345105" y="596900"/>
                  </a:lnTo>
                  <a:lnTo>
                    <a:pt x="2293277" y="596900"/>
                  </a:lnTo>
                  <a:lnTo>
                    <a:pt x="2287689" y="609600"/>
                  </a:lnTo>
                  <a:lnTo>
                    <a:pt x="2282901" y="609600"/>
                  </a:lnTo>
                  <a:lnTo>
                    <a:pt x="2277732" y="622300"/>
                  </a:lnTo>
                  <a:lnTo>
                    <a:pt x="2271001" y="622300"/>
                  </a:lnTo>
                  <a:lnTo>
                    <a:pt x="2261476" y="596900"/>
                  </a:lnTo>
                  <a:lnTo>
                    <a:pt x="2253691" y="584200"/>
                  </a:lnTo>
                  <a:lnTo>
                    <a:pt x="2245144" y="571500"/>
                  </a:lnTo>
                  <a:lnTo>
                    <a:pt x="2233345" y="558800"/>
                  </a:lnTo>
                  <a:lnTo>
                    <a:pt x="2209990" y="558800"/>
                  </a:lnTo>
                  <a:lnTo>
                    <a:pt x="2202967" y="546100"/>
                  </a:lnTo>
                  <a:lnTo>
                    <a:pt x="2202154" y="546100"/>
                  </a:lnTo>
                  <a:lnTo>
                    <a:pt x="2201341" y="533400"/>
                  </a:lnTo>
                  <a:lnTo>
                    <a:pt x="2197862" y="520700"/>
                  </a:lnTo>
                  <a:lnTo>
                    <a:pt x="2192642" y="508000"/>
                  </a:lnTo>
                  <a:lnTo>
                    <a:pt x="2188019" y="495300"/>
                  </a:lnTo>
                  <a:lnTo>
                    <a:pt x="2186368" y="482600"/>
                  </a:lnTo>
                  <a:lnTo>
                    <a:pt x="2186813" y="469900"/>
                  </a:lnTo>
                  <a:lnTo>
                    <a:pt x="2188743" y="457200"/>
                  </a:lnTo>
                  <a:lnTo>
                    <a:pt x="2192121" y="431800"/>
                  </a:lnTo>
                  <a:lnTo>
                    <a:pt x="2196896" y="419100"/>
                  </a:lnTo>
                  <a:lnTo>
                    <a:pt x="2204275" y="419100"/>
                  </a:lnTo>
                  <a:lnTo>
                    <a:pt x="2211273" y="431800"/>
                  </a:lnTo>
                  <a:lnTo>
                    <a:pt x="2224430" y="431800"/>
                  </a:lnTo>
                  <a:lnTo>
                    <a:pt x="2278608" y="444500"/>
                  </a:lnTo>
                  <a:lnTo>
                    <a:pt x="2320950" y="431800"/>
                  </a:lnTo>
                  <a:lnTo>
                    <a:pt x="2337765" y="419100"/>
                  </a:lnTo>
                  <a:lnTo>
                    <a:pt x="2354567" y="406400"/>
                  </a:lnTo>
                  <a:lnTo>
                    <a:pt x="2363927" y="393700"/>
                  </a:lnTo>
                  <a:lnTo>
                    <a:pt x="2382634" y="368300"/>
                  </a:lnTo>
                  <a:lnTo>
                    <a:pt x="2408263" y="330200"/>
                  </a:lnTo>
                  <a:lnTo>
                    <a:pt x="2434602" y="292100"/>
                  </a:lnTo>
                  <a:lnTo>
                    <a:pt x="2441918" y="279400"/>
                  </a:lnTo>
                  <a:lnTo>
                    <a:pt x="2449385" y="254000"/>
                  </a:lnTo>
                  <a:lnTo>
                    <a:pt x="2458974" y="241300"/>
                  </a:lnTo>
                  <a:lnTo>
                    <a:pt x="2472664" y="228600"/>
                  </a:lnTo>
                  <a:lnTo>
                    <a:pt x="2480043" y="241300"/>
                  </a:lnTo>
                  <a:lnTo>
                    <a:pt x="2494191" y="241300"/>
                  </a:lnTo>
                  <a:lnTo>
                    <a:pt x="2500211" y="228600"/>
                  </a:lnTo>
                  <a:lnTo>
                    <a:pt x="2513812" y="241300"/>
                  </a:lnTo>
                  <a:lnTo>
                    <a:pt x="2586913" y="241300"/>
                  </a:lnTo>
                  <a:lnTo>
                    <a:pt x="2619311" y="254000"/>
                  </a:lnTo>
                  <a:lnTo>
                    <a:pt x="2684462" y="254000"/>
                  </a:lnTo>
                  <a:lnTo>
                    <a:pt x="2735630" y="266700"/>
                  </a:lnTo>
                  <a:lnTo>
                    <a:pt x="2938335" y="266700"/>
                  </a:lnTo>
                  <a:lnTo>
                    <a:pt x="2986532" y="279400"/>
                  </a:lnTo>
                  <a:lnTo>
                    <a:pt x="3034766" y="279400"/>
                  </a:lnTo>
                  <a:lnTo>
                    <a:pt x="3083039" y="266700"/>
                  </a:lnTo>
                  <a:lnTo>
                    <a:pt x="3228086" y="266700"/>
                  </a:lnTo>
                  <a:lnTo>
                    <a:pt x="3276511" y="254000"/>
                  </a:lnTo>
                  <a:lnTo>
                    <a:pt x="3374212" y="254000"/>
                  </a:lnTo>
                  <a:lnTo>
                    <a:pt x="3423780" y="241300"/>
                  </a:lnTo>
                  <a:lnTo>
                    <a:pt x="3472510" y="241300"/>
                  </a:lnTo>
                  <a:lnTo>
                    <a:pt x="3605339" y="190500"/>
                  </a:lnTo>
                  <a:lnTo>
                    <a:pt x="3626358" y="177800"/>
                  </a:lnTo>
                  <a:lnTo>
                    <a:pt x="3646538" y="177800"/>
                  </a:lnTo>
                  <a:lnTo>
                    <a:pt x="3685921" y="152400"/>
                  </a:lnTo>
                  <a:lnTo>
                    <a:pt x="3695382" y="152400"/>
                  </a:lnTo>
                  <a:lnTo>
                    <a:pt x="3699764" y="165100"/>
                  </a:lnTo>
                  <a:lnTo>
                    <a:pt x="3703332" y="165100"/>
                  </a:lnTo>
                  <a:lnTo>
                    <a:pt x="3705809" y="177800"/>
                  </a:lnTo>
                  <a:lnTo>
                    <a:pt x="3704298" y="190500"/>
                  </a:lnTo>
                  <a:lnTo>
                    <a:pt x="3699980" y="190500"/>
                  </a:lnTo>
                  <a:lnTo>
                    <a:pt x="3694023" y="203200"/>
                  </a:lnTo>
                  <a:lnTo>
                    <a:pt x="3687991" y="203200"/>
                  </a:lnTo>
                  <a:lnTo>
                    <a:pt x="3681920" y="215900"/>
                  </a:lnTo>
                  <a:lnTo>
                    <a:pt x="3668915" y="215900"/>
                  </a:lnTo>
                  <a:lnTo>
                    <a:pt x="3658768" y="228600"/>
                  </a:lnTo>
                  <a:lnTo>
                    <a:pt x="3638169" y="228600"/>
                  </a:lnTo>
                  <a:lnTo>
                    <a:pt x="3628009" y="241300"/>
                  </a:lnTo>
                  <a:lnTo>
                    <a:pt x="3651783" y="241300"/>
                  </a:lnTo>
                  <a:lnTo>
                    <a:pt x="3664458" y="228600"/>
                  </a:lnTo>
                  <a:lnTo>
                    <a:pt x="3684816" y="228600"/>
                  </a:lnTo>
                  <a:lnTo>
                    <a:pt x="3703129" y="203200"/>
                  </a:lnTo>
                  <a:lnTo>
                    <a:pt x="3714458" y="190500"/>
                  </a:lnTo>
                  <a:lnTo>
                    <a:pt x="3713861" y="165100"/>
                  </a:lnTo>
                  <a:lnTo>
                    <a:pt x="3710381" y="152400"/>
                  </a:lnTo>
                  <a:lnTo>
                    <a:pt x="3700373" y="152400"/>
                  </a:lnTo>
                  <a:lnTo>
                    <a:pt x="3694836" y="139700"/>
                  </a:lnTo>
                  <a:lnTo>
                    <a:pt x="3705364" y="139700"/>
                  </a:lnTo>
                  <a:lnTo>
                    <a:pt x="3715740" y="127000"/>
                  </a:lnTo>
                  <a:lnTo>
                    <a:pt x="3752735" y="127000"/>
                  </a:lnTo>
                  <a:lnTo>
                    <a:pt x="3756329" y="139700"/>
                  </a:lnTo>
                  <a:lnTo>
                    <a:pt x="3759250" y="139700"/>
                  </a:lnTo>
                  <a:lnTo>
                    <a:pt x="3763264" y="152400"/>
                  </a:lnTo>
                  <a:lnTo>
                    <a:pt x="3773538" y="152400"/>
                  </a:lnTo>
                  <a:lnTo>
                    <a:pt x="3784981" y="165100"/>
                  </a:lnTo>
                  <a:lnTo>
                    <a:pt x="3796817" y="165100"/>
                  </a:lnTo>
                  <a:lnTo>
                    <a:pt x="3808222" y="177800"/>
                  </a:lnTo>
                  <a:lnTo>
                    <a:pt x="3823639" y="177800"/>
                  </a:lnTo>
                  <a:lnTo>
                    <a:pt x="3837978" y="190500"/>
                  </a:lnTo>
                  <a:lnTo>
                    <a:pt x="3852634" y="203200"/>
                  </a:lnTo>
                  <a:lnTo>
                    <a:pt x="3868966" y="215900"/>
                  </a:lnTo>
                  <a:lnTo>
                    <a:pt x="3944162" y="215900"/>
                  </a:lnTo>
                  <a:lnTo>
                    <a:pt x="3956481" y="228600"/>
                  </a:lnTo>
                  <a:lnTo>
                    <a:pt x="3980332" y="228600"/>
                  </a:lnTo>
                  <a:lnTo>
                    <a:pt x="3988968" y="241300"/>
                  </a:lnTo>
                  <a:lnTo>
                    <a:pt x="3996931" y="254000"/>
                  </a:lnTo>
                  <a:lnTo>
                    <a:pt x="4003675" y="266700"/>
                  </a:lnTo>
                  <a:lnTo>
                    <a:pt x="4008678" y="279400"/>
                  </a:lnTo>
                  <a:lnTo>
                    <a:pt x="4010025" y="292100"/>
                  </a:lnTo>
                  <a:lnTo>
                    <a:pt x="4008221" y="317500"/>
                  </a:lnTo>
                  <a:lnTo>
                    <a:pt x="4005427" y="330200"/>
                  </a:lnTo>
                  <a:lnTo>
                    <a:pt x="4003814" y="355600"/>
                  </a:lnTo>
                  <a:lnTo>
                    <a:pt x="4004259" y="368300"/>
                  </a:lnTo>
                  <a:lnTo>
                    <a:pt x="4006494" y="381000"/>
                  </a:lnTo>
                  <a:lnTo>
                    <a:pt x="4010025" y="393700"/>
                  </a:lnTo>
                  <a:lnTo>
                    <a:pt x="4014343" y="406400"/>
                  </a:lnTo>
                  <a:lnTo>
                    <a:pt x="4029341" y="457200"/>
                  </a:lnTo>
                  <a:lnTo>
                    <a:pt x="4045458" y="495300"/>
                  </a:lnTo>
                  <a:lnTo>
                    <a:pt x="4062679" y="546100"/>
                  </a:lnTo>
                  <a:lnTo>
                    <a:pt x="4081005" y="584200"/>
                  </a:lnTo>
                  <a:lnTo>
                    <a:pt x="4100411" y="635000"/>
                  </a:lnTo>
                  <a:lnTo>
                    <a:pt x="4120896" y="673100"/>
                  </a:lnTo>
                  <a:lnTo>
                    <a:pt x="4142422" y="723900"/>
                  </a:lnTo>
                  <a:lnTo>
                    <a:pt x="4164990" y="762000"/>
                  </a:lnTo>
                  <a:lnTo>
                    <a:pt x="4180713" y="800100"/>
                  </a:lnTo>
                  <a:lnTo>
                    <a:pt x="4200321" y="838200"/>
                  </a:lnTo>
                  <a:lnTo>
                    <a:pt x="4223410" y="863600"/>
                  </a:lnTo>
                  <a:lnTo>
                    <a:pt x="4249623" y="901700"/>
                  </a:lnTo>
                  <a:lnTo>
                    <a:pt x="4259224" y="914400"/>
                  </a:lnTo>
                  <a:lnTo>
                    <a:pt x="4263542" y="939800"/>
                  </a:lnTo>
                  <a:lnTo>
                    <a:pt x="4265968" y="965200"/>
                  </a:lnTo>
                  <a:lnTo>
                    <a:pt x="4269867" y="990600"/>
                  </a:lnTo>
                  <a:lnTo>
                    <a:pt x="4273626" y="1003300"/>
                  </a:lnTo>
                  <a:lnTo>
                    <a:pt x="4278325" y="1016000"/>
                  </a:lnTo>
                  <a:lnTo>
                    <a:pt x="4284167" y="1028700"/>
                  </a:lnTo>
                  <a:lnTo>
                    <a:pt x="4291330" y="1041400"/>
                  </a:lnTo>
                  <a:lnTo>
                    <a:pt x="4297781" y="1054100"/>
                  </a:lnTo>
                  <a:lnTo>
                    <a:pt x="4304347" y="1054100"/>
                  </a:lnTo>
                  <a:lnTo>
                    <a:pt x="4310075" y="1066800"/>
                  </a:lnTo>
                  <a:lnTo>
                    <a:pt x="4314012" y="1066800"/>
                  </a:lnTo>
                  <a:lnTo>
                    <a:pt x="4319778" y="1104900"/>
                  </a:lnTo>
                  <a:lnTo>
                    <a:pt x="4321556" y="1130300"/>
                  </a:lnTo>
                  <a:lnTo>
                    <a:pt x="4321581" y="1168400"/>
                  </a:lnTo>
                  <a:lnTo>
                    <a:pt x="4322115" y="1193800"/>
                  </a:lnTo>
                  <a:lnTo>
                    <a:pt x="4322864" y="1219200"/>
                  </a:lnTo>
                  <a:lnTo>
                    <a:pt x="4323880" y="1231900"/>
                  </a:lnTo>
                  <a:lnTo>
                    <a:pt x="4323308" y="1257300"/>
                  </a:lnTo>
                  <a:lnTo>
                    <a:pt x="4319282" y="1282700"/>
                  </a:lnTo>
                  <a:lnTo>
                    <a:pt x="4303687" y="1295400"/>
                  </a:lnTo>
                  <a:lnTo>
                    <a:pt x="4280497" y="1308100"/>
                  </a:lnTo>
                  <a:lnTo>
                    <a:pt x="4254131" y="1320800"/>
                  </a:lnTo>
                  <a:lnTo>
                    <a:pt x="4228973" y="1333500"/>
                  </a:lnTo>
                  <a:lnTo>
                    <a:pt x="4186605" y="1358900"/>
                  </a:lnTo>
                  <a:lnTo>
                    <a:pt x="4147934" y="1397000"/>
                  </a:lnTo>
                  <a:lnTo>
                    <a:pt x="4112514" y="1422400"/>
                  </a:lnTo>
                  <a:lnTo>
                    <a:pt x="4079951" y="1460500"/>
                  </a:lnTo>
                  <a:lnTo>
                    <a:pt x="4073156" y="1473200"/>
                  </a:lnTo>
                  <a:lnTo>
                    <a:pt x="4067797" y="1485900"/>
                  </a:lnTo>
                  <a:lnTo>
                    <a:pt x="4064571" y="1498600"/>
                  </a:lnTo>
                  <a:lnTo>
                    <a:pt x="4064152" y="1498600"/>
                  </a:lnTo>
                  <a:lnTo>
                    <a:pt x="4058335" y="1536700"/>
                  </a:lnTo>
                  <a:lnTo>
                    <a:pt x="4044073" y="1574800"/>
                  </a:lnTo>
                  <a:lnTo>
                    <a:pt x="4037825" y="1600200"/>
                  </a:lnTo>
                  <a:lnTo>
                    <a:pt x="4033418" y="1625600"/>
                  </a:lnTo>
                  <a:lnTo>
                    <a:pt x="4032567" y="1638300"/>
                  </a:lnTo>
                  <a:lnTo>
                    <a:pt x="3988828" y="1638300"/>
                  </a:lnTo>
                  <a:lnTo>
                    <a:pt x="3981031" y="1625600"/>
                  </a:lnTo>
                  <a:lnTo>
                    <a:pt x="3973487" y="1625600"/>
                  </a:lnTo>
                  <a:lnTo>
                    <a:pt x="3965422" y="1612900"/>
                  </a:lnTo>
                  <a:lnTo>
                    <a:pt x="3956024" y="1612900"/>
                  </a:lnTo>
                  <a:lnTo>
                    <a:pt x="3938765" y="1600200"/>
                  </a:lnTo>
                  <a:lnTo>
                    <a:pt x="3808768" y="1600200"/>
                  </a:lnTo>
                  <a:lnTo>
                    <a:pt x="3798900" y="1587500"/>
                  </a:lnTo>
                  <a:lnTo>
                    <a:pt x="3765270" y="1587500"/>
                  </a:lnTo>
                  <a:lnTo>
                    <a:pt x="3763772" y="1574800"/>
                  </a:lnTo>
                  <a:lnTo>
                    <a:pt x="3762438" y="1562100"/>
                  </a:lnTo>
                  <a:lnTo>
                    <a:pt x="3760025" y="1562100"/>
                  </a:lnTo>
                  <a:lnTo>
                    <a:pt x="3756787" y="1549400"/>
                  </a:lnTo>
                  <a:lnTo>
                    <a:pt x="3746665" y="1549400"/>
                  </a:lnTo>
                  <a:lnTo>
                    <a:pt x="3744938" y="1524000"/>
                  </a:lnTo>
                  <a:lnTo>
                    <a:pt x="3738308" y="1511300"/>
                  </a:lnTo>
                  <a:lnTo>
                    <a:pt x="3728275" y="1498600"/>
                  </a:lnTo>
                  <a:lnTo>
                    <a:pt x="3716299" y="1485900"/>
                  </a:lnTo>
                  <a:lnTo>
                    <a:pt x="3709035" y="1485900"/>
                  </a:lnTo>
                  <a:lnTo>
                    <a:pt x="3702824" y="1473200"/>
                  </a:lnTo>
                  <a:lnTo>
                    <a:pt x="3697389" y="1473200"/>
                  </a:lnTo>
                  <a:lnTo>
                    <a:pt x="3692398" y="1460500"/>
                  </a:lnTo>
                  <a:lnTo>
                    <a:pt x="3690747" y="1447800"/>
                  </a:lnTo>
                  <a:lnTo>
                    <a:pt x="3694988" y="1447800"/>
                  </a:lnTo>
                  <a:lnTo>
                    <a:pt x="3701567" y="1435100"/>
                  </a:lnTo>
                  <a:lnTo>
                    <a:pt x="3706977" y="1422400"/>
                  </a:lnTo>
                  <a:lnTo>
                    <a:pt x="3710355" y="1409700"/>
                  </a:lnTo>
                  <a:lnTo>
                    <a:pt x="3710622" y="1397000"/>
                  </a:lnTo>
                  <a:lnTo>
                    <a:pt x="3709378" y="1384300"/>
                  </a:lnTo>
                  <a:lnTo>
                    <a:pt x="3708196" y="1371600"/>
                  </a:lnTo>
                  <a:lnTo>
                    <a:pt x="3707269" y="1358900"/>
                  </a:lnTo>
                  <a:lnTo>
                    <a:pt x="3705060" y="1346200"/>
                  </a:lnTo>
                  <a:lnTo>
                    <a:pt x="3700564" y="1333500"/>
                  </a:lnTo>
                  <a:lnTo>
                    <a:pt x="3692804" y="1320800"/>
                  </a:lnTo>
                  <a:lnTo>
                    <a:pt x="3659378" y="1320800"/>
                  </a:lnTo>
                  <a:lnTo>
                    <a:pt x="3645027" y="1333500"/>
                  </a:lnTo>
                  <a:lnTo>
                    <a:pt x="3626802" y="1333500"/>
                  </a:lnTo>
                  <a:lnTo>
                    <a:pt x="3622751" y="1320800"/>
                  </a:lnTo>
                  <a:lnTo>
                    <a:pt x="3612375" y="1308100"/>
                  </a:lnTo>
                  <a:lnTo>
                    <a:pt x="3613886" y="1295400"/>
                  </a:lnTo>
                  <a:lnTo>
                    <a:pt x="3620643" y="1295400"/>
                  </a:lnTo>
                  <a:lnTo>
                    <a:pt x="3625989" y="1282700"/>
                  </a:lnTo>
                  <a:lnTo>
                    <a:pt x="3621900" y="1257300"/>
                  </a:lnTo>
                  <a:lnTo>
                    <a:pt x="3609937" y="1257300"/>
                  </a:lnTo>
                  <a:lnTo>
                    <a:pt x="3594265" y="1244600"/>
                  </a:lnTo>
                  <a:lnTo>
                    <a:pt x="3579012" y="1257300"/>
                  </a:lnTo>
                  <a:lnTo>
                    <a:pt x="3572751" y="1257300"/>
                  </a:lnTo>
                  <a:lnTo>
                    <a:pt x="3566858" y="1270000"/>
                  </a:lnTo>
                  <a:lnTo>
                    <a:pt x="3544951" y="1270000"/>
                  </a:lnTo>
                  <a:lnTo>
                    <a:pt x="3536086" y="1282700"/>
                  </a:lnTo>
                  <a:lnTo>
                    <a:pt x="3566871" y="1282700"/>
                  </a:lnTo>
                  <a:lnTo>
                    <a:pt x="3577145" y="1270000"/>
                  </a:lnTo>
                  <a:lnTo>
                    <a:pt x="3588626" y="1270000"/>
                  </a:lnTo>
                  <a:lnTo>
                    <a:pt x="3600577" y="1257300"/>
                  </a:lnTo>
                  <a:lnTo>
                    <a:pt x="3612223" y="1270000"/>
                  </a:lnTo>
                  <a:lnTo>
                    <a:pt x="3615474" y="1270000"/>
                  </a:lnTo>
                  <a:lnTo>
                    <a:pt x="3612477" y="1282700"/>
                  </a:lnTo>
                  <a:lnTo>
                    <a:pt x="3606812" y="1295400"/>
                  </a:lnTo>
                  <a:lnTo>
                    <a:pt x="3602101" y="1295400"/>
                  </a:lnTo>
                  <a:lnTo>
                    <a:pt x="3602151" y="1308100"/>
                  </a:lnTo>
                  <a:lnTo>
                    <a:pt x="3608273" y="1320800"/>
                  </a:lnTo>
                  <a:lnTo>
                    <a:pt x="3618496" y="1333500"/>
                  </a:lnTo>
                  <a:lnTo>
                    <a:pt x="3630853" y="1346200"/>
                  </a:lnTo>
                  <a:lnTo>
                    <a:pt x="3648164" y="1346200"/>
                  </a:lnTo>
                  <a:lnTo>
                    <a:pt x="3655911" y="1333500"/>
                  </a:lnTo>
                  <a:lnTo>
                    <a:pt x="3689566" y="1333500"/>
                  </a:lnTo>
                  <a:lnTo>
                    <a:pt x="3691598" y="1346200"/>
                  </a:lnTo>
                  <a:lnTo>
                    <a:pt x="3693210" y="1346200"/>
                  </a:lnTo>
                  <a:lnTo>
                    <a:pt x="3696043" y="1358900"/>
                  </a:lnTo>
                  <a:lnTo>
                    <a:pt x="3697313" y="1371600"/>
                  </a:lnTo>
                  <a:lnTo>
                    <a:pt x="3698049" y="1384300"/>
                  </a:lnTo>
                  <a:lnTo>
                    <a:pt x="3699281" y="1397000"/>
                  </a:lnTo>
                  <a:lnTo>
                    <a:pt x="3699687" y="1397000"/>
                  </a:lnTo>
                  <a:lnTo>
                    <a:pt x="3700094" y="1409700"/>
                  </a:lnTo>
                  <a:lnTo>
                    <a:pt x="3697948" y="1422400"/>
                  </a:lnTo>
                  <a:lnTo>
                    <a:pt x="3693210" y="1422400"/>
                  </a:lnTo>
                  <a:lnTo>
                    <a:pt x="3687572" y="1435100"/>
                  </a:lnTo>
                  <a:lnTo>
                    <a:pt x="3682682" y="1447800"/>
                  </a:lnTo>
                  <a:lnTo>
                    <a:pt x="3679787" y="1447800"/>
                  </a:lnTo>
                  <a:lnTo>
                    <a:pt x="3682276" y="1460500"/>
                  </a:lnTo>
                  <a:lnTo>
                    <a:pt x="3687813" y="1473200"/>
                  </a:lnTo>
                  <a:lnTo>
                    <a:pt x="3694023" y="1485900"/>
                  </a:lnTo>
                  <a:lnTo>
                    <a:pt x="3703701" y="1498600"/>
                  </a:lnTo>
                  <a:lnTo>
                    <a:pt x="3714927" y="1498600"/>
                  </a:lnTo>
                  <a:lnTo>
                    <a:pt x="3725621" y="1511300"/>
                  </a:lnTo>
                  <a:lnTo>
                    <a:pt x="3733711" y="1524000"/>
                  </a:lnTo>
                  <a:lnTo>
                    <a:pt x="3734917" y="1536700"/>
                  </a:lnTo>
                  <a:lnTo>
                    <a:pt x="3735222" y="1536700"/>
                  </a:lnTo>
                  <a:lnTo>
                    <a:pt x="3735984" y="1549400"/>
                  </a:lnTo>
                  <a:lnTo>
                    <a:pt x="3738562" y="1549400"/>
                  </a:lnTo>
                  <a:lnTo>
                    <a:pt x="3743020" y="1562100"/>
                  </a:lnTo>
                  <a:lnTo>
                    <a:pt x="3751935" y="1562100"/>
                  </a:lnTo>
                  <a:lnTo>
                    <a:pt x="3755745" y="1587500"/>
                  </a:lnTo>
                  <a:lnTo>
                    <a:pt x="3761803" y="1600200"/>
                  </a:lnTo>
                  <a:lnTo>
                    <a:pt x="3802151" y="1600200"/>
                  </a:lnTo>
                  <a:lnTo>
                    <a:pt x="3807409" y="1612900"/>
                  </a:lnTo>
                  <a:lnTo>
                    <a:pt x="3951325" y="1612900"/>
                  </a:lnTo>
                  <a:lnTo>
                    <a:pt x="3958602" y="1625600"/>
                  </a:lnTo>
                  <a:lnTo>
                    <a:pt x="3964940" y="1625600"/>
                  </a:lnTo>
                  <a:lnTo>
                    <a:pt x="3970350" y="1638300"/>
                  </a:lnTo>
                  <a:lnTo>
                    <a:pt x="3980256" y="1638300"/>
                  </a:lnTo>
                  <a:lnTo>
                    <a:pt x="3986809" y="1651000"/>
                  </a:lnTo>
                  <a:lnTo>
                    <a:pt x="4027297" y="1651000"/>
                  </a:lnTo>
                  <a:lnTo>
                    <a:pt x="4025277" y="1663700"/>
                  </a:lnTo>
                  <a:lnTo>
                    <a:pt x="4018407" y="1663700"/>
                  </a:lnTo>
                  <a:lnTo>
                    <a:pt x="4015359" y="1676400"/>
                  </a:lnTo>
                  <a:lnTo>
                    <a:pt x="4013517" y="1689100"/>
                  </a:lnTo>
                  <a:lnTo>
                    <a:pt x="4011917" y="1701800"/>
                  </a:lnTo>
                  <a:lnTo>
                    <a:pt x="4009885" y="1714500"/>
                  </a:lnTo>
                  <a:lnTo>
                    <a:pt x="4010291" y="1714500"/>
                  </a:lnTo>
                  <a:lnTo>
                    <a:pt x="4007866" y="1727200"/>
                  </a:lnTo>
                  <a:lnTo>
                    <a:pt x="4005440" y="1727200"/>
                  </a:lnTo>
                  <a:lnTo>
                    <a:pt x="3996118" y="1739900"/>
                  </a:lnTo>
                  <a:lnTo>
                    <a:pt x="3990048" y="1739900"/>
                  </a:lnTo>
                  <a:lnTo>
                    <a:pt x="3977817" y="1752600"/>
                  </a:lnTo>
                  <a:lnTo>
                    <a:pt x="3968127" y="1765300"/>
                  </a:lnTo>
                  <a:lnTo>
                    <a:pt x="3960495" y="1778000"/>
                  </a:lnTo>
                  <a:lnTo>
                    <a:pt x="3954411" y="1790700"/>
                  </a:lnTo>
                  <a:lnTo>
                    <a:pt x="3948049" y="1803400"/>
                  </a:lnTo>
                  <a:lnTo>
                    <a:pt x="3940238" y="1803400"/>
                  </a:lnTo>
                  <a:lnTo>
                    <a:pt x="3930599" y="1816100"/>
                  </a:lnTo>
                  <a:lnTo>
                    <a:pt x="3938714" y="1816100"/>
                  </a:lnTo>
                  <a:lnTo>
                    <a:pt x="3955923" y="1803400"/>
                  </a:lnTo>
                  <a:lnTo>
                    <a:pt x="3968737" y="1778000"/>
                  </a:lnTo>
                  <a:lnTo>
                    <a:pt x="3981539" y="1765300"/>
                  </a:lnTo>
                  <a:lnTo>
                    <a:pt x="3989476" y="1752600"/>
                  </a:lnTo>
                  <a:lnTo>
                    <a:pt x="3998544" y="1752600"/>
                  </a:lnTo>
                  <a:lnTo>
                    <a:pt x="4007624" y="1739900"/>
                  </a:lnTo>
                  <a:lnTo>
                    <a:pt x="4015562" y="1727200"/>
                  </a:lnTo>
                  <a:lnTo>
                    <a:pt x="4020959" y="1714500"/>
                  </a:lnTo>
                  <a:lnTo>
                    <a:pt x="4023499" y="1689100"/>
                  </a:lnTo>
                  <a:lnTo>
                    <a:pt x="4027347" y="1676400"/>
                  </a:lnTo>
                  <a:lnTo>
                    <a:pt x="4036618" y="1663700"/>
                  </a:lnTo>
                  <a:lnTo>
                    <a:pt x="4039857" y="1663700"/>
                  </a:lnTo>
                  <a:lnTo>
                    <a:pt x="4042283" y="1676400"/>
                  </a:lnTo>
                  <a:lnTo>
                    <a:pt x="4057345" y="1689100"/>
                  </a:lnTo>
                  <a:lnTo>
                    <a:pt x="4075900" y="1689100"/>
                  </a:lnTo>
                  <a:lnTo>
                    <a:pt x="4096270" y="1701800"/>
                  </a:lnTo>
                  <a:lnTo>
                    <a:pt x="4168229" y="1701800"/>
                  </a:lnTo>
                  <a:lnTo>
                    <a:pt x="4178554" y="1714500"/>
                  </a:lnTo>
                  <a:lnTo>
                    <a:pt x="4186758" y="1727200"/>
                  </a:lnTo>
                  <a:lnTo>
                    <a:pt x="4196016" y="1739900"/>
                  </a:lnTo>
                  <a:lnTo>
                    <a:pt x="4209529" y="1752600"/>
                  </a:lnTo>
                  <a:lnTo>
                    <a:pt x="4235272" y="1752600"/>
                  </a:lnTo>
                  <a:lnTo>
                    <a:pt x="4242740" y="1765300"/>
                  </a:lnTo>
                  <a:lnTo>
                    <a:pt x="4255821" y="1778000"/>
                  </a:lnTo>
                  <a:lnTo>
                    <a:pt x="4267492" y="1803400"/>
                  </a:lnTo>
                  <a:lnTo>
                    <a:pt x="4276509" y="1828800"/>
                  </a:lnTo>
                  <a:lnTo>
                    <a:pt x="4281614" y="1841500"/>
                  </a:lnTo>
                  <a:lnTo>
                    <a:pt x="4282910" y="1879600"/>
                  </a:lnTo>
                  <a:lnTo>
                    <a:pt x="4287685" y="1917700"/>
                  </a:lnTo>
                  <a:lnTo>
                    <a:pt x="4290047" y="1955800"/>
                  </a:lnTo>
                  <a:lnTo>
                    <a:pt x="4284040" y="1993900"/>
                  </a:lnTo>
                  <a:lnTo>
                    <a:pt x="4271391" y="2019300"/>
                  </a:lnTo>
                  <a:lnTo>
                    <a:pt x="4258132" y="2032000"/>
                  </a:lnTo>
                  <a:lnTo>
                    <a:pt x="4248505" y="2057400"/>
                  </a:lnTo>
                  <a:lnTo>
                    <a:pt x="4250042" y="2120900"/>
                  </a:lnTo>
                  <a:lnTo>
                    <a:pt x="4271734" y="2171700"/>
                  </a:lnTo>
                  <a:lnTo>
                    <a:pt x="4294568" y="2197100"/>
                  </a:lnTo>
                  <a:lnTo>
                    <a:pt x="4314075" y="2222500"/>
                  </a:lnTo>
                  <a:lnTo>
                    <a:pt x="4320692" y="2260600"/>
                  </a:lnTo>
                  <a:lnTo>
                    <a:pt x="4322877" y="2298700"/>
                  </a:lnTo>
                  <a:lnTo>
                    <a:pt x="4329074" y="2336800"/>
                  </a:lnTo>
                  <a:lnTo>
                    <a:pt x="4347730" y="2362200"/>
                  </a:lnTo>
                  <a:lnTo>
                    <a:pt x="4387304" y="2387600"/>
                  </a:lnTo>
                  <a:lnTo>
                    <a:pt x="4421848" y="2413000"/>
                  </a:lnTo>
                  <a:lnTo>
                    <a:pt x="4448607" y="2463800"/>
                  </a:lnTo>
                  <a:lnTo>
                    <a:pt x="4474388" y="2501900"/>
                  </a:lnTo>
                  <a:lnTo>
                    <a:pt x="4505960" y="2527300"/>
                  </a:lnTo>
                  <a:lnTo>
                    <a:pt x="4526597" y="2552700"/>
                  </a:lnTo>
                  <a:lnTo>
                    <a:pt x="4549292" y="2565400"/>
                  </a:lnTo>
                  <a:lnTo>
                    <a:pt x="4572597" y="2578100"/>
                  </a:lnTo>
                  <a:lnTo>
                    <a:pt x="4595050" y="2590800"/>
                  </a:lnTo>
                  <a:lnTo>
                    <a:pt x="4600765" y="2590800"/>
                  </a:lnTo>
                  <a:lnTo>
                    <a:pt x="4605477" y="2603500"/>
                  </a:lnTo>
                  <a:lnTo>
                    <a:pt x="4607014" y="2616200"/>
                  </a:lnTo>
                  <a:lnTo>
                    <a:pt x="4603153" y="2616200"/>
                  </a:lnTo>
                  <a:lnTo>
                    <a:pt x="4587278" y="2641600"/>
                  </a:lnTo>
                  <a:lnTo>
                    <a:pt x="4575518" y="2654300"/>
                  </a:lnTo>
                  <a:lnTo>
                    <a:pt x="4570577" y="2679700"/>
                  </a:lnTo>
                  <a:lnTo>
                    <a:pt x="4575213" y="2705100"/>
                  </a:lnTo>
                  <a:lnTo>
                    <a:pt x="4581766" y="2717800"/>
                  </a:lnTo>
                  <a:lnTo>
                    <a:pt x="4589691" y="2730500"/>
                  </a:lnTo>
                  <a:lnTo>
                    <a:pt x="4597755" y="2743200"/>
                  </a:lnTo>
                  <a:lnTo>
                    <a:pt x="4604766" y="2743200"/>
                  </a:lnTo>
                  <a:lnTo>
                    <a:pt x="4611230" y="2768600"/>
                  </a:lnTo>
                  <a:lnTo>
                    <a:pt x="4613326" y="2794000"/>
                  </a:lnTo>
                  <a:lnTo>
                    <a:pt x="4613376" y="2819400"/>
                  </a:lnTo>
                  <a:lnTo>
                    <a:pt x="4613681" y="2844800"/>
                  </a:lnTo>
                  <a:lnTo>
                    <a:pt x="4613681" y="2541435"/>
                  </a:lnTo>
                  <a:lnTo>
                    <a:pt x="4612525" y="2540000"/>
                  </a:lnTo>
                  <a:lnTo>
                    <a:pt x="4564951" y="2514600"/>
                  </a:lnTo>
                  <a:lnTo>
                    <a:pt x="4543222" y="2501900"/>
                  </a:lnTo>
                  <a:lnTo>
                    <a:pt x="4525848" y="2489200"/>
                  </a:lnTo>
                  <a:lnTo>
                    <a:pt x="4511433" y="2463800"/>
                  </a:lnTo>
                  <a:lnTo>
                    <a:pt x="4499140" y="2451100"/>
                  </a:lnTo>
                  <a:lnTo>
                    <a:pt x="4488142" y="2425700"/>
                  </a:lnTo>
                  <a:lnTo>
                    <a:pt x="4474591" y="2413000"/>
                  </a:lnTo>
                  <a:lnTo>
                    <a:pt x="4459948" y="2387600"/>
                  </a:lnTo>
                  <a:lnTo>
                    <a:pt x="4444009" y="2374900"/>
                  </a:lnTo>
                  <a:lnTo>
                    <a:pt x="4426585" y="2362200"/>
                  </a:lnTo>
                  <a:lnTo>
                    <a:pt x="4415155" y="2349500"/>
                  </a:lnTo>
                  <a:lnTo>
                    <a:pt x="4402798" y="2336800"/>
                  </a:lnTo>
                  <a:lnTo>
                    <a:pt x="4390606" y="2336800"/>
                  </a:lnTo>
                  <a:lnTo>
                    <a:pt x="4379620" y="2324100"/>
                  </a:lnTo>
                  <a:lnTo>
                    <a:pt x="4371391" y="2311400"/>
                  </a:lnTo>
                  <a:lnTo>
                    <a:pt x="4368838" y="2286000"/>
                  </a:lnTo>
                  <a:lnTo>
                    <a:pt x="4368622" y="2260600"/>
                  </a:lnTo>
                  <a:lnTo>
                    <a:pt x="4367466" y="2247900"/>
                  </a:lnTo>
                  <a:lnTo>
                    <a:pt x="4364113" y="2222500"/>
                  </a:lnTo>
                  <a:lnTo>
                    <a:pt x="4358005" y="2209800"/>
                  </a:lnTo>
                  <a:lnTo>
                    <a:pt x="4349534" y="2184400"/>
                  </a:lnTo>
                  <a:lnTo>
                    <a:pt x="4339120" y="2171700"/>
                  </a:lnTo>
                  <a:lnTo>
                    <a:pt x="4332186" y="2159000"/>
                  </a:lnTo>
                  <a:lnTo>
                    <a:pt x="4324032" y="2159000"/>
                  </a:lnTo>
                  <a:lnTo>
                    <a:pt x="4315434" y="2146300"/>
                  </a:lnTo>
                  <a:lnTo>
                    <a:pt x="4307129" y="2146300"/>
                  </a:lnTo>
                  <a:lnTo>
                    <a:pt x="4303547" y="2133600"/>
                  </a:lnTo>
                  <a:lnTo>
                    <a:pt x="4301007" y="2120900"/>
                  </a:lnTo>
                  <a:lnTo>
                    <a:pt x="4298988" y="2120900"/>
                  </a:lnTo>
                  <a:lnTo>
                    <a:pt x="4297007" y="2108200"/>
                  </a:lnTo>
                  <a:lnTo>
                    <a:pt x="4295178" y="2095500"/>
                  </a:lnTo>
                  <a:lnTo>
                    <a:pt x="4294276" y="2082800"/>
                  </a:lnTo>
                  <a:lnTo>
                    <a:pt x="4294721" y="2070100"/>
                  </a:lnTo>
                  <a:lnTo>
                    <a:pt x="4297007" y="2057400"/>
                  </a:lnTo>
                  <a:lnTo>
                    <a:pt x="4304131" y="2044700"/>
                  </a:lnTo>
                  <a:lnTo>
                    <a:pt x="4312437" y="2032000"/>
                  </a:lnTo>
                  <a:lnTo>
                    <a:pt x="4320527" y="2019300"/>
                  </a:lnTo>
                  <a:lnTo>
                    <a:pt x="4326966" y="2006600"/>
                  </a:lnTo>
                  <a:lnTo>
                    <a:pt x="4335792" y="1981200"/>
                  </a:lnTo>
                  <a:lnTo>
                    <a:pt x="4337393" y="1943100"/>
                  </a:lnTo>
                  <a:lnTo>
                    <a:pt x="4334599" y="1917700"/>
                  </a:lnTo>
                  <a:lnTo>
                    <a:pt x="4330204" y="1879600"/>
                  </a:lnTo>
                  <a:lnTo>
                    <a:pt x="4329481" y="1866900"/>
                  </a:lnTo>
                  <a:lnTo>
                    <a:pt x="4326966" y="1828800"/>
                  </a:lnTo>
                  <a:lnTo>
                    <a:pt x="4313999" y="1790700"/>
                  </a:lnTo>
                  <a:lnTo>
                    <a:pt x="4295483" y="1752600"/>
                  </a:lnTo>
                  <a:lnTo>
                    <a:pt x="4233024" y="1714500"/>
                  </a:lnTo>
                  <a:lnTo>
                    <a:pt x="4224109" y="1714500"/>
                  </a:lnTo>
                  <a:lnTo>
                    <a:pt x="4222902" y="1701800"/>
                  </a:lnTo>
                  <a:lnTo>
                    <a:pt x="4218444" y="1689100"/>
                  </a:lnTo>
                  <a:lnTo>
                    <a:pt x="4202646" y="1676400"/>
                  </a:lnTo>
                  <a:lnTo>
                    <a:pt x="4181386" y="1663700"/>
                  </a:lnTo>
                  <a:lnTo>
                    <a:pt x="4157395" y="1651000"/>
                  </a:lnTo>
                  <a:lnTo>
                    <a:pt x="4080357" y="1651000"/>
                  </a:lnTo>
                  <a:lnTo>
                    <a:pt x="4084307" y="1612900"/>
                  </a:lnTo>
                  <a:lnTo>
                    <a:pt x="4094975" y="1574800"/>
                  </a:lnTo>
                  <a:lnTo>
                    <a:pt x="4106037" y="1536700"/>
                  </a:lnTo>
                  <a:lnTo>
                    <a:pt x="4111129" y="1498600"/>
                  </a:lnTo>
                  <a:lnTo>
                    <a:pt x="4139514" y="1460500"/>
                  </a:lnTo>
                  <a:lnTo>
                    <a:pt x="4169943" y="1435100"/>
                  </a:lnTo>
                  <a:lnTo>
                    <a:pt x="4203268" y="1409700"/>
                  </a:lnTo>
                  <a:lnTo>
                    <a:pt x="4240314" y="1384300"/>
                  </a:lnTo>
                  <a:lnTo>
                    <a:pt x="4295495" y="1358900"/>
                  </a:lnTo>
                  <a:lnTo>
                    <a:pt x="4334307" y="1333500"/>
                  </a:lnTo>
                  <a:lnTo>
                    <a:pt x="4358360" y="1308100"/>
                  </a:lnTo>
                  <a:lnTo>
                    <a:pt x="4369282" y="1257300"/>
                  </a:lnTo>
                  <a:lnTo>
                    <a:pt x="4368685" y="1193800"/>
                  </a:lnTo>
                  <a:lnTo>
                    <a:pt x="4368152" y="1155700"/>
                  </a:lnTo>
                  <a:lnTo>
                    <a:pt x="4366857" y="1104900"/>
                  </a:lnTo>
                  <a:lnTo>
                    <a:pt x="4357065" y="1054100"/>
                  </a:lnTo>
                  <a:lnTo>
                    <a:pt x="4331017" y="1016000"/>
                  </a:lnTo>
                  <a:lnTo>
                    <a:pt x="4315180" y="977900"/>
                  </a:lnTo>
                  <a:lnTo>
                    <a:pt x="4309351" y="939800"/>
                  </a:lnTo>
                  <a:lnTo>
                    <a:pt x="4302315" y="901700"/>
                  </a:lnTo>
                  <a:lnTo>
                    <a:pt x="4282833" y="863600"/>
                  </a:lnTo>
                  <a:lnTo>
                    <a:pt x="4272115" y="850900"/>
                  </a:lnTo>
                  <a:lnTo>
                    <a:pt x="4262132" y="838200"/>
                  </a:lnTo>
                  <a:lnTo>
                    <a:pt x="4252366" y="825500"/>
                  </a:lnTo>
                  <a:lnTo>
                    <a:pt x="4242333" y="812800"/>
                  </a:lnTo>
                  <a:lnTo>
                    <a:pt x="4229913" y="787400"/>
                  </a:lnTo>
                  <a:lnTo>
                    <a:pt x="4219156" y="774700"/>
                  </a:lnTo>
                  <a:lnTo>
                    <a:pt x="4208843" y="749300"/>
                  </a:lnTo>
                  <a:lnTo>
                    <a:pt x="4197794" y="723900"/>
                  </a:lnTo>
                  <a:lnTo>
                    <a:pt x="4184739" y="698500"/>
                  </a:lnTo>
                  <a:lnTo>
                    <a:pt x="4172077" y="673100"/>
                  </a:lnTo>
                  <a:lnTo>
                    <a:pt x="4160316" y="647700"/>
                  </a:lnTo>
                  <a:lnTo>
                    <a:pt x="4150004" y="622300"/>
                  </a:lnTo>
                  <a:lnTo>
                    <a:pt x="4138155" y="596900"/>
                  </a:lnTo>
                  <a:lnTo>
                    <a:pt x="4126623" y="571500"/>
                  </a:lnTo>
                  <a:lnTo>
                    <a:pt x="4115841" y="558800"/>
                  </a:lnTo>
                  <a:lnTo>
                    <a:pt x="4106265" y="520700"/>
                  </a:lnTo>
                  <a:lnTo>
                    <a:pt x="4091114" y="482600"/>
                  </a:lnTo>
                  <a:lnTo>
                    <a:pt x="4077106" y="444500"/>
                  </a:lnTo>
                  <a:lnTo>
                    <a:pt x="4064012" y="406400"/>
                  </a:lnTo>
                  <a:lnTo>
                    <a:pt x="4051604" y="368300"/>
                  </a:lnTo>
                  <a:lnTo>
                    <a:pt x="4050296" y="342900"/>
                  </a:lnTo>
                  <a:lnTo>
                    <a:pt x="4052760" y="330200"/>
                  </a:lnTo>
                  <a:lnTo>
                    <a:pt x="4055757" y="304800"/>
                  </a:lnTo>
                  <a:lnTo>
                    <a:pt x="4053878" y="266700"/>
                  </a:lnTo>
                  <a:lnTo>
                    <a:pt x="4038003" y="228600"/>
                  </a:lnTo>
                  <a:lnTo>
                    <a:pt x="4000677" y="190500"/>
                  </a:lnTo>
                  <a:lnTo>
                    <a:pt x="3984802" y="177800"/>
                  </a:lnTo>
                  <a:lnTo>
                    <a:pt x="3968178" y="177800"/>
                  </a:lnTo>
                  <a:lnTo>
                    <a:pt x="3947058" y="165100"/>
                  </a:lnTo>
                  <a:lnTo>
                    <a:pt x="3881107" y="165100"/>
                  </a:lnTo>
                  <a:lnTo>
                    <a:pt x="3870210" y="152400"/>
                  </a:lnTo>
                  <a:lnTo>
                    <a:pt x="3860101" y="152400"/>
                  </a:lnTo>
                  <a:lnTo>
                    <a:pt x="3850081" y="139700"/>
                  </a:lnTo>
                  <a:lnTo>
                    <a:pt x="3839400" y="139700"/>
                  </a:lnTo>
                  <a:lnTo>
                    <a:pt x="3829050" y="127000"/>
                  </a:lnTo>
                  <a:lnTo>
                    <a:pt x="3807282" y="127000"/>
                  </a:lnTo>
                  <a:lnTo>
                    <a:pt x="3796474" y="114300"/>
                  </a:lnTo>
                  <a:lnTo>
                    <a:pt x="3767366" y="88900"/>
                  </a:lnTo>
                  <a:lnTo>
                    <a:pt x="3685768" y="88900"/>
                  </a:lnTo>
                  <a:lnTo>
                    <a:pt x="3650284" y="114300"/>
                  </a:lnTo>
                  <a:lnTo>
                    <a:pt x="3619398" y="139700"/>
                  </a:lnTo>
                  <a:lnTo>
                    <a:pt x="3586607" y="152400"/>
                  </a:lnTo>
                  <a:lnTo>
                    <a:pt x="3517455" y="177800"/>
                  </a:lnTo>
                  <a:lnTo>
                    <a:pt x="3470186" y="190500"/>
                  </a:lnTo>
                  <a:lnTo>
                    <a:pt x="3422243" y="190500"/>
                  </a:lnTo>
                  <a:lnTo>
                    <a:pt x="3373755" y="203200"/>
                  </a:lnTo>
                  <a:lnTo>
                    <a:pt x="3324847" y="203200"/>
                  </a:lnTo>
                  <a:lnTo>
                    <a:pt x="3275647" y="215900"/>
                  </a:lnTo>
                  <a:lnTo>
                    <a:pt x="3176917" y="215900"/>
                  </a:lnTo>
                  <a:lnTo>
                    <a:pt x="3127641" y="228600"/>
                  </a:lnTo>
                  <a:lnTo>
                    <a:pt x="2919742" y="228600"/>
                  </a:lnTo>
                  <a:lnTo>
                    <a:pt x="2864739" y="215900"/>
                  </a:lnTo>
                  <a:lnTo>
                    <a:pt x="2705874" y="215900"/>
                  </a:lnTo>
                  <a:lnTo>
                    <a:pt x="2653957" y="203200"/>
                  </a:lnTo>
                  <a:lnTo>
                    <a:pt x="2578354" y="203200"/>
                  </a:lnTo>
                  <a:lnTo>
                    <a:pt x="2554211" y="190500"/>
                  </a:lnTo>
                  <a:lnTo>
                    <a:pt x="2499398" y="190500"/>
                  </a:lnTo>
                  <a:lnTo>
                    <a:pt x="2493327" y="177800"/>
                  </a:lnTo>
                  <a:lnTo>
                    <a:pt x="2463812" y="177800"/>
                  </a:lnTo>
                  <a:lnTo>
                    <a:pt x="2441384" y="190500"/>
                  </a:lnTo>
                  <a:lnTo>
                    <a:pt x="2422156" y="215900"/>
                  </a:lnTo>
                  <a:lnTo>
                    <a:pt x="2408682" y="228600"/>
                  </a:lnTo>
                  <a:lnTo>
                    <a:pt x="2398306" y="254000"/>
                  </a:lnTo>
                  <a:lnTo>
                    <a:pt x="2386660" y="279400"/>
                  </a:lnTo>
                  <a:lnTo>
                    <a:pt x="2373896" y="292100"/>
                  </a:lnTo>
                  <a:lnTo>
                    <a:pt x="2360091" y="317500"/>
                  </a:lnTo>
                  <a:lnTo>
                    <a:pt x="2333206" y="355600"/>
                  </a:lnTo>
                  <a:lnTo>
                    <a:pt x="2299703" y="393700"/>
                  </a:lnTo>
                  <a:lnTo>
                    <a:pt x="2242870" y="393700"/>
                  </a:lnTo>
                  <a:lnTo>
                    <a:pt x="2216734" y="381000"/>
                  </a:lnTo>
                  <a:lnTo>
                    <a:pt x="2225306" y="368300"/>
                  </a:lnTo>
                  <a:lnTo>
                    <a:pt x="2236736" y="355600"/>
                  </a:lnTo>
                  <a:lnTo>
                    <a:pt x="2249589" y="342900"/>
                  </a:lnTo>
                  <a:lnTo>
                    <a:pt x="2262492" y="342900"/>
                  </a:lnTo>
                  <a:lnTo>
                    <a:pt x="2273554" y="330200"/>
                  </a:lnTo>
                  <a:lnTo>
                    <a:pt x="2284412" y="330200"/>
                  </a:lnTo>
                  <a:lnTo>
                    <a:pt x="2295360" y="317500"/>
                  </a:lnTo>
                  <a:lnTo>
                    <a:pt x="2306637" y="304800"/>
                  </a:lnTo>
                  <a:lnTo>
                    <a:pt x="2328608" y="292100"/>
                  </a:lnTo>
                  <a:lnTo>
                    <a:pt x="2349360" y="266700"/>
                  </a:lnTo>
                  <a:lnTo>
                    <a:pt x="2369502" y="254000"/>
                  </a:lnTo>
                  <a:lnTo>
                    <a:pt x="2389657" y="228600"/>
                  </a:lnTo>
                  <a:lnTo>
                    <a:pt x="2394915" y="215900"/>
                  </a:lnTo>
                  <a:lnTo>
                    <a:pt x="2399373" y="215900"/>
                  </a:lnTo>
                  <a:lnTo>
                    <a:pt x="2404237" y="203200"/>
                  </a:lnTo>
                  <a:lnTo>
                    <a:pt x="2412377" y="190500"/>
                  </a:lnTo>
                  <a:lnTo>
                    <a:pt x="2420226" y="177800"/>
                  </a:lnTo>
                  <a:lnTo>
                    <a:pt x="2424734" y="165100"/>
                  </a:lnTo>
                  <a:lnTo>
                    <a:pt x="2422855" y="152400"/>
                  </a:lnTo>
                  <a:lnTo>
                    <a:pt x="2417965" y="139700"/>
                  </a:lnTo>
                  <a:lnTo>
                    <a:pt x="2357120" y="139700"/>
                  </a:lnTo>
                  <a:lnTo>
                    <a:pt x="2326017" y="165100"/>
                  </a:lnTo>
                  <a:lnTo>
                    <a:pt x="2297582" y="190500"/>
                  </a:lnTo>
                  <a:lnTo>
                    <a:pt x="2268575" y="215900"/>
                  </a:lnTo>
                  <a:lnTo>
                    <a:pt x="2229802" y="228600"/>
                  </a:lnTo>
                  <a:lnTo>
                    <a:pt x="2191042" y="254000"/>
                  </a:lnTo>
                  <a:lnTo>
                    <a:pt x="2151215" y="279400"/>
                  </a:lnTo>
                  <a:lnTo>
                    <a:pt x="2109241" y="292100"/>
                  </a:lnTo>
                  <a:lnTo>
                    <a:pt x="2064067" y="304800"/>
                  </a:lnTo>
                  <a:lnTo>
                    <a:pt x="1986572" y="304800"/>
                  </a:lnTo>
                  <a:lnTo>
                    <a:pt x="1979498" y="292100"/>
                  </a:lnTo>
                  <a:lnTo>
                    <a:pt x="1952244" y="292100"/>
                  </a:lnTo>
                  <a:lnTo>
                    <a:pt x="1942541" y="279400"/>
                  </a:lnTo>
                  <a:lnTo>
                    <a:pt x="1934070" y="279400"/>
                  </a:lnTo>
                  <a:lnTo>
                    <a:pt x="1927644" y="266700"/>
                  </a:lnTo>
                  <a:lnTo>
                    <a:pt x="1924253" y="266700"/>
                  </a:lnTo>
                  <a:lnTo>
                    <a:pt x="1922233" y="254000"/>
                  </a:lnTo>
                  <a:lnTo>
                    <a:pt x="1919897" y="241300"/>
                  </a:lnTo>
                  <a:lnTo>
                    <a:pt x="1917369" y="241300"/>
                  </a:lnTo>
                  <a:lnTo>
                    <a:pt x="1914486" y="228600"/>
                  </a:lnTo>
                  <a:lnTo>
                    <a:pt x="1911070" y="215900"/>
                  </a:lnTo>
                  <a:lnTo>
                    <a:pt x="1906943" y="215900"/>
                  </a:lnTo>
                  <a:lnTo>
                    <a:pt x="1897100" y="203200"/>
                  </a:lnTo>
                  <a:lnTo>
                    <a:pt x="1885276" y="190500"/>
                  </a:lnTo>
                  <a:lnTo>
                    <a:pt x="1872551" y="177800"/>
                  </a:lnTo>
                  <a:lnTo>
                    <a:pt x="1859965" y="165100"/>
                  </a:lnTo>
                  <a:lnTo>
                    <a:pt x="1849843" y="165100"/>
                  </a:lnTo>
                  <a:lnTo>
                    <a:pt x="1850656" y="152400"/>
                  </a:lnTo>
                  <a:lnTo>
                    <a:pt x="1852091" y="139700"/>
                  </a:lnTo>
                  <a:lnTo>
                    <a:pt x="1854250" y="139700"/>
                  </a:lnTo>
                  <a:lnTo>
                    <a:pt x="1858454" y="127000"/>
                  </a:lnTo>
                  <a:lnTo>
                    <a:pt x="1888820" y="127000"/>
                  </a:lnTo>
                  <a:lnTo>
                    <a:pt x="1910080" y="139700"/>
                  </a:lnTo>
                  <a:lnTo>
                    <a:pt x="1930273" y="152400"/>
                  </a:lnTo>
                  <a:lnTo>
                    <a:pt x="1949869" y="165100"/>
                  </a:lnTo>
                  <a:lnTo>
                    <a:pt x="1995678" y="165100"/>
                  </a:lnTo>
                  <a:lnTo>
                    <a:pt x="2014042" y="152400"/>
                  </a:lnTo>
                  <a:lnTo>
                    <a:pt x="2026005" y="127000"/>
                  </a:lnTo>
                  <a:lnTo>
                    <a:pt x="2023668" y="101600"/>
                  </a:lnTo>
                  <a:lnTo>
                    <a:pt x="1964321" y="50800"/>
                  </a:lnTo>
                  <a:lnTo>
                    <a:pt x="1863864" y="12700"/>
                  </a:lnTo>
                  <a:lnTo>
                    <a:pt x="1828787" y="0"/>
                  </a:lnTo>
                  <a:lnTo>
                    <a:pt x="1640992" y="0"/>
                  </a:lnTo>
                  <a:lnTo>
                    <a:pt x="1495501" y="38100"/>
                  </a:lnTo>
                  <a:lnTo>
                    <a:pt x="1465326" y="50800"/>
                  </a:lnTo>
                  <a:lnTo>
                    <a:pt x="1435417" y="50800"/>
                  </a:lnTo>
                  <a:lnTo>
                    <a:pt x="1405585" y="63500"/>
                  </a:lnTo>
                  <a:lnTo>
                    <a:pt x="1375638" y="63500"/>
                  </a:lnTo>
                  <a:lnTo>
                    <a:pt x="1352270" y="76200"/>
                  </a:lnTo>
                  <a:lnTo>
                    <a:pt x="1305534" y="76200"/>
                  </a:lnTo>
                  <a:lnTo>
                    <a:pt x="1283309" y="88900"/>
                  </a:lnTo>
                  <a:lnTo>
                    <a:pt x="1242314" y="114300"/>
                  </a:lnTo>
                  <a:lnTo>
                    <a:pt x="1205052" y="152400"/>
                  </a:lnTo>
                  <a:lnTo>
                    <a:pt x="1168844" y="177800"/>
                  </a:lnTo>
                  <a:lnTo>
                    <a:pt x="1131049" y="203200"/>
                  </a:lnTo>
                  <a:lnTo>
                    <a:pt x="1105039" y="228600"/>
                  </a:lnTo>
                  <a:lnTo>
                    <a:pt x="1076985" y="241300"/>
                  </a:lnTo>
                  <a:lnTo>
                    <a:pt x="1048016" y="241300"/>
                  </a:lnTo>
                  <a:lnTo>
                    <a:pt x="1019276" y="254000"/>
                  </a:lnTo>
                  <a:lnTo>
                    <a:pt x="989037" y="266700"/>
                  </a:lnTo>
                  <a:lnTo>
                    <a:pt x="961720" y="292100"/>
                  </a:lnTo>
                  <a:lnTo>
                    <a:pt x="937666" y="317500"/>
                  </a:lnTo>
                  <a:lnTo>
                    <a:pt x="917232" y="342900"/>
                  </a:lnTo>
                  <a:lnTo>
                    <a:pt x="903617" y="368300"/>
                  </a:lnTo>
                  <a:lnTo>
                    <a:pt x="889736" y="381000"/>
                  </a:lnTo>
                  <a:lnTo>
                    <a:pt x="858913" y="431800"/>
                  </a:lnTo>
                  <a:lnTo>
                    <a:pt x="822617" y="457200"/>
                  </a:lnTo>
                  <a:lnTo>
                    <a:pt x="781418" y="482600"/>
                  </a:lnTo>
                  <a:lnTo>
                    <a:pt x="736650" y="508000"/>
                  </a:lnTo>
                  <a:lnTo>
                    <a:pt x="689635" y="520700"/>
                  </a:lnTo>
                  <a:lnTo>
                    <a:pt x="656894" y="533400"/>
                  </a:lnTo>
                  <a:lnTo>
                    <a:pt x="624192" y="533400"/>
                  </a:lnTo>
                  <a:lnTo>
                    <a:pt x="558431" y="558800"/>
                  </a:lnTo>
                  <a:lnTo>
                    <a:pt x="509409" y="571500"/>
                  </a:lnTo>
                  <a:lnTo>
                    <a:pt x="460235" y="571500"/>
                  </a:lnTo>
                  <a:lnTo>
                    <a:pt x="411962" y="584200"/>
                  </a:lnTo>
                  <a:lnTo>
                    <a:pt x="365671" y="609600"/>
                  </a:lnTo>
                  <a:lnTo>
                    <a:pt x="350520" y="622300"/>
                  </a:lnTo>
                  <a:lnTo>
                    <a:pt x="337070" y="635000"/>
                  </a:lnTo>
                  <a:lnTo>
                    <a:pt x="324154" y="647700"/>
                  </a:lnTo>
                  <a:lnTo>
                    <a:pt x="310603" y="660400"/>
                  </a:lnTo>
                  <a:lnTo>
                    <a:pt x="291769" y="660400"/>
                  </a:lnTo>
                  <a:lnTo>
                    <a:pt x="272326" y="673100"/>
                  </a:lnTo>
                  <a:lnTo>
                    <a:pt x="252285" y="685800"/>
                  </a:lnTo>
                  <a:lnTo>
                    <a:pt x="234467" y="685800"/>
                  </a:lnTo>
                  <a:lnTo>
                    <a:pt x="210769" y="698500"/>
                  </a:lnTo>
                  <a:lnTo>
                    <a:pt x="187286" y="698500"/>
                  </a:lnTo>
                  <a:lnTo>
                    <a:pt x="164426" y="711200"/>
                  </a:lnTo>
                  <a:lnTo>
                    <a:pt x="142544" y="723900"/>
                  </a:lnTo>
                  <a:lnTo>
                    <a:pt x="128739" y="723900"/>
                  </a:lnTo>
                  <a:lnTo>
                    <a:pt x="114401" y="736600"/>
                  </a:lnTo>
                  <a:lnTo>
                    <a:pt x="100965" y="736600"/>
                  </a:lnTo>
                  <a:lnTo>
                    <a:pt x="89903" y="749300"/>
                  </a:lnTo>
                  <a:lnTo>
                    <a:pt x="83235" y="787400"/>
                  </a:lnTo>
                  <a:lnTo>
                    <a:pt x="97040" y="812800"/>
                  </a:lnTo>
                  <a:lnTo>
                    <a:pt x="124574" y="838200"/>
                  </a:lnTo>
                  <a:lnTo>
                    <a:pt x="185013" y="838200"/>
                  </a:lnTo>
                  <a:lnTo>
                    <a:pt x="197586" y="825500"/>
                  </a:lnTo>
                  <a:lnTo>
                    <a:pt x="210578" y="825500"/>
                  </a:lnTo>
                  <a:lnTo>
                    <a:pt x="223012" y="838200"/>
                  </a:lnTo>
                  <a:lnTo>
                    <a:pt x="225310" y="863600"/>
                  </a:lnTo>
                  <a:lnTo>
                    <a:pt x="222364" y="889000"/>
                  </a:lnTo>
                  <a:lnTo>
                    <a:pt x="219075" y="914400"/>
                  </a:lnTo>
                  <a:lnTo>
                    <a:pt x="208292" y="901700"/>
                  </a:lnTo>
                  <a:lnTo>
                    <a:pt x="197497" y="889000"/>
                  </a:lnTo>
                  <a:lnTo>
                    <a:pt x="172148" y="863600"/>
                  </a:lnTo>
                  <a:lnTo>
                    <a:pt x="142938" y="850900"/>
                  </a:lnTo>
                  <a:lnTo>
                    <a:pt x="109740" y="850900"/>
                  </a:lnTo>
                  <a:lnTo>
                    <a:pt x="87236" y="863600"/>
                  </a:lnTo>
                  <a:lnTo>
                    <a:pt x="78562" y="901700"/>
                  </a:lnTo>
                  <a:lnTo>
                    <a:pt x="78079" y="939800"/>
                  </a:lnTo>
                  <a:lnTo>
                    <a:pt x="80175" y="977900"/>
                  </a:lnTo>
                  <a:lnTo>
                    <a:pt x="92862" y="1016000"/>
                  </a:lnTo>
                  <a:lnTo>
                    <a:pt x="111760" y="1054100"/>
                  </a:lnTo>
                  <a:lnTo>
                    <a:pt x="130975" y="1104900"/>
                  </a:lnTo>
                  <a:lnTo>
                    <a:pt x="144564" y="1143000"/>
                  </a:lnTo>
                  <a:lnTo>
                    <a:pt x="149821" y="1168400"/>
                  </a:lnTo>
                  <a:lnTo>
                    <a:pt x="152869" y="1193800"/>
                  </a:lnTo>
                  <a:lnTo>
                    <a:pt x="153797" y="1206500"/>
                  </a:lnTo>
                  <a:lnTo>
                    <a:pt x="152666" y="1231900"/>
                  </a:lnTo>
                  <a:lnTo>
                    <a:pt x="143713" y="1244600"/>
                  </a:lnTo>
                  <a:lnTo>
                    <a:pt x="135102" y="1257300"/>
                  </a:lnTo>
                  <a:lnTo>
                    <a:pt x="127774" y="1270000"/>
                  </a:lnTo>
                  <a:lnTo>
                    <a:pt x="122694" y="1282700"/>
                  </a:lnTo>
                  <a:lnTo>
                    <a:pt x="114376" y="1320800"/>
                  </a:lnTo>
                  <a:lnTo>
                    <a:pt x="108673" y="1346200"/>
                  </a:lnTo>
                  <a:lnTo>
                    <a:pt x="94399" y="1371600"/>
                  </a:lnTo>
                  <a:lnTo>
                    <a:pt x="60337" y="1397000"/>
                  </a:lnTo>
                  <a:lnTo>
                    <a:pt x="47015" y="1409700"/>
                  </a:lnTo>
                  <a:lnTo>
                    <a:pt x="33604" y="1409700"/>
                  </a:lnTo>
                  <a:lnTo>
                    <a:pt x="21729" y="1422400"/>
                  </a:lnTo>
                  <a:lnTo>
                    <a:pt x="5232" y="1460500"/>
                  </a:lnTo>
                  <a:lnTo>
                    <a:pt x="431" y="1511300"/>
                  </a:lnTo>
                  <a:lnTo>
                    <a:pt x="0" y="1524000"/>
                  </a:lnTo>
                  <a:lnTo>
                    <a:pt x="4787" y="1549400"/>
                  </a:lnTo>
                  <a:lnTo>
                    <a:pt x="15227" y="1574800"/>
                  </a:lnTo>
                  <a:lnTo>
                    <a:pt x="30010" y="1587500"/>
                  </a:lnTo>
                  <a:lnTo>
                    <a:pt x="47777" y="1600200"/>
                  </a:lnTo>
                  <a:lnTo>
                    <a:pt x="74460" y="1600200"/>
                  </a:lnTo>
                  <a:lnTo>
                    <a:pt x="88379" y="1612900"/>
                  </a:lnTo>
                  <a:lnTo>
                    <a:pt x="102044" y="1612900"/>
                  </a:lnTo>
                  <a:lnTo>
                    <a:pt x="114134" y="1625600"/>
                  </a:lnTo>
                  <a:lnTo>
                    <a:pt x="126187" y="1625600"/>
                  </a:lnTo>
                  <a:lnTo>
                    <a:pt x="138315" y="1638300"/>
                  </a:lnTo>
                  <a:lnTo>
                    <a:pt x="150647" y="1638300"/>
                  </a:lnTo>
                  <a:lnTo>
                    <a:pt x="182587" y="1676400"/>
                  </a:lnTo>
                  <a:lnTo>
                    <a:pt x="202425" y="1701800"/>
                  </a:lnTo>
                  <a:lnTo>
                    <a:pt x="212775" y="1739900"/>
                  </a:lnTo>
                  <a:lnTo>
                    <a:pt x="216242" y="1778000"/>
                  </a:lnTo>
                  <a:lnTo>
                    <a:pt x="207149" y="1803400"/>
                  </a:lnTo>
                  <a:lnTo>
                    <a:pt x="199644" y="1828800"/>
                  </a:lnTo>
                  <a:lnTo>
                    <a:pt x="195173" y="1854200"/>
                  </a:lnTo>
                  <a:lnTo>
                    <a:pt x="195186" y="1879600"/>
                  </a:lnTo>
                  <a:lnTo>
                    <a:pt x="196913" y="1892300"/>
                  </a:lnTo>
                  <a:lnTo>
                    <a:pt x="201358" y="1917700"/>
                  </a:lnTo>
                  <a:lnTo>
                    <a:pt x="208394" y="1930400"/>
                  </a:lnTo>
                  <a:lnTo>
                    <a:pt x="217868" y="1943100"/>
                  </a:lnTo>
                  <a:lnTo>
                    <a:pt x="225640" y="1955800"/>
                  </a:lnTo>
                  <a:lnTo>
                    <a:pt x="234569" y="1955800"/>
                  </a:lnTo>
                  <a:lnTo>
                    <a:pt x="243039" y="1968500"/>
                  </a:lnTo>
                  <a:lnTo>
                    <a:pt x="249453" y="1981200"/>
                  </a:lnTo>
                  <a:lnTo>
                    <a:pt x="254825" y="1993900"/>
                  </a:lnTo>
                  <a:lnTo>
                    <a:pt x="256895" y="2006600"/>
                  </a:lnTo>
                  <a:lnTo>
                    <a:pt x="258279" y="2032000"/>
                  </a:lnTo>
                  <a:lnTo>
                    <a:pt x="261594" y="2044700"/>
                  </a:lnTo>
                  <a:lnTo>
                    <a:pt x="265506" y="2057400"/>
                  </a:lnTo>
                  <a:lnTo>
                    <a:pt x="269748" y="2057400"/>
                  </a:lnTo>
                  <a:lnTo>
                    <a:pt x="273164" y="2070100"/>
                  </a:lnTo>
                  <a:lnTo>
                    <a:pt x="274561" y="2082800"/>
                  </a:lnTo>
                  <a:lnTo>
                    <a:pt x="275132" y="2108200"/>
                  </a:lnTo>
                  <a:lnTo>
                    <a:pt x="272173" y="2133600"/>
                  </a:lnTo>
                  <a:lnTo>
                    <a:pt x="266865" y="2146300"/>
                  </a:lnTo>
                  <a:lnTo>
                    <a:pt x="260388" y="2171700"/>
                  </a:lnTo>
                  <a:lnTo>
                    <a:pt x="253428" y="2184400"/>
                  </a:lnTo>
                  <a:lnTo>
                    <a:pt x="246621" y="2209800"/>
                  </a:lnTo>
                  <a:lnTo>
                    <a:pt x="241020" y="2222500"/>
                  </a:lnTo>
                  <a:lnTo>
                    <a:pt x="237705" y="2235200"/>
                  </a:lnTo>
                  <a:lnTo>
                    <a:pt x="236372" y="2247900"/>
                  </a:lnTo>
                  <a:lnTo>
                    <a:pt x="237045" y="2260600"/>
                  </a:lnTo>
                  <a:lnTo>
                    <a:pt x="239471" y="2273300"/>
                  </a:lnTo>
                  <a:lnTo>
                    <a:pt x="243382" y="2286000"/>
                  </a:lnTo>
                  <a:lnTo>
                    <a:pt x="246392" y="2298700"/>
                  </a:lnTo>
                  <a:lnTo>
                    <a:pt x="250469" y="2311400"/>
                  </a:lnTo>
                  <a:lnTo>
                    <a:pt x="256362" y="2311400"/>
                  </a:lnTo>
                  <a:lnTo>
                    <a:pt x="264833" y="2324100"/>
                  </a:lnTo>
                  <a:lnTo>
                    <a:pt x="274116" y="2362200"/>
                  </a:lnTo>
                  <a:lnTo>
                    <a:pt x="288747" y="2387600"/>
                  </a:lnTo>
                  <a:lnTo>
                    <a:pt x="300926" y="2387600"/>
                  </a:lnTo>
                  <a:lnTo>
                    <a:pt x="311365" y="2400300"/>
                  </a:lnTo>
                  <a:lnTo>
                    <a:pt x="315455" y="2413000"/>
                  </a:lnTo>
                  <a:lnTo>
                    <a:pt x="315455" y="2425700"/>
                  </a:lnTo>
                  <a:lnTo>
                    <a:pt x="315048" y="2425700"/>
                  </a:lnTo>
                  <a:lnTo>
                    <a:pt x="300850" y="2451100"/>
                  </a:lnTo>
                  <a:lnTo>
                    <a:pt x="301155" y="2501900"/>
                  </a:lnTo>
                  <a:lnTo>
                    <a:pt x="331355" y="2552700"/>
                  </a:lnTo>
                  <a:lnTo>
                    <a:pt x="373976" y="2590800"/>
                  </a:lnTo>
                  <a:lnTo>
                    <a:pt x="392404" y="2616200"/>
                  </a:lnTo>
                  <a:lnTo>
                    <a:pt x="411441" y="2654300"/>
                  </a:lnTo>
                  <a:lnTo>
                    <a:pt x="423583" y="2692400"/>
                  </a:lnTo>
                  <a:lnTo>
                    <a:pt x="425996" y="2730500"/>
                  </a:lnTo>
                  <a:lnTo>
                    <a:pt x="415886" y="2768600"/>
                  </a:lnTo>
                  <a:lnTo>
                    <a:pt x="401777" y="2794000"/>
                  </a:lnTo>
                  <a:lnTo>
                    <a:pt x="386524" y="2832100"/>
                  </a:lnTo>
                  <a:lnTo>
                    <a:pt x="371589" y="2870200"/>
                  </a:lnTo>
                  <a:lnTo>
                    <a:pt x="358381" y="2908300"/>
                  </a:lnTo>
                  <a:lnTo>
                    <a:pt x="356196" y="2933700"/>
                  </a:lnTo>
                  <a:lnTo>
                    <a:pt x="360667" y="2959100"/>
                  </a:lnTo>
                  <a:lnTo>
                    <a:pt x="371881" y="2984500"/>
                  </a:lnTo>
                  <a:lnTo>
                    <a:pt x="389966" y="3009900"/>
                  </a:lnTo>
                  <a:lnTo>
                    <a:pt x="396455" y="3009900"/>
                  </a:lnTo>
                  <a:lnTo>
                    <a:pt x="402526" y="3022600"/>
                  </a:lnTo>
                  <a:lnTo>
                    <a:pt x="433298" y="3022600"/>
                  </a:lnTo>
                  <a:lnTo>
                    <a:pt x="448335" y="3009900"/>
                  </a:lnTo>
                  <a:lnTo>
                    <a:pt x="475957" y="3009900"/>
                  </a:lnTo>
                  <a:lnTo>
                    <a:pt x="487565" y="2997200"/>
                  </a:lnTo>
                  <a:lnTo>
                    <a:pt x="496392" y="2984500"/>
                  </a:lnTo>
                  <a:lnTo>
                    <a:pt x="497801" y="2971800"/>
                  </a:lnTo>
                  <a:lnTo>
                    <a:pt x="499211" y="2959100"/>
                  </a:lnTo>
                  <a:lnTo>
                    <a:pt x="500659" y="2946400"/>
                  </a:lnTo>
                  <a:lnTo>
                    <a:pt x="505383" y="2921000"/>
                  </a:lnTo>
                  <a:lnTo>
                    <a:pt x="535025" y="2933700"/>
                  </a:lnTo>
                  <a:lnTo>
                    <a:pt x="555091" y="2946400"/>
                  </a:lnTo>
                  <a:lnTo>
                    <a:pt x="569849" y="2971800"/>
                  </a:lnTo>
                  <a:lnTo>
                    <a:pt x="583539" y="2997200"/>
                  </a:lnTo>
                  <a:lnTo>
                    <a:pt x="599122" y="3022600"/>
                  </a:lnTo>
                  <a:lnTo>
                    <a:pt x="619175" y="3035300"/>
                  </a:lnTo>
                  <a:lnTo>
                    <a:pt x="665746" y="3035300"/>
                  </a:lnTo>
                  <a:lnTo>
                    <a:pt x="693572" y="3060700"/>
                  </a:lnTo>
                  <a:lnTo>
                    <a:pt x="726795" y="3073400"/>
                  </a:lnTo>
                  <a:lnTo>
                    <a:pt x="799388" y="3098800"/>
                  </a:lnTo>
                  <a:lnTo>
                    <a:pt x="856081" y="3098800"/>
                  </a:lnTo>
                  <a:lnTo>
                    <a:pt x="870267" y="3111500"/>
                  </a:lnTo>
                  <a:lnTo>
                    <a:pt x="888834" y="3136900"/>
                  </a:lnTo>
                  <a:lnTo>
                    <a:pt x="910348" y="3136900"/>
                  </a:lnTo>
                  <a:lnTo>
                    <a:pt x="933424" y="3149600"/>
                  </a:lnTo>
                  <a:lnTo>
                    <a:pt x="960704" y="3162300"/>
                  </a:lnTo>
                  <a:lnTo>
                    <a:pt x="986116" y="3162300"/>
                  </a:lnTo>
                  <a:lnTo>
                    <a:pt x="1008875" y="3149600"/>
                  </a:lnTo>
                  <a:lnTo>
                    <a:pt x="1028179" y="3124200"/>
                  </a:lnTo>
                  <a:lnTo>
                    <a:pt x="1050404" y="3124200"/>
                  </a:lnTo>
                  <a:lnTo>
                    <a:pt x="1071664" y="3136900"/>
                  </a:lnTo>
                  <a:lnTo>
                    <a:pt x="1084046" y="3149600"/>
                  </a:lnTo>
                  <a:lnTo>
                    <a:pt x="1079614" y="3162300"/>
                  </a:lnTo>
                  <a:lnTo>
                    <a:pt x="1069809" y="3175000"/>
                  </a:lnTo>
                  <a:lnTo>
                    <a:pt x="1059522" y="3187700"/>
                  </a:lnTo>
                  <a:lnTo>
                    <a:pt x="1050061" y="3200400"/>
                  </a:lnTo>
                  <a:lnTo>
                    <a:pt x="1042758" y="3213100"/>
                  </a:lnTo>
                  <a:lnTo>
                    <a:pt x="1038339" y="3238500"/>
                  </a:lnTo>
                  <a:lnTo>
                    <a:pt x="1040180" y="3263900"/>
                  </a:lnTo>
                  <a:lnTo>
                    <a:pt x="1047267" y="3289300"/>
                  </a:lnTo>
                  <a:lnTo>
                    <a:pt x="1058557" y="3314700"/>
                  </a:lnTo>
                  <a:lnTo>
                    <a:pt x="1074623" y="3327400"/>
                  </a:lnTo>
                  <a:lnTo>
                    <a:pt x="1094193" y="3352800"/>
                  </a:lnTo>
                  <a:lnTo>
                    <a:pt x="1114361" y="3365500"/>
                  </a:lnTo>
                  <a:lnTo>
                    <a:pt x="1132255" y="3378200"/>
                  </a:lnTo>
                  <a:lnTo>
                    <a:pt x="1145616" y="3403600"/>
                  </a:lnTo>
                  <a:lnTo>
                    <a:pt x="1156449" y="3429000"/>
                  </a:lnTo>
                  <a:lnTo>
                    <a:pt x="1167447" y="3441700"/>
                  </a:lnTo>
                  <a:lnTo>
                    <a:pt x="1181265" y="3467100"/>
                  </a:lnTo>
                  <a:lnTo>
                    <a:pt x="1192034" y="3479800"/>
                  </a:lnTo>
                  <a:lnTo>
                    <a:pt x="1205865" y="3492500"/>
                  </a:lnTo>
                  <a:lnTo>
                    <a:pt x="1222260" y="3505200"/>
                  </a:lnTo>
                  <a:lnTo>
                    <a:pt x="1277962" y="3505200"/>
                  </a:lnTo>
                  <a:lnTo>
                    <a:pt x="1303756" y="3492500"/>
                  </a:lnTo>
                  <a:lnTo>
                    <a:pt x="1325295" y="3467100"/>
                  </a:lnTo>
                  <a:lnTo>
                    <a:pt x="1337513" y="3454400"/>
                  </a:lnTo>
                  <a:lnTo>
                    <a:pt x="1349717" y="3441700"/>
                  </a:lnTo>
                  <a:lnTo>
                    <a:pt x="1366735" y="3429000"/>
                  </a:lnTo>
                  <a:lnTo>
                    <a:pt x="1400467" y="3429000"/>
                  </a:lnTo>
                  <a:lnTo>
                    <a:pt x="1414513" y="3416300"/>
                  </a:lnTo>
                  <a:lnTo>
                    <a:pt x="1426591" y="3390900"/>
                  </a:lnTo>
                  <a:lnTo>
                    <a:pt x="1432433" y="3365500"/>
                  </a:lnTo>
                  <a:lnTo>
                    <a:pt x="1432052" y="3340100"/>
                  </a:lnTo>
                  <a:lnTo>
                    <a:pt x="1425448" y="3314700"/>
                  </a:lnTo>
                  <a:lnTo>
                    <a:pt x="1412646" y="3302000"/>
                  </a:lnTo>
                  <a:lnTo>
                    <a:pt x="1395933" y="3289300"/>
                  </a:lnTo>
                  <a:lnTo>
                    <a:pt x="1380515" y="3276600"/>
                  </a:lnTo>
                  <a:lnTo>
                    <a:pt x="1371587" y="3251200"/>
                  </a:lnTo>
                  <a:lnTo>
                    <a:pt x="1398003" y="3263900"/>
                  </a:lnTo>
                  <a:lnTo>
                    <a:pt x="1472831" y="3302000"/>
                  </a:lnTo>
                  <a:lnTo>
                    <a:pt x="1488008" y="3314700"/>
                  </a:lnTo>
                  <a:lnTo>
                    <a:pt x="1514741" y="3340100"/>
                  </a:lnTo>
                  <a:lnTo>
                    <a:pt x="1529930" y="3352800"/>
                  </a:lnTo>
                  <a:lnTo>
                    <a:pt x="1680387" y="3352800"/>
                  </a:lnTo>
                  <a:lnTo>
                    <a:pt x="1726336" y="3327400"/>
                  </a:lnTo>
                  <a:lnTo>
                    <a:pt x="1729295" y="3365500"/>
                  </a:lnTo>
                  <a:lnTo>
                    <a:pt x="1711147" y="3403600"/>
                  </a:lnTo>
                  <a:lnTo>
                    <a:pt x="1689658" y="3429000"/>
                  </a:lnTo>
                  <a:lnTo>
                    <a:pt x="1682597" y="3467100"/>
                  </a:lnTo>
                  <a:lnTo>
                    <a:pt x="1689404" y="3479800"/>
                  </a:lnTo>
                  <a:lnTo>
                    <a:pt x="1703959" y="3505200"/>
                  </a:lnTo>
                  <a:lnTo>
                    <a:pt x="1722920" y="3505200"/>
                  </a:lnTo>
                  <a:lnTo>
                    <a:pt x="1742935" y="3517900"/>
                  </a:lnTo>
                  <a:lnTo>
                    <a:pt x="1759369" y="3530600"/>
                  </a:lnTo>
                  <a:lnTo>
                    <a:pt x="1779689" y="3543300"/>
                  </a:lnTo>
                  <a:lnTo>
                    <a:pt x="1802269" y="3556000"/>
                  </a:lnTo>
                  <a:lnTo>
                    <a:pt x="1871459" y="3556000"/>
                  </a:lnTo>
                  <a:lnTo>
                    <a:pt x="1893481" y="3543300"/>
                  </a:lnTo>
                  <a:lnTo>
                    <a:pt x="1914639" y="3530600"/>
                  </a:lnTo>
                  <a:lnTo>
                    <a:pt x="1959025" y="3530600"/>
                  </a:lnTo>
                  <a:lnTo>
                    <a:pt x="2001304" y="3556000"/>
                  </a:lnTo>
                  <a:lnTo>
                    <a:pt x="2031784" y="3568700"/>
                  </a:lnTo>
                  <a:lnTo>
                    <a:pt x="2062289" y="3568700"/>
                  </a:lnTo>
                  <a:lnTo>
                    <a:pt x="2091677" y="3581400"/>
                  </a:lnTo>
                  <a:lnTo>
                    <a:pt x="2118741" y="3594100"/>
                  </a:lnTo>
                  <a:lnTo>
                    <a:pt x="2124735" y="3606800"/>
                  </a:lnTo>
                  <a:lnTo>
                    <a:pt x="2128507" y="3619500"/>
                  </a:lnTo>
                  <a:lnTo>
                    <a:pt x="2131441" y="3632200"/>
                  </a:lnTo>
                  <a:lnTo>
                    <a:pt x="2134933" y="3644900"/>
                  </a:lnTo>
                  <a:lnTo>
                    <a:pt x="2143899" y="3670300"/>
                  </a:lnTo>
                  <a:lnTo>
                    <a:pt x="2156498" y="3695700"/>
                  </a:lnTo>
                  <a:lnTo>
                    <a:pt x="2174113" y="3721100"/>
                  </a:lnTo>
                  <a:lnTo>
                    <a:pt x="2198103" y="3733800"/>
                  </a:lnTo>
                  <a:lnTo>
                    <a:pt x="2219820" y="3733800"/>
                  </a:lnTo>
                  <a:lnTo>
                    <a:pt x="2230399" y="3746500"/>
                  </a:lnTo>
                  <a:lnTo>
                    <a:pt x="2239416" y="3746500"/>
                  </a:lnTo>
                  <a:lnTo>
                    <a:pt x="2245169" y="3759200"/>
                  </a:lnTo>
                  <a:lnTo>
                    <a:pt x="2249944" y="3784600"/>
                  </a:lnTo>
                  <a:lnTo>
                    <a:pt x="2255012" y="3797300"/>
                  </a:lnTo>
                  <a:lnTo>
                    <a:pt x="2261692" y="3810000"/>
                  </a:lnTo>
                  <a:lnTo>
                    <a:pt x="2267953" y="3822700"/>
                  </a:lnTo>
                  <a:lnTo>
                    <a:pt x="2275052" y="3822700"/>
                  </a:lnTo>
                  <a:lnTo>
                    <a:pt x="2282761" y="3835400"/>
                  </a:lnTo>
                  <a:lnTo>
                    <a:pt x="2290838" y="3848100"/>
                  </a:lnTo>
                  <a:lnTo>
                    <a:pt x="2296922" y="3860800"/>
                  </a:lnTo>
                  <a:lnTo>
                    <a:pt x="2300567" y="3873500"/>
                  </a:lnTo>
                  <a:lnTo>
                    <a:pt x="2303602" y="3886200"/>
                  </a:lnTo>
                  <a:lnTo>
                    <a:pt x="2307856" y="3898900"/>
                  </a:lnTo>
                  <a:lnTo>
                    <a:pt x="2327440" y="3924300"/>
                  </a:lnTo>
                  <a:lnTo>
                    <a:pt x="2356142" y="3937000"/>
                  </a:lnTo>
                  <a:lnTo>
                    <a:pt x="2388946" y="3949700"/>
                  </a:lnTo>
                  <a:lnTo>
                    <a:pt x="2420836" y="3937000"/>
                  </a:lnTo>
                  <a:lnTo>
                    <a:pt x="2457132" y="3924300"/>
                  </a:lnTo>
                  <a:lnTo>
                    <a:pt x="2481884" y="3898900"/>
                  </a:lnTo>
                  <a:lnTo>
                    <a:pt x="2496464" y="3860800"/>
                  </a:lnTo>
                  <a:lnTo>
                    <a:pt x="2502230" y="3822700"/>
                  </a:lnTo>
                  <a:lnTo>
                    <a:pt x="2540279" y="3810000"/>
                  </a:lnTo>
                  <a:lnTo>
                    <a:pt x="2573401" y="3810000"/>
                  </a:lnTo>
                  <a:lnTo>
                    <a:pt x="2602115" y="3822700"/>
                  </a:lnTo>
                  <a:lnTo>
                    <a:pt x="2626957" y="3860800"/>
                  </a:lnTo>
                  <a:lnTo>
                    <a:pt x="2636532" y="3873500"/>
                  </a:lnTo>
                  <a:lnTo>
                    <a:pt x="2646807" y="3886200"/>
                  </a:lnTo>
                  <a:lnTo>
                    <a:pt x="2658275" y="3898900"/>
                  </a:lnTo>
                  <a:lnTo>
                    <a:pt x="2671508" y="3911600"/>
                  </a:lnTo>
                  <a:lnTo>
                    <a:pt x="2680995" y="3924300"/>
                  </a:lnTo>
                  <a:lnTo>
                    <a:pt x="2691244" y="3924300"/>
                  </a:lnTo>
                  <a:lnTo>
                    <a:pt x="2701340" y="3937000"/>
                  </a:lnTo>
                  <a:lnTo>
                    <a:pt x="2710383" y="3937000"/>
                  </a:lnTo>
                  <a:lnTo>
                    <a:pt x="2716174" y="3962400"/>
                  </a:lnTo>
                  <a:lnTo>
                    <a:pt x="2715082" y="3975100"/>
                  </a:lnTo>
                  <a:lnTo>
                    <a:pt x="2712262" y="4000500"/>
                  </a:lnTo>
                  <a:lnTo>
                    <a:pt x="2712809" y="4013200"/>
                  </a:lnTo>
                  <a:lnTo>
                    <a:pt x="2717914" y="4025900"/>
                  </a:lnTo>
                  <a:lnTo>
                    <a:pt x="2726931" y="4038600"/>
                  </a:lnTo>
                  <a:lnTo>
                    <a:pt x="2738602" y="4038600"/>
                  </a:lnTo>
                  <a:lnTo>
                    <a:pt x="2751683" y="4051300"/>
                  </a:lnTo>
                  <a:lnTo>
                    <a:pt x="2782836" y="4051300"/>
                  </a:lnTo>
                  <a:lnTo>
                    <a:pt x="2792996" y="4038600"/>
                  </a:lnTo>
                  <a:lnTo>
                    <a:pt x="2914878" y="4038600"/>
                  </a:lnTo>
                  <a:lnTo>
                    <a:pt x="2922714" y="4025900"/>
                  </a:lnTo>
                  <a:lnTo>
                    <a:pt x="2928353" y="4013200"/>
                  </a:lnTo>
                  <a:lnTo>
                    <a:pt x="2932303" y="4000500"/>
                  </a:lnTo>
                  <a:lnTo>
                    <a:pt x="2935135" y="3987800"/>
                  </a:lnTo>
                  <a:lnTo>
                    <a:pt x="2953220" y="3937000"/>
                  </a:lnTo>
                  <a:lnTo>
                    <a:pt x="2987522" y="3911600"/>
                  </a:lnTo>
                  <a:lnTo>
                    <a:pt x="3031401" y="3898900"/>
                  </a:lnTo>
                  <a:lnTo>
                    <a:pt x="3078251" y="3886200"/>
                  </a:lnTo>
                  <a:lnTo>
                    <a:pt x="3121406" y="3873500"/>
                  </a:lnTo>
                  <a:lnTo>
                    <a:pt x="3162719" y="3873500"/>
                  </a:lnTo>
                  <a:lnTo>
                    <a:pt x="3175101" y="3886200"/>
                  </a:lnTo>
                  <a:lnTo>
                    <a:pt x="3187115" y="3898900"/>
                  </a:lnTo>
                  <a:lnTo>
                    <a:pt x="3199282" y="3898900"/>
                  </a:lnTo>
                  <a:lnTo>
                    <a:pt x="3212122" y="3911600"/>
                  </a:lnTo>
                  <a:lnTo>
                    <a:pt x="3244989" y="3924300"/>
                  </a:lnTo>
                  <a:lnTo>
                    <a:pt x="3280054" y="3924300"/>
                  </a:lnTo>
                  <a:lnTo>
                    <a:pt x="3314052" y="3911600"/>
                  </a:lnTo>
                  <a:lnTo>
                    <a:pt x="3343732" y="3898900"/>
                  </a:lnTo>
                  <a:lnTo>
                    <a:pt x="3357156" y="3886200"/>
                  </a:lnTo>
                  <a:lnTo>
                    <a:pt x="3367570" y="3860800"/>
                  </a:lnTo>
                  <a:lnTo>
                    <a:pt x="3376701" y="3848100"/>
                  </a:lnTo>
                  <a:lnTo>
                    <a:pt x="3386251" y="3835400"/>
                  </a:lnTo>
                  <a:lnTo>
                    <a:pt x="3399383" y="3822700"/>
                  </a:lnTo>
                  <a:lnTo>
                    <a:pt x="3413595" y="3810000"/>
                  </a:lnTo>
                  <a:lnTo>
                    <a:pt x="3496564" y="3810000"/>
                  </a:lnTo>
                  <a:lnTo>
                    <a:pt x="3511283" y="3797300"/>
                  </a:lnTo>
                  <a:lnTo>
                    <a:pt x="3525545" y="3797300"/>
                  </a:lnTo>
                  <a:lnTo>
                    <a:pt x="3539731" y="3784600"/>
                  </a:lnTo>
                  <a:lnTo>
                    <a:pt x="3570236" y="3784600"/>
                  </a:lnTo>
                  <a:lnTo>
                    <a:pt x="3599065" y="3797300"/>
                  </a:lnTo>
                  <a:lnTo>
                    <a:pt x="3654742" y="3822700"/>
                  </a:lnTo>
                  <a:lnTo>
                    <a:pt x="3678288" y="3835400"/>
                  </a:lnTo>
                  <a:lnTo>
                    <a:pt x="3702520" y="3835400"/>
                  </a:lnTo>
                  <a:lnTo>
                    <a:pt x="3727069" y="3848100"/>
                  </a:lnTo>
                  <a:lnTo>
                    <a:pt x="3751529" y="3848100"/>
                  </a:lnTo>
                  <a:lnTo>
                    <a:pt x="3784435" y="3873500"/>
                  </a:lnTo>
                  <a:lnTo>
                    <a:pt x="3813378" y="3911600"/>
                  </a:lnTo>
                  <a:lnTo>
                    <a:pt x="3843096" y="3949700"/>
                  </a:lnTo>
                  <a:lnTo>
                    <a:pt x="3878275" y="3975100"/>
                  </a:lnTo>
                  <a:lnTo>
                    <a:pt x="3946042" y="3975100"/>
                  </a:lnTo>
                  <a:lnTo>
                    <a:pt x="3968585" y="3987800"/>
                  </a:lnTo>
                  <a:lnTo>
                    <a:pt x="3992308" y="3987800"/>
                  </a:lnTo>
                  <a:lnTo>
                    <a:pt x="4024744" y="4000500"/>
                  </a:lnTo>
                  <a:lnTo>
                    <a:pt x="4063085" y="4000500"/>
                  </a:lnTo>
                  <a:lnTo>
                    <a:pt x="4146258" y="4025900"/>
                  </a:lnTo>
                  <a:lnTo>
                    <a:pt x="4219397" y="4025900"/>
                  </a:lnTo>
                  <a:lnTo>
                    <a:pt x="4245216" y="4013200"/>
                  </a:lnTo>
                  <a:lnTo>
                    <a:pt x="4260113" y="4000500"/>
                  </a:lnTo>
                  <a:lnTo>
                    <a:pt x="4261307" y="3975100"/>
                  </a:lnTo>
                  <a:lnTo>
                    <a:pt x="4245978" y="3937000"/>
                  </a:lnTo>
                  <a:lnTo>
                    <a:pt x="4239628" y="3924300"/>
                  </a:lnTo>
                  <a:lnTo>
                    <a:pt x="4232211" y="3911600"/>
                  </a:lnTo>
                  <a:lnTo>
                    <a:pt x="4223880" y="3911600"/>
                  </a:lnTo>
                  <a:lnTo>
                    <a:pt x="4214800" y="3898900"/>
                  </a:lnTo>
                  <a:lnTo>
                    <a:pt x="4174159" y="3860800"/>
                  </a:lnTo>
                  <a:lnTo>
                    <a:pt x="4157853" y="3822700"/>
                  </a:lnTo>
                  <a:lnTo>
                    <a:pt x="4154830" y="3784600"/>
                  </a:lnTo>
                  <a:lnTo>
                    <a:pt x="4154055" y="3733800"/>
                  </a:lnTo>
                  <a:lnTo>
                    <a:pt x="4149064" y="3708400"/>
                  </a:lnTo>
                  <a:lnTo>
                    <a:pt x="4138714" y="3683000"/>
                  </a:lnTo>
                  <a:lnTo>
                    <a:pt x="4125404" y="3657600"/>
                  </a:lnTo>
                  <a:lnTo>
                    <a:pt x="4111536" y="3644900"/>
                  </a:lnTo>
                  <a:lnTo>
                    <a:pt x="4115003" y="3606800"/>
                  </a:lnTo>
                  <a:lnTo>
                    <a:pt x="4129913" y="3581400"/>
                  </a:lnTo>
                  <a:lnTo>
                    <a:pt x="4150195" y="3556000"/>
                  </a:lnTo>
                  <a:lnTo>
                    <a:pt x="4169841" y="3530600"/>
                  </a:lnTo>
                  <a:lnTo>
                    <a:pt x="4197070" y="3492500"/>
                  </a:lnTo>
                  <a:lnTo>
                    <a:pt x="4222394" y="3454400"/>
                  </a:lnTo>
                  <a:lnTo>
                    <a:pt x="4246956" y="3416300"/>
                  </a:lnTo>
                  <a:lnTo>
                    <a:pt x="4271899" y="3378200"/>
                  </a:lnTo>
                  <a:lnTo>
                    <a:pt x="4288739" y="3352800"/>
                  </a:lnTo>
                  <a:lnTo>
                    <a:pt x="4306062" y="3327400"/>
                  </a:lnTo>
                  <a:lnTo>
                    <a:pt x="4323321" y="3314700"/>
                  </a:lnTo>
                  <a:lnTo>
                    <a:pt x="4339933" y="3289300"/>
                  </a:lnTo>
                  <a:lnTo>
                    <a:pt x="4356951" y="3263900"/>
                  </a:lnTo>
                  <a:lnTo>
                    <a:pt x="4371975" y="3238500"/>
                  </a:lnTo>
                  <a:lnTo>
                    <a:pt x="4386453" y="3213100"/>
                  </a:lnTo>
                  <a:lnTo>
                    <a:pt x="4401883" y="3187700"/>
                  </a:lnTo>
                  <a:lnTo>
                    <a:pt x="4429557" y="3149600"/>
                  </a:lnTo>
                  <a:lnTo>
                    <a:pt x="4455896" y="3098800"/>
                  </a:lnTo>
                  <a:lnTo>
                    <a:pt x="4482465" y="3060700"/>
                  </a:lnTo>
                  <a:lnTo>
                    <a:pt x="4510824" y="3022600"/>
                  </a:lnTo>
                  <a:lnTo>
                    <a:pt x="4552277" y="2984500"/>
                  </a:lnTo>
                  <a:lnTo>
                    <a:pt x="4567923" y="2971800"/>
                  </a:lnTo>
                  <a:lnTo>
                    <a:pt x="4586821" y="2971800"/>
                  </a:lnTo>
                  <a:lnTo>
                    <a:pt x="4604626" y="2959100"/>
                  </a:lnTo>
                  <a:lnTo>
                    <a:pt x="4620374" y="2946400"/>
                  </a:lnTo>
                  <a:lnTo>
                    <a:pt x="4633125" y="2933700"/>
                  </a:lnTo>
                  <a:lnTo>
                    <a:pt x="4650333" y="2895600"/>
                  </a:lnTo>
                  <a:lnTo>
                    <a:pt x="4660023" y="2844800"/>
                  </a:lnTo>
                  <a:lnTo>
                    <a:pt x="4661954" y="28067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8667" y="2353244"/>
              <a:ext cx="7172324" cy="50101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8552" y="2913367"/>
              <a:ext cx="819149" cy="117157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55562" y="3605110"/>
              <a:ext cx="2364740" cy="516255"/>
            </a:xfrm>
            <a:custGeom>
              <a:avLst/>
              <a:gdLst/>
              <a:ahLst/>
              <a:cxnLst/>
              <a:rect l="l" t="t" r="r" b="b"/>
              <a:pathLst>
                <a:path w="2364740" h="516254">
                  <a:moveTo>
                    <a:pt x="39281" y="6184"/>
                  </a:moveTo>
                  <a:lnTo>
                    <a:pt x="7226" y="0"/>
                  </a:lnTo>
                  <a:lnTo>
                    <a:pt x="0" y="37414"/>
                  </a:lnTo>
                  <a:lnTo>
                    <a:pt x="32067" y="43599"/>
                  </a:lnTo>
                  <a:lnTo>
                    <a:pt x="39281" y="6184"/>
                  </a:lnTo>
                  <a:close/>
                </a:path>
                <a:path w="2364740" h="516254">
                  <a:moveTo>
                    <a:pt x="114096" y="20637"/>
                  </a:moveTo>
                  <a:lnTo>
                    <a:pt x="76695" y="13411"/>
                  </a:lnTo>
                  <a:lnTo>
                    <a:pt x="69469" y="50825"/>
                  </a:lnTo>
                  <a:lnTo>
                    <a:pt x="106883" y="58039"/>
                  </a:lnTo>
                  <a:lnTo>
                    <a:pt x="114096" y="20637"/>
                  </a:lnTo>
                  <a:close/>
                </a:path>
                <a:path w="2364740" h="516254">
                  <a:moveTo>
                    <a:pt x="188925" y="35077"/>
                  </a:moveTo>
                  <a:lnTo>
                    <a:pt x="151511" y="27851"/>
                  </a:lnTo>
                  <a:lnTo>
                    <a:pt x="144284" y="65265"/>
                  </a:lnTo>
                  <a:lnTo>
                    <a:pt x="181698" y="72491"/>
                  </a:lnTo>
                  <a:lnTo>
                    <a:pt x="188925" y="35077"/>
                  </a:lnTo>
                  <a:close/>
                </a:path>
                <a:path w="2364740" h="516254">
                  <a:moveTo>
                    <a:pt x="263740" y="49517"/>
                  </a:moveTo>
                  <a:lnTo>
                    <a:pt x="226326" y="42303"/>
                  </a:lnTo>
                  <a:lnTo>
                    <a:pt x="219113" y="79705"/>
                  </a:lnTo>
                  <a:lnTo>
                    <a:pt x="256514" y="86931"/>
                  </a:lnTo>
                  <a:lnTo>
                    <a:pt x="263740" y="49517"/>
                  </a:lnTo>
                  <a:close/>
                </a:path>
                <a:path w="2364740" h="516254">
                  <a:moveTo>
                    <a:pt x="338556" y="63969"/>
                  </a:moveTo>
                  <a:lnTo>
                    <a:pt x="301142" y="56743"/>
                  </a:lnTo>
                  <a:lnTo>
                    <a:pt x="293928" y="94157"/>
                  </a:lnTo>
                  <a:lnTo>
                    <a:pt x="331330" y="101371"/>
                  </a:lnTo>
                  <a:lnTo>
                    <a:pt x="338556" y="63969"/>
                  </a:lnTo>
                  <a:close/>
                </a:path>
                <a:path w="2364740" h="516254">
                  <a:moveTo>
                    <a:pt x="413372" y="78409"/>
                  </a:moveTo>
                  <a:lnTo>
                    <a:pt x="375970" y="71196"/>
                  </a:lnTo>
                  <a:lnTo>
                    <a:pt x="368744" y="108597"/>
                  </a:lnTo>
                  <a:lnTo>
                    <a:pt x="406158" y="115824"/>
                  </a:lnTo>
                  <a:lnTo>
                    <a:pt x="413372" y="78409"/>
                  </a:lnTo>
                  <a:close/>
                </a:path>
                <a:path w="2364740" h="516254">
                  <a:moveTo>
                    <a:pt x="488200" y="92862"/>
                  </a:moveTo>
                  <a:lnTo>
                    <a:pt x="450786" y="85636"/>
                  </a:lnTo>
                  <a:lnTo>
                    <a:pt x="443560" y="123050"/>
                  </a:lnTo>
                  <a:lnTo>
                    <a:pt x="480974" y="130263"/>
                  </a:lnTo>
                  <a:lnTo>
                    <a:pt x="488200" y="92862"/>
                  </a:lnTo>
                  <a:close/>
                </a:path>
                <a:path w="2364740" h="516254">
                  <a:moveTo>
                    <a:pt x="563016" y="107302"/>
                  </a:moveTo>
                  <a:lnTo>
                    <a:pt x="525602" y="100076"/>
                  </a:lnTo>
                  <a:lnTo>
                    <a:pt x="518375" y="137490"/>
                  </a:lnTo>
                  <a:lnTo>
                    <a:pt x="555790" y="144716"/>
                  </a:lnTo>
                  <a:lnTo>
                    <a:pt x="563016" y="107302"/>
                  </a:lnTo>
                  <a:close/>
                </a:path>
                <a:path w="2364740" h="516254">
                  <a:moveTo>
                    <a:pt x="637832" y="121742"/>
                  </a:moveTo>
                  <a:lnTo>
                    <a:pt x="600417" y="114528"/>
                  </a:lnTo>
                  <a:lnTo>
                    <a:pt x="593204" y="151930"/>
                  </a:lnTo>
                  <a:lnTo>
                    <a:pt x="630605" y="159156"/>
                  </a:lnTo>
                  <a:lnTo>
                    <a:pt x="637832" y="121742"/>
                  </a:lnTo>
                  <a:close/>
                </a:path>
                <a:path w="2364740" h="516254">
                  <a:moveTo>
                    <a:pt x="712647" y="136194"/>
                  </a:moveTo>
                  <a:lnTo>
                    <a:pt x="675246" y="128968"/>
                  </a:lnTo>
                  <a:lnTo>
                    <a:pt x="668020" y="166382"/>
                  </a:lnTo>
                  <a:lnTo>
                    <a:pt x="705421" y="173596"/>
                  </a:lnTo>
                  <a:lnTo>
                    <a:pt x="712647" y="136194"/>
                  </a:lnTo>
                  <a:close/>
                </a:path>
                <a:path w="2364740" h="516254">
                  <a:moveTo>
                    <a:pt x="787463" y="150634"/>
                  </a:moveTo>
                  <a:lnTo>
                    <a:pt x="750062" y="143408"/>
                  </a:lnTo>
                  <a:lnTo>
                    <a:pt x="742835" y="180822"/>
                  </a:lnTo>
                  <a:lnTo>
                    <a:pt x="780249" y="188048"/>
                  </a:lnTo>
                  <a:lnTo>
                    <a:pt x="787463" y="150634"/>
                  </a:lnTo>
                  <a:close/>
                </a:path>
                <a:path w="2364740" h="516254">
                  <a:moveTo>
                    <a:pt x="862291" y="165074"/>
                  </a:moveTo>
                  <a:lnTo>
                    <a:pt x="824877" y="157861"/>
                  </a:lnTo>
                  <a:lnTo>
                    <a:pt x="817651" y="195262"/>
                  </a:lnTo>
                  <a:lnTo>
                    <a:pt x="855065" y="202488"/>
                  </a:lnTo>
                  <a:lnTo>
                    <a:pt x="862291" y="165074"/>
                  </a:lnTo>
                  <a:close/>
                </a:path>
                <a:path w="2364740" h="516254">
                  <a:moveTo>
                    <a:pt x="937107" y="179527"/>
                  </a:moveTo>
                  <a:lnTo>
                    <a:pt x="899693" y="172300"/>
                  </a:lnTo>
                  <a:lnTo>
                    <a:pt x="892479" y="209715"/>
                  </a:lnTo>
                  <a:lnTo>
                    <a:pt x="929881" y="216928"/>
                  </a:lnTo>
                  <a:lnTo>
                    <a:pt x="937107" y="179527"/>
                  </a:lnTo>
                  <a:close/>
                </a:path>
                <a:path w="2364740" h="516254">
                  <a:moveTo>
                    <a:pt x="1011923" y="193967"/>
                  </a:moveTo>
                  <a:lnTo>
                    <a:pt x="974509" y="186740"/>
                  </a:lnTo>
                  <a:lnTo>
                    <a:pt x="967295" y="224155"/>
                  </a:lnTo>
                  <a:lnTo>
                    <a:pt x="1004697" y="231381"/>
                  </a:lnTo>
                  <a:lnTo>
                    <a:pt x="1011923" y="193967"/>
                  </a:lnTo>
                  <a:close/>
                </a:path>
                <a:path w="2364740" h="516254">
                  <a:moveTo>
                    <a:pt x="1086739" y="208407"/>
                  </a:moveTo>
                  <a:lnTo>
                    <a:pt x="1049337" y="201193"/>
                  </a:lnTo>
                  <a:lnTo>
                    <a:pt x="1042111" y="238594"/>
                  </a:lnTo>
                  <a:lnTo>
                    <a:pt x="1079525" y="245821"/>
                  </a:lnTo>
                  <a:lnTo>
                    <a:pt x="1086739" y="208407"/>
                  </a:lnTo>
                  <a:close/>
                </a:path>
                <a:path w="2364740" h="516254">
                  <a:moveTo>
                    <a:pt x="1161554" y="222859"/>
                  </a:moveTo>
                  <a:lnTo>
                    <a:pt x="1124153" y="215633"/>
                  </a:lnTo>
                  <a:lnTo>
                    <a:pt x="1116926" y="253047"/>
                  </a:lnTo>
                  <a:lnTo>
                    <a:pt x="1154341" y="260261"/>
                  </a:lnTo>
                  <a:lnTo>
                    <a:pt x="1161554" y="222859"/>
                  </a:lnTo>
                  <a:close/>
                </a:path>
                <a:path w="2364740" h="516254">
                  <a:moveTo>
                    <a:pt x="1236383" y="237299"/>
                  </a:moveTo>
                  <a:lnTo>
                    <a:pt x="1198968" y="230073"/>
                  </a:lnTo>
                  <a:lnTo>
                    <a:pt x="1191742" y="267487"/>
                  </a:lnTo>
                  <a:lnTo>
                    <a:pt x="1229156" y="274713"/>
                  </a:lnTo>
                  <a:lnTo>
                    <a:pt x="1236383" y="237299"/>
                  </a:lnTo>
                  <a:close/>
                </a:path>
                <a:path w="2364740" h="516254">
                  <a:moveTo>
                    <a:pt x="1311198" y="251752"/>
                  </a:moveTo>
                  <a:lnTo>
                    <a:pt x="1273784" y="244525"/>
                  </a:lnTo>
                  <a:lnTo>
                    <a:pt x="1266571" y="281927"/>
                  </a:lnTo>
                  <a:lnTo>
                    <a:pt x="1303972" y="289153"/>
                  </a:lnTo>
                  <a:lnTo>
                    <a:pt x="1311198" y="251752"/>
                  </a:lnTo>
                  <a:close/>
                </a:path>
                <a:path w="2364740" h="516254">
                  <a:moveTo>
                    <a:pt x="1386014" y="266192"/>
                  </a:moveTo>
                  <a:lnTo>
                    <a:pt x="1348600" y="258965"/>
                  </a:lnTo>
                  <a:lnTo>
                    <a:pt x="1341386" y="296379"/>
                  </a:lnTo>
                  <a:lnTo>
                    <a:pt x="1378788" y="303593"/>
                  </a:lnTo>
                  <a:lnTo>
                    <a:pt x="1386014" y="266192"/>
                  </a:lnTo>
                  <a:close/>
                </a:path>
                <a:path w="2364740" h="516254">
                  <a:moveTo>
                    <a:pt x="1460830" y="280631"/>
                  </a:moveTo>
                  <a:lnTo>
                    <a:pt x="1423428" y="273418"/>
                  </a:lnTo>
                  <a:lnTo>
                    <a:pt x="1416202" y="310819"/>
                  </a:lnTo>
                  <a:lnTo>
                    <a:pt x="1453616" y="318046"/>
                  </a:lnTo>
                  <a:lnTo>
                    <a:pt x="1460830" y="280631"/>
                  </a:lnTo>
                  <a:close/>
                </a:path>
                <a:path w="2364740" h="516254">
                  <a:moveTo>
                    <a:pt x="1535658" y="295084"/>
                  </a:moveTo>
                  <a:lnTo>
                    <a:pt x="1498244" y="287858"/>
                  </a:lnTo>
                  <a:lnTo>
                    <a:pt x="1491018" y="325272"/>
                  </a:lnTo>
                  <a:lnTo>
                    <a:pt x="1528432" y="332486"/>
                  </a:lnTo>
                  <a:lnTo>
                    <a:pt x="1535658" y="295084"/>
                  </a:lnTo>
                  <a:close/>
                </a:path>
                <a:path w="2364740" h="516254">
                  <a:moveTo>
                    <a:pt x="1610474" y="309524"/>
                  </a:moveTo>
                  <a:lnTo>
                    <a:pt x="1573060" y="302298"/>
                  </a:lnTo>
                  <a:lnTo>
                    <a:pt x="1565833" y="339712"/>
                  </a:lnTo>
                  <a:lnTo>
                    <a:pt x="1603248" y="346938"/>
                  </a:lnTo>
                  <a:lnTo>
                    <a:pt x="1610474" y="309524"/>
                  </a:lnTo>
                  <a:close/>
                </a:path>
                <a:path w="2364740" h="516254">
                  <a:moveTo>
                    <a:pt x="1685290" y="323964"/>
                  </a:moveTo>
                  <a:lnTo>
                    <a:pt x="1647875" y="316750"/>
                  </a:lnTo>
                  <a:lnTo>
                    <a:pt x="1640662" y="354152"/>
                  </a:lnTo>
                  <a:lnTo>
                    <a:pt x="1678063" y="361378"/>
                  </a:lnTo>
                  <a:lnTo>
                    <a:pt x="1685290" y="323964"/>
                  </a:lnTo>
                  <a:close/>
                </a:path>
                <a:path w="2364740" h="516254">
                  <a:moveTo>
                    <a:pt x="1760105" y="338416"/>
                  </a:moveTo>
                  <a:lnTo>
                    <a:pt x="1722704" y="331190"/>
                  </a:lnTo>
                  <a:lnTo>
                    <a:pt x="1715477" y="368604"/>
                  </a:lnTo>
                  <a:lnTo>
                    <a:pt x="1752879" y="375818"/>
                  </a:lnTo>
                  <a:lnTo>
                    <a:pt x="1760105" y="338416"/>
                  </a:lnTo>
                  <a:close/>
                </a:path>
                <a:path w="2364740" h="516254">
                  <a:moveTo>
                    <a:pt x="1834921" y="352856"/>
                  </a:moveTo>
                  <a:lnTo>
                    <a:pt x="1797519" y="345630"/>
                  </a:lnTo>
                  <a:lnTo>
                    <a:pt x="1790293" y="383044"/>
                  </a:lnTo>
                  <a:lnTo>
                    <a:pt x="1827707" y="390271"/>
                  </a:lnTo>
                  <a:lnTo>
                    <a:pt x="1834921" y="352856"/>
                  </a:lnTo>
                  <a:close/>
                </a:path>
                <a:path w="2364740" h="516254">
                  <a:moveTo>
                    <a:pt x="1909749" y="367296"/>
                  </a:moveTo>
                  <a:lnTo>
                    <a:pt x="1872335" y="360083"/>
                  </a:lnTo>
                  <a:lnTo>
                    <a:pt x="1865109" y="397484"/>
                  </a:lnTo>
                  <a:lnTo>
                    <a:pt x="1902523" y="404710"/>
                  </a:lnTo>
                  <a:lnTo>
                    <a:pt x="1909749" y="367296"/>
                  </a:lnTo>
                  <a:close/>
                </a:path>
                <a:path w="2364740" h="516254">
                  <a:moveTo>
                    <a:pt x="1984565" y="381749"/>
                  </a:moveTo>
                  <a:lnTo>
                    <a:pt x="1947151" y="374523"/>
                  </a:lnTo>
                  <a:lnTo>
                    <a:pt x="1939937" y="411937"/>
                  </a:lnTo>
                  <a:lnTo>
                    <a:pt x="1977339" y="419150"/>
                  </a:lnTo>
                  <a:lnTo>
                    <a:pt x="1984565" y="381749"/>
                  </a:lnTo>
                  <a:close/>
                </a:path>
                <a:path w="2364740" h="516254">
                  <a:moveTo>
                    <a:pt x="2059381" y="396189"/>
                  </a:moveTo>
                  <a:lnTo>
                    <a:pt x="2021967" y="388962"/>
                  </a:lnTo>
                  <a:lnTo>
                    <a:pt x="2014753" y="426377"/>
                  </a:lnTo>
                  <a:lnTo>
                    <a:pt x="2052154" y="433603"/>
                  </a:lnTo>
                  <a:lnTo>
                    <a:pt x="2059381" y="396189"/>
                  </a:lnTo>
                  <a:close/>
                </a:path>
                <a:path w="2364740" h="516254">
                  <a:moveTo>
                    <a:pt x="2134197" y="410629"/>
                  </a:moveTo>
                  <a:lnTo>
                    <a:pt x="2096795" y="403415"/>
                  </a:lnTo>
                  <a:lnTo>
                    <a:pt x="2089569" y="440817"/>
                  </a:lnTo>
                  <a:lnTo>
                    <a:pt x="2126983" y="448043"/>
                  </a:lnTo>
                  <a:lnTo>
                    <a:pt x="2134197" y="410629"/>
                  </a:lnTo>
                  <a:close/>
                </a:path>
                <a:path w="2364740" h="516254">
                  <a:moveTo>
                    <a:pt x="2209012" y="425081"/>
                  </a:moveTo>
                  <a:lnTo>
                    <a:pt x="2171611" y="417855"/>
                  </a:lnTo>
                  <a:lnTo>
                    <a:pt x="2164384" y="455269"/>
                  </a:lnTo>
                  <a:lnTo>
                    <a:pt x="2201799" y="462483"/>
                  </a:lnTo>
                  <a:lnTo>
                    <a:pt x="2209012" y="425081"/>
                  </a:lnTo>
                  <a:close/>
                </a:path>
                <a:path w="2364740" h="516254">
                  <a:moveTo>
                    <a:pt x="2283841" y="439521"/>
                  </a:moveTo>
                  <a:lnTo>
                    <a:pt x="2246426" y="432308"/>
                  </a:lnTo>
                  <a:lnTo>
                    <a:pt x="2239200" y="469709"/>
                  </a:lnTo>
                  <a:lnTo>
                    <a:pt x="2276614" y="476935"/>
                  </a:lnTo>
                  <a:lnTo>
                    <a:pt x="2283841" y="439521"/>
                  </a:lnTo>
                  <a:close/>
                </a:path>
                <a:path w="2364740" h="516254">
                  <a:moveTo>
                    <a:pt x="2364397" y="474484"/>
                  </a:moveTo>
                  <a:lnTo>
                    <a:pt x="2300414" y="403923"/>
                  </a:lnTo>
                  <a:lnTo>
                    <a:pt x="2278748" y="516153"/>
                  </a:lnTo>
                  <a:lnTo>
                    <a:pt x="2364397" y="4744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34313" y="4009024"/>
              <a:ext cx="85725" cy="112395"/>
            </a:xfrm>
            <a:custGeom>
              <a:avLst/>
              <a:gdLst/>
              <a:ahLst/>
              <a:cxnLst/>
              <a:rect l="l" t="t" r="r" b="b"/>
              <a:pathLst>
                <a:path w="85725" h="112395">
                  <a:moveTo>
                    <a:pt x="0" y="112227"/>
                  </a:moveTo>
                  <a:lnTo>
                    <a:pt x="85651" y="70558"/>
                  </a:lnTo>
                  <a:lnTo>
                    <a:pt x="21666" y="0"/>
                  </a:lnTo>
                  <a:lnTo>
                    <a:pt x="0" y="11222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5015" y="3565891"/>
              <a:ext cx="85725" cy="112395"/>
            </a:xfrm>
            <a:custGeom>
              <a:avLst/>
              <a:gdLst/>
              <a:ahLst/>
              <a:cxnLst/>
              <a:rect l="l" t="t" r="r" b="b"/>
              <a:pathLst>
                <a:path w="85725" h="112395">
                  <a:moveTo>
                    <a:pt x="85651" y="0"/>
                  </a:moveTo>
                  <a:lnTo>
                    <a:pt x="63985" y="112227"/>
                  </a:lnTo>
                  <a:lnTo>
                    <a:pt x="0" y="41669"/>
                  </a:lnTo>
                  <a:lnTo>
                    <a:pt x="856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75015" y="3565891"/>
              <a:ext cx="85725" cy="112395"/>
            </a:xfrm>
            <a:custGeom>
              <a:avLst/>
              <a:gdLst/>
              <a:ahLst/>
              <a:cxnLst/>
              <a:rect l="l" t="t" r="r" b="b"/>
              <a:pathLst>
                <a:path w="85725" h="112395">
                  <a:moveTo>
                    <a:pt x="63985" y="112227"/>
                  </a:moveTo>
                  <a:lnTo>
                    <a:pt x="0" y="41669"/>
                  </a:lnTo>
                  <a:lnTo>
                    <a:pt x="85651" y="0"/>
                  </a:lnTo>
                  <a:lnTo>
                    <a:pt x="63985" y="112227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37353" y="2554793"/>
              <a:ext cx="833119" cy="1190625"/>
            </a:xfrm>
            <a:custGeom>
              <a:avLst/>
              <a:gdLst/>
              <a:ahLst/>
              <a:cxnLst/>
              <a:rect l="l" t="t" r="r" b="b"/>
              <a:pathLst>
                <a:path w="833120" h="1190625">
                  <a:moveTo>
                    <a:pt x="416467" y="1190624"/>
                  </a:moveTo>
                  <a:lnTo>
                    <a:pt x="66965" y="646319"/>
                  </a:lnTo>
                  <a:lnTo>
                    <a:pt x="43929" y="605948"/>
                  </a:lnTo>
                  <a:lnTo>
                    <a:pt x="25875" y="564662"/>
                  </a:lnTo>
                  <a:lnTo>
                    <a:pt x="12642" y="522759"/>
                  </a:lnTo>
                  <a:lnTo>
                    <a:pt x="4070" y="480534"/>
                  </a:lnTo>
                  <a:lnTo>
                    <a:pt x="0" y="438282"/>
                  </a:lnTo>
                  <a:lnTo>
                    <a:pt x="270" y="396299"/>
                  </a:lnTo>
                  <a:lnTo>
                    <a:pt x="4721" y="354882"/>
                  </a:lnTo>
                  <a:lnTo>
                    <a:pt x="13194" y="314325"/>
                  </a:lnTo>
                  <a:lnTo>
                    <a:pt x="25527" y="274926"/>
                  </a:lnTo>
                  <a:lnTo>
                    <a:pt x="41562" y="236978"/>
                  </a:lnTo>
                  <a:lnTo>
                    <a:pt x="61138" y="200779"/>
                  </a:lnTo>
                  <a:lnTo>
                    <a:pt x="84096" y="166623"/>
                  </a:lnTo>
                  <a:lnTo>
                    <a:pt x="110274" y="134808"/>
                  </a:lnTo>
                  <a:lnTo>
                    <a:pt x="139514" y="105627"/>
                  </a:lnTo>
                  <a:lnTo>
                    <a:pt x="171655" y="79378"/>
                  </a:lnTo>
                  <a:lnTo>
                    <a:pt x="206537" y="56356"/>
                  </a:lnTo>
                  <a:lnTo>
                    <a:pt x="244000" y="36856"/>
                  </a:lnTo>
                  <a:lnTo>
                    <a:pt x="283885" y="21175"/>
                  </a:lnTo>
                  <a:lnTo>
                    <a:pt x="326031" y="9608"/>
                  </a:lnTo>
                  <a:lnTo>
                    <a:pt x="370279" y="2451"/>
                  </a:lnTo>
                  <a:lnTo>
                    <a:pt x="416467" y="0"/>
                  </a:lnTo>
                  <a:lnTo>
                    <a:pt x="462656" y="2451"/>
                  </a:lnTo>
                  <a:lnTo>
                    <a:pt x="506904" y="9608"/>
                  </a:lnTo>
                  <a:lnTo>
                    <a:pt x="549050" y="21175"/>
                  </a:lnTo>
                  <a:lnTo>
                    <a:pt x="588934" y="36856"/>
                  </a:lnTo>
                  <a:lnTo>
                    <a:pt x="626398" y="56356"/>
                  </a:lnTo>
                  <a:lnTo>
                    <a:pt x="661280" y="79378"/>
                  </a:lnTo>
                  <a:lnTo>
                    <a:pt x="693421" y="105627"/>
                  </a:lnTo>
                  <a:lnTo>
                    <a:pt x="722661" y="134808"/>
                  </a:lnTo>
                  <a:lnTo>
                    <a:pt x="748839" y="166623"/>
                  </a:lnTo>
                  <a:lnTo>
                    <a:pt x="771797" y="200779"/>
                  </a:lnTo>
                  <a:lnTo>
                    <a:pt x="791373" y="236978"/>
                  </a:lnTo>
                  <a:lnTo>
                    <a:pt x="807407" y="274926"/>
                  </a:lnTo>
                  <a:lnTo>
                    <a:pt x="819741" y="314325"/>
                  </a:lnTo>
                  <a:lnTo>
                    <a:pt x="828214" y="354882"/>
                  </a:lnTo>
                  <a:lnTo>
                    <a:pt x="832665" y="396299"/>
                  </a:lnTo>
                  <a:lnTo>
                    <a:pt x="832935" y="438282"/>
                  </a:lnTo>
                  <a:lnTo>
                    <a:pt x="828865" y="480534"/>
                  </a:lnTo>
                  <a:lnTo>
                    <a:pt x="820293" y="522759"/>
                  </a:lnTo>
                  <a:lnTo>
                    <a:pt x="807060" y="564662"/>
                  </a:lnTo>
                  <a:lnTo>
                    <a:pt x="789005" y="605948"/>
                  </a:lnTo>
                  <a:lnTo>
                    <a:pt x="765970" y="646319"/>
                  </a:lnTo>
                  <a:lnTo>
                    <a:pt x="416467" y="1190624"/>
                  </a:lnTo>
                  <a:close/>
                </a:path>
              </a:pathLst>
            </a:custGeom>
            <a:solidFill>
              <a:srgbClr val="9D0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37353" y="2554793"/>
              <a:ext cx="416559" cy="1190625"/>
            </a:xfrm>
            <a:custGeom>
              <a:avLst/>
              <a:gdLst/>
              <a:ahLst/>
              <a:cxnLst/>
              <a:rect l="l" t="t" r="r" b="b"/>
              <a:pathLst>
                <a:path w="416560" h="1190625">
                  <a:moveTo>
                    <a:pt x="416467" y="1190624"/>
                  </a:moveTo>
                  <a:lnTo>
                    <a:pt x="66965" y="646319"/>
                  </a:lnTo>
                  <a:lnTo>
                    <a:pt x="43929" y="605948"/>
                  </a:lnTo>
                  <a:lnTo>
                    <a:pt x="25875" y="564662"/>
                  </a:lnTo>
                  <a:lnTo>
                    <a:pt x="12642" y="522759"/>
                  </a:lnTo>
                  <a:lnTo>
                    <a:pt x="4070" y="480534"/>
                  </a:lnTo>
                  <a:lnTo>
                    <a:pt x="0" y="438282"/>
                  </a:lnTo>
                  <a:lnTo>
                    <a:pt x="270" y="396299"/>
                  </a:lnTo>
                  <a:lnTo>
                    <a:pt x="4721" y="354882"/>
                  </a:lnTo>
                  <a:lnTo>
                    <a:pt x="13194" y="314325"/>
                  </a:lnTo>
                  <a:lnTo>
                    <a:pt x="25527" y="274926"/>
                  </a:lnTo>
                  <a:lnTo>
                    <a:pt x="41562" y="236978"/>
                  </a:lnTo>
                  <a:lnTo>
                    <a:pt x="61138" y="200779"/>
                  </a:lnTo>
                  <a:lnTo>
                    <a:pt x="84096" y="166623"/>
                  </a:lnTo>
                  <a:lnTo>
                    <a:pt x="110274" y="134808"/>
                  </a:lnTo>
                  <a:lnTo>
                    <a:pt x="139514" y="105627"/>
                  </a:lnTo>
                  <a:lnTo>
                    <a:pt x="171655" y="79378"/>
                  </a:lnTo>
                  <a:lnTo>
                    <a:pt x="206537" y="56356"/>
                  </a:lnTo>
                  <a:lnTo>
                    <a:pt x="244000" y="36856"/>
                  </a:lnTo>
                  <a:lnTo>
                    <a:pt x="283885" y="21175"/>
                  </a:lnTo>
                  <a:lnTo>
                    <a:pt x="326031" y="9608"/>
                  </a:lnTo>
                  <a:lnTo>
                    <a:pt x="370279" y="2451"/>
                  </a:lnTo>
                  <a:lnTo>
                    <a:pt x="416467" y="0"/>
                  </a:lnTo>
                  <a:lnTo>
                    <a:pt x="416467" y="1190624"/>
                  </a:lnTo>
                  <a:close/>
                </a:path>
              </a:pathLst>
            </a:custGeom>
            <a:solidFill>
              <a:srgbClr val="AC18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917761" y="2635972"/>
              <a:ext cx="672465" cy="676910"/>
            </a:xfrm>
            <a:custGeom>
              <a:avLst/>
              <a:gdLst/>
              <a:ahLst/>
              <a:cxnLst/>
              <a:rect l="l" t="t" r="r" b="b"/>
              <a:pathLst>
                <a:path w="672465" h="676910">
                  <a:moveTo>
                    <a:pt x="336060" y="676491"/>
                  </a:moveTo>
                  <a:lnTo>
                    <a:pt x="286750" y="672830"/>
                  </a:lnTo>
                  <a:lnTo>
                    <a:pt x="238507" y="661926"/>
                  </a:lnTo>
                  <a:lnTo>
                    <a:pt x="192375" y="644016"/>
                  </a:lnTo>
                  <a:lnTo>
                    <a:pt x="149355" y="619486"/>
                  </a:lnTo>
                  <a:lnTo>
                    <a:pt x="110375" y="588869"/>
                  </a:lnTo>
                  <a:lnTo>
                    <a:pt x="76282" y="552826"/>
                  </a:lnTo>
                  <a:lnTo>
                    <a:pt x="47811" y="512138"/>
                  </a:lnTo>
                  <a:lnTo>
                    <a:pt x="25581" y="467686"/>
                  </a:lnTo>
                  <a:lnTo>
                    <a:pt x="10071" y="420432"/>
                  </a:lnTo>
                  <a:lnTo>
                    <a:pt x="1618" y="371399"/>
                  </a:lnTo>
                  <a:lnTo>
                    <a:pt x="0" y="338245"/>
                  </a:lnTo>
                  <a:lnTo>
                    <a:pt x="404" y="321648"/>
                  </a:lnTo>
                  <a:lnTo>
                    <a:pt x="6457" y="272257"/>
                  </a:lnTo>
                  <a:lnTo>
                    <a:pt x="19644" y="224294"/>
                  </a:lnTo>
                  <a:lnTo>
                    <a:pt x="39681" y="178797"/>
                  </a:lnTo>
                  <a:lnTo>
                    <a:pt x="66133" y="136752"/>
                  </a:lnTo>
                  <a:lnTo>
                    <a:pt x="98429" y="99069"/>
                  </a:lnTo>
                  <a:lnTo>
                    <a:pt x="135869" y="66564"/>
                  </a:lnTo>
                  <a:lnTo>
                    <a:pt x="177642" y="39939"/>
                  </a:lnTo>
                  <a:lnTo>
                    <a:pt x="222845" y="19772"/>
                  </a:lnTo>
                  <a:lnTo>
                    <a:pt x="270498" y="6499"/>
                  </a:lnTo>
                  <a:lnTo>
                    <a:pt x="319570" y="407"/>
                  </a:lnTo>
                  <a:lnTo>
                    <a:pt x="336060" y="0"/>
                  </a:lnTo>
                  <a:lnTo>
                    <a:pt x="352550" y="407"/>
                  </a:lnTo>
                  <a:lnTo>
                    <a:pt x="401622" y="6499"/>
                  </a:lnTo>
                  <a:lnTo>
                    <a:pt x="449275" y="19772"/>
                  </a:lnTo>
                  <a:lnTo>
                    <a:pt x="494478" y="39939"/>
                  </a:lnTo>
                  <a:lnTo>
                    <a:pt x="536251" y="66564"/>
                  </a:lnTo>
                  <a:lnTo>
                    <a:pt x="573691" y="99069"/>
                  </a:lnTo>
                  <a:lnTo>
                    <a:pt x="605986" y="136752"/>
                  </a:lnTo>
                  <a:lnTo>
                    <a:pt x="632439" y="178797"/>
                  </a:lnTo>
                  <a:lnTo>
                    <a:pt x="652476" y="224294"/>
                  </a:lnTo>
                  <a:lnTo>
                    <a:pt x="665663" y="272257"/>
                  </a:lnTo>
                  <a:lnTo>
                    <a:pt x="671716" y="321648"/>
                  </a:lnTo>
                  <a:lnTo>
                    <a:pt x="672120" y="338245"/>
                  </a:lnTo>
                  <a:lnTo>
                    <a:pt x="671716" y="354842"/>
                  </a:lnTo>
                  <a:lnTo>
                    <a:pt x="665663" y="404234"/>
                  </a:lnTo>
                  <a:lnTo>
                    <a:pt x="652476" y="452197"/>
                  </a:lnTo>
                  <a:lnTo>
                    <a:pt x="632439" y="497693"/>
                  </a:lnTo>
                  <a:lnTo>
                    <a:pt x="605986" y="539738"/>
                  </a:lnTo>
                  <a:lnTo>
                    <a:pt x="573691" y="577421"/>
                  </a:lnTo>
                  <a:lnTo>
                    <a:pt x="536251" y="609927"/>
                  </a:lnTo>
                  <a:lnTo>
                    <a:pt x="494478" y="636551"/>
                  </a:lnTo>
                  <a:lnTo>
                    <a:pt x="449275" y="656719"/>
                  </a:lnTo>
                  <a:lnTo>
                    <a:pt x="401622" y="669992"/>
                  </a:lnTo>
                  <a:lnTo>
                    <a:pt x="352550" y="676084"/>
                  </a:lnTo>
                  <a:lnTo>
                    <a:pt x="336060" y="676491"/>
                  </a:lnTo>
                  <a:close/>
                </a:path>
              </a:pathLst>
            </a:custGeom>
            <a:solidFill>
              <a:srgbClr val="E9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04306" y="2622447"/>
              <a:ext cx="699135" cy="703580"/>
            </a:xfrm>
            <a:custGeom>
              <a:avLst/>
              <a:gdLst/>
              <a:ahLst/>
              <a:cxnLst/>
              <a:rect l="l" t="t" r="r" b="b"/>
              <a:pathLst>
                <a:path w="699134" h="703579">
                  <a:moveTo>
                    <a:pt x="699008" y="351777"/>
                  </a:moveTo>
                  <a:lnTo>
                    <a:pt x="695820" y="304101"/>
                  </a:lnTo>
                  <a:lnTo>
                    <a:pt x="686511" y="258356"/>
                  </a:lnTo>
                  <a:lnTo>
                    <a:pt x="671512" y="214960"/>
                  </a:lnTo>
                  <a:lnTo>
                    <a:pt x="651230" y="174345"/>
                  </a:lnTo>
                  <a:lnTo>
                    <a:pt x="626110" y="136931"/>
                  </a:lnTo>
                  <a:lnTo>
                    <a:pt x="596544" y="103136"/>
                  </a:lnTo>
                  <a:lnTo>
                    <a:pt x="562965" y="73380"/>
                  </a:lnTo>
                  <a:lnTo>
                    <a:pt x="525792" y="48082"/>
                  </a:lnTo>
                  <a:lnTo>
                    <a:pt x="485444" y="27686"/>
                  </a:lnTo>
                  <a:lnTo>
                    <a:pt x="442328" y="12585"/>
                  </a:lnTo>
                  <a:lnTo>
                    <a:pt x="396875" y="3213"/>
                  </a:lnTo>
                  <a:lnTo>
                    <a:pt x="349504" y="0"/>
                  </a:lnTo>
                  <a:lnTo>
                    <a:pt x="302133" y="3213"/>
                  </a:lnTo>
                  <a:lnTo>
                    <a:pt x="256692" y="12585"/>
                  </a:lnTo>
                  <a:lnTo>
                    <a:pt x="213575" y="27686"/>
                  </a:lnTo>
                  <a:lnTo>
                    <a:pt x="173228" y="48082"/>
                  </a:lnTo>
                  <a:lnTo>
                    <a:pt x="136055" y="73380"/>
                  </a:lnTo>
                  <a:lnTo>
                    <a:pt x="102476" y="103136"/>
                  </a:lnTo>
                  <a:lnTo>
                    <a:pt x="72910" y="136931"/>
                  </a:lnTo>
                  <a:lnTo>
                    <a:pt x="47777" y="174345"/>
                  </a:lnTo>
                  <a:lnTo>
                    <a:pt x="27508" y="214960"/>
                  </a:lnTo>
                  <a:lnTo>
                    <a:pt x="12509" y="258356"/>
                  </a:lnTo>
                  <a:lnTo>
                    <a:pt x="3200" y="304101"/>
                  </a:lnTo>
                  <a:lnTo>
                    <a:pt x="0" y="351777"/>
                  </a:lnTo>
                  <a:lnTo>
                    <a:pt x="977" y="378066"/>
                  </a:lnTo>
                  <a:lnTo>
                    <a:pt x="8686" y="429780"/>
                  </a:lnTo>
                  <a:lnTo>
                    <a:pt x="25006" y="466102"/>
                  </a:lnTo>
                  <a:lnTo>
                    <a:pt x="39128" y="461772"/>
                  </a:lnTo>
                  <a:lnTo>
                    <a:pt x="43154" y="454202"/>
                  </a:lnTo>
                  <a:lnTo>
                    <a:pt x="41008" y="447027"/>
                  </a:lnTo>
                  <a:lnTo>
                    <a:pt x="34836" y="423748"/>
                  </a:lnTo>
                  <a:lnTo>
                    <a:pt x="30416" y="400062"/>
                  </a:lnTo>
                  <a:lnTo>
                    <a:pt x="27774" y="376034"/>
                  </a:lnTo>
                  <a:lnTo>
                    <a:pt x="26885" y="351777"/>
                  </a:lnTo>
                  <a:lnTo>
                    <a:pt x="672122" y="351777"/>
                  </a:lnTo>
                  <a:lnTo>
                    <a:pt x="668616" y="399681"/>
                  </a:lnTo>
                  <a:lnTo>
                    <a:pt x="658444" y="445439"/>
                  </a:lnTo>
                  <a:lnTo>
                    <a:pt x="642086" y="488518"/>
                  </a:lnTo>
                  <a:lnTo>
                    <a:pt x="620064" y="528434"/>
                  </a:lnTo>
                  <a:lnTo>
                    <a:pt x="592886" y="564680"/>
                  </a:lnTo>
                  <a:lnTo>
                    <a:pt x="561035" y="596734"/>
                  </a:lnTo>
                  <a:lnTo>
                    <a:pt x="525030" y="624090"/>
                  </a:lnTo>
                  <a:lnTo>
                    <a:pt x="485368" y="646252"/>
                  </a:lnTo>
                  <a:lnTo>
                    <a:pt x="442569" y="662711"/>
                  </a:lnTo>
                  <a:lnTo>
                    <a:pt x="397103" y="672960"/>
                  </a:lnTo>
                  <a:lnTo>
                    <a:pt x="349504" y="676490"/>
                  </a:lnTo>
                  <a:lnTo>
                    <a:pt x="299580" y="672592"/>
                  </a:lnTo>
                  <a:lnTo>
                    <a:pt x="251561" y="661174"/>
                  </a:lnTo>
                  <a:lnTo>
                    <a:pt x="206197" y="642696"/>
                  </a:lnTo>
                  <a:lnTo>
                    <a:pt x="164223" y="617601"/>
                  </a:lnTo>
                  <a:lnTo>
                    <a:pt x="126403" y="586308"/>
                  </a:lnTo>
                  <a:lnTo>
                    <a:pt x="93459" y="549287"/>
                  </a:lnTo>
                  <a:lnTo>
                    <a:pt x="66141" y="506958"/>
                  </a:lnTo>
                  <a:lnTo>
                    <a:pt x="62509" y="500329"/>
                  </a:lnTo>
                  <a:lnTo>
                    <a:pt x="54444" y="497903"/>
                  </a:lnTo>
                  <a:lnTo>
                    <a:pt x="41275" y="505206"/>
                  </a:lnTo>
                  <a:lnTo>
                    <a:pt x="38989" y="513461"/>
                  </a:lnTo>
                  <a:lnTo>
                    <a:pt x="42481" y="519950"/>
                  </a:lnTo>
                  <a:lnTo>
                    <a:pt x="68021" y="560349"/>
                  </a:lnTo>
                  <a:lnTo>
                    <a:pt x="98323" y="596417"/>
                  </a:lnTo>
                  <a:lnTo>
                    <a:pt x="132829" y="627811"/>
                  </a:lnTo>
                  <a:lnTo>
                    <a:pt x="170992" y="654215"/>
                  </a:lnTo>
                  <a:lnTo>
                    <a:pt x="212293" y="675322"/>
                  </a:lnTo>
                  <a:lnTo>
                    <a:pt x="256171" y="690791"/>
                  </a:lnTo>
                  <a:lnTo>
                    <a:pt x="302094" y="700303"/>
                  </a:lnTo>
                  <a:lnTo>
                    <a:pt x="349504" y="703554"/>
                  </a:lnTo>
                  <a:lnTo>
                    <a:pt x="396875" y="700341"/>
                  </a:lnTo>
                  <a:lnTo>
                    <a:pt x="442328" y="690968"/>
                  </a:lnTo>
                  <a:lnTo>
                    <a:pt x="485444" y="675868"/>
                  </a:lnTo>
                  <a:lnTo>
                    <a:pt x="525792" y="655472"/>
                  </a:lnTo>
                  <a:lnTo>
                    <a:pt x="562965" y="630174"/>
                  </a:lnTo>
                  <a:lnTo>
                    <a:pt x="596544" y="600417"/>
                  </a:lnTo>
                  <a:lnTo>
                    <a:pt x="626110" y="566623"/>
                  </a:lnTo>
                  <a:lnTo>
                    <a:pt x="651230" y="529209"/>
                  </a:lnTo>
                  <a:lnTo>
                    <a:pt x="671512" y="488594"/>
                  </a:lnTo>
                  <a:lnTo>
                    <a:pt x="686511" y="445198"/>
                  </a:lnTo>
                  <a:lnTo>
                    <a:pt x="695820" y="399453"/>
                  </a:lnTo>
                  <a:lnTo>
                    <a:pt x="699008" y="3517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493469" y="523288"/>
            <a:ext cx="62413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65" dirty="0">
                <a:latin typeface="Tahoma"/>
                <a:cs typeface="Tahoma"/>
              </a:rPr>
              <a:t>Г</a:t>
            </a:r>
            <a:r>
              <a:rPr spc="25" dirty="0">
                <a:latin typeface="Tahoma"/>
                <a:cs typeface="Tahoma"/>
              </a:rPr>
              <a:t>Р</a:t>
            </a:r>
            <a:r>
              <a:rPr spc="245" dirty="0">
                <a:latin typeface="Tahoma"/>
                <a:cs typeface="Tahoma"/>
              </a:rPr>
              <a:t>О</a:t>
            </a:r>
            <a:r>
              <a:rPr spc="155" dirty="0">
                <a:latin typeface="Tahoma"/>
                <a:cs typeface="Tahoma"/>
              </a:rPr>
              <a:t>М</a:t>
            </a:r>
            <a:r>
              <a:rPr spc="175" dirty="0">
                <a:latin typeface="Tahoma"/>
                <a:cs typeface="Tahoma"/>
              </a:rPr>
              <a:t>А</a:t>
            </a:r>
            <a:r>
              <a:rPr spc="155" dirty="0">
                <a:latin typeface="Tahoma"/>
                <a:cs typeface="Tahoma"/>
              </a:rPr>
              <a:t>Д</a:t>
            </a:r>
            <a:r>
              <a:rPr spc="-25" dirty="0">
                <a:latin typeface="Tahoma"/>
                <a:cs typeface="Tahoma"/>
              </a:rPr>
              <a:t>И</a:t>
            </a:r>
            <a:r>
              <a:rPr spc="-235" dirty="0">
                <a:latin typeface="Tahoma"/>
                <a:cs typeface="Tahoma"/>
              </a:rPr>
              <a:t> </a:t>
            </a:r>
            <a:r>
              <a:rPr lang="uk-UA" spc="-235" dirty="0">
                <a:latin typeface="Tahoma"/>
                <a:cs typeface="Tahoma"/>
              </a:rPr>
              <a:t>- </a:t>
            </a:r>
            <a:r>
              <a:rPr spc="-25" dirty="0">
                <a:latin typeface="Tahoma"/>
                <a:cs typeface="Tahoma"/>
              </a:rPr>
              <a:t>П</a:t>
            </a:r>
            <a:r>
              <a:rPr spc="175" dirty="0">
                <a:latin typeface="Tahoma"/>
                <a:cs typeface="Tahoma"/>
              </a:rPr>
              <a:t>А</a:t>
            </a:r>
            <a:r>
              <a:rPr spc="25" dirty="0">
                <a:latin typeface="Tahoma"/>
                <a:cs typeface="Tahoma"/>
              </a:rPr>
              <a:t>Р</a:t>
            </a:r>
            <a:r>
              <a:rPr spc="195" dirty="0">
                <a:latin typeface="Tahoma"/>
                <a:cs typeface="Tahoma"/>
              </a:rPr>
              <a:t>Т</a:t>
            </a:r>
            <a:r>
              <a:rPr spc="-25" dirty="0">
                <a:latin typeface="Tahoma"/>
                <a:cs typeface="Tahoma"/>
              </a:rPr>
              <a:t>Н</a:t>
            </a:r>
            <a:r>
              <a:rPr spc="-45" dirty="0">
                <a:latin typeface="Tahoma"/>
                <a:cs typeface="Tahoma"/>
              </a:rPr>
              <a:t>Е</a:t>
            </a:r>
            <a:r>
              <a:rPr spc="25" dirty="0">
                <a:latin typeface="Tahoma"/>
                <a:cs typeface="Tahoma"/>
              </a:rPr>
              <a:t>Р</a:t>
            </a:r>
            <a:r>
              <a:rPr spc="-25" dirty="0">
                <a:latin typeface="Tahoma"/>
                <a:cs typeface="Tahoma"/>
              </a:rPr>
              <a:t>И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55123" y="6459928"/>
            <a:ext cx="81775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244874"/>
                </a:solidFill>
                <a:latin typeface="Tahoma"/>
                <a:cs typeface="Tahoma"/>
              </a:rPr>
              <a:t>В</a:t>
            </a:r>
            <a:r>
              <a:rPr sz="3200" b="1" spc="-509" dirty="0">
                <a:solidFill>
                  <a:srgbClr val="244874"/>
                </a:solidFill>
                <a:latin typeface="Tahoma"/>
                <a:cs typeface="Tahoma"/>
              </a:rPr>
              <a:t>І</a:t>
            </a:r>
            <a:r>
              <a:rPr sz="3200" b="1" spc="125" dirty="0">
                <a:solidFill>
                  <a:srgbClr val="244874"/>
                </a:solidFill>
                <a:latin typeface="Tahoma"/>
                <a:cs typeface="Tahoma"/>
              </a:rPr>
              <a:t>Д</a:t>
            </a:r>
            <a:r>
              <a:rPr sz="3200" b="1" spc="440" dirty="0">
                <a:solidFill>
                  <a:srgbClr val="244874"/>
                </a:solidFill>
                <a:latin typeface="Tahoma"/>
                <a:cs typeface="Tahoma"/>
              </a:rPr>
              <a:t>С</a:t>
            </a:r>
            <a:r>
              <a:rPr sz="3200" b="1" spc="155" dirty="0">
                <a:solidFill>
                  <a:srgbClr val="244874"/>
                </a:solidFill>
                <a:latin typeface="Tahoma"/>
                <a:cs typeface="Tahoma"/>
              </a:rPr>
              <a:t>Т</a:t>
            </a:r>
            <a:r>
              <a:rPr sz="3200" b="1" spc="140" dirty="0">
                <a:solidFill>
                  <a:srgbClr val="244874"/>
                </a:solidFill>
                <a:latin typeface="Tahoma"/>
                <a:cs typeface="Tahoma"/>
              </a:rPr>
              <a:t>А</a:t>
            </a:r>
            <a:r>
              <a:rPr sz="3200" b="1" spc="-20" dirty="0">
                <a:solidFill>
                  <a:srgbClr val="244874"/>
                </a:solidFill>
                <a:latin typeface="Tahoma"/>
                <a:cs typeface="Tahoma"/>
              </a:rPr>
              <a:t>Н</a:t>
            </a:r>
            <a:r>
              <a:rPr sz="3200" b="1" spc="-40" dirty="0">
                <a:solidFill>
                  <a:srgbClr val="244874"/>
                </a:solidFill>
                <a:latin typeface="Tahoma"/>
                <a:cs typeface="Tahoma"/>
              </a:rPr>
              <a:t>Ь</a:t>
            </a:r>
            <a:r>
              <a:rPr sz="3200" b="1" spc="-190" dirty="0">
                <a:solidFill>
                  <a:srgbClr val="244874"/>
                </a:solidFill>
                <a:latin typeface="Tahoma"/>
                <a:cs typeface="Tahoma"/>
              </a:rPr>
              <a:t> </a:t>
            </a:r>
            <a:r>
              <a:rPr sz="3200" b="1" spc="125" dirty="0">
                <a:solidFill>
                  <a:srgbClr val="244874"/>
                </a:solidFill>
                <a:latin typeface="Tahoma"/>
                <a:cs typeface="Tahoma"/>
              </a:rPr>
              <a:t>М</a:t>
            </a:r>
            <a:r>
              <a:rPr sz="3200" b="1" spc="-509" dirty="0">
                <a:solidFill>
                  <a:srgbClr val="244874"/>
                </a:solidFill>
                <a:latin typeface="Tahoma"/>
                <a:cs typeface="Tahoma"/>
              </a:rPr>
              <a:t>І</a:t>
            </a:r>
            <a:r>
              <a:rPr sz="3200" b="1" spc="204" dirty="0">
                <a:solidFill>
                  <a:srgbClr val="244874"/>
                </a:solidFill>
                <a:latin typeface="Tahoma"/>
                <a:cs typeface="Tahoma"/>
              </a:rPr>
              <a:t>Ж</a:t>
            </a:r>
            <a:r>
              <a:rPr sz="3200" b="1" spc="-190" dirty="0">
                <a:solidFill>
                  <a:srgbClr val="244874"/>
                </a:solidFill>
                <a:latin typeface="Tahoma"/>
                <a:cs typeface="Tahoma"/>
              </a:rPr>
              <a:t> </a:t>
            </a:r>
            <a:r>
              <a:rPr sz="3200" b="1" spc="-20" dirty="0">
                <a:solidFill>
                  <a:srgbClr val="244874"/>
                </a:solidFill>
                <a:latin typeface="Tahoma"/>
                <a:cs typeface="Tahoma"/>
              </a:rPr>
              <a:t>П</a:t>
            </a:r>
            <a:r>
              <a:rPr sz="3200" b="1" spc="140" dirty="0">
                <a:solidFill>
                  <a:srgbClr val="244874"/>
                </a:solidFill>
                <a:latin typeface="Tahoma"/>
                <a:cs typeface="Tahoma"/>
              </a:rPr>
              <a:t>А</a:t>
            </a:r>
            <a:r>
              <a:rPr sz="3200" b="1" spc="15" dirty="0">
                <a:solidFill>
                  <a:srgbClr val="244874"/>
                </a:solidFill>
                <a:latin typeface="Tahoma"/>
                <a:cs typeface="Tahoma"/>
              </a:rPr>
              <a:t>Р</a:t>
            </a:r>
            <a:r>
              <a:rPr sz="3200" b="1" spc="155" dirty="0">
                <a:solidFill>
                  <a:srgbClr val="244874"/>
                </a:solidFill>
                <a:latin typeface="Tahoma"/>
                <a:cs typeface="Tahoma"/>
              </a:rPr>
              <a:t>Т</a:t>
            </a:r>
            <a:r>
              <a:rPr sz="3200" b="1" spc="-20" dirty="0">
                <a:solidFill>
                  <a:srgbClr val="244874"/>
                </a:solidFill>
                <a:latin typeface="Tahoma"/>
                <a:cs typeface="Tahoma"/>
              </a:rPr>
              <a:t>Н</a:t>
            </a:r>
            <a:r>
              <a:rPr sz="3200" b="1" spc="-35" dirty="0">
                <a:solidFill>
                  <a:srgbClr val="244874"/>
                </a:solidFill>
                <a:latin typeface="Tahoma"/>
                <a:cs typeface="Tahoma"/>
              </a:rPr>
              <a:t>Е</a:t>
            </a:r>
            <a:r>
              <a:rPr sz="3200" b="1" spc="15" dirty="0">
                <a:solidFill>
                  <a:srgbClr val="244874"/>
                </a:solidFill>
                <a:latin typeface="Tahoma"/>
                <a:cs typeface="Tahoma"/>
              </a:rPr>
              <a:t>Р</a:t>
            </a:r>
            <a:r>
              <a:rPr sz="3200" b="1" spc="140" dirty="0">
                <a:solidFill>
                  <a:srgbClr val="244874"/>
                </a:solidFill>
                <a:latin typeface="Tahoma"/>
                <a:cs typeface="Tahoma"/>
              </a:rPr>
              <a:t>А</a:t>
            </a:r>
            <a:r>
              <a:rPr sz="3200" b="1" spc="125" dirty="0">
                <a:solidFill>
                  <a:srgbClr val="244874"/>
                </a:solidFill>
                <a:latin typeface="Tahoma"/>
                <a:cs typeface="Tahoma"/>
              </a:rPr>
              <a:t>М</a:t>
            </a:r>
            <a:r>
              <a:rPr sz="3200" b="1" spc="-20" dirty="0">
                <a:solidFill>
                  <a:srgbClr val="244874"/>
                </a:solidFill>
                <a:latin typeface="Tahoma"/>
                <a:cs typeface="Tahoma"/>
              </a:rPr>
              <a:t>И</a:t>
            </a:r>
            <a:r>
              <a:rPr sz="3200" b="1" spc="-190" dirty="0">
                <a:solidFill>
                  <a:srgbClr val="244874"/>
                </a:solidFill>
                <a:latin typeface="Tahoma"/>
                <a:cs typeface="Tahoma"/>
              </a:rPr>
              <a:t> </a:t>
            </a:r>
            <a:r>
              <a:rPr sz="3200" b="1" spc="85" dirty="0">
                <a:solidFill>
                  <a:srgbClr val="244874"/>
                </a:solidFill>
                <a:latin typeface="Tahoma"/>
                <a:cs typeface="Tahoma"/>
              </a:rPr>
              <a:t>-</a:t>
            </a:r>
            <a:r>
              <a:rPr sz="3200" b="1" spc="-190" dirty="0">
                <a:solidFill>
                  <a:srgbClr val="244874"/>
                </a:solidFill>
                <a:latin typeface="Tahoma"/>
                <a:cs typeface="Tahoma"/>
              </a:rPr>
              <a:t> </a:t>
            </a:r>
            <a:r>
              <a:rPr sz="3200" b="1" spc="-55" dirty="0">
                <a:solidFill>
                  <a:srgbClr val="244874"/>
                </a:solidFill>
                <a:latin typeface="Tahoma"/>
                <a:cs typeface="Tahoma"/>
              </a:rPr>
              <a:t>3</a:t>
            </a:r>
            <a:r>
              <a:rPr sz="3200" b="1" spc="-65" dirty="0">
                <a:solidFill>
                  <a:srgbClr val="244874"/>
                </a:solidFill>
                <a:latin typeface="Tahoma"/>
                <a:cs typeface="Tahoma"/>
              </a:rPr>
              <a:t>8</a:t>
            </a:r>
            <a:r>
              <a:rPr sz="3200" b="1" spc="-675" dirty="0">
                <a:solidFill>
                  <a:srgbClr val="244874"/>
                </a:solidFill>
                <a:latin typeface="Tahoma"/>
                <a:cs typeface="Tahoma"/>
              </a:rPr>
              <a:t>1</a:t>
            </a:r>
            <a:r>
              <a:rPr sz="3200" b="1" spc="-190" dirty="0">
                <a:solidFill>
                  <a:srgbClr val="244874"/>
                </a:solidFill>
                <a:latin typeface="Tahoma"/>
                <a:cs typeface="Tahoma"/>
              </a:rPr>
              <a:t> </a:t>
            </a:r>
            <a:r>
              <a:rPr sz="3200" b="1" spc="80" dirty="0">
                <a:solidFill>
                  <a:srgbClr val="244874"/>
                </a:solidFill>
                <a:latin typeface="Tahoma"/>
                <a:cs typeface="Tahoma"/>
              </a:rPr>
              <a:t>К</a:t>
            </a:r>
            <a:r>
              <a:rPr sz="3200" b="1" spc="130" dirty="0">
                <a:solidFill>
                  <a:srgbClr val="244874"/>
                </a:solidFill>
                <a:latin typeface="Tahoma"/>
                <a:cs typeface="Tahoma"/>
              </a:rPr>
              <a:t>М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13783" y="7733356"/>
            <a:ext cx="6519545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b="1" spc="40" dirty="0">
                <a:solidFill>
                  <a:srgbClr val="244874"/>
                </a:solidFill>
                <a:latin typeface="Cambria"/>
                <a:cs typeface="Cambria"/>
              </a:rPr>
              <a:t>Славутська</a:t>
            </a:r>
            <a:r>
              <a:rPr sz="2400" b="1" spc="105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65" dirty="0">
                <a:solidFill>
                  <a:srgbClr val="244874"/>
                </a:solidFill>
                <a:latin typeface="Cambria"/>
                <a:cs typeface="Cambria"/>
              </a:rPr>
              <a:t>міська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40" dirty="0">
                <a:solidFill>
                  <a:srgbClr val="244874"/>
                </a:solidFill>
                <a:latin typeface="Cambria"/>
                <a:cs typeface="Cambria"/>
              </a:rPr>
              <a:t>територіальна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60" dirty="0">
                <a:solidFill>
                  <a:srgbClr val="244874"/>
                </a:solidFill>
                <a:latin typeface="Cambria"/>
                <a:cs typeface="Cambria"/>
              </a:rPr>
              <a:t>громада </a:t>
            </a:r>
            <a:r>
              <a:rPr sz="2400" b="1" spc="-515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244874"/>
                </a:solidFill>
                <a:latin typeface="Cambria"/>
                <a:cs typeface="Cambria"/>
              </a:rPr>
              <a:t>30000,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80" dirty="0">
                <a:solidFill>
                  <a:srgbClr val="244874"/>
                </a:solidFill>
                <a:latin typeface="Cambria"/>
                <a:cs typeface="Cambria"/>
              </a:rPr>
              <a:t>Хмельницька</a:t>
            </a:r>
            <a:r>
              <a:rPr sz="2400" b="1" spc="114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75" dirty="0">
                <a:solidFill>
                  <a:srgbClr val="244874"/>
                </a:solidFill>
                <a:latin typeface="Cambria"/>
                <a:cs typeface="Cambria"/>
              </a:rPr>
              <a:t>обл.,</a:t>
            </a:r>
            <a:r>
              <a:rPr sz="2400" b="1" spc="114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85" dirty="0">
                <a:solidFill>
                  <a:srgbClr val="244874"/>
                </a:solidFill>
                <a:latin typeface="Cambria"/>
                <a:cs typeface="Cambria"/>
              </a:rPr>
              <a:t>м.Славута,</a:t>
            </a:r>
            <a:endParaRPr sz="2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b="1" spc="35" dirty="0">
                <a:solidFill>
                  <a:srgbClr val="244874"/>
                </a:solidFill>
                <a:latin typeface="Cambria"/>
                <a:cs typeface="Cambria"/>
              </a:rPr>
              <a:t>вул.</a:t>
            </a:r>
            <a:r>
              <a:rPr sz="2400" b="1" spc="9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75" dirty="0">
                <a:solidFill>
                  <a:srgbClr val="244874"/>
                </a:solidFill>
                <a:latin typeface="Cambria"/>
                <a:cs typeface="Cambria"/>
              </a:rPr>
              <a:t>Соборності,</a:t>
            </a:r>
            <a:r>
              <a:rPr sz="2400" b="1" spc="95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-70" dirty="0">
                <a:solidFill>
                  <a:srgbClr val="244874"/>
                </a:solidFill>
                <a:latin typeface="Cambria"/>
                <a:cs typeface="Cambria"/>
              </a:rPr>
              <a:t>7</a:t>
            </a:r>
            <a:endParaRPr sz="2400">
              <a:latin typeface="Cambria"/>
              <a:cs typeface="Cambria"/>
            </a:endParaRPr>
          </a:p>
          <a:p>
            <a:pPr marL="12700" marR="1344295">
              <a:lnSpc>
                <a:spcPct val="114599"/>
              </a:lnSpc>
              <a:tabLst>
                <a:tab pos="1327785" algn="l"/>
              </a:tabLst>
            </a:pPr>
            <a:r>
              <a:rPr sz="2400" b="1" spc="60" dirty="0">
                <a:solidFill>
                  <a:srgbClr val="244874"/>
                </a:solidFill>
                <a:latin typeface="Cambria"/>
                <a:cs typeface="Cambria"/>
              </a:rPr>
              <a:t>E</a:t>
            </a:r>
            <a:r>
              <a:rPr sz="2400" b="1" spc="185" dirty="0">
                <a:solidFill>
                  <a:srgbClr val="244874"/>
                </a:solidFill>
                <a:latin typeface="Cambria"/>
                <a:cs typeface="Cambria"/>
              </a:rPr>
              <a:t>-</a:t>
            </a:r>
            <a:r>
              <a:rPr sz="2400" b="1" spc="80" dirty="0">
                <a:solidFill>
                  <a:srgbClr val="244874"/>
                </a:solidFill>
                <a:latin typeface="Cambria"/>
                <a:cs typeface="Cambria"/>
              </a:rPr>
              <a:t>m</a:t>
            </a:r>
            <a:r>
              <a:rPr sz="2400" b="1" spc="50" dirty="0">
                <a:solidFill>
                  <a:srgbClr val="244874"/>
                </a:solidFill>
                <a:latin typeface="Cambria"/>
                <a:cs typeface="Cambria"/>
              </a:rPr>
              <a:t>a</a:t>
            </a:r>
            <a:r>
              <a:rPr sz="2400" b="1" spc="40" dirty="0">
                <a:solidFill>
                  <a:srgbClr val="244874"/>
                </a:solidFill>
                <a:latin typeface="Cambria"/>
                <a:cs typeface="Cambria"/>
              </a:rPr>
              <a:t>i</a:t>
            </a:r>
            <a:r>
              <a:rPr sz="2400" b="1" spc="55" dirty="0">
                <a:solidFill>
                  <a:srgbClr val="244874"/>
                </a:solidFill>
                <a:latin typeface="Cambria"/>
                <a:cs typeface="Cambria"/>
              </a:rPr>
              <a:t>l</a:t>
            </a:r>
            <a:r>
              <a:rPr sz="2400" b="1" spc="150" dirty="0">
                <a:solidFill>
                  <a:srgbClr val="244874"/>
                </a:solidFill>
                <a:latin typeface="Cambria"/>
                <a:cs typeface="Cambria"/>
              </a:rPr>
              <a:t>:	</a:t>
            </a:r>
            <a:r>
              <a:rPr sz="2400" b="1" spc="8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m</a:t>
            </a:r>
            <a:r>
              <a:rPr sz="2400" b="1" spc="5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a</a:t>
            </a:r>
            <a:r>
              <a:rPr sz="2400" b="1" spc="4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i</a:t>
            </a:r>
            <a:r>
              <a:rPr sz="2400" b="1" spc="5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l</a:t>
            </a:r>
            <a:r>
              <a:rPr sz="2400" b="1" spc="34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@</a:t>
            </a:r>
            <a:r>
              <a:rPr sz="2400" b="1" spc="-2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s</a:t>
            </a:r>
            <a:r>
              <a:rPr sz="2400" b="1" spc="5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l</a:t>
            </a:r>
            <a:r>
              <a:rPr sz="2400" b="1" spc="5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a</a:t>
            </a:r>
            <a:r>
              <a:rPr sz="2400" b="1" spc="1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v</a:t>
            </a:r>
            <a:r>
              <a:rPr sz="2400" b="1" spc="5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u</a:t>
            </a:r>
            <a:r>
              <a:rPr sz="2400" b="1" spc="8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t</a:t>
            </a:r>
            <a:r>
              <a:rPr sz="2400" b="1" spc="5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a</a:t>
            </a:r>
            <a:r>
              <a:rPr sz="2400" b="1" spc="18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-</a:t>
            </a:r>
            <a:r>
              <a:rPr sz="2400" b="1" spc="8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m</a:t>
            </a:r>
            <a:r>
              <a:rPr sz="2400" b="1" spc="1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v</a:t>
            </a:r>
            <a:r>
              <a:rPr sz="2400" b="1" spc="-2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k</a:t>
            </a:r>
            <a:r>
              <a:rPr sz="2400" b="1" spc="15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.</a:t>
            </a:r>
            <a:r>
              <a:rPr sz="2400" b="1" spc="10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g</a:t>
            </a:r>
            <a:r>
              <a:rPr sz="2400" b="1" spc="5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o</a:t>
            </a:r>
            <a:r>
              <a:rPr sz="2400" b="1" spc="1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v</a:t>
            </a:r>
            <a:r>
              <a:rPr sz="2400" b="1" spc="150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.</a:t>
            </a:r>
            <a:r>
              <a:rPr sz="2400" b="1" spc="5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u</a:t>
            </a:r>
            <a:r>
              <a:rPr sz="2400" b="1" spc="35" dirty="0">
                <a:solidFill>
                  <a:srgbClr val="244874"/>
                </a:solidFill>
                <a:latin typeface="Cambria"/>
                <a:cs typeface="Cambria"/>
                <a:hlinkClick r:id="rId4"/>
              </a:rPr>
              <a:t>a </a:t>
            </a:r>
            <a:r>
              <a:rPr sz="2400" b="1" spc="2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35" dirty="0">
                <a:solidFill>
                  <a:srgbClr val="244874"/>
                </a:solidFill>
                <a:latin typeface="Cambria"/>
                <a:cs typeface="Cambria"/>
              </a:rPr>
              <a:t>Голова:Василь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75" dirty="0">
                <a:solidFill>
                  <a:srgbClr val="244874"/>
                </a:solidFill>
                <a:latin typeface="Cambria"/>
                <a:cs typeface="Cambria"/>
              </a:rPr>
              <a:t>Сидор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23708" y="7733356"/>
            <a:ext cx="5545455" cy="170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2400" b="1" spc="80" dirty="0">
                <a:solidFill>
                  <a:srgbClr val="244874"/>
                </a:solidFill>
                <a:latin typeface="Cambria"/>
                <a:cs typeface="Cambria"/>
              </a:rPr>
              <a:t>місто</a:t>
            </a:r>
            <a:r>
              <a:rPr sz="2400" b="1" spc="125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60" dirty="0">
                <a:solidFill>
                  <a:srgbClr val="244874"/>
                </a:solidFill>
                <a:latin typeface="Cambria"/>
                <a:cs typeface="Cambria"/>
              </a:rPr>
              <a:t>Любартів,</a:t>
            </a:r>
            <a:r>
              <a:rPr sz="2400" b="1" spc="125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30" dirty="0">
                <a:solidFill>
                  <a:srgbClr val="244874"/>
                </a:solidFill>
                <a:latin typeface="Cambria"/>
                <a:cs typeface="Cambria"/>
              </a:rPr>
              <a:t>Республіка</a:t>
            </a:r>
            <a:r>
              <a:rPr sz="2400" b="1" spc="13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45" dirty="0">
                <a:solidFill>
                  <a:srgbClr val="244874"/>
                </a:solidFill>
                <a:latin typeface="Cambria"/>
                <a:cs typeface="Cambria"/>
              </a:rPr>
              <a:t>Польща </a:t>
            </a:r>
            <a:r>
              <a:rPr sz="2400" b="1" spc="-515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-25" dirty="0">
                <a:solidFill>
                  <a:srgbClr val="244874"/>
                </a:solidFill>
                <a:latin typeface="Cambria"/>
                <a:cs typeface="Cambria"/>
              </a:rPr>
              <a:t>21-100</a:t>
            </a:r>
            <a:r>
              <a:rPr sz="2400" b="1" spc="105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40" dirty="0">
                <a:solidFill>
                  <a:srgbClr val="244874"/>
                </a:solidFill>
                <a:latin typeface="Cambria"/>
                <a:cs typeface="Cambria"/>
              </a:rPr>
              <a:t>Lubartów,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90" dirty="0">
                <a:solidFill>
                  <a:srgbClr val="244874"/>
                </a:solidFill>
                <a:latin typeface="Cambria"/>
                <a:cs typeface="Cambria"/>
              </a:rPr>
              <a:t>ul.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65" dirty="0">
                <a:solidFill>
                  <a:srgbClr val="244874"/>
                </a:solidFill>
                <a:latin typeface="Cambria"/>
                <a:cs typeface="Cambria"/>
              </a:rPr>
              <a:t>Jana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30" dirty="0">
                <a:solidFill>
                  <a:srgbClr val="244874"/>
                </a:solidFill>
                <a:latin typeface="Cambria"/>
                <a:cs typeface="Cambria"/>
              </a:rPr>
              <a:t>Pawła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50" dirty="0">
                <a:solidFill>
                  <a:srgbClr val="244874"/>
                </a:solidFill>
                <a:latin typeface="Cambria"/>
                <a:cs typeface="Cambria"/>
              </a:rPr>
              <a:t>II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-70" dirty="0">
                <a:solidFill>
                  <a:srgbClr val="244874"/>
                </a:solidFill>
                <a:latin typeface="Cambria"/>
                <a:cs typeface="Cambria"/>
              </a:rPr>
              <a:t>12 </a:t>
            </a:r>
            <a:r>
              <a:rPr sz="2400" b="1" spc="-65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90" dirty="0">
                <a:solidFill>
                  <a:srgbClr val="244874"/>
                </a:solidFill>
                <a:latin typeface="Cambria"/>
                <a:cs typeface="Cambria"/>
              </a:rPr>
              <a:t>E-mail: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45" dirty="0">
                <a:solidFill>
                  <a:srgbClr val="244874"/>
                </a:solidFill>
                <a:latin typeface="Cambria"/>
                <a:cs typeface="Cambria"/>
                <a:hlinkClick r:id="rId5"/>
              </a:rPr>
              <a:t>burmistrz@umlubartow.pl </a:t>
            </a:r>
            <a:r>
              <a:rPr sz="2400" b="1" spc="5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40" dirty="0">
                <a:solidFill>
                  <a:srgbClr val="244874"/>
                </a:solidFill>
                <a:latin typeface="Cambria"/>
                <a:cs typeface="Cambria"/>
              </a:rPr>
              <a:t>Голова:</a:t>
            </a:r>
            <a:r>
              <a:rPr sz="2400" b="1" spc="110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40" dirty="0">
                <a:solidFill>
                  <a:srgbClr val="244874"/>
                </a:solidFill>
                <a:latin typeface="Cambria"/>
                <a:cs typeface="Cambria"/>
              </a:rPr>
              <a:t>Krzysztof</a:t>
            </a:r>
            <a:r>
              <a:rPr sz="2400" b="1" spc="114" dirty="0">
                <a:solidFill>
                  <a:srgbClr val="244874"/>
                </a:solidFill>
                <a:latin typeface="Cambria"/>
                <a:cs typeface="Cambria"/>
              </a:rPr>
              <a:t> </a:t>
            </a:r>
            <a:r>
              <a:rPr sz="2400" b="1" spc="35" dirty="0">
                <a:solidFill>
                  <a:srgbClr val="244874"/>
                </a:solidFill>
                <a:latin typeface="Cambria"/>
                <a:cs typeface="Cambria"/>
              </a:rPr>
              <a:t>Paśnik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172547" y="0"/>
            <a:ext cx="1079500" cy="10287000"/>
          </a:xfrm>
          <a:custGeom>
            <a:avLst/>
            <a:gdLst/>
            <a:ahLst/>
            <a:cxnLst/>
            <a:rect l="l" t="t" r="r" b="b"/>
            <a:pathLst>
              <a:path w="1079500" h="10287000">
                <a:moveTo>
                  <a:pt x="0" y="0"/>
                </a:moveTo>
                <a:lnTo>
                  <a:pt x="1079311" y="0"/>
                </a:lnTo>
                <a:lnTo>
                  <a:pt x="1079311" y="10286998"/>
                </a:lnTo>
                <a:lnTo>
                  <a:pt x="0" y="10286998"/>
                </a:lnTo>
                <a:lnTo>
                  <a:pt x="0" y="0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685420" y="2292230"/>
            <a:ext cx="316230" cy="6468745"/>
          </a:xfrm>
          <a:custGeom>
            <a:avLst/>
            <a:gdLst/>
            <a:ahLst/>
            <a:cxnLst/>
            <a:rect l="l" t="t" r="r" b="b"/>
            <a:pathLst>
              <a:path w="316230" h="6468745">
                <a:moveTo>
                  <a:pt x="0" y="6468679"/>
                </a:moveTo>
                <a:lnTo>
                  <a:pt x="0" y="77305"/>
                </a:lnTo>
                <a:lnTo>
                  <a:pt x="315913" y="0"/>
                </a:lnTo>
                <a:lnTo>
                  <a:pt x="315913" y="6338844"/>
                </a:lnTo>
                <a:lnTo>
                  <a:pt x="0" y="6468679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685420" y="1721106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058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685420" y="1149736"/>
            <a:ext cx="316230" cy="434975"/>
          </a:xfrm>
          <a:custGeom>
            <a:avLst/>
            <a:gdLst/>
            <a:ahLst/>
            <a:cxnLst/>
            <a:rect l="l" t="t" r="r" b="b"/>
            <a:pathLst>
              <a:path w="316230" h="434975">
                <a:moveTo>
                  <a:pt x="0" y="434598"/>
                </a:moveTo>
                <a:lnTo>
                  <a:pt x="0" y="77306"/>
                </a:lnTo>
                <a:lnTo>
                  <a:pt x="315913" y="0"/>
                </a:lnTo>
                <a:lnTo>
                  <a:pt x="315913" y="357292"/>
                </a:lnTo>
                <a:lnTo>
                  <a:pt x="0" y="434598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685420" y="0"/>
            <a:ext cx="316230" cy="1013460"/>
          </a:xfrm>
          <a:custGeom>
            <a:avLst/>
            <a:gdLst/>
            <a:ahLst/>
            <a:cxnLst/>
            <a:rect l="l" t="t" r="r" b="b"/>
            <a:pathLst>
              <a:path w="316230" h="1013460">
                <a:moveTo>
                  <a:pt x="0" y="1013211"/>
                </a:moveTo>
                <a:lnTo>
                  <a:pt x="0" y="0"/>
                </a:lnTo>
                <a:lnTo>
                  <a:pt x="315913" y="0"/>
                </a:lnTo>
                <a:lnTo>
                  <a:pt x="315913" y="935905"/>
                </a:lnTo>
                <a:lnTo>
                  <a:pt x="0" y="1013211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51767" y="7887004"/>
            <a:ext cx="1836420" cy="1294130"/>
          </a:xfrm>
          <a:custGeom>
            <a:avLst/>
            <a:gdLst/>
            <a:ahLst/>
            <a:cxnLst/>
            <a:rect l="l" t="t" r="r" b="b"/>
            <a:pathLst>
              <a:path w="1836419" h="1294129">
                <a:moveTo>
                  <a:pt x="0" y="866471"/>
                </a:moveTo>
                <a:lnTo>
                  <a:pt x="0" y="0"/>
                </a:lnTo>
                <a:lnTo>
                  <a:pt x="1836229" y="426833"/>
                </a:lnTo>
                <a:lnTo>
                  <a:pt x="1836229" y="1293501"/>
                </a:lnTo>
                <a:lnTo>
                  <a:pt x="0" y="866471"/>
                </a:lnTo>
                <a:close/>
              </a:path>
            </a:pathLst>
          </a:custGeom>
          <a:solidFill>
            <a:srgbClr val="E8C2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19268" y="2270344"/>
            <a:ext cx="6331585" cy="6172200"/>
          </a:xfrm>
          <a:prstGeom prst="rect">
            <a:avLst/>
          </a:prstGeom>
          <a:solidFill>
            <a:srgbClr val="008CD9"/>
          </a:solidFill>
        </p:spPr>
        <p:txBody>
          <a:bodyPr vert="horz" wrap="square" lIns="0" tIns="201930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1590"/>
              </a:spcBef>
            </a:pPr>
            <a:r>
              <a:rPr sz="2800" b="1" spc="-10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ı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1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1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3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290" dirty="0">
                <a:solidFill>
                  <a:srgbClr val="FFFFFF"/>
                </a:solidFill>
                <a:latin typeface="Arial"/>
                <a:cs typeface="Arial"/>
              </a:rPr>
              <a:t>й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200" dirty="0">
                <a:solidFill>
                  <a:srgbClr val="FFFFFF"/>
                </a:solidFill>
                <a:latin typeface="Arial"/>
                <a:cs typeface="Arial"/>
              </a:rPr>
              <a:t>ц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b="1" spc="1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60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spc="-290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endParaRPr sz="2800">
              <a:latin typeface="Lucida Sans Unicode"/>
              <a:cs typeface="Lucida Sans Unicode"/>
            </a:endParaRPr>
          </a:p>
          <a:p>
            <a:pPr marL="229870">
              <a:lnSpc>
                <a:spcPct val="100000"/>
              </a:lnSpc>
              <a:spcBef>
                <a:spcPts val="765"/>
              </a:spcBef>
            </a:pP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мıсто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Славута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Lucida Sans Unicode"/>
              <a:cs typeface="Lucida Sans Unicode"/>
            </a:endParaRPr>
          </a:p>
          <a:p>
            <a:pPr marL="229870">
              <a:lnSpc>
                <a:spcPct val="100000"/>
              </a:lnSpc>
            </a:pP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Кıлькıсть</a:t>
            </a:r>
            <a:r>
              <a:rPr sz="2800" b="1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95" dirty="0">
                <a:solidFill>
                  <a:srgbClr val="FFFFFF"/>
                </a:solidFill>
                <a:latin typeface="Arial"/>
                <a:cs typeface="Arial"/>
              </a:rPr>
              <a:t>населених</a:t>
            </a:r>
            <a:r>
              <a:rPr sz="28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FFFFFF"/>
                </a:solidFill>
                <a:latin typeface="Arial"/>
                <a:cs typeface="Arial"/>
              </a:rPr>
              <a:t>пунктıв</a:t>
            </a:r>
            <a:r>
              <a:rPr sz="2800" spc="80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sz="2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25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150">
              <a:latin typeface="Lucida Sans Unicode"/>
              <a:cs typeface="Lucida Sans Unicode"/>
            </a:endParaRPr>
          </a:p>
          <a:p>
            <a:pPr marL="229870">
              <a:lnSpc>
                <a:spcPct val="100000"/>
              </a:lnSpc>
            </a:pP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П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390" dirty="0">
                <a:solidFill>
                  <a:srgbClr val="FFFFFF"/>
                </a:solidFill>
                <a:latin typeface="Arial"/>
                <a:cs typeface="Arial"/>
              </a:rPr>
              <a:t>щ</a:t>
            </a:r>
            <a:r>
              <a:rPr sz="2800" b="1" spc="130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spc="5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м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-235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r>
              <a:rPr sz="2800" b="1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7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sz="280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800" spc="-245" dirty="0">
                <a:solidFill>
                  <a:srgbClr val="FFFFFF"/>
                </a:solidFill>
                <a:latin typeface="Lucida Sans Unicode"/>
                <a:cs typeface="Lucida Sans Unicode"/>
              </a:rPr>
              <a:t>7</a:t>
            </a:r>
            <a:r>
              <a:rPr sz="2800" spc="-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endParaRPr sz="28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Lucida Sans Unicode"/>
              <a:cs typeface="Lucida Sans Unicode"/>
            </a:endParaRPr>
          </a:p>
          <a:p>
            <a:pPr marL="229870" marR="784225">
              <a:lnSpc>
                <a:spcPct val="122800"/>
              </a:lnSpc>
            </a:pPr>
            <a:r>
              <a:rPr sz="2800" b="1" spc="110" dirty="0">
                <a:solidFill>
                  <a:srgbClr val="FFFFFF"/>
                </a:solidFill>
                <a:latin typeface="Arial"/>
                <a:cs typeface="Arial"/>
              </a:rPr>
              <a:t>Н</a:t>
            </a:r>
            <a:r>
              <a:rPr sz="2800" b="1" spc="125" dirty="0">
                <a:solidFill>
                  <a:srgbClr val="FFFFFF"/>
                </a:solidFill>
                <a:latin typeface="Arial"/>
                <a:cs typeface="Arial"/>
              </a:rPr>
              <a:t>а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b="1" spc="20" dirty="0">
                <a:solidFill>
                  <a:srgbClr val="FFFFFF"/>
                </a:solidFill>
                <a:latin typeface="Arial"/>
                <a:cs typeface="Arial"/>
              </a:rPr>
              <a:t>л</a:t>
            </a:r>
            <a:r>
              <a:rPr sz="2800" b="1" spc="90" dirty="0">
                <a:solidFill>
                  <a:srgbClr val="FFFFFF"/>
                </a:solidFill>
                <a:latin typeface="Arial"/>
                <a:cs typeface="Arial"/>
              </a:rPr>
              <a:t>е</a:t>
            </a:r>
            <a:r>
              <a:rPr sz="2800" b="1" spc="155" dirty="0">
                <a:solidFill>
                  <a:srgbClr val="FFFFFF"/>
                </a:solidFill>
                <a:latin typeface="Arial"/>
                <a:cs typeface="Arial"/>
              </a:rPr>
              <a:t>нн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я</a:t>
            </a:r>
            <a:r>
              <a:rPr sz="2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355" dirty="0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130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280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,  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sz="28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sz="2800" spc="355" dirty="0">
                <a:solidFill>
                  <a:srgbClr val="FFFFFF"/>
                </a:solidFill>
                <a:latin typeface="Lucida Sans Unicode"/>
                <a:cs typeface="Lucida Sans Unicode"/>
              </a:rPr>
              <a:t>)</a:t>
            </a:r>
            <a:r>
              <a:rPr sz="2800" spc="-290" dirty="0">
                <a:solidFill>
                  <a:srgbClr val="FFFFFF"/>
                </a:solidFill>
                <a:latin typeface="Lucida Sans Unicode"/>
                <a:cs typeface="Lucida Sans Unicode"/>
              </a:rPr>
              <a:t>: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50" dirty="0">
                <a:solidFill>
                  <a:srgbClr val="FFFFFF"/>
                </a:solidFill>
                <a:latin typeface="Lucida Sans Unicode"/>
                <a:cs typeface="Lucida Sans Unicode"/>
              </a:rPr>
              <a:t>7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9</a:t>
            </a:r>
            <a:r>
              <a:rPr sz="28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ц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60" dirty="0">
                <a:solidFill>
                  <a:srgbClr val="FFFFFF"/>
                </a:solidFill>
                <a:latin typeface="Lucida Sans Unicode"/>
                <a:cs typeface="Lucida Sans Unicode"/>
              </a:rPr>
              <a:t>х  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мешканцıв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та </a:t>
            </a:r>
            <a:r>
              <a:rPr sz="2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понад 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6000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внутрıшньо</a:t>
            </a:r>
            <a:r>
              <a:rPr sz="2800" spc="-1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перемıщених</a:t>
            </a:r>
            <a:r>
              <a:rPr sz="2800" spc="-1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осıб</a:t>
            </a:r>
            <a:endParaRPr sz="2800">
              <a:latin typeface="Lucida Sans Unicode"/>
              <a:cs typeface="Lucida Sans Unicode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4081" y="2270344"/>
            <a:ext cx="9267823" cy="61722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93726" y="523288"/>
            <a:ext cx="13383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СЛАВУТСЬКА</a:t>
            </a:r>
            <a:r>
              <a:rPr spc="-185" dirty="0"/>
              <a:t> </a:t>
            </a:r>
            <a:r>
              <a:rPr spc="200" dirty="0"/>
              <a:t>МІСЬКА</a:t>
            </a:r>
            <a:r>
              <a:rPr spc="-180" dirty="0"/>
              <a:t> </a:t>
            </a:r>
            <a:r>
              <a:rPr spc="75" dirty="0"/>
              <a:t>ТЕРИТОРІАЛЬНА</a:t>
            </a:r>
            <a:r>
              <a:rPr spc="-180" dirty="0"/>
              <a:t> </a:t>
            </a:r>
            <a:r>
              <a:rPr spc="155" dirty="0"/>
              <a:t>ГРОМАДА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39" y="481248"/>
            <a:ext cx="5779565" cy="448354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638122" y="2607031"/>
            <a:ext cx="11448415" cy="5478145"/>
          </a:xfrm>
          <a:custGeom>
            <a:avLst/>
            <a:gdLst/>
            <a:ahLst/>
            <a:cxnLst/>
            <a:rect l="l" t="t" r="r" b="b"/>
            <a:pathLst>
              <a:path w="11448415" h="5478145">
                <a:moveTo>
                  <a:pt x="11448255" y="5478043"/>
                </a:moveTo>
                <a:lnTo>
                  <a:pt x="0" y="5478043"/>
                </a:lnTo>
                <a:lnTo>
                  <a:pt x="0" y="0"/>
                </a:lnTo>
                <a:lnTo>
                  <a:pt x="11448255" y="0"/>
                </a:lnTo>
                <a:lnTo>
                  <a:pt x="11448255" y="5478043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39" y="5346053"/>
            <a:ext cx="5782557" cy="41973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35457" y="1491127"/>
            <a:ext cx="30632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0" dirty="0"/>
              <a:t>ПРОБЛЕМА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98717" y="3418503"/>
            <a:ext cx="10337165" cy="369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22800"/>
              </a:lnSpc>
              <a:spcBef>
                <a:spcPts val="95"/>
              </a:spcBef>
            </a:pPr>
            <a:r>
              <a:rPr sz="28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Зменшення</a:t>
            </a:r>
            <a:r>
              <a:rPr sz="28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обсягıв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електрогенерацıї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Українı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через </a:t>
            </a:r>
            <a:r>
              <a:rPr sz="2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руйнування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енергетичної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ıнфраструктури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ворожими 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обстрıлами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негативно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впливає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життєдıяльнıсть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об</a:t>
            </a:r>
            <a:r>
              <a:rPr sz="2800" i="1" spc="-15" dirty="0">
                <a:solidFill>
                  <a:srgbClr val="FFFFFF"/>
                </a:solidFill>
                <a:latin typeface="Arial"/>
                <a:cs typeface="Arial"/>
              </a:rPr>
              <a:t>ʼ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єктıв </a:t>
            </a:r>
            <a:r>
              <a:rPr sz="2800" spc="-869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критичної </a:t>
            </a:r>
            <a:r>
              <a:rPr sz="2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ıнфраструктри 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Славутської 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громади</a:t>
            </a:r>
            <a:r>
              <a:rPr sz="2800" i="1" spc="-8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800" i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спричиняє 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перебої 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у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наданнı 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життєво 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важливих </a:t>
            </a:r>
            <a:r>
              <a:rPr sz="28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послуг</a:t>
            </a:r>
            <a:r>
              <a:rPr sz="2800" spc="7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мешканцям </a:t>
            </a:r>
            <a:r>
              <a:rPr sz="2800" spc="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та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посилює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ризики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погрıшення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санıтраного</a:t>
            </a:r>
            <a:r>
              <a:rPr sz="2800" spc="8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стану 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громади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4869" y="1601403"/>
            <a:ext cx="17424400" cy="8402527"/>
          </a:xfrm>
          <a:custGeom>
            <a:avLst/>
            <a:gdLst/>
            <a:ahLst/>
            <a:cxnLst/>
            <a:rect l="l" t="t" r="r" b="b"/>
            <a:pathLst>
              <a:path w="17424400" h="7994015">
                <a:moveTo>
                  <a:pt x="17424314" y="7993950"/>
                </a:moveTo>
                <a:lnTo>
                  <a:pt x="0" y="7993950"/>
                </a:lnTo>
                <a:lnTo>
                  <a:pt x="0" y="0"/>
                </a:lnTo>
                <a:lnTo>
                  <a:pt x="17424314" y="0"/>
                </a:lnTo>
                <a:lnTo>
                  <a:pt x="17424314" y="7993950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pPr algn="ctr"/>
            <a:endParaRPr lang="uk-UA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8748" y="222243"/>
            <a:ext cx="17130503" cy="137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5080" indent="140970" algn="ctr">
              <a:lnSpc>
                <a:spcPct val="115599"/>
              </a:lnSpc>
              <a:spcBef>
                <a:spcPts val="100"/>
              </a:spcBef>
            </a:pPr>
            <a:r>
              <a:rPr lang="uk-UA" spc="275" dirty="0"/>
              <a:t>ВІЗИТ ДЕЛЕГАЦІЇ СЛАВУТСЬКОЇ ГРОМАДИ </a:t>
            </a:r>
            <a:br>
              <a:rPr lang="uk-UA" spc="275" dirty="0"/>
            </a:br>
            <a:r>
              <a:rPr lang="uk-UA" spc="275" dirty="0"/>
              <a:t>ДО ЛЮБАРТОВА </a:t>
            </a:r>
            <a:endParaRPr spc="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70574-DC91-4A55-B655-05D4D1C5B421}"/>
              </a:ext>
            </a:extLst>
          </p:cNvPr>
          <p:cNvSpPr txBox="1"/>
          <p:nvPr/>
        </p:nvSpPr>
        <p:spPr>
          <a:xfrm>
            <a:off x="838200" y="2125119"/>
            <a:ext cx="8171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Мета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візиту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–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перейняти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успішний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досвід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Любартува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у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сфері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відновлюваних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джерел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енергії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когенерації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,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участі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у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програмах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ЄС.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85EB8-53F2-4EDA-BA32-89DD254FCED2}"/>
              </a:ext>
            </a:extLst>
          </p:cNvPr>
          <p:cNvSpPr txBox="1"/>
          <p:nvPr/>
        </p:nvSpPr>
        <p:spPr>
          <a:xfrm>
            <a:off x="9601200" y="933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C382EF-4C08-4FD6-928B-25B8CEB38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575" y="2125119"/>
            <a:ext cx="7003292" cy="51868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44C1EE-8AF4-48FF-8A40-B58C0B852918}"/>
              </a:ext>
            </a:extLst>
          </p:cNvPr>
          <p:cNvSpPr txBox="1"/>
          <p:nvPr/>
        </p:nvSpPr>
        <p:spPr>
          <a:xfrm>
            <a:off x="9010067" y="7447538"/>
            <a:ext cx="86935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Цікавим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став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досвід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реконструкції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очисних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споруд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, установки по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переробці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біогазу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когенераційної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установки,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що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працює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біогазі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. </a:t>
            </a:r>
          </a:p>
          <a:p>
            <a:r>
              <a:rPr lang="ru-RU" sz="2800" b="1" dirty="0" err="1">
                <a:solidFill>
                  <a:schemeClr val="bg1"/>
                </a:solidFill>
              </a:rPr>
              <a:t>Відвідали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приватні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компанії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які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завдяки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роботі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теплових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насосів</a:t>
            </a:r>
            <a:r>
              <a:rPr lang="ru-RU" sz="2800" b="1" dirty="0">
                <a:solidFill>
                  <a:schemeClr val="bg1"/>
                </a:solidFill>
              </a:rPr>
              <a:t> і СЕС є </a:t>
            </a:r>
            <a:r>
              <a:rPr lang="ru-RU" sz="2800" b="1" dirty="0" err="1">
                <a:solidFill>
                  <a:schemeClr val="bg1"/>
                </a:solidFill>
              </a:rPr>
              <a:t>енергонезалежними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60B9BA-F4D7-42CB-A924-410C4AB2D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0" y="4771742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4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4869" y="1601403"/>
            <a:ext cx="17424400" cy="8402527"/>
          </a:xfrm>
          <a:custGeom>
            <a:avLst/>
            <a:gdLst/>
            <a:ahLst/>
            <a:cxnLst/>
            <a:rect l="l" t="t" r="r" b="b"/>
            <a:pathLst>
              <a:path w="17424400" h="7994015">
                <a:moveTo>
                  <a:pt x="17424314" y="7993950"/>
                </a:moveTo>
                <a:lnTo>
                  <a:pt x="0" y="7993950"/>
                </a:lnTo>
                <a:lnTo>
                  <a:pt x="0" y="0"/>
                </a:lnTo>
                <a:lnTo>
                  <a:pt x="17424314" y="0"/>
                </a:lnTo>
                <a:lnTo>
                  <a:pt x="17424314" y="7993950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pPr algn="ctr"/>
            <a:endParaRPr lang="uk-UA"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8748" y="222243"/>
            <a:ext cx="17130503" cy="1379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5080" indent="140970" algn="ctr">
              <a:lnSpc>
                <a:spcPct val="115599"/>
              </a:lnSpc>
              <a:spcBef>
                <a:spcPts val="100"/>
              </a:spcBef>
            </a:pPr>
            <a:r>
              <a:rPr lang="uk-UA" spc="275" dirty="0"/>
              <a:t>ВІЗИТ ВІДБУВСЯ В РАМКАХ ПРОЄКТУ </a:t>
            </a:r>
            <a:br>
              <a:rPr lang="uk-UA" spc="275" dirty="0"/>
            </a:br>
            <a:r>
              <a:rPr lang="uk-UA" spc="275" dirty="0"/>
              <a:t>«МОСТИ ДОВІРИ»</a:t>
            </a:r>
            <a:endParaRPr spc="65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770574-DC91-4A55-B655-05D4D1C5B421}"/>
              </a:ext>
            </a:extLst>
          </p:cNvPr>
          <p:cNvSpPr txBox="1"/>
          <p:nvPr/>
        </p:nvSpPr>
        <p:spPr>
          <a:xfrm>
            <a:off x="990600" y="1871786"/>
            <a:ext cx="861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Ознайомилися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з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роботою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навчальних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закладів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та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фотоелектричними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і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тепловими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системами в них.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Відвідали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Любартівський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осередок</a:t>
            </a:r>
            <a:r>
              <a:rPr lang="ru-RU" sz="2800" b="1" i="0" dirty="0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ru-RU" sz="2800" b="1" i="0" dirty="0" err="1">
                <a:solidFill>
                  <a:schemeClr val="bg1"/>
                </a:solidFill>
                <a:effectLst/>
                <a:latin typeface="Segoe UI Historic" panose="020B0502040204020203" pitchFamily="34" charset="0"/>
              </a:rPr>
              <a:t>культури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.</a:t>
            </a:r>
            <a:r>
              <a:rPr lang="en-US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Запланували подальший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розвиток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молодіжних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обмінів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проведення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спільних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культурних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освітніх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спортивних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Segoe UI Historic" panose="020B0502040204020203" pitchFamily="34" charset="0"/>
              </a:rPr>
              <a:t>заходів</a:t>
            </a:r>
            <a:r>
              <a:rPr lang="ru-RU" sz="2800" b="1" dirty="0">
                <a:solidFill>
                  <a:schemeClr val="bg1"/>
                </a:solidFill>
                <a:latin typeface="Segoe UI Historic" panose="020B0502040204020203" pitchFamily="34" charset="0"/>
              </a:rPr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D85EB8-53F2-4EDA-BA32-89DD254FCED2}"/>
              </a:ext>
            </a:extLst>
          </p:cNvPr>
          <p:cNvSpPr txBox="1"/>
          <p:nvPr/>
        </p:nvSpPr>
        <p:spPr>
          <a:xfrm>
            <a:off x="9601200" y="9334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30BB7-090D-4971-B177-E3C32148D4AF}"/>
              </a:ext>
            </a:extLst>
          </p:cNvPr>
          <p:cNvSpPr txBox="1"/>
          <p:nvPr/>
        </p:nvSpPr>
        <p:spPr>
          <a:xfrm>
            <a:off x="9143999" y="7254017"/>
            <a:ext cx="8386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Познайомилися з досвідом функціонування місцевої тепломережі. На підприємстві вже змонтовано 4 </a:t>
            </a:r>
            <a:r>
              <a:rPr lang="uk-UA" sz="2800" b="1" dirty="0" err="1">
                <a:solidFill>
                  <a:schemeClr val="bg1"/>
                </a:solidFill>
              </a:rPr>
              <a:t>когенераційні</a:t>
            </a:r>
            <a:r>
              <a:rPr lang="uk-UA" sz="2800" b="1" dirty="0">
                <a:solidFill>
                  <a:schemeClr val="bg1"/>
                </a:solidFill>
              </a:rPr>
              <a:t> установки, які будуть запускатися в роботу.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DDA606B-1C0A-470E-AD18-8516A8EB5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4705604"/>
            <a:ext cx="6709610" cy="48135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094E8C-B5ED-453B-8A24-AE0CE0DC0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931" y="2016479"/>
            <a:ext cx="6919990" cy="476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4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339" y="481248"/>
            <a:ext cx="5779565" cy="448354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6429848" y="2723020"/>
            <a:ext cx="11659870" cy="7262495"/>
          </a:xfrm>
          <a:custGeom>
            <a:avLst/>
            <a:gdLst/>
            <a:ahLst/>
            <a:cxnLst/>
            <a:rect l="l" t="t" r="r" b="b"/>
            <a:pathLst>
              <a:path w="11659869" h="7262495">
                <a:moveTo>
                  <a:pt x="11659544" y="7262392"/>
                </a:moveTo>
                <a:lnTo>
                  <a:pt x="0" y="7262392"/>
                </a:lnTo>
                <a:lnTo>
                  <a:pt x="0" y="0"/>
                </a:lnTo>
                <a:lnTo>
                  <a:pt x="11659544" y="0"/>
                </a:lnTo>
                <a:lnTo>
                  <a:pt x="11659544" y="7262392"/>
                </a:lnTo>
                <a:close/>
              </a:path>
            </a:pathLst>
          </a:custGeom>
          <a:solidFill>
            <a:srgbClr val="008C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8339" y="5346053"/>
            <a:ext cx="5782557" cy="41973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6289" y="3254697"/>
            <a:ext cx="123825" cy="1238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6289" y="4826322"/>
            <a:ext cx="123825" cy="123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36289" y="6397947"/>
            <a:ext cx="123825" cy="12382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6289" y="7445697"/>
            <a:ext cx="123825" cy="12382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36289" y="8493447"/>
            <a:ext cx="123825" cy="1238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32705" y="2970210"/>
            <a:ext cx="10864850" cy="6311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5"/>
              </a:spcBef>
              <a:tabLst>
                <a:tab pos="2882265" algn="l"/>
                <a:tab pos="5746750" algn="l"/>
                <a:tab pos="7524115" algn="l"/>
                <a:tab pos="9422130" algn="l"/>
              </a:tabLst>
            </a:pP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ж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тт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є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о 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необхıдними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комунальними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послугами</a:t>
            </a:r>
            <a:endParaRPr sz="2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22800"/>
              </a:lnSpc>
            </a:pP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надзвичайної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екологıчної та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епıдемıологıчної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ситуацıї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через 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неможливıсть</a:t>
            </a:r>
            <a:r>
              <a:rPr sz="2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очищення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стıчних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вод</a:t>
            </a:r>
            <a:endParaRPr sz="2800" dirty="0">
              <a:latin typeface="Lucida Sans Unicode"/>
              <a:cs typeface="Lucida Sans Unicode"/>
            </a:endParaRPr>
          </a:p>
          <a:p>
            <a:pPr marL="12700" marR="2773680">
              <a:lnSpc>
                <a:spcPct val="245500"/>
              </a:lnSpc>
            </a:pP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вразливостı 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закладıв 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охорони здоров’я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значних</a:t>
            </a:r>
            <a:r>
              <a:rPr sz="2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фıнансових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витрат</a:t>
            </a:r>
            <a:r>
              <a:rPr sz="2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енергоресурси</a:t>
            </a:r>
            <a:endParaRPr sz="2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22800"/>
              </a:lnSpc>
              <a:tabLst>
                <a:tab pos="2473325" algn="l"/>
                <a:tab pos="3987800" algn="l"/>
                <a:tab pos="4681855" algn="l"/>
                <a:tab pos="6516370" algn="l"/>
                <a:tab pos="7152640" algn="l"/>
                <a:tab pos="8931275" algn="l"/>
              </a:tabLst>
            </a:pP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на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ко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ло</a:t>
            </a:r>
            <a:r>
              <a:rPr sz="2800" spc="-180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ю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з</a:t>
            </a:r>
            <a:r>
              <a:rPr sz="28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275" dirty="0">
                <a:solidFill>
                  <a:srgbClr val="FFFFFF"/>
                </a:solidFill>
                <a:latin typeface="Lucida Sans Unicode"/>
                <a:cs typeface="Lucida Sans Unicode"/>
              </a:rPr>
              <a:t>’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145" dirty="0">
                <a:solidFill>
                  <a:srgbClr val="FFFFFF"/>
                </a:solidFill>
                <a:latin typeface="Lucida Sans Unicode"/>
                <a:cs typeface="Lucida Sans Unicode"/>
              </a:rPr>
              <a:t>ш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ц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105" dirty="0">
                <a:solidFill>
                  <a:srgbClr val="FFFFFF"/>
                </a:solidFill>
                <a:latin typeface="Lucida Sans Unicode"/>
                <a:cs typeface="Lucida Sans Unicode"/>
              </a:rPr>
              <a:t>в  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через</a:t>
            </a:r>
            <a:r>
              <a:rPr sz="2800" spc="-1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викиди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парникових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газıв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та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СО2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707362" y="140087"/>
            <a:ext cx="11111230" cy="213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100"/>
              </a:spcBef>
            </a:pPr>
            <a:r>
              <a:rPr spc="35" dirty="0">
                <a:latin typeface="Tahoma"/>
                <a:cs typeface="Tahoma"/>
              </a:rPr>
              <a:t>ВІДСУТНІСТЬ </a:t>
            </a:r>
            <a:r>
              <a:rPr spc="65" dirty="0">
                <a:latin typeface="Tahoma"/>
                <a:cs typeface="Tahoma"/>
              </a:rPr>
              <a:t>СТАБІЛЬНОГО </a:t>
            </a:r>
            <a:r>
              <a:rPr spc="70" dirty="0">
                <a:latin typeface="Tahoma"/>
                <a:cs typeface="Tahoma"/>
              </a:rPr>
              <a:t> </a:t>
            </a:r>
            <a:r>
              <a:rPr spc="85" dirty="0">
                <a:latin typeface="Tahoma"/>
                <a:cs typeface="Tahoma"/>
              </a:rPr>
              <a:t>ЕНЕРГОПОСТАЧАННЯ</a:t>
            </a:r>
            <a:r>
              <a:rPr spc="-240" dirty="0">
                <a:latin typeface="Tahoma"/>
                <a:cs typeface="Tahoma"/>
              </a:rPr>
              <a:t> </a:t>
            </a:r>
            <a:r>
              <a:rPr spc="155" dirty="0">
                <a:latin typeface="Tahoma"/>
                <a:cs typeface="Tahoma"/>
              </a:rPr>
              <a:t>МОЖЕ</a:t>
            </a:r>
            <a:r>
              <a:rPr spc="-235" dirty="0">
                <a:latin typeface="Tahoma"/>
                <a:cs typeface="Tahoma"/>
              </a:rPr>
              <a:t> </a:t>
            </a:r>
            <a:r>
              <a:rPr spc="70" dirty="0">
                <a:latin typeface="Tahoma"/>
                <a:cs typeface="Tahoma"/>
              </a:rPr>
              <a:t>ПРИЗВЕСТИ </a:t>
            </a:r>
            <a:r>
              <a:rPr spc="-1160" dirty="0">
                <a:latin typeface="Tahoma"/>
                <a:cs typeface="Tahoma"/>
              </a:rPr>
              <a:t> </a:t>
            </a:r>
            <a:r>
              <a:rPr spc="5" dirty="0">
                <a:latin typeface="Tahoma"/>
                <a:cs typeface="Tahoma"/>
              </a:rPr>
              <a:t>ДО: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8807"/>
            <a:ext cx="18288000" cy="9648190"/>
            <a:chOff x="0" y="638807"/>
            <a:chExt cx="18288000" cy="9648190"/>
          </a:xfrm>
        </p:grpSpPr>
        <p:sp>
          <p:nvSpPr>
            <p:cNvPr id="3" name="object 3"/>
            <p:cNvSpPr/>
            <p:nvPr/>
          </p:nvSpPr>
          <p:spPr>
            <a:xfrm>
              <a:off x="0" y="638807"/>
              <a:ext cx="18288000" cy="9648190"/>
            </a:xfrm>
            <a:custGeom>
              <a:avLst/>
              <a:gdLst/>
              <a:ahLst/>
              <a:cxnLst/>
              <a:rect l="l" t="t" r="r" b="b"/>
              <a:pathLst>
                <a:path w="18288000" h="9648190">
                  <a:moveTo>
                    <a:pt x="0" y="0"/>
                  </a:moveTo>
                  <a:lnTo>
                    <a:pt x="18287999" y="0"/>
                  </a:lnTo>
                  <a:lnTo>
                    <a:pt x="18287999" y="9648192"/>
                  </a:lnTo>
                  <a:lnTo>
                    <a:pt x="0" y="96481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1854" y="1214597"/>
              <a:ext cx="3954277" cy="205358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407" y="1689734"/>
              <a:ext cx="123825" cy="1238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407" y="3261359"/>
              <a:ext cx="123825" cy="1238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407" y="4832984"/>
              <a:ext cx="123825" cy="12382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5127823" y="1405248"/>
            <a:ext cx="12312015" cy="421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5"/>
              </a:spcBef>
              <a:tabLst>
                <a:tab pos="1715770" algn="l"/>
                <a:tab pos="5980430" algn="l"/>
              </a:tabLst>
            </a:pPr>
            <a:r>
              <a:rPr sz="28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Рıчне</a:t>
            </a:r>
            <a:r>
              <a:rPr sz="2800" spc="29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споживання</a:t>
            </a:r>
            <a:r>
              <a:rPr sz="280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електроенергıї</a:t>
            </a:r>
            <a:r>
              <a:rPr sz="280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водоканалом</a:t>
            </a:r>
            <a:r>
              <a:rPr sz="2800" spc="3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становить</a:t>
            </a:r>
            <a:r>
              <a:rPr sz="2800" spc="30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b="1" dirty="0">
                <a:solidFill>
                  <a:srgbClr val="FFFFFF"/>
                </a:solidFill>
                <a:latin typeface="Trebuchet MS"/>
                <a:cs typeface="Trebuchet MS"/>
              </a:rPr>
              <a:t>1488</a:t>
            </a:r>
            <a:r>
              <a:rPr sz="2800" b="1" spc="1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тис</a:t>
            </a: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. </a:t>
            </a:r>
            <a:r>
              <a:rPr sz="2800" b="1" spc="-8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1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17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80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ру</a:t>
            </a:r>
            <a:r>
              <a:rPr sz="28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b="1" spc="16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2800" b="1" spc="13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r>
              <a:rPr sz="2800" b="1" spc="17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r>
              <a:rPr sz="28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1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-2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8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175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b="1" spc="17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b="1" spc="-2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Рıчне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споживання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електроенергıї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КП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«Славутська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мıська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лıкарня»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 ı</a:t>
            </a:r>
            <a:r>
              <a:rPr sz="2800" spc="-8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КП</a:t>
            </a:r>
            <a:endParaRPr sz="28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«Славутський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центр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ПМСД»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становить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b="1" spc="-200" dirty="0">
                <a:solidFill>
                  <a:srgbClr val="FFFFFF"/>
                </a:solidFill>
                <a:latin typeface="Trebuchet MS"/>
                <a:cs typeface="Trebuchet MS"/>
              </a:rPr>
              <a:t>716</a:t>
            </a:r>
            <a:r>
              <a:rPr sz="2800" b="1" spc="-2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25" dirty="0">
                <a:solidFill>
                  <a:srgbClr val="FFFFFF"/>
                </a:solidFill>
                <a:latin typeface="Arial"/>
                <a:cs typeface="Arial"/>
              </a:rPr>
              <a:t>тис</a:t>
            </a:r>
            <a:r>
              <a:rPr sz="2800" b="1" spc="2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8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кВт</a:t>
            </a:r>
            <a:r>
              <a:rPr sz="2800" b="1" spc="65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800" b="1" spc="65" dirty="0">
                <a:solidFill>
                  <a:srgbClr val="FFFFFF"/>
                </a:solidFill>
                <a:latin typeface="Arial"/>
                <a:cs typeface="Arial"/>
              </a:rPr>
              <a:t>год</a:t>
            </a:r>
            <a:r>
              <a:rPr sz="2800" b="1" spc="6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800" spc="65" dirty="0">
                <a:solidFill>
                  <a:srgbClr val="FFFFFF"/>
                </a:solidFill>
                <a:latin typeface="Lucida Sans Unicode"/>
                <a:cs typeface="Lucida Sans Unicode"/>
              </a:rPr>
              <a:t>Рıчне</a:t>
            </a:r>
            <a:r>
              <a:rPr sz="2800" spc="3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споживання</a:t>
            </a:r>
            <a:r>
              <a:rPr sz="2800" spc="3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електроенергıї</a:t>
            </a:r>
            <a:r>
              <a:rPr sz="2800" spc="3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Славутським</a:t>
            </a:r>
            <a:r>
              <a:rPr sz="2800" spc="3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ЖКО</a:t>
            </a:r>
            <a:r>
              <a:rPr sz="2800" spc="3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становить</a:t>
            </a:r>
            <a:r>
              <a:rPr sz="2800" spc="32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Trebuchet MS"/>
                <a:cs typeface="Trebuchet MS"/>
              </a:rPr>
              <a:t>1005</a:t>
            </a:r>
            <a:endParaRPr sz="2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2800" b="1" spc="1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285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800" b="1" spc="-12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sz="2800" b="1" spc="-2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800" b="1" spc="-25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800" b="1" spc="32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50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sz="2800" b="1" spc="170" dirty="0">
                <a:solidFill>
                  <a:srgbClr val="FFFFFF"/>
                </a:solidFill>
                <a:latin typeface="Arial"/>
                <a:cs typeface="Arial"/>
              </a:rPr>
              <a:t>т</a:t>
            </a:r>
            <a:r>
              <a:rPr sz="2800" b="1" spc="170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sz="2800" b="1" spc="165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sz="2800" b="1" spc="15"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z="2800" b="1" spc="75" dirty="0">
                <a:solidFill>
                  <a:srgbClr val="FFFFFF"/>
                </a:solidFill>
                <a:latin typeface="Arial"/>
                <a:cs typeface="Arial"/>
              </a:rPr>
              <a:t>д</a:t>
            </a:r>
            <a:r>
              <a:rPr sz="2800" b="1" spc="-24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1854" y="4814787"/>
            <a:ext cx="4373880" cy="5143500"/>
            <a:chOff x="581854" y="4814787"/>
            <a:chExt cx="4373880" cy="51435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31407" y="7452360"/>
              <a:ext cx="123825" cy="12382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407" y="9023985"/>
              <a:ext cx="123825" cy="12382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854" y="4814787"/>
              <a:ext cx="3954277" cy="205359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854" y="7904697"/>
              <a:ext cx="3954277" cy="20535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127823" y="7167873"/>
            <a:ext cx="12312015" cy="2644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2800"/>
              </a:lnSpc>
              <a:spcBef>
                <a:spcPts val="95"/>
              </a:spcBef>
              <a:tabLst>
                <a:tab pos="2965450" algn="l"/>
                <a:tab pos="4410075" algn="l"/>
                <a:tab pos="6748780" algn="l"/>
                <a:tab pos="7221855" algn="l"/>
                <a:tab pos="7855584" algn="l"/>
                <a:tab pos="8795385" algn="l"/>
                <a:tab pos="10838815" algn="l"/>
                <a:tab pos="11729720" algn="l"/>
              </a:tabLst>
            </a:pP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26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ок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є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4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140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355" dirty="0">
                <a:solidFill>
                  <a:srgbClr val="FFFFFF"/>
                </a:solidFill>
                <a:latin typeface="Lucida Sans Unicode"/>
                <a:cs typeface="Lucida Sans Unicode"/>
              </a:rPr>
              <a:t>(</a:t>
            </a:r>
            <a:r>
              <a:rPr sz="2800" spc="-130" dirty="0">
                <a:solidFill>
                  <a:srgbClr val="FFFFFF"/>
                </a:solidFill>
                <a:latin typeface="Lucida Sans Unicode"/>
                <a:cs typeface="Lucida Sans Unicode"/>
              </a:rPr>
              <a:t>3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0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70" dirty="0">
                <a:solidFill>
                  <a:srgbClr val="FFFFFF"/>
                </a:solidFill>
                <a:latin typeface="Lucida Sans Unicode"/>
                <a:cs typeface="Lucida Sans Unicode"/>
              </a:rPr>
              <a:t>с  </a:t>
            </a:r>
            <a:r>
              <a:rPr sz="280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населення,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бюджетнı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установи,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пıдприємства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та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90" dirty="0">
                <a:solidFill>
                  <a:srgbClr val="FFFFFF"/>
                </a:solidFill>
                <a:latin typeface="Lucida Sans Unicode"/>
                <a:cs typeface="Lucida Sans Unicode"/>
              </a:rPr>
              <a:t>ıнше)</a:t>
            </a:r>
            <a:endParaRPr sz="2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50" dirty="0">
              <a:latin typeface="Lucida Sans Unicode"/>
              <a:cs typeface="Lucida Sans Unicode"/>
            </a:endParaRPr>
          </a:p>
          <a:p>
            <a:pPr marL="12700" marR="5080">
              <a:lnSpc>
                <a:spcPct val="122800"/>
              </a:lnSpc>
              <a:tabLst>
                <a:tab pos="2888615" algn="l"/>
                <a:tab pos="4256405" algn="l"/>
                <a:tab pos="5709920" algn="l"/>
                <a:tab pos="7151370" algn="l"/>
                <a:tab pos="8877935" algn="l"/>
                <a:tab pos="9273540" algn="l"/>
                <a:tab pos="10035540" algn="l"/>
                <a:tab pos="10898505" algn="l"/>
                <a:tab pos="11808460" algn="l"/>
                <a:tab pos="12098655" algn="l"/>
              </a:tabLst>
            </a:pP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spc="13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г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ко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ї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к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щ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240" dirty="0">
                <a:solidFill>
                  <a:srgbClr val="FFFFFF"/>
                </a:solidFill>
                <a:latin typeface="Lucida Sans Unicode"/>
                <a:cs typeface="Lucida Sans Unicode"/>
              </a:rPr>
              <a:t>ч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30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є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170" dirty="0">
                <a:solidFill>
                  <a:srgbClr val="FFFFFF"/>
                </a:solidFill>
                <a:latin typeface="Lucida Sans Unicode"/>
                <a:cs typeface="Lucida Sans Unicode"/>
              </a:rPr>
              <a:t>2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sz="28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9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-335" dirty="0">
                <a:solidFill>
                  <a:srgbClr val="FFFFFF"/>
                </a:solidFill>
                <a:latin typeface="Lucida Sans Unicode"/>
                <a:cs typeface="Lucida Sans Unicode"/>
              </a:rPr>
              <a:t>,</a:t>
            </a:r>
            <a:r>
              <a:rPr sz="28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28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а  </a:t>
            </a:r>
            <a:r>
              <a:rPr sz="28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ц</a:t>
            </a:r>
            <a:r>
              <a:rPr sz="28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28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р</a:t>
            </a:r>
            <a:r>
              <a:rPr sz="28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2800" spc="120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2800" spc="-175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80" dirty="0">
                <a:solidFill>
                  <a:srgbClr val="FFFFFF"/>
                </a:solidFill>
                <a:latin typeface="Lucida Sans Unicode"/>
                <a:cs typeface="Lucida Sans Unicode"/>
              </a:rPr>
              <a:t>-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5</a:t>
            </a:r>
            <a:r>
              <a:rPr sz="2800" spc="-875" dirty="0">
                <a:solidFill>
                  <a:srgbClr val="FFFFFF"/>
                </a:solidFill>
                <a:latin typeface="Lucida Sans Unicode"/>
                <a:cs typeface="Lucida Sans Unicode"/>
              </a:rPr>
              <a:t>1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280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.</a:t>
            </a:r>
            <a:r>
              <a:rPr sz="2800" spc="-1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2800" spc="-1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2800" spc="-90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28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б</a:t>
            </a:r>
            <a:endParaRPr sz="2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586595" cy="10287000"/>
            </a:xfrm>
            <a:custGeom>
              <a:avLst/>
              <a:gdLst/>
              <a:ahLst/>
              <a:cxnLst/>
              <a:rect l="l" t="t" r="r" b="b"/>
              <a:pathLst>
                <a:path w="9586595" h="10287000">
                  <a:moveTo>
                    <a:pt x="9586103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586103" y="0"/>
                  </a:lnTo>
                  <a:lnTo>
                    <a:pt x="9586103" y="10286999"/>
                  </a:lnTo>
                  <a:close/>
                </a:path>
              </a:pathLst>
            </a:custGeom>
            <a:solidFill>
              <a:srgbClr val="008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86103" y="2439980"/>
              <a:ext cx="8701896" cy="541019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961019" y="1158916"/>
            <a:ext cx="15157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95" dirty="0">
                <a:solidFill>
                  <a:srgbClr val="FFFFFF"/>
                </a:solidFill>
              </a:rPr>
              <a:t>М</a:t>
            </a:r>
            <a:r>
              <a:rPr spc="-250" dirty="0">
                <a:solidFill>
                  <a:srgbClr val="FFFFFF"/>
                </a:solidFill>
              </a:rPr>
              <a:t>Е</a:t>
            </a:r>
            <a:r>
              <a:rPr spc="200" dirty="0">
                <a:solidFill>
                  <a:srgbClr val="FFFFFF"/>
                </a:solidFill>
              </a:rPr>
              <a:t>Т</a:t>
            </a:r>
            <a:r>
              <a:rPr spc="30" dirty="0">
                <a:solidFill>
                  <a:srgbClr val="FFFFFF"/>
                </a:solidFill>
              </a:rPr>
              <a:t>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54492" y="2714613"/>
            <a:ext cx="7009765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  <a:tabLst>
                <a:tab pos="4289425" algn="l"/>
                <a:tab pos="4639945" algn="l"/>
              </a:tabLst>
            </a:pPr>
            <a:r>
              <a:rPr sz="3200" spc="50" dirty="0">
                <a:solidFill>
                  <a:srgbClr val="FFFFFF"/>
                </a:solidFill>
                <a:latin typeface="Lucida Sans Unicode"/>
                <a:cs typeface="Lucida Sans Unicode"/>
              </a:rPr>
              <a:t>забезпечення</a:t>
            </a:r>
            <a:r>
              <a:rPr sz="32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безперебıйного </a:t>
            </a:r>
            <a:r>
              <a:rPr sz="3200" spc="-1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Lucida Sans Unicode"/>
                <a:cs typeface="Lucida Sans Unicode"/>
              </a:rPr>
              <a:t>надання</a:t>
            </a:r>
            <a:r>
              <a:rPr sz="3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життєво</a:t>
            </a:r>
            <a:r>
              <a:rPr sz="3200" spc="-4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важливих</a:t>
            </a:r>
            <a:r>
              <a:rPr sz="3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75" dirty="0">
                <a:solidFill>
                  <a:srgbClr val="FFFFFF"/>
                </a:solidFill>
                <a:latin typeface="Lucida Sans Unicode"/>
                <a:cs typeface="Lucida Sans Unicode"/>
              </a:rPr>
              <a:t>послуг </a:t>
            </a:r>
            <a:r>
              <a:rPr sz="3200" spc="-1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200" spc="70" dirty="0">
                <a:solidFill>
                  <a:srgbClr val="FFFFFF"/>
                </a:solidFill>
                <a:latin typeface="Lucida Sans Unicode"/>
                <a:cs typeface="Lucida Sans Unicode"/>
              </a:rPr>
              <a:t>ю</a:t>
            </a:r>
            <a:r>
              <a:rPr sz="3200" dirty="0">
                <a:solidFill>
                  <a:srgbClr val="FFFFFF"/>
                </a:solidFill>
                <a:latin typeface="Lucida Sans Unicode"/>
                <a:cs typeface="Lucida Sans Unicode"/>
              </a:rPr>
              <a:t>		</a:t>
            </a:r>
            <a:r>
              <a:rPr sz="3200" spc="-20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200" spc="-40" dirty="0">
                <a:solidFill>
                  <a:srgbClr val="FFFFFF"/>
                </a:solidFill>
                <a:latin typeface="Lucida Sans Unicode"/>
                <a:cs typeface="Lucida Sans Unicode"/>
              </a:rPr>
              <a:t>л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2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у</a:t>
            </a:r>
            <a:r>
              <a:rPr sz="3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200" spc="275" dirty="0">
                <a:solidFill>
                  <a:srgbClr val="FFFFFF"/>
                </a:solidFill>
                <a:latin typeface="Lucida Sans Unicode"/>
                <a:cs typeface="Lucida Sans Unicode"/>
              </a:rPr>
              <a:t>ь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ко</a:t>
            </a:r>
            <a:r>
              <a:rPr sz="3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ї  </a:t>
            </a:r>
            <a:r>
              <a:rPr sz="3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територıальної</a:t>
            </a:r>
            <a:r>
              <a:rPr sz="3200" spc="-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громади</a:t>
            </a:r>
            <a:r>
              <a:rPr sz="32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5" dirty="0">
                <a:solidFill>
                  <a:srgbClr val="FFFFFF"/>
                </a:solidFill>
                <a:latin typeface="Lucida Sans Unicode"/>
                <a:cs typeface="Lucida Sans Unicode"/>
              </a:rPr>
              <a:t>шляхом </a:t>
            </a:r>
            <a:r>
              <a:rPr sz="3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п</a:t>
            </a:r>
            <a:r>
              <a:rPr sz="3200" spc="-105" dirty="0">
                <a:solidFill>
                  <a:srgbClr val="FFFFFF"/>
                </a:solidFill>
                <a:latin typeface="Lucida Sans Unicode"/>
                <a:cs typeface="Lucida Sans Unicode"/>
              </a:rPr>
              <a:t>ı</a:t>
            </a:r>
            <a:r>
              <a:rPr sz="3200" spc="-300" dirty="0">
                <a:solidFill>
                  <a:srgbClr val="FFFFFF"/>
                </a:solidFill>
                <a:latin typeface="Lucida Sans Unicode"/>
                <a:cs typeface="Lucida Sans Unicode"/>
              </a:rPr>
              <a:t>д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200" spc="45" dirty="0">
                <a:solidFill>
                  <a:srgbClr val="FFFFFF"/>
                </a:solidFill>
                <a:latin typeface="Lucida Sans Unicode"/>
                <a:cs typeface="Lucida Sans Unicode"/>
              </a:rPr>
              <a:t>и</a:t>
            </a:r>
            <a:r>
              <a:rPr sz="32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щ</a:t>
            </a:r>
            <a:r>
              <a:rPr sz="3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е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нн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я</a:t>
            </a:r>
            <a:r>
              <a:rPr sz="3200" dirty="0">
                <a:solidFill>
                  <a:srgbClr val="FFFFFF"/>
                </a:solidFill>
                <a:latin typeface="Lucida Sans Unicode"/>
                <a:cs typeface="Lucida Sans Unicode"/>
              </a:rPr>
              <a:t>	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а</a:t>
            </a:r>
            <a:r>
              <a:rPr sz="3200" spc="155" dirty="0">
                <a:solidFill>
                  <a:srgbClr val="FFFFFF"/>
                </a:solidFill>
                <a:latin typeface="Lucida Sans Unicode"/>
                <a:cs typeface="Lucida Sans Unicode"/>
              </a:rPr>
              <a:t>в</a:t>
            </a:r>
            <a:r>
              <a:rPr sz="3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2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м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н</a:t>
            </a:r>
            <a:r>
              <a:rPr sz="3200" spc="-35" dirty="0">
                <a:solidFill>
                  <a:srgbClr val="FFFFFF"/>
                </a:solidFill>
                <a:latin typeface="Lucida Sans Unicode"/>
                <a:cs typeface="Lucida Sans Unicode"/>
              </a:rPr>
              <a:t>о</a:t>
            </a:r>
            <a:r>
              <a:rPr sz="3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с</a:t>
            </a:r>
            <a:r>
              <a:rPr sz="3200" spc="-65" dirty="0">
                <a:solidFill>
                  <a:srgbClr val="FFFFFF"/>
                </a:solidFill>
                <a:latin typeface="Lucida Sans Unicode"/>
                <a:cs typeface="Lucida Sans Unicode"/>
              </a:rPr>
              <a:t>т</a:t>
            </a:r>
            <a:r>
              <a:rPr sz="3200" spc="-110" dirty="0">
                <a:solidFill>
                  <a:srgbClr val="FFFFFF"/>
                </a:solidFill>
                <a:latin typeface="Lucida Sans Unicode"/>
                <a:cs typeface="Lucida Sans Unicode"/>
              </a:rPr>
              <a:t>ı  </a:t>
            </a:r>
            <a:r>
              <a:rPr sz="3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критичної</a:t>
            </a:r>
            <a:r>
              <a:rPr sz="3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ıнфраструктури</a:t>
            </a:r>
            <a:r>
              <a:rPr sz="3200" spc="-5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55" dirty="0">
                <a:solidFill>
                  <a:srgbClr val="FFFFFF"/>
                </a:solidFill>
                <a:latin typeface="Lucida Sans Unicode"/>
                <a:cs typeface="Lucida Sans Unicode"/>
              </a:rPr>
              <a:t>через </a:t>
            </a:r>
            <a:r>
              <a:rPr sz="3200" spc="6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впровадження</a:t>
            </a:r>
            <a:r>
              <a:rPr sz="3200" spc="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Lucida Sans Unicode"/>
                <a:cs typeface="Lucida Sans Unicode"/>
              </a:rPr>
              <a:t>та</a:t>
            </a:r>
            <a:r>
              <a:rPr sz="3200" spc="-1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dirty="0">
                <a:solidFill>
                  <a:srgbClr val="FFFFFF"/>
                </a:solidFill>
                <a:latin typeface="Lucida Sans Unicode"/>
                <a:cs typeface="Lucida Sans Unicode"/>
              </a:rPr>
              <a:t>розвиток </a:t>
            </a:r>
            <a:r>
              <a:rPr sz="3200" spc="-100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альтернативних</a:t>
            </a:r>
            <a:r>
              <a:rPr sz="32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50" dirty="0">
                <a:solidFill>
                  <a:srgbClr val="FFFFFF"/>
                </a:solidFill>
                <a:latin typeface="Lucida Sans Unicode"/>
                <a:cs typeface="Lucida Sans Unicode"/>
              </a:rPr>
              <a:t>джерел</a:t>
            </a:r>
            <a:r>
              <a:rPr sz="3200" spc="-16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Lucida Sans Unicode"/>
                <a:cs typeface="Lucida Sans Unicode"/>
              </a:rPr>
              <a:t>енергıї</a:t>
            </a:r>
            <a:endParaRPr sz="3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989</Words>
  <Application>Microsoft Office PowerPoint</Application>
  <PresentationFormat>Довільний</PresentationFormat>
  <Paragraphs>115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8" baseType="lpstr">
      <vt:lpstr>Arial</vt:lpstr>
      <vt:lpstr>Calibri</vt:lpstr>
      <vt:lpstr>Cambria</vt:lpstr>
      <vt:lpstr>Georgia</vt:lpstr>
      <vt:lpstr>Lucida Sans Unicode</vt:lpstr>
      <vt:lpstr>Microsoft Sans Serif</vt:lpstr>
      <vt:lpstr>Segoe UI Historic</vt:lpstr>
      <vt:lpstr>Tahoma</vt:lpstr>
      <vt:lpstr>Times New Roman</vt:lpstr>
      <vt:lpstr>Trebuchet MS</vt:lpstr>
      <vt:lpstr>Office Theme</vt:lpstr>
      <vt:lpstr>Презентація PowerPoint</vt:lpstr>
      <vt:lpstr>ГРОМАДИ - ПАРТНЕРИ</vt:lpstr>
      <vt:lpstr>СЛАВУТСЬКА МІСЬКА ТЕРИТОРІАЛЬНА ГРОМАДА</vt:lpstr>
      <vt:lpstr>ПРОБЛЕМА</vt:lpstr>
      <vt:lpstr>ВІЗИТ ДЕЛЕГАЦІЇ СЛАВУТСЬКОЇ ГРОМАДИ  ДО ЛЮБАРТОВА </vt:lpstr>
      <vt:lpstr>ВІЗИТ ВІДБУВСЯ В РАМКАХ ПРОЄКТУ  «МОСТИ ДОВІРИ»</vt:lpstr>
      <vt:lpstr>ВІДСУТНІСТЬ СТАБІЛЬНОГО  ЕНЕРГОПОСТАЧАННЯ МОЖЕ ПРИЗВЕСТИ  ДО:</vt:lpstr>
      <vt:lpstr>Презентація PowerPoint</vt:lpstr>
      <vt:lpstr>МЕТА</vt:lpstr>
      <vt:lpstr>ЦІЛІ ПРОЄКТУ</vt:lpstr>
      <vt:lpstr>№ 1 ПРОВЕДЕННЯ ПІДГОТОВЧИХ РОБІТ ДЛЯ ЗАБЕЗПЕЧЕННЯ  ВСТАНОВЛЕННЯ ОБʼЄКТІВ АВТОНОМНОЇ ЕЛЕКТРОГЕНЕРАЦІЇ</vt:lpstr>
      <vt:lpstr>№ 2 ВСТАНОВЛЕННЯ ТА ВВЕДЕННЯ В ЕКСПЛУАТАЦІЮ ОБʼЄКТІВ  АВТОНОМНОЇ ГЕНЕРАЦІЇ ЕЛЕКТРОЕНЕРГІЇ</vt:lpstr>
      <vt:lpstr>№ 3 ПОСИЛЕННЯ ПАРТНЕРСТВА В ЧАСТИНІ ПЕРЕДОВОГО  ДОСВІДУ ВИКОРИСТАННЯ ТА РОЗВИТКУ ВІДНОВЛЮВАЛЬНИХ  ДЖЕРЕЛ ЕНЕРГІЇ</vt:lpstr>
      <vt:lpstr>Зменшення викидıв СО2  понад 297 тис. кг/  рıк.</vt:lpstr>
      <vt:lpstr>БЮДЖЕТ ПРОЄКТУ</vt:lpstr>
      <vt:lpstr>РАЗОМ ДО ПЕРЕМОГИ !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Енергетична автономність критичної інфраструктури Славутської міської територіальної громади</dc:title>
  <dc:creator>Ти Зміни</dc:creator>
  <cp:keywords>DAGOlWvgEk0,BAF7oxo5Gn4</cp:keywords>
  <cp:lastModifiedBy>Ivanka</cp:lastModifiedBy>
  <cp:revision>24</cp:revision>
  <dcterms:created xsi:type="dcterms:W3CDTF">2024-10-09T17:56:06Z</dcterms:created>
  <dcterms:modified xsi:type="dcterms:W3CDTF">2024-10-18T06:49:48Z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2024-10-09T00:00:00Z</vt:filetime>
  </property>
  <property fmtid="{D5CDD505-2E9C-101B-9397-08002B2CF9AE}" pid="3" name="Creator">
    <vt:lpwstr>Canva</vt:lpwstr>
  </property>
  <property fmtid="{D5CDD505-2E9C-101B-9397-08002B2CF9AE}" pid="4" name="LastSaved">
    <vt:filetime>2024-10-09T00:00:00Z</vt:filetime>
  </property>
</Properties>
</file>