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2"/>
  </p:sldMasterIdLst>
  <p:notesMasterIdLst>
    <p:notesMasterId r:id="rId13"/>
  </p:notesMasterIdLst>
  <p:handoutMasterIdLst>
    <p:handoutMasterId r:id="rId14"/>
  </p:handoutMasterIdLst>
  <p:sldIdLst>
    <p:sldId id="257" r:id="rId3"/>
    <p:sldId id="263" r:id="rId4"/>
    <p:sldId id="272" r:id="rId5"/>
    <p:sldId id="273" r:id="rId6"/>
    <p:sldId id="274" r:id="rId7"/>
    <p:sldId id="275" r:id="rId8"/>
    <p:sldId id="276" r:id="rId9"/>
    <p:sldId id="277" r:id="rId10"/>
    <p:sldId id="266" r:id="rId11"/>
    <p:sldId id="278" r:id="rId12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2424" autoAdjust="0"/>
  </p:normalViewPr>
  <p:slideViewPr>
    <p:cSldViewPr snapToGrid="0">
      <p:cViewPr varScale="1">
        <p:scale>
          <a:sx n="63" d="100"/>
          <a:sy n="63" d="100"/>
        </p:scale>
        <p:origin x="96" y="4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548"/>
    </p:cViewPr>
  </p:sorterViewPr>
  <p:notesViewPr>
    <p:cSldViewPr snapToGrid="0">
      <p:cViewPr varScale="1">
        <p:scale>
          <a:sx n="81" d="100"/>
          <a:sy n="81" d="100"/>
        </p:scale>
        <p:origin x="12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AE76108-91FB-44D8-8A89-B8E208F7E5CA}">
      <dgm:prSet phldrT="[Text]" custT="1"/>
      <dgm:spPr/>
      <dgm:t>
        <a:bodyPr/>
        <a:lstStyle/>
        <a:p>
          <a:pPr algn="ctr" defTabSz="457200">
            <a:buNone/>
          </a:pPr>
          <a:r>
            <a:rPr lang="uk-UA" sz="2800" b="1" i="0" dirty="0" smtClean="0">
              <a:solidFill>
                <a:srgbClr val="FF0000"/>
              </a:solidFill>
            </a:rPr>
            <a:t>Забезпечення лікарями, зокрема первинної ланки</a:t>
          </a:r>
          <a:endParaRPr lang="uk-UA" sz="2800" b="1" i="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FB6FE0FF-6322-4547-93AB-8311BC623C08}" type="parTrans" cxnId="{14EE8AC3-0110-4526-90CC-06B68394D9E2}">
      <dgm:prSet/>
      <dgm:spPr/>
      <dgm:t>
        <a:bodyPr/>
        <a:lstStyle/>
        <a:p>
          <a:endParaRPr lang="en-US"/>
        </a:p>
      </dgm:t>
    </dgm:pt>
    <dgm:pt modelId="{0D0D4CAD-4648-4F86-96D2-249E348C9951}" type="sibTrans" cxnId="{14EE8AC3-0110-4526-90CC-06B68394D9E2}">
      <dgm:prSet/>
      <dgm:spPr/>
      <dgm:t>
        <a:bodyPr/>
        <a:lstStyle/>
        <a:p>
          <a:endParaRPr lang="en-US"/>
        </a:p>
      </dgm:t>
    </dgm:pt>
    <dgm:pt modelId="{5F5A6335-6630-4D71-8A8D-82747DBEDD02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Організація зустрічей з інтернами, студентами 6 курсу ВНМУ (профорієнтаційна робота)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D68A030-C6F3-413B-8622-5590D9ED1D15}" type="parTrans" cxnId="{D9315502-9429-4195-A4A9-CF2CAF046280}">
      <dgm:prSet/>
      <dgm:spPr/>
      <dgm:t>
        <a:bodyPr/>
        <a:lstStyle/>
        <a:p>
          <a:endParaRPr lang="uk-UA" noProof="0" dirty="0"/>
        </a:p>
      </dgm:t>
    </dgm:pt>
    <dgm:pt modelId="{A1EBADD5-FED1-449B-BA17-8D2135A730AD}" type="sibTrans" cxnId="{D9315502-9429-4195-A4A9-CF2CAF046280}">
      <dgm:prSet/>
      <dgm:spPr/>
      <dgm:t>
        <a:bodyPr/>
        <a:lstStyle/>
        <a:p>
          <a:endParaRPr lang="en-US"/>
        </a:p>
      </dgm:t>
    </dgm:pt>
    <dgm:pt modelId="{9C3EAEEF-C270-4551-B717-002B7258BE62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Запровадження місцевих стимулів («муніципальна тисяча»)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8F7FD5D-1C01-4166-B0F4-682A0F50265B}" type="parTrans" cxnId="{F30018D1-4F3C-437E-8231-28A174D21A74}">
      <dgm:prSet/>
      <dgm:spPr/>
      <dgm:t>
        <a:bodyPr/>
        <a:lstStyle/>
        <a:p>
          <a:endParaRPr lang="uk-UA" noProof="0" dirty="0"/>
        </a:p>
      </dgm:t>
    </dgm:pt>
    <dgm:pt modelId="{6FBDC2F0-6216-4109-A300-07D6F209AA66}" type="sibTrans" cxnId="{F30018D1-4F3C-437E-8231-28A174D21A74}">
      <dgm:prSet/>
      <dgm:spPr/>
      <dgm:t>
        <a:bodyPr/>
        <a:lstStyle/>
        <a:p>
          <a:endParaRPr lang="en-US"/>
        </a:p>
      </dgm:t>
    </dgm:pt>
    <dgm:pt modelId="{2866B383-62A2-4912-AC9F-124B2D3AECA7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охорони здоровʼя міської ради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A570EF85-1F31-4BF3-8CA6-365F0F21A542}" type="parTrans" cxnId="{19C324B7-6145-40F5-B47C-9DE86921A49F}">
      <dgm:prSet/>
      <dgm:spPr/>
      <dgm:t>
        <a:bodyPr/>
        <a:lstStyle/>
        <a:p>
          <a:endParaRPr lang="uk-UA" noProof="0" dirty="0"/>
        </a:p>
      </dgm:t>
    </dgm:pt>
    <dgm:pt modelId="{B5E336F6-EFD2-4469-B712-F16F31580230}" type="sibTrans" cxnId="{19C324B7-6145-40F5-B47C-9DE86921A49F}">
      <dgm:prSet/>
      <dgm:spPr/>
      <dgm:t>
        <a:bodyPr/>
        <a:lstStyle/>
        <a:p>
          <a:endParaRPr lang="en-US"/>
        </a:p>
      </dgm:t>
    </dgm:pt>
    <dgm:pt modelId="{DE1351FC-366C-4273-A111-DC947E8A830B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фінансів міської ради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6D4DE3A9-598B-4441-BDA6-9B286F8B9ADD}" type="parTrans" cxnId="{F2A4967A-5CC5-45A9-A79B-0C19430F09B4}">
      <dgm:prSet/>
      <dgm:spPr/>
      <dgm:t>
        <a:bodyPr/>
        <a:lstStyle/>
        <a:p>
          <a:endParaRPr lang="uk-UA" noProof="0" dirty="0"/>
        </a:p>
      </dgm:t>
    </dgm:pt>
    <dgm:pt modelId="{DDEB2D0A-9FE5-451E-BE3B-C958B117F53A}" type="sibTrans" cxnId="{F2A4967A-5CC5-45A9-A79B-0C19430F09B4}">
      <dgm:prSet/>
      <dgm:spPr/>
      <dgm:t>
        <a:bodyPr/>
        <a:lstStyle/>
        <a:p>
          <a:endParaRPr lang="en-US"/>
        </a:p>
      </dgm:t>
    </dgm:pt>
    <dgm:pt modelId="{C090A8F0-5230-4E6C-A0E9-6959D7DC2D1A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Адміністрація ВНМУ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Студентські організації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4D3EC4EC-3C77-46A0-81E9-A5426E8F9477}" type="parTrans" cxnId="{EAD14E24-4C12-49BB-9C7C-AE27B6BB681E}">
      <dgm:prSet/>
      <dgm:spPr/>
      <dgm:t>
        <a:bodyPr/>
        <a:lstStyle/>
        <a:p>
          <a:endParaRPr lang="uk-UA" noProof="0" dirty="0"/>
        </a:p>
      </dgm:t>
    </dgm:pt>
    <dgm:pt modelId="{C4D96458-F556-4F1B-8D40-6DE839F69941}" type="sibTrans" cxnId="{EAD14E24-4C12-49BB-9C7C-AE27B6BB681E}">
      <dgm:prSet/>
      <dgm:spPr/>
      <dgm:t>
        <a:bodyPr/>
        <a:lstStyle/>
        <a:p>
          <a:endParaRPr lang="en-US"/>
        </a:p>
      </dgm:t>
    </dgm:pt>
    <dgm:pt modelId="{24BE58B0-E455-4498-9ABD-FB91A86DAEB4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охорони здоровʼя міської ради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2E165D0A-6580-4617-BC8B-4CF288B94908}" type="parTrans" cxnId="{1E0C22A1-98D7-4BF6-9C31-3FEE71245D28}">
      <dgm:prSet/>
      <dgm:spPr/>
      <dgm:t>
        <a:bodyPr/>
        <a:lstStyle/>
        <a:p>
          <a:endParaRPr lang="uk-UA" noProof="0" dirty="0"/>
        </a:p>
      </dgm:t>
    </dgm:pt>
    <dgm:pt modelId="{9351FF79-9D11-4376-9C71-5A63D54FD4DA}" type="sibTrans" cxnId="{1E0C22A1-98D7-4BF6-9C31-3FEE71245D28}">
      <dgm:prSet/>
      <dgm:spPr/>
      <dgm:t>
        <a:bodyPr/>
        <a:lstStyle/>
        <a:p>
          <a:endParaRPr lang="en-US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42D541C-5030-4F91-A070-844941CA9444}" type="pres">
      <dgm:prSet presAssocID="{1AE76108-91FB-44D8-8A89-B8E208F7E5CA}" presName="rootComposite1" presStyleCnt="0"/>
      <dgm:spPr/>
      <dgm:t>
        <a:bodyPr/>
        <a:lstStyle/>
        <a:p>
          <a:endParaRPr lang="en-US"/>
        </a:p>
      </dgm:t>
    </dgm:pt>
    <dgm:pt modelId="{B4F9536A-212F-4EE6-8E36-1F7330E5587D}" type="pres">
      <dgm:prSet presAssocID="{1AE76108-91FB-44D8-8A89-B8E208F7E5CA}" presName="rootText1" presStyleLbl="node0" presStyleIdx="0" presStyleCnt="1" custScaleX="304967" custScaleY="122673" custLinFactNeighborX="3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  <dgm:t>
        <a:bodyPr/>
        <a:lstStyle/>
        <a:p>
          <a:endParaRPr lang="en-US"/>
        </a:p>
      </dgm:t>
    </dgm:pt>
    <dgm:pt modelId="{53425F9F-A766-4F4F-BE7E-8967A57E25F5}" type="pres">
      <dgm:prSet presAssocID="{1AE76108-91FB-44D8-8A89-B8E208F7E5CA}" presName="hierChild3" presStyleCnt="0"/>
      <dgm:spPr/>
      <dgm:t>
        <a:bodyPr/>
        <a:lstStyle/>
        <a:p>
          <a:endParaRPr lang="en-US"/>
        </a:p>
      </dgm:t>
    </dgm:pt>
    <dgm:pt modelId="{68C4EFF2-445F-4267-8276-3476572E2322}" type="pres">
      <dgm:prSet presAssocID="{1D68A030-C6F3-413B-8622-5590D9ED1D15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D5351A4-1354-47FA-ABA6-EE4079D952E3}" type="pres">
      <dgm:prSet presAssocID="{5F5A6335-6630-4D71-8A8D-82747DBEDD02}" presName="rootComposite3" presStyleCnt="0"/>
      <dgm:spPr/>
      <dgm:t>
        <a:bodyPr/>
        <a:lstStyle/>
        <a:p>
          <a:endParaRPr lang="en-US"/>
        </a:p>
      </dgm:t>
    </dgm:pt>
    <dgm:pt modelId="{940E95D1-7142-4E02-A0BE-B91C30369A64}" type="pres">
      <dgm:prSet presAssocID="{5F5A6335-6630-4D71-8A8D-82747DBEDD02}" presName="rootText3" presStyleLbl="asst1" presStyleIdx="0" presStyleCnt="6" custScaleX="20043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6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  <dgm:t>
        <a:bodyPr/>
        <a:lstStyle/>
        <a:p>
          <a:endParaRPr lang="en-US"/>
        </a:p>
      </dgm:t>
    </dgm:pt>
    <dgm:pt modelId="{7E8C11CE-7313-4CE8-8C3E-C45393A9B8EC}" type="pres">
      <dgm:prSet presAssocID="{5F5A6335-6630-4D71-8A8D-82747DBEDD02}" presName="hierChild7" presStyleCnt="0"/>
      <dgm:spPr/>
      <dgm:t>
        <a:bodyPr/>
        <a:lstStyle/>
        <a:p>
          <a:endParaRPr lang="en-US"/>
        </a:p>
      </dgm:t>
    </dgm:pt>
    <dgm:pt modelId="{BDC0F990-141B-4ABC-8E09-EA478ED95FD5}" type="pres">
      <dgm:prSet presAssocID="{4D3EC4EC-3C77-46A0-81E9-A5426E8F9477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59C0A571-C35A-42F5-A3BC-DF25B8AF0245}" type="pres">
      <dgm:prSet presAssocID="{C090A8F0-5230-4E6C-A0E9-6959D7DC2D1A}" presName="hierRoot3" presStyleCnt="0">
        <dgm:presLayoutVars>
          <dgm:hierBranch val="init"/>
        </dgm:presLayoutVars>
      </dgm:prSet>
      <dgm:spPr/>
    </dgm:pt>
    <dgm:pt modelId="{36DCC548-DB4A-4094-AA60-9ADD4BD644DD}" type="pres">
      <dgm:prSet presAssocID="{C090A8F0-5230-4E6C-A0E9-6959D7DC2D1A}" presName="rootComposite3" presStyleCnt="0"/>
      <dgm:spPr/>
    </dgm:pt>
    <dgm:pt modelId="{08F61584-B8B8-4DD7-A9CB-E16EF2024AD1}" type="pres">
      <dgm:prSet presAssocID="{C090A8F0-5230-4E6C-A0E9-6959D7DC2D1A}" presName="rootText3" presStyleLbl="asst1" presStyleIdx="1" presStyleCnt="6" custScaleX="113430" custLinFactNeighborX="1694" custLinFactNeighborY="4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193AE-0436-4B44-BB7A-5A4FAFCE92C2}" type="pres">
      <dgm:prSet presAssocID="{C090A8F0-5230-4E6C-A0E9-6959D7DC2D1A}" presName="rootConnector3" presStyleLbl="asst1" presStyleIdx="1" presStyleCnt="6"/>
      <dgm:spPr/>
      <dgm:t>
        <a:bodyPr/>
        <a:lstStyle/>
        <a:p>
          <a:endParaRPr lang="en-US"/>
        </a:p>
      </dgm:t>
    </dgm:pt>
    <dgm:pt modelId="{F55A34F5-FD9D-4EE6-871A-060E62169078}" type="pres">
      <dgm:prSet presAssocID="{C090A8F0-5230-4E6C-A0E9-6959D7DC2D1A}" presName="hierChild6" presStyleCnt="0"/>
      <dgm:spPr/>
    </dgm:pt>
    <dgm:pt modelId="{7D6ED127-A800-4CCD-973A-40D59B983348}" type="pres">
      <dgm:prSet presAssocID="{C090A8F0-5230-4E6C-A0E9-6959D7DC2D1A}" presName="hierChild7" presStyleCnt="0"/>
      <dgm:spPr/>
    </dgm:pt>
    <dgm:pt modelId="{09677423-A508-4B4B-8D1B-485A7D42FCFA}" type="pres">
      <dgm:prSet presAssocID="{A570EF85-1F31-4BF3-8CA6-365F0F21A542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E09469CB-99DC-4FC7-B060-1C8DD4736F7E}" type="pres">
      <dgm:prSet presAssocID="{2866B383-62A2-4912-AC9F-124B2D3AECA7}" presName="hierRoot3" presStyleCnt="0">
        <dgm:presLayoutVars>
          <dgm:hierBranch val="init"/>
        </dgm:presLayoutVars>
      </dgm:prSet>
      <dgm:spPr/>
    </dgm:pt>
    <dgm:pt modelId="{9177EAF4-426E-461E-B9A5-B90772624AC7}" type="pres">
      <dgm:prSet presAssocID="{2866B383-62A2-4912-AC9F-124B2D3AECA7}" presName="rootComposite3" presStyleCnt="0"/>
      <dgm:spPr/>
    </dgm:pt>
    <dgm:pt modelId="{14F192BF-2D3E-4CA9-8D4B-DAA255E1B9B5}" type="pres">
      <dgm:prSet presAssocID="{2866B383-62A2-4912-AC9F-124B2D3AECA7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D6DB96-7034-463B-BE36-5B3FB4EBB276}" type="pres">
      <dgm:prSet presAssocID="{2866B383-62A2-4912-AC9F-124B2D3AECA7}" presName="rootConnector3" presStyleLbl="asst1" presStyleIdx="2" presStyleCnt="6"/>
      <dgm:spPr/>
      <dgm:t>
        <a:bodyPr/>
        <a:lstStyle/>
        <a:p>
          <a:endParaRPr lang="en-US"/>
        </a:p>
      </dgm:t>
    </dgm:pt>
    <dgm:pt modelId="{D0E7A5EF-87FD-49F8-A1B9-BD44900A5AF4}" type="pres">
      <dgm:prSet presAssocID="{2866B383-62A2-4912-AC9F-124B2D3AECA7}" presName="hierChild6" presStyleCnt="0"/>
      <dgm:spPr/>
    </dgm:pt>
    <dgm:pt modelId="{42072533-25C4-4A09-8B1C-01BEC51E9AD3}" type="pres">
      <dgm:prSet presAssocID="{2866B383-62A2-4912-AC9F-124B2D3AECA7}" presName="hierChild7" presStyleCnt="0"/>
      <dgm:spPr/>
    </dgm:pt>
    <dgm:pt modelId="{EC13BC23-278C-469E-8670-19E5A3767C11}" type="pres">
      <dgm:prSet presAssocID="{18F7FD5D-1C01-4166-B0F4-682A0F50265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74C8F862-6171-4635-BA50-8596E0F018EC}" type="pres">
      <dgm:prSet presAssocID="{9C3EAEEF-C270-4551-B717-002B7258BE62}" presName="hierRoot3" presStyleCnt="0">
        <dgm:presLayoutVars>
          <dgm:hierBranch val="init"/>
        </dgm:presLayoutVars>
      </dgm:prSet>
      <dgm:spPr/>
    </dgm:pt>
    <dgm:pt modelId="{43CB21CA-FEB1-41BF-A11E-E963522D1399}" type="pres">
      <dgm:prSet presAssocID="{9C3EAEEF-C270-4551-B717-002B7258BE62}" presName="rootComposite3" presStyleCnt="0"/>
      <dgm:spPr/>
    </dgm:pt>
    <dgm:pt modelId="{90C4D103-D8EC-4AE9-9837-CA62A2D19FD8}" type="pres">
      <dgm:prSet presAssocID="{9C3EAEEF-C270-4551-B717-002B7258BE62}" presName="rootText3" presStyleLbl="asst1" presStyleIdx="3" presStyleCnt="6" custScaleX="19041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0421D6-C5AD-4C7E-87A3-9E9767024270}" type="pres">
      <dgm:prSet presAssocID="{9C3EAEEF-C270-4551-B717-002B7258BE62}" presName="rootConnector3" presStyleLbl="asst1" presStyleIdx="3" presStyleCnt="6"/>
      <dgm:spPr/>
      <dgm:t>
        <a:bodyPr/>
        <a:lstStyle/>
        <a:p>
          <a:endParaRPr lang="en-US"/>
        </a:p>
      </dgm:t>
    </dgm:pt>
    <dgm:pt modelId="{9D778A3E-2857-4A1D-BE0C-4CCA693C5C56}" type="pres">
      <dgm:prSet presAssocID="{9C3EAEEF-C270-4551-B717-002B7258BE62}" presName="hierChild6" presStyleCnt="0"/>
      <dgm:spPr/>
    </dgm:pt>
    <dgm:pt modelId="{C8BFD6B4-78D5-49D8-A3B5-F20DBAB23D97}" type="pres">
      <dgm:prSet presAssocID="{9C3EAEEF-C270-4551-B717-002B7258BE62}" presName="hierChild7" presStyleCnt="0"/>
      <dgm:spPr/>
    </dgm:pt>
    <dgm:pt modelId="{A97AFD88-761E-4973-8C4F-BCF2EB98F39A}" type="pres">
      <dgm:prSet presAssocID="{2E165D0A-6580-4617-BC8B-4CF288B94908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E85E5701-3FE3-426E-8254-A6C55202CBC1}" type="pres">
      <dgm:prSet presAssocID="{24BE58B0-E455-4498-9ABD-FB91A86DAEB4}" presName="hierRoot3" presStyleCnt="0">
        <dgm:presLayoutVars>
          <dgm:hierBranch val="init"/>
        </dgm:presLayoutVars>
      </dgm:prSet>
      <dgm:spPr/>
    </dgm:pt>
    <dgm:pt modelId="{C463BF6A-838A-49FB-B585-176C8F732B1A}" type="pres">
      <dgm:prSet presAssocID="{24BE58B0-E455-4498-9ABD-FB91A86DAEB4}" presName="rootComposite3" presStyleCnt="0"/>
      <dgm:spPr/>
    </dgm:pt>
    <dgm:pt modelId="{A89B8676-DBDE-4D5E-B560-ECAFCA50202A}" type="pres">
      <dgm:prSet presAssocID="{24BE58B0-E455-4498-9ABD-FB91A86DAEB4}" presName="rootText3" presStyleLbl="asst1" presStyleIdx="4" presStyleCnt="6" custLinFactNeighborX="16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9A1EF4-EB9E-4AFE-A7BB-B9A34B4015F8}" type="pres">
      <dgm:prSet presAssocID="{24BE58B0-E455-4498-9ABD-FB91A86DAEB4}" presName="rootConnector3" presStyleLbl="asst1" presStyleIdx="4" presStyleCnt="6"/>
      <dgm:spPr/>
      <dgm:t>
        <a:bodyPr/>
        <a:lstStyle/>
        <a:p>
          <a:endParaRPr lang="en-US"/>
        </a:p>
      </dgm:t>
    </dgm:pt>
    <dgm:pt modelId="{70E275B0-4B36-4F36-A743-917B1A3C5A23}" type="pres">
      <dgm:prSet presAssocID="{24BE58B0-E455-4498-9ABD-FB91A86DAEB4}" presName="hierChild6" presStyleCnt="0"/>
      <dgm:spPr/>
    </dgm:pt>
    <dgm:pt modelId="{0B5BC77F-14F4-41F1-8701-B088B2B43E7C}" type="pres">
      <dgm:prSet presAssocID="{24BE58B0-E455-4498-9ABD-FB91A86DAEB4}" presName="hierChild7" presStyleCnt="0"/>
      <dgm:spPr/>
    </dgm:pt>
    <dgm:pt modelId="{D1106FB2-C581-4604-ADBE-A7B4F86F90AF}" type="pres">
      <dgm:prSet presAssocID="{6D4DE3A9-598B-4441-BDA6-9B286F8B9ADD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C59D9071-C0DD-48B8-ACA9-0739F31FC1FD}" type="pres">
      <dgm:prSet presAssocID="{DE1351FC-366C-4273-A111-DC947E8A830B}" presName="hierRoot3" presStyleCnt="0">
        <dgm:presLayoutVars>
          <dgm:hierBranch val="init"/>
        </dgm:presLayoutVars>
      </dgm:prSet>
      <dgm:spPr/>
    </dgm:pt>
    <dgm:pt modelId="{D8F6F8B1-3448-4054-ABC7-6892806BF45F}" type="pres">
      <dgm:prSet presAssocID="{DE1351FC-366C-4273-A111-DC947E8A830B}" presName="rootComposite3" presStyleCnt="0"/>
      <dgm:spPr/>
    </dgm:pt>
    <dgm:pt modelId="{93D11AF9-526A-4A25-B855-9018C0E40F8B}" type="pres">
      <dgm:prSet presAssocID="{DE1351FC-366C-4273-A111-DC947E8A830B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EC7CD-7309-48A6-9073-702309F75FEC}" type="pres">
      <dgm:prSet presAssocID="{DE1351FC-366C-4273-A111-DC947E8A830B}" presName="rootConnector3" presStyleLbl="asst1" presStyleIdx="5" presStyleCnt="6"/>
      <dgm:spPr/>
      <dgm:t>
        <a:bodyPr/>
        <a:lstStyle/>
        <a:p>
          <a:endParaRPr lang="en-US"/>
        </a:p>
      </dgm:t>
    </dgm:pt>
    <dgm:pt modelId="{F4F7CFC8-CB6D-4962-A1CA-23E8CB597EEA}" type="pres">
      <dgm:prSet presAssocID="{DE1351FC-366C-4273-A111-DC947E8A830B}" presName="hierChild6" presStyleCnt="0"/>
      <dgm:spPr/>
    </dgm:pt>
    <dgm:pt modelId="{28A89FE7-83C5-4970-A366-DF3C66F4EE1A}" type="pres">
      <dgm:prSet presAssocID="{DE1351FC-366C-4273-A111-DC947E8A830B}" presName="hierChild7" presStyleCnt="0"/>
      <dgm:spPr/>
    </dgm:pt>
  </dgm:ptLst>
  <dgm:cxnLst>
    <dgm:cxn modelId="{2E5BCED8-1BBE-44EE-BD0D-C362188D074A}" type="presOf" srcId="{A570EF85-1F31-4BF3-8CA6-365F0F21A542}" destId="{09677423-A508-4B4B-8D1B-485A7D42FCFA}" srcOrd="0" destOrd="0" presId="urn:microsoft.com/office/officeart/2005/8/layout/orgChart1"/>
    <dgm:cxn modelId="{1E0C22A1-98D7-4BF6-9C31-3FEE71245D28}" srcId="{9C3EAEEF-C270-4551-B717-002B7258BE62}" destId="{24BE58B0-E455-4498-9ABD-FB91A86DAEB4}" srcOrd="0" destOrd="0" parTransId="{2E165D0A-6580-4617-BC8B-4CF288B94908}" sibTransId="{9351FF79-9D11-4376-9C71-5A63D54FD4DA}"/>
    <dgm:cxn modelId="{FA08FB57-F85F-4A65-A31F-9247EF89B54A}" type="presOf" srcId="{6D4DE3A9-598B-4441-BDA6-9B286F8B9ADD}" destId="{D1106FB2-C581-4604-ADBE-A7B4F86F90AF}" srcOrd="0" destOrd="0" presId="urn:microsoft.com/office/officeart/2005/8/layout/orgChart1"/>
    <dgm:cxn modelId="{CD230B97-BE2C-48E0-A442-E6855E0F7528}" type="presOf" srcId="{78502359-E29E-4A2D-ACAC-4DCAC351BAD4}" destId="{24932D62-51B8-4D71-A5FA-4BD57552139C}" srcOrd="0" destOrd="0" presId="urn:microsoft.com/office/officeart/2005/8/layout/orgChart1"/>
    <dgm:cxn modelId="{C0593B57-E629-4FBA-80B8-5774F75135D0}" type="presOf" srcId="{9C3EAEEF-C270-4551-B717-002B7258BE62}" destId="{A80421D6-C5AD-4C7E-87A3-9E9767024270}" srcOrd="1" destOrd="0" presId="urn:microsoft.com/office/officeart/2005/8/layout/orgChart1"/>
    <dgm:cxn modelId="{F2A4967A-5CC5-45A9-A79B-0C19430F09B4}" srcId="{9C3EAEEF-C270-4551-B717-002B7258BE62}" destId="{DE1351FC-366C-4273-A111-DC947E8A830B}" srcOrd="1" destOrd="0" parTransId="{6D4DE3A9-598B-4441-BDA6-9B286F8B9ADD}" sibTransId="{DDEB2D0A-9FE5-451E-BE3B-C958B117F53A}"/>
    <dgm:cxn modelId="{A53A90B8-3D4E-4958-BC70-C0A7D80B3CBE}" type="presOf" srcId="{2E165D0A-6580-4617-BC8B-4CF288B94908}" destId="{A97AFD88-761E-4973-8C4F-BCF2EB98F39A}" srcOrd="0" destOrd="0" presId="urn:microsoft.com/office/officeart/2005/8/layout/orgChart1"/>
    <dgm:cxn modelId="{F30018D1-4F3C-437E-8231-28A174D21A74}" srcId="{1AE76108-91FB-44D8-8A89-B8E208F7E5CA}" destId="{9C3EAEEF-C270-4551-B717-002B7258BE62}" srcOrd="1" destOrd="0" parTransId="{18F7FD5D-1C01-4166-B0F4-682A0F50265B}" sibTransId="{6FBDC2F0-6216-4109-A300-07D6F209AA66}"/>
    <dgm:cxn modelId="{85A23723-7CA0-40AF-B9B2-DE8B6AACA4E7}" type="presOf" srcId="{4D3EC4EC-3C77-46A0-81E9-A5426E8F9477}" destId="{BDC0F990-141B-4ABC-8E09-EA478ED95FD5}" srcOrd="0" destOrd="0" presId="urn:microsoft.com/office/officeart/2005/8/layout/orgChart1"/>
    <dgm:cxn modelId="{4B457004-A459-40CC-9C1B-FF47FA5D56DA}" type="presOf" srcId="{5F5A6335-6630-4D71-8A8D-82747DBEDD02}" destId="{8F9A1E52-B498-4A1B-BE2F-B7CEA92EF782}" srcOrd="1" destOrd="0" presId="urn:microsoft.com/office/officeart/2005/8/layout/orgChart1"/>
    <dgm:cxn modelId="{7A32F983-5716-45B0-BDD4-55DC602FB2BD}" type="presOf" srcId="{DE1351FC-366C-4273-A111-DC947E8A830B}" destId="{3DDEC7CD-7309-48A6-9073-702309F75FEC}" srcOrd="1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78CF5A82-3DDA-47A0-AAFA-E8FF6162B0EA}" type="presOf" srcId="{C090A8F0-5230-4E6C-A0E9-6959D7DC2D1A}" destId="{08F61584-B8B8-4DD7-A9CB-E16EF2024AD1}" srcOrd="0" destOrd="0" presId="urn:microsoft.com/office/officeart/2005/8/layout/orgChart1"/>
    <dgm:cxn modelId="{C3227488-31A0-4CE9-A13F-964D4D188432}" type="presOf" srcId="{18F7FD5D-1C01-4166-B0F4-682A0F50265B}" destId="{EC13BC23-278C-469E-8670-19E5A3767C11}" srcOrd="0" destOrd="0" presId="urn:microsoft.com/office/officeart/2005/8/layout/orgChart1"/>
    <dgm:cxn modelId="{C11AC8D7-E24B-4B29-A331-048DC0064F34}" type="presOf" srcId="{24BE58B0-E455-4498-9ABD-FB91A86DAEB4}" destId="{879A1EF4-EB9E-4AFE-A7BB-B9A34B4015F8}" srcOrd="1" destOrd="0" presId="urn:microsoft.com/office/officeart/2005/8/layout/orgChart1"/>
    <dgm:cxn modelId="{329958DF-AC22-4244-B5A5-2EF78B727AA4}" type="presOf" srcId="{C090A8F0-5230-4E6C-A0E9-6959D7DC2D1A}" destId="{7DD193AE-0436-4B44-BB7A-5A4FAFCE92C2}" srcOrd="1" destOrd="0" presId="urn:microsoft.com/office/officeart/2005/8/layout/orgChart1"/>
    <dgm:cxn modelId="{B0F0DE97-8C35-415D-B7ED-280C8E55490B}" type="presOf" srcId="{5F5A6335-6630-4D71-8A8D-82747DBEDD02}" destId="{940E95D1-7142-4E02-A0BE-B91C30369A64}" srcOrd="0" destOrd="0" presId="urn:microsoft.com/office/officeart/2005/8/layout/orgChart1"/>
    <dgm:cxn modelId="{01C129F4-6642-4BF0-9840-F083802BE096}" type="presOf" srcId="{2866B383-62A2-4912-AC9F-124B2D3AECA7}" destId="{DCD6DB96-7034-463B-BE36-5B3FB4EBB276}" srcOrd="1" destOrd="0" presId="urn:microsoft.com/office/officeart/2005/8/layout/orgChart1"/>
    <dgm:cxn modelId="{A67B7E7D-8334-459C-BF1F-399A28A1060C}" type="presOf" srcId="{1AE76108-91FB-44D8-8A89-B8E208F7E5CA}" destId="{B4EA89FA-F4C3-4343-B0EA-03CE8E80571B}" srcOrd="1" destOrd="0" presId="urn:microsoft.com/office/officeart/2005/8/layout/orgChart1"/>
    <dgm:cxn modelId="{40277FAE-F106-4BF4-A58A-97B878F21BEF}" type="presOf" srcId="{DE1351FC-366C-4273-A111-DC947E8A830B}" destId="{93D11AF9-526A-4A25-B855-9018C0E40F8B}" srcOrd="0" destOrd="0" presId="urn:microsoft.com/office/officeart/2005/8/layout/orgChart1"/>
    <dgm:cxn modelId="{EAD14E24-4C12-49BB-9C7C-AE27B6BB681E}" srcId="{5F5A6335-6630-4D71-8A8D-82747DBEDD02}" destId="{C090A8F0-5230-4E6C-A0E9-6959D7DC2D1A}" srcOrd="0" destOrd="0" parTransId="{4D3EC4EC-3C77-46A0-81E9-A5426E8F9477}" sibTransId="{C4D96458-F556-4F1B-8D40-6DE839F69941}"/>
    <dgm:cxn modelId="{F1240AF1-A064-405C-8979-22A323FB7F7F}" type="presOf" srcId="{1AE76108-91FB-44D8-8A89-B8E208F7E5CA}" destId="{B4F9536A-212F-4EE6-8E36-1F7330E5587D}" srcOrd="0" destOrd="0" presId="urn:microsoft.com/office/officeart/2005/8/layout/orgChart1"/>
    <dgm:cxn modelId="{A8CDC840-8024-4F06-BE92-AB59DC7F6691}" type="presOf" srcId="{9C3EAEEF-C270-4551-B717-002B7258BE62}" destId="{90C4D103-D8EC-4AE9-9837-CA62A2D19FD8}" srcOrd="0" destOrd="0" presId="urn:microsoft.com/office/officeart/2005/8/layout/orgChart1"/>
    <dgm:cxn modelId="{4E357DD1-32E2-429E-BCB3-CBDADC372151}" type="presOf" srcId="{24BE58B0-E455-4498-9ABD-FB91A86DAEB4}" destId="{A89B8676-DBDE-4D5E-B560-ECAFCA50202A}" srcOrd="0" destOrd="0" presId="urn:microsoft.com/office/officeart/2005/8/layout/orgChart1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19C324B7-6145-40F5-B47C-9DE86921A49F}" srcId="{5F5A6335-6630-4D71-8A8D-82747DBEDD02}" destId="{2866B383-62A2-4912-AC9F-124B2D3AECA7}" srcOrd="1" destOrd="0" parTransId="{A570EF85-1F31-4BF3-8CA6-365F0F21A542}" sibTransId="{B5E336F6-EFD2-4469-B712-F16F31580230}"/>
    <dgm:cxn modelId="{C00B090D-1705-41F8-BBA8-29EFA33D0059}" type="presOf" srcId="{1D68A030-C6F3-413B-8622-5590D9ED1D15}" destId="{68C4EFF2-445F-4267-8276-3476572E2322}" srcOrd="0" destOrd="0" presId="urn:microsoft.com/office/officeart/2005/8/layout/orgChart1"/>
    <dgm:cxn modelId="{12F1E900-EC7C-4668-A538-F745F90F47E6}" type="presOf" srcId="{2866B383-62A2-4912-AC9F-124B2D3AECA7}" destId="{14F192BF-2D3E-4CA9-8D4B-DAA255E1B9B5}" srcOrd="0" destOrd="0" presId="urn:microsoft.com/office/officeart/2005/8/layout/orgChart1"/>
    <dgm:cxn modelId="{DA79D01B-1A9E-4AFF-847A-FB37489E7788}" type="presParOf" srcId="{24932D62-51B8-4D71-A5FA-4BD57552139C}" destId="{63487077-536E-4911-8464-54721A48DE05}" srcOrd="0" destOrd="0" presId="urn:microsoft.com/office/officeart/2005/8/layout/orgChart1"/>
    <dgm:cxn modelId="{84BAF4BD-403B-41D8-A44E-292BE28FC423}" type="presParOf" srcId="{63487077-536E-4911-8464-54721A48DE05}" destId="{342D541C-5030-4F91-A070-844941CA9444}" srcOrd="0" destOrd="0" presId="urn:microsoft.com/office/officeart/2005/8/layout/orgChart1"/>
    <dgm:cxn modelId="{8B0EC7E0-0C90-4C9D-93D6-852DEC44FEA6}" type="presParOf" srcId="{342D541C-5030-4F91-A070-844941CA9444}" destId="{B4F9536A-212F-4EE6-8E36-1F7330E5587D}" srcOrd="0" destOrd="0" presId="urn:microsoft.com/office/officeart/2005/8/layout/orgChart1"/>
    <dgm:cxn modelId="{B9F7C827-FE21-457F-8181-6E43454A5DAE}" type="presParOf" srcId="{342D541C-5030-4F91-A070-844941CA9444}" destId="{B4EA89FA-F4C3-4343-B0EA-03CE8E80571B}" srcOrd="1" destOrd="0" presId="urn:microsoft.com/office/officeart/2005/8/layout/orgChart1"/>
    <dgm:cxn modelId="{EC9F65A5-6AC8-48D6-8B97-E5EED5BD999A}" type="presParOf" srcId="{63487077-536E-4911-8464-54721A48DE05}" destId="{D1F0577B-7768-4685-A52C-86010901C5D7}" srcOrd="1" destOrd="0" presId="urn:microsoft.com/office/officeart/2005/8/layout/orgChart1"/>
    <dgm:cxn modelId="{5B578AE7-71A8-417A-AC69-14C5A1C608A6}" type="presParOf" srcId="{63487077-536E-4911-8464-54721A48DE05}" destId="{53425F9F-A766-4F4F-BE7E-8967A57E25F5}" srcOrd="2" destOrd="0" presId="urn:microsoft.com/office/officeart/2005/8/layout/orgChart1"/>
    <dgm:cxn modelId="{86143255-F666-4FA5-BDC3-12223F62BC3C}" type="presParOf" srcId="{53425F9F-A766-4F4F-BE7E-8967A57E25F5}" destId="{68C4EFF2-445F-4267-8276-3476572E2322}" srcOrd="0" destOrd="0" presId="urn:microsoft.com/office/officeart/2005/8/layout/orgChart1"/>
    <dgm:cxn modelId="{453763E4-7C3D-4D57-956B-1E5EE71D79D4}" type="presParOf" srcId="{53425F9F-A766-4F4F-BE7E-8967A57E25F5}" destId="{AF728B47-EBAB-4EC6-904A-07F266E4DACA}" srcOrd="1" destOrd="0" presId="urn:microsoft.com/office/officeart/2005/8/layout/orgChart1"/>
    <dgm:cxn modelId="{1A93C78C-D349-4B1F-BA84-1199C78B6B9B}" type="presParOf" srcId="{AF728B47-EBAB-4EC6-904A-07F266E4DACA}" destId="{DD5351A4-1354-47FA-ABA6-EE4079D952E3}" srcOrd="0" destOrd="0" presId="urn:microsoft.com/office/officeart/2005/8/layout/orgChart1"/>
    <dgm:cxn modelId="{AEABAD05-DFCD-4396-9FD0-3989567A4720}" type="presParOf" srcId="{DD5351A4-1354-47FA-ABA6-EE4079D952E3}" destId="{940E95D1-7142-4E02-A0BE-B91C30369A64}" srcOrd="0" destOrd="0" presId="urn:microsoft.com/office/officeart/2005/8/layout/orgChart1"/>
    <dgm:cxn modelId="{EB22CB46-4AD7-4751-A201-7DDD405D6BA2}" type="presParOf" srcId="{DD5351A4-1354-47FA-ABA6-EE4079D952E3}" destId="{8F9A1E52-B498-4A1B-BE2F-B7CEA92EF782}" srcOrd="1" destOrd="0" presId="urn:microsoft.com/office/officeart/2005/8/layout/orgChart1"/>
    <dgm:cxn modelId="{BCFFAF8C-C8CD-4963-998B-E77A7F4B8D1F}" type="presParOf" srcId="{AF728B47-EBAB-4EC6-904A-07F266E4DACA}" destId="{CE1341E2-B64C-4A42-99B7-9AEFFD1FC2CF}" srcOrd="1" destOrd="0" presId="urn:microsoft.com/office/officeart/2005/8/layout/orgChart1"/>
    <dgm:cxn modelId="{5E9BD3CF-EAC0-4D06-A59A-C7C2EBE6306B}" type="presParOf" srcId="{AF728B47-EBAB-4EC6-904A-07F266E4DACA}" destId="{7E8C11CE-7313-4CE8-8C3E-C45393A9B8EC}" srcOrd="2" destOrd="0" presId="urn:microsoft.com/office/officeart/2005/8/layout/orgChart1"/>
    <dgm:cxn modelId="{D9C37A5E-6A81-4B97-84E7-585506EAD8BF}" type="presParOf" srcId="{7E8C11CE-7313-4CE8-8C3E-C45393A9B8EC}" destId="{BDC0F990-141B-4ABC-8E09-EA478ED95FD5}" srcOrd="0" destOrd="0" presId="urn:microsoft.com/office/officeart/2005/8/layout/orgChart1"/>
    <dgm:cxn modelId="{24192301-BC50-41E9-95C9-81ECC5D20F59}" type="presParOf" srcId="{7E8C11CE-7313-4CE8-8C3E-C45393A9B8EC}" destId="{59C0A571-C35A-42F5-A3BC-DF25B8AF0245}" srcOrd="1" destOrd="0" presId="urn:microsoft.com/office/officeart/2005/8/layout/orgChart1"/>
    <dgm:cxn modelId="{8E90103D-12CE-466F-8C4C-72F9E45D0F3D}" type="presParOf" srcId="{59C0A571-C35A-42F5-A3BC-DF25B8AF0245}" destId="{36DCC548-DB4A-4094-AA60-9ADD4BD644DD}" srcOrd="0" destOrd="0" presId="urn:microsoft.com/office/officeart/2005/8/layout/orgChart1"/>
    <dgm:cxn modelId="{2E072275-1B7D-48BE-9B48-88685B06E7C5}" type="presParOf" srcId="{36DCC548-DB4A-4094-AA60-9ADD4BD644DD}" destId="{08F61584-B8B8-4DD7-A9CB-E16EF2024AD1}" srcOrd="0" destOrd="0" presId="urn:microsoft.com/office/officeart/2005/8/layout/orgChart1"/>
    <dgm:cxn modelId="{3053FD41-74B1-4B77-9C78-B5E6CB9348C0}" type="presParOf" srcId="{36DCC548-DB4A-4094-AA60-9ADD4BD644DD}" destId="{7DD193AE-0436-4B44-BB7A-5A4FAFCE92C2}" srcOrd="1" destOrd="0" presId="urn:microsoft.com/office/officeart/2005/8/layout/orgChart1"/>
    <dgm:cxn modelId="{418561DF-EC2C-4F83-879A-5B4F13AA3515}" type="presParOf" srcId="{59C0A571-C35A-42F5-A3BC-DF25B8AF0245}" destId="{F55A34F5-FD9D-4EE6-871A-060E62169078}" srcOrd="1" destOrd="0" presId="urn:microsoft.com/office/officeart/2005/8/layout/orgChart1"/>
    <dgm:cxn modelId="{674D4871-BE5D-4825-B5E7-2345F62BF6B6}" type="presParOf" srcId="{59C0A571-C35A-42F5-A3BC-DF25B8AF0245}" destId="{7D6ED127-A800-4CCD-973A-40D59B983348}" srcOrd="2" destOrd="0" presId="urn:microsoft.com/office/officeart/2005/8/layout/orgChart1"/>
    <dgm:cxn modelId="{5DB2488C-1B01-4830-82BD-66C5C4568FDD}" type="presParOf" srcId="{7E8C11CE-7313-4CE8-8C3E-C45393A9B8EC}" destId="{09677423-A508-4B4B-8D1B-485A7D42FCFA}" srcOrd="2" destOrd="0" presId="urn:microsoft.com/office/officeart/2005/8/layout/orgChart1"/>
    <dgm:cxn modelId="{2E7BB941-F309-4711-8621-4C41CE9FD351}" type="presParOf" srcId="{7E8C11CE-7313-4CE8-8C3E-C45393A9B8EC}" destId="{E09469CB-99DC-4FC7-B060-1C8DD4736F7E}" srcOrd="3" destOrd="0" presId="urn:microsoft.com/office/officeart/2005/8/layout/orgChart1"/>
    <dgm:cxn modelId="{ED3C1DBE-A461-4CBC-8897-0BAC921347F5}" type="presParOf" srcId="{E09469CB-99DC-4FC7-B060-1C8DD4736F7E}" destId="{9177EAF4-426E-461E-B9A5-B90772624AC7}" srcOrd="0" destOrd="0" presId="urn:microsoft.com/office/officeart/2005/8/layout/orgChart1"/>
    <dgm:cxn modelId="{47D64082-EB75-4CCF-B6CC-BA7FF0DD2B13}" type="presParOf" srcId="{9177EAF4-426E-461E-B9A5-B90772624AC7}" destId="{14F192BF-2D3E-4CA9-8D4B-DAA255E1B9B5}" srcOrd="0" destOrd="0" presId="urn:microsoft.com/office/officeart/2005/8/layout/orgChart1"/>
    <dgm:cxn modelId="{536332AB-A600-4074-ADE4-2A4EC80F5F7F}" type="presParOf" srcId="{9177EAF4-426E-461E-B9A5-B90772624AC7}" destId="{DCD6DB96-7034-463B-BE36-5B3FB4EBB276}" srcOrd="1" destOrd="0" presId="urn:microsoft.com/office/officeart/2005/8/layout/orgChart1"/>
    <dgm:cxn modelId="{D0C8E9D8-33E9-47B9-8B3B-66BA9542E8C4}" type="presParOf" srcId="{E09469CB-99DC-4FC7-B060-1C8DD4736F7E}" destId="{D0E7A5EF-87FD-49F8-A1B9-BD44900A5AF4}" srcOrd="1" destOrd="0" presId="urn:microsoft.com/office/officeart/2005/8/layout/orgChart1"/>
    <dgm:cxn modelId="{C70D0922-C77F-4FD9-A129-B426EFC46247}" type="presParOf" srcId="{E09469CB-99DC-4FC7-B060-1C8DD4736F7E}" destId="{42072533-25C4-4A09-8B1C-01BEC51E9AD3}" srcOrd="2" destOrd="0" presId="urn:microsoft.com/office/officeart/2005/8/layout/orgChart1"/>
    <dgm:cxn modelId="{67D02EFB-201E-43FE-9F1C-75EE0F7B059B}" type="presParOf" srcId="{53425F9F-A766-4F4F-BE7E-8967A57E25F5}" destId="{EC13BC23-278C-469E-8670-19E5A3767C11}" srcOrd="2" destOrd="0" presId="urn:microsoft.com/office/officeart/2005/8/layout/orgChart1"/>
    <dgm:cxn modelId="{3B97F495-D5AD-4FC7-B075-FDC7D44A3498}" type="presParOf" srcId="{53425F9F-A766-4F4F-BE7E-8967A57E25F5}" destId="{74C8F862-6171-4635-BA50-8596E0F018EC}" srcOrd="3" destOrd="0" presId="urn:microsoft.com/office/officeart/2005/8/layout/orgChart1"/>
    <dgm:cxn modelId="{38307572-0F59-4F76-B215-1EA59A53D4EA}" type="presParOf" srcId="{74C8F862-6171-4635-BA50-8596E0F018EC}" destId="{43CB21CA-FEB1-41BF-A11E-E963522D1399}" srcOrd="0" destOrd="0" presId="urn:microsoft.com/office/officeart/2005/8/layout/orgChart1"/>
    <dgm:cxn modelId="{7676FFDF-52DD-4722-9407-70CD2847FF27}" type="presParOf" srcId="{43CB21CA-FEB1-41BF-A11E-E963522D1399}" destId="{90C4D103-D8EC-4AE9-9837-CA62A2D19FD8}" srcOrd="0" destOrd="0" presId="urn:microsoft.com/office/officeart/2005/8/layout/orgChart1"/>
    <dgm:cxn modelId="{4DFEFDB6-7640-4AEE-AE97-83B242403EBE}" type="presParOf" srcId="{43CB21CA-FEB1-41BF-A11E-E963522D1399}" destId="{A80421D6-C5AD-4C7E-87A3-9E9767024270}" srcOrd="1" destOrd="0" presId="urn:microsoft.com/office/officeart/2005/8/layout/orgChart1"/>
    <dgm:cxn modelId="{97216BC7-B81C-4BF5-8D0A-233D95831BCD}" type="presParOf" srcId="{74C8F862-6171-4635-BA50-8596E0F018EC}" destId="{9D778A3E-2857-4A1D-BE0C-4CCA693C5C56}" srcOrd="1" destOrd="0" presId="urn:microsoft.com/office/officeart/2005/8/layout/orgChart1"/>
    <dgm:cxn modelId="{78828428-602C-4753-920E-EBAF39212C13}" type="presParOf" srcId="{74C8F862-6171-4635-BA50-8596E0F018EC}" destId="{C8BFD6B4-78D5-49D8-A3B5-F20DBAB23D97}" srcOrd="2" destOrd="0" presId="urn:microsoft.com/office/officeart/2005/8/layout/orgChart1"/>
    <dgm:cxn modelId="{954EFCFF-F0C2-4405-9358-8295817E1138}" type="presParOf" srcId="{C8BFD6B4-78D5-49D8-A3B5-F20DBAB23D97}" destId="{A97AFD88-761E-4973-8C4F-BCF2EB98F39A}" srcOrd="0" destOrd="0" presId="urn:microsoft.com/office/officeart/2005/8/layout/orgChart1"/>
    <dgm:cxn modelId="{08DBCC32-7424-4395-8484-862C61C278EC}" type="presParOf" srcId="{C8BFD6B4-78D5-49D8-A3B5-F20DBAB23D97}" destId="{E85E5701-3FE3-426E-8254-A6C55202CBC1}" srcOrd="1" destOrd="0" presId="urn:microsoft.com/office/officeart/2005/8/layout/orgChart1"/>
    <dgm:cxn modelId="{51962C95-3752-4B48-9E20-455A7FDEBC83}" type="presParOf" srcId="{E85E5701-3FE3-426E-8254-A6C55202CBC1}" destId="{C463BF6A-838A-49FB-B585-176C8F732B1A}" srcOrd="0" destOrd="0" presId="urn:microsoft.com/office/officeart/2005/8/layout/orgChart1"/>
    <dgm:cxn modelId="{6B54B4E2-0660-4D7E-9034-C56F7DECE544}" type="presParOf" srcId="{C463BF6A-838A-49FB-B585-176C8F732B1A}" destId="{A89B8676-DBDE-4D5E-B560-ECAFCA50202A}" srcOrd="0" destOrd="0" presId="urn:microsoft.com/office/officeart/2005/8/layout/orgChart1"/>
    <dgm:cxn modelId="{4456C8D1-B249-4015-BBEF-2F4686080C48}" type="presParOf" srcId="{C463BF6A-838A-49FB-B585-176C8F732B1A}" destId="{879A1EF4-EB9E-4AFE-A7BB-B9A34B4015F8}" srcOrd="1" destOrd="0" presId="urn:microsoft.com/office/officeart/2005/8/layout/orgChart1"/>
    <dgm:cxn modelId="{AA5A05A9-719D-4A60-A9F0-17247DDA814C}" type="presParOf" srcId="{E85E5701-3FE3-426E-8254-A6C55202CBC1}" destId="{70E275B0-4B36-4F36-A743-917B1A3C5A23}" srcOrd="1" destOrd="0" presId="urn:microsoft.com/office/officeart/2005/8/layout/orgChart1"/>
    <dgm:cxn modelId="{6C4CD6E3-9256-44A0-9CBB-8F5767F7157D}" type="presParOf" srcId="{E85E5701-3FE3-426E-8254-A6C55202CBC1}" destId="{0B5BC77F-14F4-41F1-8701-B088B2B43E7C}" srcOrd="2" destOrd="0" presId="urn:microsoft.com/office/officeart/2005/8/layout/orgChart1"/>
    <dgm:cxn modelId="{99E21BE1-CEB3-46BB-BF66-201C65BA2994}" type="presParOf" srcId="{C8BFD6B4-78D5-49D8-A3B5-F20DBAB23D97}" destId="{D1106FB2-C581-4604-ADBE-A7B4F86F90AF}" srcOrd="2" destOrd="0" presId="urn:microsoft.com/office/officeart/2005/8/layout/orgChart1"/>
    <dgm:cxn modelId="{96641A4A-4F91-4816-B275-7F5BE97CE392}" type="presParOf" srcId="{C8BFD6B4-78D5-49D8-A3B5-F20DBAB23D97}" destId="{C59D9071-C0DD-48B8-ACA9-0739F31FC1FD}" srcOrd="3" destOrd="0" presId="urn:microsoft.com/office/officeart/2005/8/layout/orgChart1"/>
    <dgm:cxn modelId="{71C604EF-8EF9-4B1B-929A-1705F85E6B72}" type="presParOf" srcId="{C59D9071-C0DD-48B8-ACA9-0739F31FC1FD}" destId="{D8F6F8B1-3448-4054-ABC7-6892806BF45F}" srcOrd="0" destOrd="0" presId="urn:microsoft.com/office/officeart/2005/8/layout/orgChart1"/>
    <dgm:cxn modelId="{BBF93F7B-8A61-47A6-BF94-65A72D0E2F60}" type="presParOf" srcId="{D8F6F8B1-3448-4054-ABC7-6892806BF45F}" destId="{93D11AF9-526A-4A25-B855-9018C0E40F8B}" srcOrd="0" destOrd="0" presId="urn:microsoft.com/office/officeart/2005/8/layout/orgChart1"/>
    <dgm:cxn modelId="{0C6E2686-53F6-4C1E-A8A2-21DE3AC40277}" type="presParOf" srcId="{D8F6F8B1-3448-4054-ABC7-6892806BF45F}" destId="{3DDEC7CD-7309-48A6-9073-702309F75FEC}" srcOrd="1" destOrd="0" presId="urn:microsoft.com/office/officeart/2005/8/layout/orgChart1"/>
    <dgm:cxn modelId="{7B5CE42C-E742-4B9A-87E7-5D3691E98DE8}" type="presParOf" srcId="{C59D9071-C0DD-48B8-ACA9-0739F31FC1FD}" destId="{F4F7CFC8-CB6D-4962-A1CA-23E8CB597EEA}" srcOrd="1" destOrd="0" presId="urn:microsoft.com/office/officeart/2005/8/layout/orgChart1"/>
    <dgm:cxn modelId="{60123A08-207B-4194-98C8-7CE10DA75B0A}" type="presParOf" srcId="{C59D9071-C0DD-48B8-ACA9-0739F31FC1FD}" destId="{28A89FE7-83C5-4970-A366-DF3C66F4EE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AE76108-91FB-44D8-8A89-B8E208F7E5CA}">
      <dgm:prSet phldrT="[Text]" custT="1"/>
      <dgm:spPr/>
      <dgm:t>
        <a:bodyPr/>
        <a:lstStyle/>
        <a:p>
          <a:pPr algn="ctr" defTabSz="457200">
            <a:buNone/>
          </a:pPr>
          <a:r>
            <a:rPr lang="uk-UA" sz="2800" b="1" dirty="0" smtClean="0">
              <a:solidFill>
                <a:srgbClr val="FF0000"/>
              </a:solidFill>
            </a:rPr>
            <a:t>Удосконалення організації лікарського прийому (раціоналізація запису, </a:t>
          </a:r>
          <a:r>
            <a:rPr lang="uk-UA" sz="2800" b="1" dirty="0" err="1" smtClean="0">
              <a:solidFill>
                <a:srgbClr val="FF0000"/>
              </a:solidFill>
            </a:rPr>
            <a:t>самозапису</a:t>
          </a:r>
          <a:r>
            <a:rPr lang="uk-UA" sz="2800" b="1" dirty="0" smtClean="0">
              <a:solidFill>
                <a:srgbClr val="FF0000"/>
              </a:solidFill>
            </a:rPr>
            <a:t>, запису </a:t>
          </a:r>
          <a:r>
            <a:rPr lang="uk-UA" sz="2800" b="1" dirty="0" err="1" smtClean="0">
              <a:solidFill>
                <a:srgbClr val="FF0000"/>
              </a:solidFill>
            </a:rPr>
            <a:t>on-line</a:t>
          </a:r>
          <a:r>
            <a:rPr lang="uk-UA" sz="2800" b="1" dirty="0" smtClean="0">
              <a:solidFill>
                <a:srgbClr val="FF0000"/>
              </a:solidFill>
            </a:rPr>
            <a:t>)</a:t>
          </a:r>
          <a:r>
            <a:rPr lang="uk-UA" sz="2000" b="1" dirty="0" smtClean="0"/>
            <a:t> </a:t>
          </a:r>
          <a:endParaRPr lang="uk-UA" sz="2000" b="1" i="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FB6FE0FF-6322-4547-93AB-8311BC623C08}" type="parTrans" cxnId="{14EE8AC3-0110-4526-90CC-06B68394D9E2}">
      <dgm:prSet/>
      <dgm:spPr/>
      <dgm:t>
        <a:bodyPr/>
        <a:lstStyle/>
        <a:p>
          <a:endParaRPr lang="en-US"/>
        </a:p>
      </dgm:t>
    </dgm:pt>
    <dgm:pt modelId="{0D0D4CAD-4648-4F86-96D2-249E348C9951}" type="sibTrans" cxnId="{14EE8AC3-0110-4526-90CC-06B68394D9E2}">
      <dgm:prSet/>
      <dgm:spPr/>
      <dgm:t>
        <a:bodyPr/>
        <a:lstStyle/>
        <a:p>
          <a:endParaRPr lang="en-US"/>
        </a:p>
      </dgm:t>
    </dgm:pt>
    <dgm:pt modelId="{5F5A6335-6630-4D71-8A8D-82747DBEDD02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2000" b="1" i="1" dirty="0" smtClean="0">
              <a:solidFill>
                <a:srgbClr val="FF0000"/>
              </a:solidFill>
            </a:rPr>
            <a:t>Робота з працівниками </a:t>
          </a:r>
          <a:r>
            <a:rPr lang="uk-UA" sz="2000" b="1" i="1" dirty="0" err="1" smtClean="0">
              <a:solidFill>
                <a:srgbClr val="FF0000"/>
              </a:solidFill>
            </a:rPr>
            <a:t>рецепцій</a:t>
          </a:r>
          <a:r>
            <a:rPr lang="uk-UA" sz="2000" b="1" i="1" dirty="0" smtClean="0">
              <a:solidFill>
                <a:srgbClr val="FF0000"/>
              </a:solidFill>
            </a:rPr>
            <a:t> (навчання, тренінги) та пацієнтами (інформування та </a:t>
          </a:r>
          <a:r>
            <a:rPr lang="uk-UA" sz="2000" b="1" i="1" dirty="0" err="1" smtClean="0">
              <a:solidFill>
                <a:srgbClr val="FF0000"/>
              </a:solidFill>
            </a:rPr>
            <a:t>розʼяснювальна</a:t>
          </a:r>
          <a:r>
            <a:rPr lang="uk-UA" sz="2000" b="1" i="1" dirty="0" smtClean="0">
              <a:solidFill>
                <a:srgbClr val="FF0000"/>
              </a:solidFill>
            </a:rPr>
            <a:t> робота)</a:t>
          </a:r>
          <a:endParaRPr lang="uk-UA" sz="20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D68A030-C6F3-413B-8622-5590D9ED1D15}" type="parTrans" cxnId="{D9315502-9429-4195-A4A9-CF2CAF046280}">
      <dgm:prSet/>
      <dgm:spPr/>
      <dgm:t>
        <a:bodyPr/>
        <a:lstStyle/>
        <a:p>
          <a:endParaRPr lang="uk-UA" noProof="0" dirty="0"/>
        </a:p>
      </dgm:t>
    </dgm:pt>
    <dgm:pt modelId="{A1EBADD5-FED1-449B-BA17-8D2135A730AD}" type="sibTrans" cxnId="{D9315502-9429-4195-A4A9-CF2CAF046280}">
      <dgm:prSet/>
      <dgm:spPr/>
      <dgm:t>
        <a:bodyPr/>
        <a:lstStyle/>
        <a:p>
          <a:endParaRPr lang="en-US"/>
        </a:p>
      </dgm:t>
    </dgm:pt>
    <dgm:pt modelId="{9C3EAEEF-C270-4551-B717-002B7258BE62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2000" b="1" i="1" dirty="0" smtClean="0">
              <a:solidFill>
                <a:srgbClr val="FF0000"/>
              </a:solidFill>
            </a:rPr>
            <a:t>Удосконалення маршруту пацієнта та  чітке дотримання алгоритму направлень на консультацію до фахівців вторинного рівня</a:t>
          </a:r>
          <a:endParaRPr lang="uk-UA" sz="20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8F7FD5D-1C01-4166-B0F4-682A0F50265B}" type="parTrans" cxnId="{F30018D1-4F3C-437E-8231-28A174D21A74}">
      <dgm:prSet/>
      <dgm:spPr/>
      <dgm:t>
        <a:bodyPr/>
        <a:lstStyle/>
        <a:p>
          <a:endParaRPr lang="uk-UA" noProof="0" dirty="0"/>
        </a:p>
      </dgm:t>
    </dgm:pt>
    <dgm:pt modelId="{6FBDC2F0-6216-4109-A300-07D6F209AA66}" type="sibTrans" cxnId="{F30018D1-4F3C-437E-8231-28A174D21A74}">
      <dgm:prSet/>
      <dgm:spPr/>
      <dgm:t>
        <a:bodyPr/>
        <a:lstStyle/>
        <a:p>
          <a:endParaRPr lang="en-US"/>
        </a:p>
      </dgm:t>
    </dgm:pt>
    <dgm:pt modelId="{2866B383-62A2-4912-AC9F-124B2D3AECA7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охорони здоровʼя міської ради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A570EF85-1F31-4BF3-8CA6-365F0F21A542}" type="parTrans" cxnId="{19C324B7-6145-40F5-B47C-9DE86921A49F}">
      <dgm:prSet/>
      <dgm:spPr/>
      <dgm:t>
        <a:bodyPr/>
        <a:lstStyle/>
        <a:p>
          <a:endParaRPr lang="uk-UA" noProof="0" dirty="0"/>
        </a:p>
      </dgm:t>
    </dgm:pt>
    <dgm:pt modelId="{B5E336F6-EFD2-4469-B712-F16F31580230}" type="sibTrans" cxnId="{19C324B7-6145-40F5-B47C-9DE86921A49F}">
      <dgm:prSet/>
      <dgm:spPr/>
      <dgm:t>
        <a:bodyPr/>
        <a:lstStyle/>
        <a:p>
          <a:endParaRPr lang="en-US"/>
        </a:p>
      </dgm:t>
    </dgm:pt>
    <dgm:pt modelId="{DE1351FC-366C-4273-A111-DC947E8A830B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ЗМІ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6D4DE3A9-598B-4441-BDA6-9B286F8B9ADD}" type="parTrans" cxnId="{F2A4967A-5CC5-45A9-A79B-0C19430F09B4}">
      <dgm:prSet/>
      <dgm:spPr/>
      <dgm:t>
        <a:bodyPr/>
        <a:lstStyle/>
        <a:p>
          <a:endParaRPr lang="uk-UA" noProof="0" dirty="0"/>
        </a:p>
      </dgm:t>
    </dgm:pt>
    <dgm:pt modelId="{DDEB2D0A-9FE5-451E-BE3B-C958B117F53A}" type="sibTrans" cxnId="{F2A4967A-5CC5-45A9-A79B-0C19430F09B4}">
      <dgm:prSet/>
      <dgm:spPr/>
      <dgm:t>
        <a:bodyPr/>
        <a:lstStyle/>
        <a:p>
          <a:endParaRPr lang="en-US"/>
        </a:p>
      </dgm:t>
    </dgm:pt>
    <dgm:pt modelId="{C090A8F0-5230-4E6C-A0E9-6959D7DC2D1A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кадрової політики міської ради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ЗМІ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4D3EC4EC-3C77-46A0-81E9-A5426E8F9477}" type="parTrans" cxnId="{EAD14E24-4C12-49BB-9C7C-AE27B6BB681E}">
      <dgm:prSet/>
      <dgm:spPr/>
      <dgm:t>
        <a:bodyPr/>
        <a:lstStyle/>
        <a:p>
          <a:endParaRPr lang="uk-UA" noProof="0" dirty="0"/>
        </a:p>
      </dgm:t>
    </dgm:pt>
    <dgm:pt modelId="{C4D96458-F556-4F1B-8D40-6DE839F69941}" type="sibTrans" cxnId="{EAD14E24-4C12-49BB-9C7C-AE27B6BB681E}">
      <dgm:prSet/>
      <dgm:spPr/>
      <dgm:t>
        <a:bodyPr/>
        <a:lstStyle/>
        <a:p>
          <a:endParaRPr lang="en-US"/>
        </a:p>
      </dgm:t>
    </dgm:pt>
    <dgm:pt modelId="{24BE58B0-E455-4498-9ABD-FB91A86DAEB4}" type="asst">
      <dgm:prSet phldrT="[Text]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охорони здоровʼя міської ради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2E165D0A-6580-4617-BC8B-4CF288B94908}" type="parTrans" cxnId="{1E0C22A1-98D7-4BF6-9C31-3FEE71245D28}">
      <dgm:prSet/>
      <dgm:spPr/>
      <dgm:t>
        <a:bodyPr/>
        <a:lstStyle/>
        <a:p>
          <a:endParaRPr lang="uk-UA" noProof="0" dirty="0"/>
        </a:p>
      </dgm:t>
    </dgm:pt>
    <dgm:pt modelId="{9351FF79-9D11-4376-9C71-5A63D54FD4DA}" type="sibTrans" cxnId="{1E0C22A1-98D7-4BF6-9C31-3FEE71245D28}">
      <dgm:prSet/>
      <dgm:spPr/>
      <dgm:t>
        <a:bodyPr/>
        <a:lstStyle/>
        <a:p>
          <a:endParaRPr lang="en-US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42D541C-5030-4F91-A070-844941CA9444}" type="pres">
      <dgm:prSet presAssocID="{1AE76108-91FB-44D8-8A89-B8E208F7E5CA}" presName="rootComposite1" presStyleCnt="0"/>
      <dgm:spPr/>
      <dgm:t>
        <a:bodyPr/>
        <a:lstStyle/>
        <a:p>
          <a:endParaRPr lang="en-US"/>
        </a:p>
      </dgm:t>
    </dgm:pt>
    <dgm:pt modelId="{B4F9536A-212F-4EE6-8E36-1F7330E5587D}" type="pres">
      <dgm:prSet presAssocID="{1AE76108-91FB-44D8-8A89-B8E208F7E5CA}" presName="rootText1" presStyleLbl="node0" presStyleIdx="0" presStyleCnt="1" custScaleX="337742" custScaleY="110534" custLinFactNeighborX="3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  <dgm:t>
        <a:bodyPr/>
        <a:lstStyle/>
        <a:p>
          <a:endParaRPr lang="en-US"/>
        </a:p>
      </dgm:t>
    </dgm:pt>
    <dgm:pt modelId="{53425F9F-A766-4F4F-BE7E-8967A57E25F5}" type="pres">
      <dgm:prSet presAssocID="{1AE76108-91FB-44D8-8A89-B8E208F7E5CA}" presName="hierChild3" presStyleCnt="0"/>
      <dgm:spPr/>
      <dgm:t>
        <a:bodyPr/>
        <a:lstStyle/>
        <a:p>
          <a:endParaRPr lang="en-US"/>
        </a:p>
      </dgm:t>
    </dgm:pt>
    <dgm:pt modelId="{68C4EFF2-445F-4267-8276-3476572E2322}" type="pres">
      <dgm:prSet presAssocID="{1D68A030-C6F3-413B-8622-5590D9ED1D15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D5351A4-1354-47FA-ABA6-EE4079D952E3}" type="pres">
      <dgm:prSet presAssocID="{5F5A6335-6630-4D71-8A8D-82747DBEDD02}" presName="rootComposite3" presStyleCnt="0"/>
      <dgm:spPr/>
      <dgm:t>
        <a:bodyPr/>
        <a:lstStyle/>
        <a:p>
          <a:endParaRPr lang="en-US"/>
        </a:p>
      </dgm:t>
    </dgm:pt>
    <dgm:pt modelId="{940E95D1-7142-4E02-A0BE-B91C30369A64}" type="pres">
      <dgm:prSet presAssocID="{5F5A6335-6630-4D71-8A8D-82747DBEDD02}" presName="rootText3" presStyleLbl="asst1" presStyleIdx="0" presStyleCnt="6" custScaleX="191510" custScaleY="12437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6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  <dgm:t>
        <a:bodyPr/>
        <a:lstStyle/>
        <a:p>
          <a:endParaRPr lang="en-US"/>
        </a:p>
      </dgm:t>
    </dgm:pt>
    <dgm:pt modelId="{7E8C11CE-7313-4CE8-8C3E-C45393A9B8EC}" type="pres">
      <dgm:prSet presAssocID="{5F5A6335-6630-4D71-8A8D-82747DBEDD02}" presName="hierChild7" presStyleCnt="0"/>
      <dgm:spPr/>
      <dgm:t>
        <a:bodyPr/>
        <a:lstStyle/>
        <a:p>
          <a:endParaRPr lang="en-US"/>
        </a:p>
      </dgm:t>
    </dgm:pt>
    <dgm:pt modelId="{BDC0F990-141B-4ABC-8E09-EA478ED95FD5}" type="pres">
      <dgm:prSet presAssocID="{4D3EC4EC-3C77-46A0-81E9-A5426E8F9477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59C0A571-C35A-42F5-A3BC-DF25B8AF0245}" type="pres">
      <dgm:prSet presAssocID="{C090A8F0-5230-4E6C-A0E9-6959D7DC2D1A}" presName="hierRoot3" presStyleCnt="0">
        <dgm:presLayoutVars>
          <dgm:hierBranch val="init"/>
        </dgm:presLayoutVars>
      </dgm:prSet>
      <dgm:spPr/>
    </dgm:pt>
    <dgm:pt modelId="{36DCC548-DB4A-4094-AA60-9ADD4BD644DD}" type="pres">
      <dgm:prSet presAssocID="{C090A8F0-5230-4E6C-A0E9-6959D7DC2D1A}" presName="rootComposite3" presStyleCnt="0"/>
      <dgm:spPr/>
    </dgm:pt>
    <dgm:pt modelId="{08F61584-B8B8-4DD7-A9CB-E16EF2024AD1}" type="pres">
      <dgm:prSet presAssocID="{C090A8F0-5230-4E6C-A0E9-6959D7DC2D1A}" presName="rootText3" presStyleLbl="asst1" presStyleIdx="1" presStyleCnt="6" custLinFactNeighborX="1694" custLinFactNeighborY="50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193AE-0436-4B44-BB7A-5A4FAFCE92C2}" type="pres">
      <dgm:prSet presAssocID="{C090A8F0-5230-4E6C-A0E9-6959D7DC2D1A}" presName="rootConnector3" presStyleLbl="asst1" presStyleIdx="1" presStyleCnt="6"/>
      <dgm:spPr/>
      <dgm:t>
        <a:bodyPr/>
        <a:lstStyle/>
        <a:p>
          <a:endParaRPr lang="en-US"/>
        </a:p>
      </dgm:t>
    </dgm:pt>
    <dgm:pt modelId="{F55A34F5-FD9D-4EE6-871A-060E62169078}" type="pres">
      <dgm:prSet presAssocID="{C090A8F0-5230-4E6C-A0E9-6959D7DC2D1A}" presName="hierChild6" presStyleCnt="0"/>
      <dgm:spPr/>
    </dgm:pt>
    <dgm:pt modelId="{7D6ED127-A800-4CCD-973A-40D59B983348}" type="pres">
      <dgm:prSet presAssocID="{C090A8F0-5230-4E6C-A0E9-6959D7DC2D1A}" presName="hierChild7" presStyleCnt="0"/>
      <dgm:spPr/>
    </dgm:pt>
    <dgm:pt modelId="{09677423-A508-4B4B-8D1B-485A7D42FCFA}" type="pres">
      <dgm:prSet presAssocID="{A570EF85-1F31-4BF3-8CA6-365F0F21A542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E09469CB-99DC-4FC7-B060-1C8DD4736F7E}" type="pres">
      <dgm:prSet presAssocID="{2866B383-62A2-4912-AC9F-124B2D3AECA7}" presName="hierRoot3" presStyleCnt="0">
        <dgm:presLayoutVars>
          <dgm:hierBranch val="init"/>
        </dgm:presLayoutVars>
      </dgm:prSet>
      <dgm:spPr/>
    </dgm:pt>
    <dgm:pt modelId="{9177EAF4-426E-461E-B9A5-B90772624AC7}" type="pres">
      <dgm:prSet presAssocID="{2866B383-62A2-4912-AC9F-124B2D3AECA7}" presName="rootComposite3" presStyleCnt="0"/>
      <dgm:spPr/>
    </dgm:pt>
    <dgm:pt modelId="{14F192BF-2D3E-4CA9-8D4B-DAA255E1B9B5}" type="pres">
      <dgm:prSet presAssocID="{2866B383-62A2-4912-AC9F-124B2D3AECA7}" presName="rootText3" presStyleLbl="asst1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D6DB96-7034-463B-BE36-5B3FB4EBB276}" type="pres">
      <dgm:prSet presAssocID="{2866B383-62A2-4912-AC9F-124B2D3AECA7}" presName="rootConnector3" presStyleLbl="asst1" presStyleIdx="2" presStyleCnt="6"/>
      <dgm:spPr/>
      <dgm:t>
        <a:bodyPr/>
        <a:lstStyle/>
        <a:p>
          <a:endParaRPr lang="en-US"/>
        </a:p>
      </dgm:t>
    </dgm:pt>
    <dgm:pt modelId="{D0E7A5EF-87FD-49F8-A1B9-BD44900A5AF4}" type="pres">
      <dgm:prSet presAssocID="{2866B383-62A2-4912-AC9F-124B2D3AECA7}" presName="hierChild6" presStyleCnt="0"/>
      <dgm:spPr/>
    </dgm:pt>
    <dgm:pt modelId="{42072533-25C4-4A09-8B1C-01BEC51E9AD3}" type="pres">
      <dgm:prSet presAssocID="{2866B383-62A2-4912-AC9F-124B2D3AECA7}" presName="hierChild7" presStyleCnt="0"/>
      <dgm:spPr/>
    </dgm:pt>
    <dgm:pt modelId="{EC13BC23-278C-469E-8670-19E5A3767C11}" type="pres">
      <dgm:prSet presAssocID="{18F7FD5D-1C01-4166-B0F4-682A0F50265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74C8F862-6171-4635-BA50-8596E0F018EC}" type="pres">
      <dgm:prSet presAssocID="{9C3EAEEF-C270-4551-B717-002B7258BE62}" presName="hierRoot3" presStyleCnt="0">
        <dgm:presLayoutVars>
          <dgm:hierBranch val="init"/>
        </dgm:presLayoutVars>
      </dgm:prSet>
      <dgm:spPr/>
    </dgm:pt>
    <dgm:pt modelId="{43CB21CA-FEB1-41BF-A11E-E963522D1399}" type="pres">
      <dgm:prSet presAssocID="{9C3EAEEF-C270-4551-B717-002B7258BE62}" presName="rootComposite3" presStyleCnt="0"/>
      <dgm:spPr/>
    </dgm:pt>
    <dgm:pt modelId="{90C4D103-D8EC-4AE9-9837-CA62A2D19FD8}" type="pres">
      <dgm:prSet presAssocID="{9C3EAEEF-C270-4551-B717-002B7258BE62}" presName="rootText3" presStyleLbl="asst1" presStyleIdx="3" presStyleCnt="6" custScaleX="180444" custScaleY="12783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0421D6-C5AD-4C7E-87A3-9E9767024270}" type="pres">
      <dgm:prSet presAssocID="{9C3EAEEF-C270-4551-B717-002B7258BE62}" presName="rootConnector3" presStyleLbl="asst1" presStyleIdx="3" presStyleCnt="6"/>
      <dgm:spPr/>
      <dgm:t>
        <a:bodyPr/>
        <a:lstStyle/>
        <a:p>
          <a:endParaRPr lang="en-US"/>
        </a:p>
      </dgm:t>
    </dgm:pt>
    <dgm:pt modelId="{9D778A3E-2857-4A1D-BE0C-4CCA693C5C56}" type="pres">
      <dgm:prSet presAssocID="{9C3EAEEF-C270-4551-B717-002B7258BE62}" presName="hierChild6" presStyleCnt="0"/>
      <dgm:spPr/>
    </dgm:pt>
    <dgm:pt modelId="{C8BFD6B4-78D5-49D8-A3B5-F20DBAB23D97}" type="pres">
      <dgm:prSet presAssocID="{9C3EAEEF-C270-4551-B717-002B7258BE62}" presName="hierChild7" presStyleCnt="0"/>
      <dgm:spPr/>
    </dgm:pt>
    <dgm:pt modelId="{A97AFD88-761E-4973-8C4F-BCF2EB98F39A}" type="pres">
      <dgm:prSet presAssocID="{2E165D0A-6580-4617-BC8B-4CF288B94908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E85E5701-3FE3-426E-8254-A6C55202CBC1}" type="pres">
      <dgm:prSet presAssocID="{24BE58B0-E455-4498-9ABD-FB91A86DAEB4}" presName="hierRoot3" presStyleCnt="0">
        <dgm:presLayoutVars>
          <dgm:hierBranch val="init"/>
        </dgm:presLayoutVars>
      </dgm:prSet>
      <dgm:spPr/>
    </dgm:pt>
    <dgm:pt modelId="{C463BF6A-838A-49FB-B585-176C8F732B1A}" type="pres">
      <dgm:prSet presAssocID="{24BE58B0-E455-4498-9ABD-FB91A86DAEB4}" presName="rootComposite3" presStyleCnt="0"/>
      <dgm:spPr/>
    </dgm:pt>
    <dgm:pt modelId="{A89B8676-DBDE-4D5E-B560-ECAFCA50202A}" type="pres">
      <dgm:prSet presAssocID="{24BE58B0-E455-4498-9ABD-FB91A86DAEB4}" presName="rootText3" presStyleLbl="asst1" presStyleIdx="4" presStyleCnt="6" custLinFactNeighborX="16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9A1EF4-EB9E-4AFE-A7BB-B9A34B4015F8}" type="pres">
      <dgm:prSet presAssocID="{24BE58B0-E455-4498-9ABD-FB91A86DAEB4}" presName="rootConnector3" presStyleLbl="asst1" presStyleIdx="4" presStyleCnt="6"/>
      <dgm:spPr/>
      <dgm:t>
        <a:bodyPr/>
        <a:lstStyle/>
        <a:p>
          <a:endParaRPr lang="en-US"/>
        </a:p>
      </dgm:t>
    </dgm:pt>
    <dgm:pt modelId="{70E275B0-4B36-4F36-A743-917B1A3C5A23}" type="pres">
      <dgm:prSet presAssocID="{24BE58B0-E455-4498-9ABD-FB91A86DAEB4}" presName="hierChild6" presStyleCnt="0"/>
      <dgm:spPr/>
    </dgm:pt>
    <dgm:pt modelId="{0B5BC77F-14F4-41F1-8701-B088B2B43E7C}" type="pres">
      <dgm:prSet presAssocID="{24BE58B0-E455-4498-9ABD-FB91A86DAEB4}" presName="hierChild7" presStyleCnt="0"/>
      <dgm:spPr/>
    </dgm:pt>
    <dgm:pt modelId="{D1106FB2-C581-4604-ADBE-A7B4F86F90AF}" type="pres">
      <dgm:prSet presAssocID="{6D4DE3A9-598B-4441-BDA6-9B286F8B9ADD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C59D9071-C0DD-48B8-ACA9-0739F31FC1FD}" type="pres">
      <dgm:prSet presAssocID="{DE1351FC-366C-4273-A111-DC947E8A830B}" presName="hierRoot3" presStyleCnt="0">
        <dgm:presLayoutVars>
          <dgm:hierBranch val="init"/>
        </dgm:presLayoutVars>
      </dgm:prSet>
      <dgm:spPr/>
    </dgm:pt>
    <dgm:pt modelId="{D8F6F8B1-3448-4054-ABC7-6892806BF45F}" type="pres">
      <dgm:prSet presAssocID="{DE1351FC-366C-4273-A111-DC947E8A830B}" presName="rootComposite3" presStyleCnt="0"/>
      <dgm:spPr/>
    </dgm:pt>
    <dgm:pt modelId="{93D11AF9-526A-4A25-B855-9018C0E40F8B}" type="pres">
      <dgm:prSet presAssocID="{DE1351FC-366C-4273-A111-DC947E8A830B}" presName="rootText3" presStyleLbl="asst1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EC7CD-7309-48A6-9073-702309F75FEC}" type="pres">
      <dgm:prSet presAssocID="{DE1351FC-366C-4273-A111-DC947E8A830B}" presName="rootConnector3" presStyleLbl="asst1" presStyleIdx="5" presStyleCnt="6"/>
      <dgm:spPr/>
      <dgm:t>
        <a:bodyPr/>
        <a:lstStyle/>
        <a:p>
          <a:endParaRPr lang="en-US"/>
        </a:p>
      </dgm:t>
    </dgm:pt>
    <dgm:pt modelId="{F4F7CFC8-CB6D-4962-A1CA-23E8CB597EEA}" type="pres">
      <dgm:prSet presAssocID="{DE1351FC-366C-4273-A111-DC947E8A830B}" presName="hierChild6" presStyleCnt="0"/>
      <dgm:spPr/>
    </dgm:pt>
    <dgm:pt modelId="{28A89FE7-83C5-4970-A366-DF3C66F4EE1A}" type="pres">
      <dgm:prSet presAssocID="{DE1351FC-366C-4273-A111-DC947E8A830B}" presName="hierChild7" presStyleCnt="0"/>
      <dgm:spPr/>
    </dgm:pt>
  </dgm:ptLst>
  <dgm:cxnLst>
    <dgm:cxn modelId="{DC080B8F-BDAB-4297-AD59-91B2196EE637}" type="presOf" srcId="{18F7FD5D-1C01-4166-B0F4-682A0F50265B}" destId="{EC13BC23-278C-469E-8670-19E5A3767C11}" srcOrd="0" destOrd="0" presId="urn:microsoft.com/office/officeart/2005/8/layout/orgChart1"/>
    <dgm:cxn modelId="{1E0C22A1-98D7-4BF6-9C31-3FEE71245D28}" srcId="{9C3EAEEF-C270-4551-B717-002B7258BE62}" destId="{24BE58B0-E455-4498-9ABD-FB91A86DAEB4}" srcOrd="0" destOrd="0" parTransId="{2E165D0A-6580-4617-BC8B-4CF288B94908}" sibTransId="{9351FF79-9D11-4376-9C71-5A63D54FD4DA}"/>
    <dgm:cxn modelId="{D97A0BEF-C2A8-4D5B-8604-28E4929C7E85}" type="presOf" srcId="{6D4DE3A9-598B-4441-BDA6-9B286F8B9ADD}" destId="{D1106FB2-C581-4604-ADBE-A7B4F86F90AF}" srcOrd="0" destOrd="0" presId="urn:microsoft.com/office/officeart/2005/8/layout/orgChart1"/>
    <dgm:cxn modelId="{DA3139F6-C2B9-49D0-8FF3-BC7E2932B3D6}" type="presOf" srcId="{24BE58B0-E455-4498-9ABD-FB91A86DAEB4}" destId="{879A1EF4-EB9E-4AFE-A7BB-B9A34B4015F8}" srcOrd="1" destOrd="0" presId="urn:microsoft.com/office/officeart/2005/8/layout/orgChart1"/>
    <dgm:cxn modelId="{1EDBF51B-9125-45DD-988D-1F0BDA6A4129}" type="presOf" srcId="{4D3EC4EC-3C77-46A0-81E9-A5426E8F9477}" destId="{BDC0F990-141B-4ABC-8E09-EA478ED95FD5}" srcOrd="0" destOrd="0" presId="urn:microsoft.com/office/officeart/2005/8/layout/orgChart1"/>
    <dgm:cxn modelId="{F2A4967A-5CC5-45A9-A79B-0C19430F09B4}" srcId="{9C3EAEEF-C270-4551-B717-002B7258BE62}" destId="{DE1351FC-366C-4273-A111-DC947E8A830B}" srcOrd="1" destOrd="0" parTransId="{6D4DE3A9-598B-4441-BDA6-9B286F8B9ADD}" sibTransId="{DDEB2D0A-9FE5-451E-BE3B-C958B117F53A}"/>
    <dgm:cxn modelId="{3AD6C3CC-5E67-459A-9D24-3B8C7AC63757}" type="presOf" srcId="{5F5A6335-6630-4D71-8A8D-82747DBEDD02}" destId="{8F9A1E52-B498-4A1B-BE2F-B7CEA92EF782}" srcOrd="1" destOrd="0" presId="urn:microsoft.com/office/officeart/2005/8/layout/orgChart1"/>
    <dgm:cxn modelId="{F30018D1-4F3C-437E-8231-28A174D21A74}" srcId="{1AE76108-91FB-44D8-8A89-B8E208F7E5CA}" destId="{9C3EAEEF-C270-4551-B717-002B7258BE62}" srcOrd="1" destOrd="0" parTransId="{18F7FD5D-1C01-4166-B0F4-682A0F50265B}" sibTransId="{6FBDC2F0-6216-4109-A300-07D6F209AA66}"/>
    <dgm:cxn modelId="{500EAE21-707F-4786-AF15-E57B22F0D4C7}" type="presOf" srcId="{2866B383-62A2-4912-AC9F-124B2D3AECA7}" destId="{14F192BF-2D3E-4CA9-8D4B-DAA255E1B9B5}" srcOrd="0" destOrd="0" presId="urn:microsoft.com/office/officeart/2005/8/layout/orgChart1"/>
    <dgm:cxn modelId="{984D219D-56B7-4046-BC66-5C99D0BDA729}" type="presOf" srcId="{C090A8F0-5230-4E6C-A0E9-6959D7DC2D1A}" destId="{7DD193AE-0436-4B44-BB7A-5A4FAFCE92C2}" srcOrd="1" destOrd="0" presId="urn:microsoft.com/office/officeart/2005/8/layout/orgChart1"/>
    <dgm:cxn modelId="{9CC6E6BE-65AC-4032-A3A7-30C90CA11D94}" type="presOf" srcId="{DE1351FC-366C-4273-A111-DC947E8A830B}" destId="{3DDEC7CD-7309-48A6-9073-702309F75FEC}" srcOrd="1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B6178FF6-884A-4525-837C-F04543E4D31B}" type="presOf" srcId="{2E165D0A-6580-4617-BC8B-4CF288B94908}" destId="{A97AFD88-761E-4973-8C4F-BCF2EB98F39A}" srcOrd="0" destOrd="0" presId="urn:microsoft.com/office/officeart/2005/8/layout/orgChart1"/>
    <dgm:cxn modelId="{B4B26DEE-8669-4207-A931-568686D2513C}" type="presOf" srcId="{A570EF85-1F31-4BF3-8CA6-365F0F21A542}" destId="{09677423-A508-4B4B-8D1B-485A7D42FCFA}" srcOrd="0" destOrd="0" presId="urn:microsoft.com/office/officeart/2005/8/layout/orgChart1"/>
    <dgm:cxn modelId="{32434166-2921-43F1-824A-F495AFFC8B29}" type="presOf" srcId="{9C3EAEEF-C270-4551-B717-002B7258BE62}" destId="{90C4D103-D8EC-4AE9-9837-CA62A2D19FD8}" srcOrd="0" destOrd="0" presId="urn:microsoft.com/office/officeart/2005/8/layout/orgChart1"/>
    <dgm:cxn modelId="{9B13B39F-BA91-4207-99D1-BC5C373DBF86}" type="presOf" srcId="{78502359-E29E-4A2D-ACAC-4DCAC351BAD4}" destId="{24932D62-51B8-4D71-A5FA-4BD57552139C}" srcOrd="0" destOrd="0" presId="urn:microsoft.com/office/officeart/2005/8/layout/orgChart1"/>
    <dgm:cxn modelId="{EAD14E24-4C12-49BB-9C7C-AE27B6BB681E}" srcId="{5F5A6335-6630-4D71-8A8D-82747DBEDD02}" destId="{C090A8F0-5230-4E6C-A0E9-6959D7DC2D1A}" srcOrd="0" destOrd="0" parTransId="{4D3EC4EC-3C77-46A0-81E9-A5426E8F9477}" sibTransId="{C4D96458-F556-4F1B-8D40-6DE839F69941}"/>
    <dgm:cxn modelId="{21BE27A4-3954-4CDA-A5FD-6A4A2E9FAEED}" type="presOf" srcId="{2866B383-62A2-4912-AC9F-124B2D3AECA7}" destId="{DCD6DB96-7034-463B-BE36-5B3FB4EBB276}" srcOrd="1" destOrd="0" presId="urn:microsoft.com/office/officeart/2005/8/layout/orgChart1"/>
    <dgm:cxn modelId="{9412A7AC-6490-4AC5-8691-E3B7CFE08D84}" type="presOf" srcId="{1D68A030-C6F3-413B-8622-5590D9ED1D15}" destId="{68C4EFF2-445F-4267-8276-3476572E2322}" srcOrd="0" destOrd="0" presId="urn:microsoft.com/office/officeart/2005/8/layout/orgChart1"/>
    <dgm:cxn modelId="{D999CC79-701A-425F-B90F-7B839EE4ACD9}" type="presOf" srcId="{9C3EAEEF-C270-4551-B717-002B7258BE62}" destId="{A80421D6-C5AD-4C7E-87A3-9E9767024270}" srcOrd="1" destOrd="0" presId="urn:microsoft.com/office/officeart/2005/8/layout/orgChart1"/>
    <dgm:cxn modelId="{EB2AD7FD-D917-4047-92B1-820F8041C523}" type="presOf" srcId="{1AE76108-91FB-44D8-8A89-B8E208F7E5CA}" destId="{B4F9536A-212F-4EE6-8E36-1F7330E5587D}" srcOrd="0" destOrd="0" presId="urn:microsoft.com/office/officeart/2005/8/layout/orgChart1"/>
    <dgm:cxn modelId="{26993508-F272-4050-9947-0C18450AFCB5}" type="presOf" srcId="{C090A8F0-5230-4E6C-A0E9-6959D7DC2D1A}" destId="{08F61584-B8B8-4DD7-A9CB-E16EF2024AD1}" srcOrd="0" destOrd="0" presId="urn:microsoft.com/office/officeart/2005/8/layout/orgChart1"/>
    <dgm:cxn modelId="{2874D52F-A983-4D5C-858C-470C082710BA}" type="presOf" srcId="{1AE76108-91FB-44D8-8A89-B8E208F7E5CA}" destId="{B4EA89FA-F4C3-4343-B0EA-03CE8E80571B}" srcOrd="1" destOrd="0" presId="urn:microsoft.com/office/officeart/2005/8/layout/orgChart1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19C324B7-6145-40F5-B47C-9DE86921A49F}" srcId="{5F5A6335-6630-4D71-8A8D-82747DBEDD02}" destId="{2866B383-62A2-4912-AC9F-124B2D3AECA7}" srcOrd="1" destOrd="0" parTransId="{A570EF85-1F31-4BF3-8CA6-365F0F21A542}" sibTransId="{B5E336F6-EFD2-4469-B712-F16F31580230}"/>
    <dgm:cxn modelId="{62EA21D2-43C8-498B-B933-C30B873BE048}" type="presOf" srcId="{DE1351FC-366C-4273-A111-DC947E8A830B}" destId="{93D11AF9-526A-4A25-B855-9018C0E40F8B}" srcOrd="0" destOrd="0" presId="urn:microsoft.com/office/officeart/2005/8/layout/orgChart1"/>
    <dgm:cxn modelId="{FF66299C-0943-45D3-B722-81D9B9E96772}" type="presOf" srcId="{24BE58B0-E455-4498-9ABD-FB91A86DAEB4}" destId="{A89B8676-DBDE-4D5E-B560-ECAFCA50202A}" srcOrd="0" destOrd="0" presId="urn:microsoft.com/office/officeart/2005/8/layout/orgChart1"/>
    <dgm:cxn modelId="{4891ED5F-AB6C-4225-93CA-B891CF76FA22}" type="presOf" srcId="{5F5A6335-6630-4D71-8A8D-82747DBEDD02}" destId="{940E95D1-7142-4E02-A0BE-B91C30369A64}" srcOrd="0" destOrd="0" presId="urn:microsoft.com/office/officeart/2005/8/layout/orgChart1"/>
    <dgm:cxn modelId="{4152D932-D94A-4928-B9B2-D19E567241C8}" type="presParOf" srcId="{24932D62-51B8-4D71-A5FA-4BD57552139C}" destId="{63487077-536E-4911-8464-54721A48DE05}" srcOrd="0" destOrd="0" presId="urn:microsoft.com/office/officeart/2005/8/layout/orgChart1"/>
    <dgm:cxn modelId="{AFD61160-6DC6-445D-BF4F-05FF8A92CEDD}" type="presParOf" srcId="{63487077-536E-4911-8464-54721A48DE05}" destId="{342D541C-5030-4F91-A070-844941CA9444}" srcOrd="0" destOrd="0" presId="urn:microsoft.com/office/officeart/2005/8/layout/orgChart1"/>
    <dgm:cxn modelId="{9E155E46-4F07-499D-B70D-ED65BA4A5BCD}" type="presParOf" srcId="{342D541C-5030-4F91-A070-844941CA9444}" destId="{B4F9536A-212F-4EE6-8E36-1F7330E5587D}" srcOrd="0" destOrd="0" presId="urn:microsoft.com/office/officeart/2005/8/layout/orgChart1"/>
    <dgm:cxn modelId="{623B520E-A7BE-4F5C-835D-166D70035CA6}" type="presParOf" srcId="{342D541C-5030-4F91-A070-844941CA9444}" destId="{B4EA89FA-F4C3-4343-B0EA-03CE8E80571B}" srcOrd="1" destOrd="0" presId="urn:microsoft.com/office/officeart/2005/8/layout/orgChart1"/>
    <dgm:cxn modelId="{41FF6B07-C1CC-49C8-91F3-7603D6C8F73C}" type="presParOf" srcId="{63487077-536E-4911-8464-54721A48DE05}" destId="{D1F0577B-7768-4685-A52C-86010901C5D7}" srcOrd="1" destOrd="0" presId="urn:microsoft.com/office/officeart/2005/8/layout/orgChart1"/>
    <dgm:cxn modelId="{B3CF4E94-CE72-47FC-8D08-F4813D535789}" type="presParOf" srcId="{63487077-536E-4911-8464-54721A48DE05}" destId="{53425F9F-A766-4F4F-BE7E-8967A57E25F5}" srcOrd="2" destOrd="0" presId="urn:microsoft.com/office/officeart/2005/8/layout/orgChart1"/>
    <dgm:cxn modelId="{271F8114-7FB5-445C-BE33-3BEF01F92EC6}" type="presParOf" srcId="{53425F9F-A766-4F4F-BE7E-8967A57E25F5}" destId="{68C4EFF2-445F-4267-8276-3476572E2322}" srcOrd="0" destOrd="0" presId="urn:microsoft.com/office/officeart/2005/8/layout/orgChart1"/>
    <dgm:cxn modelId="{221243FB-2DFC-4407-851E-5EEA10267BBC}" type="presParOf" srcId="{53425F9F-A766-4F4F-BE7E-8967A57E25F5}" destId="{AF728B47-EBAB-4EC6-904A-07F266E4DACA}" srcOrd="1" destOrd="0" presId="urn:microsoft.com/office/officeart/2005/8/layout/orgChart1"/>
    <dgm:cxn modelId="{4B2AA15A-263F-4426-B52D-FAB674AE0390}" type="presParOf" srcId="{AF728B47-EBAB-4EC6-904A-07F266E4DACA}" destId="{DD5351A4-1354-47FA-ABA6-EE4079D952E3}" srcOrd="0" destOrd="0" presId="urn:microsoft.com/office/officeart/2005/8/layout/orgChart1"/>
    <dgm:cxn modelId="{1867906F-E9E8-4F30-83B2-6748230991E2}" type="presParOf" srcId="{DD5351A4-1354-47FA-ABA6-EE4079D952E3}" destId="{940E95D1-7142-4E02-A0BE-B91C30369A64}" srcOrd="0" destOrd="0" presId="urn:microsoft.com/office/officeart/2005/8/layout/orgChart1"/>
    <dgm:cxn modelId="{EC76BFC0-FEAA-4D65-9829-0257C08BB0EF}" type="presParOf" srcId="{DD5351A4-1354-47FA-ABA6-EE4079D952E3}" destId="{8F9A1E52-B498-4A1B-BE2F-B7CEA92EF782}" srcOrd="1" destOrd="0" presId="urn:microsoft.com/office/officeart/2005/8/layout/orgChart1"/>
    <dgm:cxn modelId="{6B412956-09F4-49EF-A6DE-CEC8102E2403}" type="presParOf" srcId="{AF728B47-EBAB-4EC6-904A-07F266E4DACA}" destId="{CE1341E2-B64C-4A42-99B7-9AEFFD1FC2CF}" srcOrd="1" destOrd="0" presId="urn:microsoft.com/office/officeart/2005/8/layout/orgChart1"/>
    <dgm:cxn modelId="{16EDA505-8332-4DC9-BE7C-5BD9E7E89161}" type="presParOf" srcId="{AF728B47-EBAB-4EC6-904A-07F266E4DACA}" destId="{7E8C11CE-7313-4CE8-8C3E-C45393A9B8EC}" srcOrd="2" destOrd="0" presId="urn:microsoft.com/office/officeart/2005/8/layout/orgChart1"/>
    <dgm:cxn modelId="{E4B1D0A9-DD5D-4C9A-BDC5-265AE6E49536}" type="presParOf" srcId="{7E8C11CE-7313-4CE8-8C3E-C45393A9B8EC}" destId="{BDC0F990-141B-4ABC-8E09-EA478ED95FD5}" srcOrd="0" destOrd="0" presId="urn:microsoft.com/office/officeart/2005/8/layout/orgChart1"/>
    <dgm:cxn modelId="{B6F92DC1-7C43-4FC6-A462-E264E74D5957}" type="presParOf" srcId="{7E8C11CE-7313-4CE8-8C3E-C45393A9B8EC}" destId="{59C0A571-C35A-42F5-A3BC-DF25B8AF0245}" srcOrd="1" destOrd="0" presId="urn:microsoft.com/office/officeart/2005/8/layout/orgChart1"/>
    <dgm:cxn modelId="{246CACF4-F255-40AE-ADAC-0A4DC2587356}" type="presParOf" srcId="{59C0A571-C35A-42F5-A3BC-DF25B8AF0245}" destId="{36DCC548-DB4A-4094-AA60-9ADD4BD644DD}" srcOrd="0" destOrd="0" presId="urn:microsoft.com/office/officeart/2005/8/layout/orgChart1"/>
    <dgm:cxn modelId="{B225D844-E274-4383-9160-FB827788D87D}" type="presParOf" srcId="{36DCC548-DB4A-4094-AA60-9ADD4BD644DD}" destId="{08F61584-B8B8-4DD7-A9CB-E16EF2024AD1}" srcOrd="0" destOrd="0" presId="urn:microsoft.com/office/officeart/2005/8/layout/orgChart1"/>
    <dgm:cxn modelId="{14DEEF21-6351-4361-9463-A287351ABD07}" type="presParOf" srcId="{36DCC548-DB4A-4094-AA60-9ADD4BD644DD}" destId="{7DD193AE-0436-4B44-BB7A-5A4FAFCE92C2}" srcOrd="1" destOrd="0" presId="urn:microsoft.com/office/officeart/2005/8/layout/orgChart1"/>
    <dgm:cxn modelId="{5050F477-57BC-4215-B262-8A8A96DC8722}" type="presParOf" srcId="{59C0A571-C35A-42F5-A3BC-DF25B8AF0245}" destId="{F55A34F5-FD9D-4EE6-871A-060E62169078}" srcOrd="1" destOrd="0" presId="urn:microsoft.com/office/officeart/2005/8/layout/orgChart1"/>
    <dgm:cxn modelId="{94C6D177-6C2A-4C39-A426-00C5B563F2EE}" type="presParOf" srcId="{59C0A571-C35A-42F5-A3BC-DF25B8AF0245}" destId="{7D6ED127-A800-4CCD-973A-40D59B983348}" srcOrd="2" destOrd="0" presId="urn:microsoft.com/office/officeart/2005/8/layout/orgChart1"/>
    <dgm:cxn modelId="{2667034F-2A40-4D56-9587-E72AF58488DA}" type="presParOf" srcId="{7E8C11CE-7313-4CE8-8C3E-C45393A9B8EC}" destId="{09677423-A508-4B4B-8D1B-485A7D42FCFA}" srcOrd="2" destOrd="0" presId="urn:microsoft.com/office/officeart/2005/8/layout/orgChart1"/>
    <dgm:cxn modelId="{B62C04DE-7CF0-41BD-AD9E-E3E55B0F3189}" type="presParOf" srcId="{7E8C11CE-7313-4CE8-8C3E-C45393A9B8EC}" destId="{E09469CB-99DC-4FC7-B060-1C8DD4736F7E}" srcOrd="3" destOrd="0" presId="urn:microsoft.com/office/officeart/2005/8/layout/orgChart1"/>
    <dgm:cxn modelId="{6932F44B-EB67-4CF3-B567-0806CE5C170D}" type="presParOf" srcId="{E09469CB-99DC-4FC7-B060-1C8DD4736F7E}" destId="{9177EAF4-426E-461E-B9A5-B90772624AC7}" srcOrd="0" destOrd="0" presId="urn:microsoft.com/office/officeart/2005/8/layout/orgChart1"/>
    <dgm:cxn modelId="{D03470E8-DEE7-4ABF-8A23-50F0151E5961}" type="presParOf" srcId="{9177EAF4-426E-461E-B9A5-B90772624AC7}" destId="{14F192BF-2D3E-4CA9-8D4B-DAA255E1B9B5}" srcOrd="0" destOrd="0" presId="urn:microsoft.com/office/officeart/2005/8/layout/orgChart1"/>
    <dgm:cxn modelId="{06D3CF31-2856-47A7-871A-60A8E38AC86C}" type="presParOf" srcId="{9177EAF4-426E-461E-B9A5-B90772624AC7}" destId="{DCD6DB96-7034-463B-BE36-5B3FB4EBB276}" srcOrd="1" destOrd="0" presId="urn:microsoft.com/office/officeart/2005/8/layout/orgChart1"/>
    <dgm:cxn modelId="{9BF8C2D6-399A-4A97-87F4-744CD26AEA95}" type="presParOf" srcId="{E09469CB-99DC-4FC7-B060-1C8DD4736F7E}" destId="{D0E7A5EF-87FD-49F8-A1B9-BD44900A5AF4}" srcOrd="1" destOrd="0" presId="urn:microsoft.com/office/officeart/2005/8/layout/orgChart1"/>
    <dgm:cxn modelId="{0B876686-FCE3-47DA-B52C-46104566890B}" type="presParOf" srcId="{E09469CB-99DC-4FC7-B060-1C8DD4736F7E}" destId="{42072533-25C4-4A09-8B1C-01BEC51E9AD3}" srcOrd="2" destOrd="0" presId="urn:microsoft.com/office/officeart/2005/8/layout/orgChart1"/>
    <dgm:cxn modelId="{B140DF51-4D53-49D2-B076-F1AD13326D3E}" type="presParOf" srcId="{53425F9F-A766-4F4F-BE7E-8967A57E25F5}" destId="{EC13BC23-278C-469E-8670-19E5A3767C11}" srcOrd="2" destOrd="0" presId="urn:microsoft.com/office/officeart/2005/8/layout/orgChart1"/>
    <dgm:cxn modelId="{074BC92B-8492-4422-A43F-998F873FAA1B}" type="presParOf" srcId="{53425F9F-A766-4F4F-BE7E-8967A57E25F5}" destId="{74C8F862-6171-4635-BA50-8596E0F018EC}" srcOrd="3" destOrd="0" presId="urn:microsoft.com/office/officeart/2005/8/layout/orgChart1"/>
    <dgm:cxn modelId="{469E2F27-C72B-4AB8-8E3F-DEB944BADAD2}" type="presParOf" srcId="{74C8F862-6171-4635-BA50-8596E0F018EC}" destId="{43CB21CA-FEB1-41BF-A11E-E963522D1399}" srcOrd="0" destOrd="0" presId="urn:microsoft.com/office/officeart/2005/8/layout/orgChart1"/>
    <dgm:cxn modelId="{94E5A2B9-BEB9-41E5-BBC4-CE371BDFBF26}" type="presParOf" srcId="{43CB21CA-FEB1-41BF-A11E-E963522D1399}" destId="{90C4D103-D8EC-4AE9-9837-CA62A2D19FD8}" srcOrd="0" destOrd="0" presId="urn:microsoft.com/office/officeart/2005/8/layout/orgChart1"/>
    <dgm:cxn modelId="{DCDCD073-2C70-4DDA-AFA8-03913ECCD461}" type="presParOf" srcId="{43CB21CA-FEB1-41BF-A11E-E963522D1399}" destId="{A80421D6-C5AD-4C7E-87A3-9E9767024270}" srcOrd="1" destOrd="0" presId="urn:microsoft.com/office/officeart/2005/8/layout/orgChart1"/>
    <dgm:cxn modelId="{11D87500-022A-40A8-B5F3-1B8C48F635D9}" type="presParOf" srcId="{74C8F862-6171-4635-BA50-8596E0F018EC}" destId="{9D778A3E-2857-4A1D-BE0C-4CCA693C5C56}" srcOrd="1" destOrd="0" presId="urn:microsoft.com/office/officeart/2005/8/layout/orgChart1"/>
    <dgm:cxn modelId="{E9F52E34-E56E-4FB3-A65A-3CDD49D450EE}" type="presParOf" srcId="{74C8F862-6171-4635-BA50-8596E0F018EC}" destId="{C8BFD6B4-78D5-49D8-A3B5-F20DBAB23D97}" srcOrd="2" destOrd="0" presId="urn:microsoft.com/office/officeart/2005/8/layout/orgChart1"/>
    <dgm:cxn modelId="{7D1DCD0D-AD6C-4221-AABA-220EF82086FD}" type="presParOf" srcId="{C8BFD6B4-78D5-49D8-A3B5-F20DBAB23D97}" destId="{A97AFD88-761E-4973-8C4F-BCF2EB98F39A}" srcOrd="0" destOrd="0" presId="urn:microsoft.com/office/officeart/2005/8/layout/orgChart1"/>
    <dgm:cxn modelId="{79A4F057-6D3A-427F-88CE-39132571E58E}" type="presParOf" srcId="{C8BFD6B4-78D5-49D8-A3B5-F20DBAB23D97}" destId="{E85E5701-3FE3-426E-8254-A6C55202CBC1}" srcOrd="1" destOrd="0" presId="urn:microsoft.com/office/officeart/2005/8/layout/orgChart1"/>
    <dgm:cxn modelId="{6AE230AB-C47A-48F6-968E-4FAD09CFA6C3}" type="presParOf" srcId="{E85E5701-3FE3-426E-8254-A6C55202CBC1}" destId="{C463BF6A-838A-49FB-B585-176C8F732B1A}" srcOrd="0" destOrd="0" presId="urn:microsoft.com/office/officeart/2005/8/layout/orgChart1"/>
    <dgm:cxn modelId="{15070B6D-5F88-42A7-AA93-4703ECA67E51}" type="presParOf" srcId="{C463BF6A-838A-49FB-B585-176C8F732B1A}" destId="{A89B8676-DBDE-4D5E-B560-ECAFCA50202A}" srcOrd="0" destOrd="0" presId="urn:microsoft.com/office/officeart/2005/8/layout/orgChart1"/>
    <dgm:cxn modelId="{1E90A514-C8DF-4CAF-AAB0-9B4BF72F9871}" type="presParOf" srcId="{C463BF6A-838A-49FB-B585-176C8F732B1A}" destId="{879A1EF4-EB9E-4AFE-A7BB-B9A34B4015F8}" srcOrd="1" destOrd="0" presId="urn:microsoft.com/office/officeart/2005/8/layout/orgChart1"/>
    <dgm:cxn modelId="{FD5E7F7F-A986-49FC-B1D6-B4356025E1D3}" type="presParOf" srcId="{E85E5701-3FE3-426E-8254-A6C55202CBC1}" destId="{70E275B0-4B36-4F36-A743-917B1A3C5A23}" srcOrd="1" destOrd="0" presId="urn:microsoft.com/office/officeart/2005/8/layout/orgChart1"/>
    <dgm:cxn modelId="{3D9DF8BB-8127-4DCA-9663-5969F5CA6837}" type="presParOf" srcId="{E85E5701-3FE3-426E-8254-A6C55202CBC1}" destId="{0B5BC77F-14F4-41F1-8701-B088B2B43E7C}" srcOrd="2" destOrd="0" presId="urn:microsoft.com/office/officeart/2005/8/layout/orgChart1"/>
    <dgm:cxn modelId="{BA788BAC-1AE6-4A4C-B55D-C239D1E63151}" type="presParOf" srcId="{C8BFD6B4-78D5-49D8-A3B5-F20DBAB23D97}" destId="{D1106FB2-C581-4604-ADBE-A7B4F86F90AF}" srcOrd="2" destOrd="0" presId="urn:microsoft.com/office/officeart/2005/8/layout/orgChart1"/>
    <dgm:cxn modelId="{8F4C9BA2-63D8-46BE-A6EF-A9B00530E23E}" type="presParOf" srcId="{C8BFD6B4-78D5-49D8-A3B5-F20DBAB23D97}" destId="{C59D9071-C0DD-48B8-ACA9-0739F31FC1FD}" srcOrd="3" destOrd="0" presId="urn:microsoft.com/office/officeart/2005/8/layout/orgChart1"/>
    <dgm:cxn modelId="{0C936E76-05BB-42B6-B986-97F625AD8B5E}" type="presParOf" srcId="{C59D9071-C0DD-48B8-ACA9-0739F31FC1FD}" destId="{D8F6F8B1-3448-4054-ABC7-6892806BF45F}" srcOrd="0" destOrd="0" presId="urn:microsoft.com/office/officeart/2005/8/layout/orgChart1"/>
    <dgm:cxn modelId="{2E52F978-3506-44B1-83F8-0F89FC7B1CAC}" type="presParOf" srcId="{D8F6F8B1-3448-4054-ABC7-6892806BF45F}" destId="{93D11AF9-526A-4A25-B855-9018C0E40F8B}" srcOrd="0" destOrd="0" presId="urn:microsoft.com/office/officeart/2005/8/layout/orgChart1"/>
    <dgm:cxn modelId="{B33385C3-B1EB-4EFC-AE47-670FAE508CB8}" type="presParOf" srcId="{D8F6F8B1-3448-4054-ABC7-6892806BF45F}" destId="{3DDEC7CD-7309-48A6-9073-702309F75FEC}" srcOrd="1" destOrd="0" presId="urn:microsoft.com/office/officeart/2005/8/layout/orgChart1"/>
    <dgm:cxn modelId="{E8C7056B-FFC7-4698-AFCD-D3065C3719B1}" type="presParOf" srcId="{C59D9071-C0DD-48B8-ACA9-0739F31FC1FD}" destId="{F4F7CFC8-CB6D-4962-A1CA-23E8CB597EEA}" srcOrd="1" destOrd="0" presId="urn:microsoft.com/office/officeart/2005/8/layout/orgChart1"/>
    <dgm:cxn modelId="{47EBD2B5-573B-426B-A2A0-74E1B43622B8}" type="presParOf" srcId="{C59D9071-C0DD-48B8-ACA9-0739F31FC1FD}" destId="{28A89FE7-83C5-4970-A366-DF3C66F4EE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F5A6335-6630-4D71-8A8D-82747DBEDD02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2000" b="1" i="1" dirty="0" smtClean="0">
              <a:solidFill>
                <a:srgbClr val="FF0000"/>
              </a:solidFill>
            </a:rPr>
            <a:t>Проведення потужної інформаційної роботи (організація акцій, </a:t>
          </a:r>
          <a:r>
            <a:rPr lang="uk-UA" sz="2000" b="1" i="1" dirty="0" err="1" smtClean="0">
              <a:solidFill>
                <a:srgbClr val="FF0000"/>
              </a:solidFill>
            </a:rPr>
            <a:t>флешмобів</a:t>
          </a:r>
          <a:r>
            <a:rPr lang="uk-UA" sz="2000" b="1" i="1" dirty="0" smtClean="0">
              <a:solidFill>
                <a:srgbClr val="FF0000"/>
              </a:solidFill>
            </a:rPr>
            <a:t> тощо)</a:t>
          </a:r>
          <a:endParaRPr lang="uk-UA" sz="20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D68A030-C6F3-413B-8622-5590D9ED1D15}" type="parTrans" cxnId="{D9315502-9429-4195-A4A9-CF2CAF046280}">
      <dgm:prSet/>
      <dgm:spPr/>
      <dgm:t>
        <a:bodyPr/>
        <a:lstStyle/>
        <a:p>
          <a:endParaRPr lang="uk-UA" noProof="0" dirty="0"/>
        </a:p>
      </dgm:t>
    </dgm:pt>
    <dgm:pt modelId="{A1EBADD5-FED1-449B-BA17-8D2135A730AD}" type="sibTrans" cxnId="{D9315502-9429-4195-A4A9-CF2CAF046280}">
      <dgm:prSet/>
      <dgm:spPr/>
      <dgm:t>
        <a:bodyPr/>
        <a:lstStyle/>
        <a:p>
          <a:endParaRPr lang="en-US"/>
        </a:p>
      </dgm:t>
    </dgm:pt>
    <dgm:pt modelId="{9C3EAEEF-C270-4551-B717-002B7258BE62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2000" b="1" i="1" dirty="0" smtClean="0">
              <a:solidFill>
                <a:srgbClr val="FF0000"/>
              </a:solidFill>
            </a:rPr>
            <a:t>Розробка муніципальних профілактичних програм (Міська програма </a:t>
          </a:r>
          <a:r>
            <a:rPr lang="uk-UA" sz="2000" b="1" i="1" dirty="0" smtClean="0">
              <a:solidFill>
                <a:srgbClr val="FF0000"/>
              </a:solidFill>
            </a:rPr>
            <a:t>«Стоп-грип»)</a:t>
          </a:r>
          <a:endParaRPr lang="uk-UA" sz="20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8F7FD5D-1C01-4166-B0F4-682A0F50265B}" type="parTrans" cxnId="{F30018D1-4F3C-437E-8231-28A174D21A74}">
      <dgm:prSet/>
      <dgm:spPr/>
      <dgm:t>
        <a:bodyPr/>
        <a:lstStyle/>
        <a:p>
          <a:endParaRPr lang="uk-UA" noProof="0" dirty="0"/>
        </a:p>
      </dgm:t>
    </dgm:pt>
    <dgm:pt modelId="{6FBDC2F0-6216-4109-A300-07D6F209AA66}" type="sibTrans" cxnId="{F30018D1-4F3C-437E-8231-28A174D21A74}">
      <dgm:prSet/>
      <dgm:spPr/>
      <dgm:t>
        <a:bodyPr/>
        <a:lstStyle/>
        <a:p>
          <a:endParaRPr lang="en-US"/>
        </a:p>
      </dgm:t>
    </dgm:pt>
    <dgm:pt modelId="{2866B383-62A2-4912-AC9F-124B2D3AECA7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Департамент охорони </a:t>
          </a:r>
          <a:r>
            <a:rPr lang="uk-UA" sz="1600" b="1" i="1" dirty="0" err="1" smtClean="0">
              <a:solidFill>
                <a:srgbClr val="FF0000"/>
              </a:solidFill>
            </a:rPr>
            <a:t>здоровʼя</a:t>
          </a:r>
          <a:r>
            <a:rPr lang="uk-UA" sz="1600" b="1" i="1" dirty="0" smtClean="0">
              <a:solidFill>
                <a:srgbClr val="FF0000"/>
              </a:solidFill>
            </a:rPr>
            <a:t> міської ради</a:t>
          </a:r>
        </a:p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600" b="0" i="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A570EF85-1F31-4BF3-8CA6-365F0F21A542}" type="parTrans" cxnId="{19C324B7-6145-40F5-B47C-9DE86921A49F}">
      <dgm:prSet/>
      <dgm:spPr/>
      <dgm:t>
        <a:bodyPr/>
        <a:lstStyle/>
        <a:p>
          <a:endParaRPr lang="uk-UA" noProof="0" dirty="0"/>
        </a:p>
      </dgm:t>
    </dgm:pt>
    <dgm:pt modelId="{B5E336F6-EFD2-4469-B712-F16F31580230}" type="sibTrans" cxnId="{19C324B7-6145-40F5-B47C-9DE86921A49F}">
      <dgm:prSet/>
      <dgm:spPr/>
      <dgm:t>
        <a:bodyPr/>
        <a:lstStyle/>
        <a:p>
          <a:endParaRPr lang="en-US"/>
        </a:p>
      </dgm:t>
    </dgm:pt>
    <dgm:pt modelId="{DE1351FC-366C-4273-A111-DC947E8A830B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Науковці ВНМУ</a:t>
          </a:r>
        </a:p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Департамент ЗМІ</a:t>
          </a:r>
        </a:p>
        <a:p>
          <a:pPr algn="ctr" defTabSz="457200">
            <a:buNone/>
          </a:pPr>
          <a:r>
            <a:rPr lang="uk-UA" sz="1600" b="1" i="1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Головні лікарі ЛПЗ</a:t>
          </a:r>
          <a:endParaRPr lang="uk-UA" sz="1600" b="0" i="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6D4DE3A9-598B-4441-BDA6-9B286F8B9ADD}" type="parTrans" cxnId="{F2A4967A-5CC5-45A9-A79B-0C19430F09B4}">
      <dgm:prSet/>
      <dgm:spPr/>
      <dgm:t>
        <a:bodyPr/>
        <a:lstStyle/>
        <a:p>
          <a:endParaRPr lang="uk-UA" noProof="0" dirty="0"/>
        </a:p>
      </dgm:t>
    </dgm:pt>
    <dgm:pt modelId="{DDEB2D0A-9FE5-451E-BE3B-C958B117F53A}" type="sibTrans" cxnId="{F2A4967A-5CC5-45A9-A79B-0C19430F09B4}">
      <dgm:prSet/>
      <dgm:spPr/>
      <dgm:t>
        <a:bodyPr/>
        <a:lstStyle/>
        <a:p>
          <a:endParaRPr lang="en-US"/>
        </a:p>
      </dgm:t>
    </dgm:pt>
    <dgm:pt modelId="{C090A8F0-5230-4E6C-A0E9-6959D7DC2D1A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Науковці ВНМУ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ЗМІ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4D3EC4EC-3C77-46A0-81E9-A5426E8F9477}" type="parTrans" cxnId="{EAD14E24-4C12-49BB-9C7C-AE27B6BB681E}">
      <dgm:prSet/>
      <dgm:spPr/>
      <dgm:t>
        <a:bodyPr/>
        <a:lstStyle/>
        <a:p>
          <a:endParaRPr lang="uk-UA" noProof="0" dirty="0"/>
        </a:p>
      </dgm:t>
    </dgm:pt>
    <dgm:pt modelId="{C4D96458-F556-4F1B-8D40-6DE839F69941}" type="sibTrans" cxnId="{EAD14E24-4C12-49BB-9C7C-AE27B6BB681E}">
      <dgm:prSet/>
      <dgm:spPr/>
      <dgm:t>
        <a:bodyPr/>
        <a:lstStyle/>
        <a:p>
          <a:endParaRPr lang="en-US"/>
        </a:p>
      </dgm:t>
    </dgm:pt>
    <dgm:pt modelId="{24BE58B0-E455-4498-9ABD-FB91A86DAEB4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охорони здоровʼя міської ради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2E165D0A-6580-4617-BC8B-4CF288B94908}" type="parTrans" cxnId="{1E0C22A1-98D7-4BF6-9C31-3FEE71245D28}">
      <dgm:prSet/>
      <dgm:spPr/>
      <dgm:t>
        <a:bodyPr/>
        <a:lstStyle/>
        <a:p>
          <a:endParaRPr lang="uk-UA" noProof="0" dirty="0"/>
        </a:p>
      </dgm:t>
    </dgm:pt>
    <dgm:pt modelId="{9351FF79-9D11-4376-9C71-5A63D54FD4DA}" type="sibTrans" cxnId="{1E0C22A1-98D7-4BF6-9C31-3FEE71245D28}">
      <dgm:prSet/>
      <dgm:spPr/>
      <dgm:t>
        <a:bodyPr/>
        <a:lstStyle/>
        <a:p>
          <a:endParaRPr lang="en-US"/>
        </a:p>
      </dgm:t>
    </dgm:pt>
    <dgm:pt modelId="{1AE76108-91FB-44D8-8A89-B8E208F7E5CA}">
      <dgm:prSet phldrT="[Text]" custT="1"/>
      <dgm:spPr/>
      <dgm:t>
        <a:bodyPr/>
        <a:lstStyle/>
        <a:p>
          <a:pPr algn="ctr" defTabSz="457200">
            <a:buNone/>
          </a:pPr>
          <a:r>
            <a:rPr lang="uk-UA" sz="3200" b="1" i="1" dirty="0" smtClean="0">
              <a:solidFill>
                <a:srgbClr val="FF0000"/>
              </a:solidFill>
            </a:rPr>
            <a:t>Підвищення зацікавленості громадян у </a:t>
          </a:r>
          <a:r>
            <a:rPr lang="en-US" sz="3200" b="1" i="1" dirty="0" smtClean="0">
              <a:solidFill>
                <a:srgbClr val="FF0000"/>
              </a:solidFill>
            </a:rPr>
            <a:t>  </a:t>
          </a:r>
          <a:br>
            <a:rPr lang="en-US" sz="3200" b="1" i="1" dirty="0" smtClean="0">
              <a:solidFill>
                <a:srgbClr val="FF0000"/>
              </a:solidFill>
            </a:rPr>
          </a:br>
          <a:r>
            <a:rPr lang="en-US" sz="3200" b="1" i="1" dirty="0" smtClean="0">
              <a:solidFill>
                <a:srgbClr val="FF0000"/>
              </a:solidFill>
            </a:rPr>
            <a:t>       </a:t>
          </a:r>
          <a:r>
            <a:rPr lang="uk-UA" sz="3200" b="1" i="1" dirty="0" smtClean="0">
              <a:solidFill>
                <a:srgbClr val="FF0000"/>
              </a:solidFill>
            </a:rPr>
            <a:t>збереженні власного </a:t>
          </a:r>
          <a:r>
            <a:rPr lang="uk-UA" sz="3200" b="1" i="1" dirty="0" err="1" smtClean="0">
              <a:solidFill>
                <a:srgbClr val="FF0000"/>
              </a:solidFill>
            </a:rPr>
            <a:t>здоров</a:t>
          </a:r>
          <a:r>
            <a:rPr lang="en-US" sz="3200" b="1" i="1" dirty="0" smtClean="0">
              <a:solidFill>
                <a:srgbClr val="FF0000"/>
              </a:solidFill>
            </a:rPr>
            <a:t>’</a:t>
          </a:r>
          <a:r>
            <a:rPr lang="uk-UA" sz="3200" b="1" i="1" dirty="0" smtClean="0">
              <a:solidFill>
                <a:srgbClr val="FF0000"/>
              </a:solidFill>
            </a:rPr>
            <a:t>я</a:t>
          </a:r>
          <a:endParaRPr lang="uk-UA" sz="3200" b="1" i="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0D0D4CAD-4648-4F86-96D2-249E348C9951}" type="sibTrans" cxnId="{14EE8AC3-0110-4526-90CC-06B68394D9E2}">
      <dgm:prSet/>
      <dgm:spPr/>
      <dgm:t>
        <a:bodyPr/>
        <a:lstStyle/>
        <a:p>
          <a:endParaRPr lang="en-US"/>
        </a:p>
      </dgm:t>
    </dgm:pt>
    <dgm:pt modelId="{FB6FE0FF-6322-4547-93AB-8311BC623C08}" type="parTrans" cxnId="{14EE8AC3-0110-4526-90CC-06B68394D9E2}">
      <dgm:prSet/>
      <dgm:spPr/>
      <dgm:t>
        <a:bodyPr/>
        <a:lstStyle/>
        <a:p>
          <a:endParaRPr lang="en-US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42D541C-5030-4F91-A070-844941CA9444}" type="pres">
      <dgm:prSet presAssocID="{1AE76108-91FB-44D8-8A89-B8E208F7E5CA}" presName="rootComposite1" presStyleCnt="0"/>
      <dgm:spPr/>
      <dgm:t>
        <a:bodyPr/>
        <a:lstStyle/>
        <a:p>
          <a:endParaRPr lang="en-US"/>
        </a:p>
      </dgm:t>
    </dgm:pt>
    <dgm:pt modelId="{B4F9536A-212F-4EE6-8E36-1F7330E5587D}" type="pres">
      <dgm:prSet presAssocID="{1AE76108-91FB-44D8-8A89-B8E208F7E5CA}" presName="rootText1" presStyleLbl="node0" presStyleIdx="0" presStyleCnt="1" custScaleX="406600" custScaleY="100093" custLinFactNeighborX="-715" custLinFactNeighborY="31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  <dgm:t>
        <a:bodyPr/>
        <a:lstStyle/>
        <a:p>
          <a:endParaRPr lang="en-US"/>
        </a:p>
      </dgm:t>
    </dgm:pt>
    <dgm:pt modelId="{53425F9F-A766-4F4F-BE7E-8967A57E25F5}" type="pres">
      <dgm:prSet presAssocID="{1AE76108-91FB-44D8-8A89-B8E208F7E5CA}" presName="hierChild3" presStyleCnt="0"/>
      <dgm:spPr/>
      <dgm:t>
        <a:bodyPr/>
        <a:lstStyle/>
        <a:p>
          <a:endParaRPr lang="en-US"/>
        </a:p>
      </dgm:t>
    </dgm:pt>
    <dgm:pt modelId="{68C4EFF2-445F-4267-8276-3476572E2322}" type="pres">
      <dgm:prSet presAssocID="{1D68A030-C6F3-413B-8622-5590D9ED1D15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D5351A4-1354-47FA-ABA6-EE4079D952E3}" type="pres">
      <dgm:prSet presAssocID="{5F5A6335-6630-4D71-8A8D-82747DBEDD02}" presName="rootComposite3" presStyleCnt="0"/>
      <dgm:spPr/>
      <dgm:t>
        <a:bodyPr/>
        <a:lstStyle/>
        <a:p>
          <a:endParaRPr lang="en-US"/>
        </a:p>
      </dgm:t>
    </dgm:pt>
    <dgm:pt modelId="{940E95D1-7142-4E02-A0BE-B91C30369A64}" type="pres">
      <dgm:prSet presAssocID="{5F5A6335-6630-4D71-8A8D-82747DBEDD02}" presName="rootText3" presStyleLbl="asst1" presStyleIdx="0" presStyleCnt="6" custScaleX="17674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6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  <dgm:t>
        <a:bodyPr/>
        <a:lstStyle/>
        <a:p>
          <a:endParaRPr lang="en-US"/>
        </a:p>
      </dgm:t>
    </dgm:pt>
    <dgm:pt modelId="{7E8C11CE-7313-4CE8-8C3E-C45393A9B8EC}" type="pres">
      <dgm:prSet presAssocID="{5F5A6335-6630-4D71-8A8D-82747DBEDD02}" presName="hierChild7" presStyleCnt="0"/>
      <dgm:spPr/>
      <dgm:t>
        <a:bodyPr/>
        <a:lstStyle/>
        <a:p>
          <a:endParaRPr lang="en-US"/>
        </a:p>
      </dgm:t>
    </dgm:pt>
    <dgm:pt modelId="{BDC0F990-141B-4ABC-8E09-EA478ED95FD5}" type="pres">
      <dgm:prSet presAssocID="{4D3EC4EC-3C77-46A0-81E9-A5426E8F9477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59C0A571-C35A-42F5-A3BC-DF25B8AF0245}" type="pres">
      <dgm:prSet presAssocID="{C090A8F0-5230-4E6C-A0E9-6959D7DC2D1A}" presName="hierRoot3" presStyleCnt="0">
        <dgm:presLayoutVars>
          <dgm:hierBranch val="init"/>
        </dgm:presLayoutVars>
      </dgm:prSet>
      <dgm:spPr/>
    </dgm:pt>
    <dgm:pt modelId="{36DCC548-DB4A-4094-AA60-9ADD4BD644DD}" type="pres">
      <dgm:prSet presAssocID="{C090A8F0-5230-4E6C-A0E9-6959D7DC2D1A}" presName="rootComposite3" presStyleCnt="0"/>
      <dgm:spPr/>
    </dgm:pt>
    <dgm:pt modelId="{08F61584-B8B8-4DD7-A9CB-E16EF2024AD1}" type="pres">
      <dgm:prSet presAssocID="{C090A8F0-5230-4E6C-A0E9-6959D7DC2D1A}" presName="rootText3" presStyleLbl="asst1" presStyleIdx="1" presStyleCnt="6" custScaleY="124603" custLinFactNeighborX="1694" custLinFactNeighborY="474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193AE-0436-4B44-BB7A-5A4FAFCE92C2}" type="pres">
      <dgm:prSet presAssocID="{C090A8F0-5230-4E6C-A0E9-6959D7DC2D1A}" presName="rootConnector3" presStyleLbl="asst1" presStyleIdx="1" presStyleCnt="6"/>
      <dgm:spPr/>
      <dgm:t>
        <a:bodyPr/>
        <a:lstStyle/>
        <a:p>
          <a:endParaRPr lang="en-US"/>
        </a:p>
      </dgm:t>
    </dgm:pt>
    <dgm:pt modelId="{F55A34F5-FD9D-4EE6-871A-060E62169078}" type="pres">
      <dgm:prSet presAssocID="{C090A8F0-5230-4E6C-A0E9-6959D7DC2D1A}" presName="hierChild6" presStyleCnt="0"/>
      <dgm:spPr/>
    </dgm:pt>
    <dgm:pt modelId="{7D6ED127-A800-4CCD-973A-40D59B983348}" type="pres">
      <dgm:prSet presAssocID="{C090A8F0-5230-4E6C-A0E9-6959D7DC2D1A}" presName="hierChild7" presStyleCnt="0"/>
      <dgm:spPr/>
    </dgm:pt>
    <dgm:pt modelId="{09677423-A508-4B4B-8D1B-485A7D42FCFA}" type="pres">
      <dgm:prSet presAssocID="{A570EF85-1F31-4BF3-8CA6-365F0F21A542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E09469CB-99DC-4FC7-B060-1C8DD4736F7E}" type="pres">
      <dgm:prSet presAssocID="{2866B383-62A2-4912-AC9F-124B2D3AECA7}" presName="hierRoot3" presStyleCnt="0">
        <dgm:presLayoutVars>
          <dgm:hierBranch val="init"/>
        </dgm:presLayoutVars>
      </dgm:prSet>
      <dgm:spPr/>
    </dgm:pt>
    <dgm:pt modelId="{9177EAF4-426E-461E-B9A5-B90772624AC7}" type="pres">
      <dgm:prSet presAssocID="{2866B383-62A2-4912-AC9F-124B2D3AECA7}" presName="rootComposite3" presStyleCnt="0"/>
      <dgm:spPr/>
    </dgm:pt>
    <dgm:pt modelId="{14F192BF-2D3E-4CA9-8D4B-DAA255E1B9B5}" type="pres">
      <dgm:prSet presAssocID="{2866B383-62A2-4912-AC9F-124B2D3AECA7}" presName="rootText3" presStyleLbl="asst1" presStyleIdx="2" presStyleCnt="6" custScaleX="112238" custScaleY="120711" custLinFactNeighborX="544" custLinFactNeighborY="32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D6DB96-7034-463B-BE36-5B3FB4EBB276}" type="pres">
      <dgm:prSet presAssocID="{2866B383-62A2-4912-AC9F-124B2D3AECA7}" presName="rootConnector3" presStyleLbl="asst1" presStyleIdx="2" presStyleCnt="6"/>
      <dgm:spPr/>
      <dgm:t>
        <a:bodyPr/>
        <a:lstStyle/>
        <a:p>
          <a:endParaRPr lang="en-US"/>
        </a:p>
      </dgm:t>
    </dgm:pt>
    <dgm:pt modelId="{D0E7A5EF-87FD-49F8-A1B9-BD44900A5AF4}" type="pres">
      <dgm:prSet presAssocID="{2866B383-62A2-4912-AC9F-124B2D3AECA7}" presName="hierChild6" presStyleCnt="0"/>
      <dgm:spPr/>
    </dgm:pt>
    <dgm:pt modelId="{42072533-25C4-4A09-8B1C-01BEC51E9AD3}" type="pres">
      <dgm:prSet presAssocID="{2866B383-62A2-4912-AC9F-124B2D3AECA7}" presName="hierChild7" presStyleCnt="0"/>
      <dgm:spPr/>
    </dgm:pt>
    <dgm:pt modelId="{EC13BC23-278C-469E-8670-19E5A3767C11}" type="pres">
      <dgm:prSet presAssocID="{18F7FD5D-1C01-4166-B0F4-682A0F50265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74C8F862-6171-4635-BA50-8596E0F018EC}" type="pres">
      <dgm:prSet presAssocID="{9C3EAEEF-C270-4551-B717-002B7258BE62}" presName="hierRoot3" presStyleCnt="0">
        <dgm:presLayoutVars>
          <dgm:hierBranch val="init"/>
        </dgm:presLayoutVars>
      </dgm:prSet>
      <dgm:spPr/>
    </dgm:pt>
    <dgm:pt modelId="{43CB21CA-FEB1-41BF-A11E-E963522D1399}" type="pres">
      <dgm:prSet presAssocID="{9C3EAEEF-C270-4551-B717-002B7258BE62}" presName="rootComposite3" presStyleCnt="0"/>
      <dgm:spPr/>
    </dgm:pt>
    <dgm:pt modelId="{90C4D103-D8EC-4AE9-9837-CA62A2D19FD8}" type="pres">
      <dgm:prSet presAssocID="{9C3EAEEF-C270-4551-B717-002B7258BE62}" presName="rootText3" presStyleLbl="asst1" presStyleIdx="3" presStyleCnt="6" custScaleX="17744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0421D6-C5AD-4C7E-87A3-9E9767024270}" type="pres">
      <dgm:prSet presAssocID="{9C3EAEEF-C270-4551-B717-002B7258BE62}" presName="rootConnector3" presStyleLbl="asst1" presStyleIdx="3" presStyleCnt="6"/>
      <dgm:spPr/>
      <dgm:t>
        <a:bodyPr/>
        <a:lstStyle/>
        <a:p>
          <a:endParaRPr lang="en-US"/>
        </a:p>
      </dgm:t>
    </dgm:pt>
    <dgm:pt modelId="{9D778A3E-2857-4A1D-BE0C-4CCA693C5C56}" type="pres">
      <dgm:prSet presAssocID="{9C3EAEEF-C270-4551-B717-002B7258BE62}" presName="hierChild6" presStyleCnt="0"/>
      <dgm:spPr/>
    </dgm:pt>
    <dgm:pt modelId="{C8BFD6B4-78D5-49D8-A3B5-F20DBAB23D97}" type="pres">
      <dgm:prSet presAssocID="{9C3EAEEF-C270-4551-B717-002B7258BE62}" presName="hierChild7" presStyleCnt="0"/>
      <dgm:spPr/>
    </dgm:pt>
    <dgm:pt modelId="{A97AFD88-761E-4973-8C4F-BCF2EB98F39A}" type="pres">
      <dgm:prSet presAssocID="{2E165D0A-6580-4617-BC8B-4CF288B94908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E85E5701-3FE3-426E-8254-A6C55202CBC1}" type="pres">
      <dgm:prSet presAssocID="{24BE58B0-E455-4498-9ABD-FB91A86DAEB4}" presName="hierRoot3" presStyleCnt="0">
        <dgm:presLayoutVars>
          <dgm:hierBranch val="init"/>
        </dgm:presLayoutVars>
      </dgm:prSet>
      <dgm:spPr/>
    </dgm:pt>
    <dgm:pt modelId="{C463BF6A-838A-49FB-B585-176C8F732B1A}" type="pres">
      <dgm:prSet presAssocID="{24BE58B0-E455-4498-9ABD-FB91A86DAEB4}" presName="rootComposite3" presStyleCnt="0"/>
      <dgm:spPr/>
    </dgm:pt>
    <dgm:pt modelId="{A89B8676-DBDE-4D5E-B560-ECAFCA50202A}" type="pres">
      <dgm:prSet presAssocID="{24BE58B0-E455-4498-9ABD-FB91A86DAEB4}" presName="rootText3" presStyleLbl="asst1" presStyleIdx="4" presStyleCnt="6" custScaleY="118537" custLinFactNeighborX="169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9A1EF4-EB9E-4AFE-A7BB-B9A34B4015F8}" type="pres">
      <dgm:prSet presAssocID="{24BE58B0-E455-4498-9ABD-FB91A86DAEB4}" presName="rootConnector3" presStyleLbl="asst1" presStyleIdx="4" presStyleCnt="6"/>
      <dgm:spPr/>
      <dgm:t>
        <a:bodyPr/>
        <a:lstStyle/>
        <a:p>
          <a:endParaRPr lang="en-US"/>
        </a:p>
      </dgm:t>
    </dgm:pt>
    <dgm:pt modelId="{70E275B0-4B36-4F36-A743-917B1A3C5A23}" type="pres">
      <dgm:prSet presAssocID="{24BE58B0-E455-4498-9ABD-FB91A86DAEB4}" presName="hierChild6" presStyleCnt="0"/>
      <dgm:spPr/>
    </dgm:pt>
    <dgm:pt modelId="{0B5BC77F-14F4-41F1-8701-B088B2B43E7C}" type="pres">
      <dgm:prSet presAssocID="{24BE58B0-E455-4498-9ABD-FB91A86DAEB4}" presName="hierChild7" presStyleCnt="0"/>
      <dgm:spPr/>
    </dgm:pt>
    <dgm:pt modelId="{D1106FB2-C581-4604-ADBE-A7B4F86F90AF}" type="pres">
      <dgm:prSet presAssocID="{6D4DE3A9-598B-4441-BDA6-9B286F8B9ADD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C59D9071-C0DD-48B8-ACA9-0739F31FC1FD}" type="pres">
      <dgm:prSet presAssocID="{DE1351FC-366C-4273-A111-DC947E8A830B}" presName="hierRoot3" presStyleCnt="0">
        <dgm:presLayoutVars>
          <dgm:hierBranch val="init"/>
        </dgm:presLayoutVars>
      </dgm:prSet>
      <dgm:spPr/>
    </dgm:pt>
    <dgm:pt modelId="{D8F6F8B1-3448-4054-ABC7-6892806BF45F}" type="pres">
      <dgm:prSet presAssocID="{DE1351FC-366C-4273-A111-DC947E8A830B}" presName="rootComposite3" presStyleCnt="0"/>
      <dgm:spPr/>
    </dgm:pt>
    <dgm:pt modelId="{93D11AF9-526A-4A25-B855-9018C0E40F8B}" type="pres">
      <dgm:prSet presAssocID="{DE1351FC-366C-4273-A111-DC947E8A830B}" presName="rootText3" presStyleLbl="asst1" presStyleIdx="5" presStyleCnt="6" custScaleX="90389" custScaleY="1193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EC7CD-7309-48A6-9073-702309F75FEC}" type="pres">
      <dgm:prSet presAssocID="{DE1351FC-366C-4273-A111-DC947E8A830B}" presName="rootConnector3" presStyleLbl="asst1" presStyleIdx="5" presStyleCnt="6"/>
      <dgm:spPr/>
      <dgm:t>
        <a:bodyPr/>
        <a:lstStyle/>
        <a:p>
          <a:endParaRPr lang="en-US"/>
        </a:p>
      </dgm:t>
    </dgm:pt>
    <dgm:pt modelId="{F4F7CFC8-CB6D-4962-A1CA-23E8CB597EEA}" type="pres">
      <dgm:prSet presAssocID="{DE1351FC-366C-4273-A111-DC947E8A830B}" presName="hierChild6" presStyleCnt="0"/>
      <dgm:spPr/>
    </dgm:pt>
    <dgm:pt modelId="{28A89FE7-83C5-4970-A366-DF3C66F4EE1A}" type="pres">
      <dgm:prSet presAssocID="{DE1351FC-366C-4273-A111-DC947E8A830B}" presName="hierChild7" presStyleCnt="0"/>
      <dgm:spPr/>
    </dgm:pt>
  </dgm:ptLst>
  <dgm:cxnLst>
    <dgm:cxn modelId="{1E0C22A1-98D7-4BF6-9C31-3FEE71245D28}" srcId="{9C3EAEEF-C270-4551-B717-002B7258BE62}" destId="{24BE58B0-E455-4498-9ABD-FB91A86DAEB4}" srcOrd="0" destOrd="0" parTransId="{2E165D0A-6580-4617-BC8B-4CF288B94908}" sibTransId="{9351FF79-9D11-4376-9C71-5A63D54FD4DA}"/>
    <dgm:cxn modelId="{6C7F6DE4-D8C2-493D-8A74-5930C6E75D0D}" type="presOf" srcId="{C090A8F0-5230-4E6C-A0E9-6959D7DC2D1A}" destId="{7DD193AE-0436-4B44-BB7A-5A4FAFCE92C2}" srcOrd="1" destOrd="0" presId="urn:microsoft.com/office/officeart/2005/8/layout/orgChart1"/>
    <dgm:cxn modelId="{09A00E11-6978-4499-9134-FF067D18E00C}" type="presOf" srcId="{1D68A030-C6F3-413B-8622-5590D9ED1D15}" destId="{68C4EFF2-445F-4267-8276-3476572E2322}" srcOrd="0" destOrd="0" presId="urn:microsoft.com/office/officeart/2005/8/layout/orgChart1"/>
    <dgm:cxn modelId="{BB53A5E3-2F1A-4705-B689-CC875273FD4A}" type="presOf" srcId="{78502359-E29E-4A2D-ACAC-4DCAC351BAD4}" destId="{24932D62-51B8-4D71-A5FA-4BD57552139C}" srcOrd="0" destOrd="0" presId="urn:microsoft.com/office/officeart/2005/8/layout/orgChart1"/>
    <dgm:cxn modelId="{C94F1DBE-62F0-4EC9-8BEA-2EDD00D479AD}" type="presOf" srcId="{2866B383-62A2-4912-AC9F-124B2D3AECA7}" destId="{14F192BF-2D3E-4CA9-8D4B-DAA255E1B9B5}" srcOrd="0" destOrd="0" presId="urn:microsoft.com/office/officeart/2005/8/layout/orgChart1"/>
    <dgm:cxn modelId="{F2A4967A-5CC5-45A9-A79B-0C19430F09B4}" srcId="{9C3EAEEF-C270-4551-B717-002B7258BE62}" destId="{DE1351FC-366C-4273-A111-DC947E8A830B}" srcOrd="1" destOrd="0" parTransId="{6D4DE3A9-598B-4441-BDA6-9B286F8B9ADD}" sibTransId="{DDEB2D0A-9FE5-451E-BE3B-C958B117F53A}"/>
    <dgm:cxn modelId="{59E9A46E-B173-468F-A924-5EA27E008A3F}" type="presOf" srcId="{C090A8F0-5230-4E6C-A0E9-6959D7DC2D1A}" destId="{08F61584-B8B8-4DD7-A9CB-E16EF2024AD1}" srcOrd="0" destOrd="0" presId="urn:microsoft.com/office/officeart/2005/8/layout/orgChart1"/>
    <dgm:cxn modelId="{8A039E6D-80A2-463C-B6DE-7C1335397D93}" type="presOf" srcId="{9C3EAEEF-C270-4551-B717-002B7258BE62}" destId="{90C4D103-D8EC-4AE9-9837-CA62A2D19FD8}" srcOrd="0" destOrd="0" presId="urn:microsoft.com/office/officeart/2005/8/layout/orgChart1"/>
    <dgm:cxn modelId="{725A6B48-02C4-40F2-A327-5E17731C3764}" type="presOf" srcId="{2866B383-62A2-4912-AC9F-124B2D3AECA7}" destId="{DCD6DB96-7034-463B-BE36-5B3FB4EBB276}" srcOrd="1" destOrd="0" presId="urn:microsoft.com/office/officeart/2005/8/layout/orgChart1"/>
    <dgm:cxn modelId="{F30018D1-4F3C-437E-8231-28A174D21A74}" srcId="{1AE76108-91FB-44D8-8A89-B8E208F7E5CA}" destId="{9C3EAEEF-C270-4551-B717-002B7258BE62}" srcOrd="1" destOrd="0" parTransId="{18F7FD5D-1C01-4166-B0F4-682A0F50265B}" sibTransId="{6FBDC2F0-6216-4109-A300-07D6F209AA66}"/>
    <dgm:cxn modelId="{BD4845AB-6AA8-42E6-A9E8-61DC42FC6D84}" type="presOf" srcId="{6D4DE3A9-598B-4441-BDA6-9B286F8B9ADD}" destId="{D1106FB2-C581-4604-ADBE-A7B4F86F90AF}" srcOrd="0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176962A5-F8CB-4022-85AE-1716728B5121}" type="presOf" srcId="{9C3EAEEF-C270-4551-B717-002B7258BE62}" destId="{A80421D6-C5AD-4C7E-87A3-9E9767024270}" srcOrd="1" destOrd="0" presId="urn:microsoft.com/office/officeart/2005/8/layout/orgChart1"/>
    <dgm:cxn modelId="{C9CE40BA-B16D-42EA-973A-CBC45C2B2C16}" type="presOf" srcId="{DE1351FC-366C-4273-A111-DC947E8A830B}" destId="{93D11AF9-526A-4A25-B855-9018C0E40F8B}" srcOrd="0" destOrd="0" presId="urn:microsoft.com/office/officeart/2005/8/layout/orgChart1"/>
    <dgm:cxn modelId="{8F718690-DA00-4026-8128-043C31AA8FD4}" type="presOf" srcId="{5F5A6335-6630-4D71-8A8D-82747DBEDD02}" destId="{940E95D1-7142-4E02-A0BE-B91C30369A64}" srcOrd="0" destOrd="0" presId="urn:microsoft.com/office/officeart/2005/8/layout/orgChart1"/>
    <dgm:cxn modelId="{8F3AC9C5-B168-4DD9-B684-97D970C03ACF}" type="presOf" srcId="{2E165D0A-6580-4617-BC8B-4CF288B94908}" destId="{A97AFD88-761E-4973-8C4F-BCF2EB98F39A}" srcOrd="0" destOrd="0" presId="urn:microsoft.com/office/officeart/2005/8/layout/orgChart1"/>
    <dgm:cxn modelId="{EAD14E24-4C12-49BB-9C7C-AE27B6BB681E}" srcId="{5F5A6335-6630-4D71-8A8D-82747DBEDD02}" destId="{C090A8F0-5230-4E6C-A0E9-6959D7DC2D1A}" srcOrd="0" destOrd="0" parTransId="{4D3EC4EC-3C77-46A0-81E9-A5426E8F9477}" sibTransId="{C4D96458-F556-4F1B-8D40-6DE839F69941}"/>
    <dgm:cxn modelId="{974F09BA-9403-41E6-A0C9-BEB134C7CC87}" type="presOf" srcId="{A570EF85-1F31-4BF3-8CA6-365F0F21A542}" destId="{09677423-A508-4B4B-8D1B-485A7D42FCFA}" srcOrd="0" destOrd="0" presId="urn:microsoft.com/office/officeart/2005/8/layout/orgChart1"/>
    <dgm:cxn modelId="{E47CF7C1-83E4-4C53-9D9E-57B78AEC7F60}" type="presOf" srcId="{18F7FD5D-1C01-4166-B0F4-682A0F50265B}" destId="{EC13BC23-278C-469E-8670-19E5A3767C11}" srcOrd="0" destOrd="0" presId="urn:microsoft.com/office/officeart/2005/8/layout/orgChart1"/>
    <dgm:cxn modelId="{F69642C9-5118-4883-80CD-7611AF4B9078}" type="presOf" srcId="{1AE76108-91FB-44D8-8A89-B8E208F7E5CA}" destId="{B4EA89FA-F4C3-4343-B0EA-03CE8E80571B}" srcOrd="1" destOrd="0" presId="urn:microsoft.com/office/officeart/2005/8/layout/orgChart1"/>
    <dgm:cxn modelId="{454DCD40-E4A0-4056-BD27-9830E54533C7}" type="presOf" srcId="{5F5A6335-6630-4D71-8A8D-82747DBEDD02}" destId="{8F9A1E52-B498-4A1B-BE2F-B7CEA92EF782}" srcOrd="1" destOrd="0" presId="urn:microsoft.com/office/officeart/2005/8/layout/orgChart1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19C324B7-6145-40F5-B47C-9DE86921A49F}" srcId="{5F5A6335-6630-4D71-8A8D-82747DBEDD02}" destId="{2866B383-62A2-4912-AC9F-124B2D3AECA7}" srcOrd="1" destOrd="0" parTransId="{A570EF85-1F31-4BF3-8CA6-365F0F21A542}" sibTransId="{B5E336F6-EFD2-4469-B712-F16F31580230}"/>
    <dgm:cxn modelId="{807E0431-FBA5-47AD-B84B-EA3FFABC4FEF}" type="presOf" srcId="{1AE76108-91FB-44D8-8A89-B8E208F7E5CA}" destId="{B4F9536A-212F-4EE6-8E36-1F7330E5587D}" srcOrd="0" destOrd="0" presId="urn:microsoft.com/office/officeart/2005/8/layout/orgChart1"/>
    <dgm:cxn modelId="{9480D158-FAB4-4A83-BF6C-3A49881035F2}" type="presOf" srcId="{24BE58B0-E455-4498-9ABD-FB91A86DAEB4}" destId="{879A1EF4-EB9E-4AFE-A7BB-B9A34B4015F8}" srcOrd="1" destOrd="0" presId="urn:microsoft.com/office/officeart/2005/8/layout/orgChart1"/>
    <dgm:cxn modelId="{D80A0A22-23F6-4690-883B-7D8634A047C0}" type="presOf" srcId="{DE1351FC-366C-4273-A111-DC947E8A830B}" destId="{3DDEC7CD-7309-48A6-9073-702309F75FEC}" srcOrd="1" destOrd="0" presId="urn:microsoft.com/office/officeart/2005/8/layout/orgChart1"/>
    <dgm:cxn modelId="{6063FF89-3EAA-48F7-9F38-3C62D35C3ABA}" type="presOf" srcId="{4D3EC4EC-3C77-46A0-81E9-A5426E8F9477}" destId="{BDC0F990-141B-4ABC-8E09-EA478ED95FD5}" srcOrd="0" destOrd="0" presId="urn:microsoft.com/office/officeart/2005/8/layout/orgChart1"/>
    <dgm:cxn modelId="{0F80FA9D-355A-4AB5-A511-7C993A70905A}" type="presOf" srcId="{24BE58B0-E455-4498-9ABD-FB91A86DAEB4}" destId="{A89B8676-DBDE-4D5E-B560-ECAFCA50202A}" srcOrd="0" destOrd="0" presId="urn:microsoft.com/office/officeart/2005/8/layout/orgChart1"/>
    <dgm:cxn modelId="{6E12CC91-C36A-447E-8CE9-A96C2A16BBA6}" type="presParOf" srcId="{24932D62-51B8-4D71-A5FA-4BD57552139C}" destId="{63487077-536E-4911-8464-54721A48DE05}" srcOrd="0" destOrd="0" presId="urn:microsoft.com/office/officeart/2005/8/layout/orgChart1"/>
    <dgm:cxn modelId="{CE748D37-49F3-48AE-8C7B-89E45999D1C1}" type="presParOf" srcId="{63487077-536E-4911-8464-54721A48DE05}" destId="{342D541C-5030-4F91-A070-844941CA9444}" srcOrd="0" destOrd="0" presId="urn:microsoft.com/office/officeart/2005/8/layout/orgChart1"/>
    <dgm:cxn modelId="{36A69AB4-BB4E-41AD-AFA6-8C9C8455D246}" type="presParOf" srcId="{342D541C-5030-4F91-A070-844941CA9444}" destId="{B4F9536A-212F-4EE6-8E36-1F7330E5587D}" srcOrd="0" destOrd="0" presId="urn:microsoft.com/office/officeart/2005/8/layout/orgChart1"/>
    <dgm:cxn modelId="{D7A8D200-D6ED-4BF9-95A6-7DAEDDDE9953}" type="presParOf" srcId="{342D541C-5030-4F91-A070-844941CA9444}" destId="{B4EA89FA-F4C3-4343-B0EA-03CE8E80571B}" srcOrd="1" destOrd="0" presId="urn:microsoft.com/office/officeart/2005/8/layout/orgChart1"/>
    <dgm:cxn modelId="{C18572C5-26C1-4181-AD84-E86233B71B15}" type="presParOf" srcId="{63487077-536E-4911-8464-54721A48DE05}" destId="{D1F0577B-7768-4685-A52C-86010901C5D7}" srcOrd="1" destOrd="0" presId="urn:microsoft.com/office/officeart/2005/8/layout/orgChart1"/>
    <dgm:cxn modelId="{AADEBAA0-8DA0-4A13-8154-82E8D3A04B2A}" type="presParOf" srcId="{63487077-536E-4911-8464-54721A48DE05}" destId="{53425F9F-A766-4F4F-BE7E-8967A57E25F5}" srcOrd="2" destOrd="0" presId="urn:microsoft.com/office/officeart/2005/8/layout/orgChart1"/>
    <dgm:cxn modelId="{46523DAD-DADF-413D-884C-438225D7AECF}" type="presParOf" srcId="{53425F9F-A766-4F4F-BE7E-8967A57E25F5}" destId="{68C4EFF2-445F-4267-8276-3476572E2322}" srcOrd="0" destOrd="0" presId="urn:microsoft.com/office/officeart/2005/8/layout/orgChart1"/>
    <dgm:cxn modelId="{6660A8E0-7398-4206-A6D3-D9AE379CA31E}" type="presParOf" srcId="{53425F9F-A766-4F4F-BE7E-8967A57E25F5}" destId="{AF728B47-EBAB-4EC6-904A-07F266E4DACA}" srcOrd="1" destOrd="0" presId="urn:microsoft.com/office/officeart/2005/8/layout/orgChart1"/>
    <dgm:cxn modelId="{A863A105-1625-4CF2-B472-79C2FD9DA2FB}" type="presParOf" srcId="{AF728B47-EBAB-4EC6-904A-07F266E4DACA}" destId="{DD5351A4-1354-47FA-ABA6-EE4079D952E3}" srcOrd="0" destOrd="0" presId="urn:microsoft.com/office/officeart/2005/8/layout/orgChart1"/>
    <dgm:cxn modelId="{4F63C07C-D9F2-43E6-869D-3F6947DF8C4D}" type="presParOf" srcId="{DD5351A4-1354-47FA-ABA6-EE4079D952E3}" destId="{940E95D1-7142-4E02-A0BE-B91C30369A64}" srcOrd="0" destOrd="0" presId="urn:microsoft.com/office/officeart/2005/8/layout/orgChart1"/>
    <dgm:cxn modelId="{D5C8A575-01A4-498E-9D72-3A294F96A8DA}" type="presParOf" srcId="{DD5351A4-1354-47FA-ABA6-EE4079D952E3}" destId="{8F9A1E52-B498-4A1B-BE2F-B7CEA92EF782}" srcOrd="1" destOrd="0" presId="urn:microsoft.com/office/officeart/2005/8/layout/orgChart1"/>
    <dgm:cxn modelId="{1F440A5D-18FC-403C-9FCC-EA48650D4B11}" type="presParOf" srcId="{AF728B47-EBAB-4EC6-904A-07F266E4DACA}" destId="{CE1341E2-B64C-4A42-99B7-9AEFFD1FC2CF}" srcOrd="1" destOrd="0" presId="urn:microsoft.com/office/officeart/2005/8/layout/orgChart1"/>
    <dgm:cxn modelId="{8138CF35-599E-4445-8A69-1657073AAFB0}" type="presParOf" srcId="{AF728B47-EBAB-4EC6-904A-07F266E4DACA}" destId="{7E8C11CE-7313-4CE8-8C3E-C45393A9B8EC}" srcOrd="2" destOrd="0" presId="urn:microsoft.com/office/officeart/2005/8/layout/orgChart1"/>
    <dgm:cxn modelId="{EA3CE369-966D-489B-8246-3C09A2C49678}" type="presParOf" srcId="{7E8C11CE-7313-4CE8-8C3E-C45393A9B8EC}" destId="{BDC0F990-141B-4ABC-8E09-EA478ED95FD5}" srcOrd="0" destOrd="0" presId="urn:microsoft.com/office/officeart/2005/8/layout/orgChart1"/>
    <dgm:cxn modelId="{F538D975-2DB4-4E83-AEF2-3CC0414A1435}" type="presParOf" srcId="{7E8C11CE-7313-4CE8-8C3E-C45393A9B8EC}" destId="{59C0A571-C35A-42F5-A3BC-DF25B8AF0245}" srcOrd="1" destOrd="0" presId="urn:microsoft.com/office/officeart/2005/8/layout/orgChart1"/>
    <dgm:cxn modelId="{08F3E759-4053-4258-838B-B23BDCEDCEBD}" type="presParOf" srcId="{59C0A571-C35A-42F5-A3BC-DF25B8AF0245}" destId="{36DCC548-DB4A-4094-AA60-9ADD4BD644DD}" srcOrd="0" destOrd="0" presId="urn:microsoft.com/office/officeart/2005/8/layout/orgChart1"/>
    <dgm:cxn modelId="{FFF2D1BE-A1F9-4E49-8D15-F63C01426F82}" type="presParOf" srcId="{36DCC548-DB4A-4094-AA60-9ADD4BD644DD}" destId="{08F61584-B8B8-4DD7-A9CB-E16EF2024AD1}" srcOrd="0" destOrd="0" presId="urn:microsoft.com/office/officeart/2005/8/layout/orgChart1"/>
    <dgm:cxn modelId="{365C464D-3194-46B8-8B1D-80B7F8561953}" type="presParOf" srcId="{36DCC548-DB4A-4094-AA60-9ADD4BD644DD}" destId="{7DD193AE-0436-4B44-BB7A-5A4FAFCE92C2}" srcOrd="1" destOrd="0" presId="urn:microsoft.com/office/officeart/2005/8/layout/orgChart1"/>
    <dgm:cxn modelId="{B554FDDC-86F7-41D9-8B3A-4B23344626E9}" type="presParOf" srcId="{59C0A571-C35A-42F5-A3BC-DF25B8AF0245}" destId="{F55A34F5-FD9D-4EE6-871A-060E62169078}" srcOrd="1" destOrd="0" presId="urn:microsoft.com/office/officeart/2005/8/layout/orgChart1"/>
    <dgm:cxn modelId="{EC938694-9400-4C42-BCCC-858F1447B9EC}" type="presParOf" srcId="{59C0A571-C35A-42F5-A3BC-DF25B8AF0245}" destId="{7D6ED127-A800-4CCD-973A-40D59B983348}" srcOrd="2" destOrd="0" presId="urn:microsoft.com/office/officeart/2005/8/layout/orgChart1"/>
    <dgm:cxn modelId="{8D1366A1-FE1C-43FF-A225-C4F00F84CBDE}" type="presParOf" srcId="{7E8C11CE-7313-4CE8-8C3E-C45393A9B8EC}" destId="{09677423-A508-4B4B-8D1B-485A7D42FCFA}" srcOrd="2" destOrd="0" presId="urn:microsoft.com/office/officeart/2005/8/layout/orgChart1"/>
    <dgm:cxn modelId="{B95D81BA-1396-4E0F-B34D-AB5D8C422DCA}" type="presParOf" srcId="{7E8C11CE-7313-4CE8-8C3E-C45393A9B8EC}" destId="{E09469CB-99DC-4FC7-B060-1C8DD4736F7E}" srcOrd="3" destOrd="0" presId="urn:microsoft.com/office/officeart/2005/8/layout/orgChart1"/>
    <dgm:cxn modelId="{DB7B3366-40CC-4CEF-AC34-FA8718596379}" type="presParOf" srcId="{E09469CB-99DC-4FC7-B060-1C8DD4736F7E}" destId="{9177EAF4-426E-461E-B9A5-B90772624AC7}" srcOrd="0" destOrd="0" presId="urn:microsoft.com/office/officeart/2005/8/layout/orgChart1"/>
    <dgm:cxn modelId="{3321475C-8319-4E4C-B5BA-C91492F4AC41}" type="presParOf" srcId="{9177EAF4-426E-461E-B9A5-B90772624AC7}" destId="{14F192BF-2D3E-4CA9-8D4B-DAA255E1B9B5}" srcOrd="0" destOrd="0" presId="urn:microsoft.com/office/officeart/2005/8/layout/orgChart1"/>
    <dgm:cxn modelId="{F29FE73A-AAF0-47F0-99B9-FB909C427272}" type="presParOf" srcId="{9177EAF4-426E-461E-B9A5-B90772624AC7}" destId="{DCD6DB96-7034-463B-BE36-5B3FB4EBB276}" srcOrd="1" destOrd="0" presId="urn:microsoft.com/office/officeart/2005/8/layout/orgChart1"/>
    <dgm:cxn modelId="{12485C93-C7C6-4C93-9548-D00016117202}" type="presParOf" srcId="{E09469CB-99DC-4FC7-B060-1C8DD4736F7E}" destId="{D0E7A5EF-87FD-49F8-A1B9-BD44900A5AF4}" srcOrd="1" destOrd="0" presId="urn:microsoft.com/office/officeart/2005/8/layout/orgChart1"/>
    <dgm:cxn modelId="{39E5AAEF-D3EC-4C95-B425-F4D2661863E7}" type="presParOf" srcId="{E09469CB-99DC-4FC7-B060-1C8DD4736F7E}" destId="{42072533-25C4-4A09-8B1C-01BEC51E9AD3}" srcOrd="2" destOrd="0" presId="urn:microsoft.com/office/officeart/2005/8/layout/orgChart1"/>
    <dgm:cxn modelId="{5E82A39E-0DF8-47C2-B542-736538D06C7C}" type="presParOf" srcId="{53425F9F-A766-4F4F-BE7E-8967A57E25F5}" destId="{EC13BC23-278C-469E-8670-19E5A3767C11}" srcOrd="2" destOrd="0" presId="urn:microsoft.com/office/officeart/2005/8/layout/orgChart1"/>
    <dgm:cxn modelId="{EB41ADBB-4331-4A10-AE5E-63BD8F5D0FFB}" type="presParOf" srcId="{53425F9F-A766-4F4F-BE7E-8967A57E25F5}" destId="{74C8F862-6171-4635-BA50-8596E0F018EC}" srcOrd="3" destOrd="0" presId="urn:microsoft.com/office/officeart/2005/8/layout/orgChart1"/>
    <dgm:cxn modelId="{2F191AA1-BD25-4D3F-9459-F75E49CD30E3}" type="presParOf" srcId="{74C8F862-6171-4635-BA50-8596E0F018EC}" destId="{43CB21CA-FEB1-41BF-A11E-E963522D1399}" srcOrd="0" destOrd="0" presId="urn:microsoft.com/office/officeart/2005/8/layout/orgChart1"/>
    <dgm:cxn modelId="{9D6E1610-DF12-467C-9AB7-133F8AD56E65}" type="presParOf" srcId="{43CB21CA-FEB1-41BF-A11E-E963522D1399}" destId="{90C4D103-D8EC-4AE9-9837-CA62A2D19FD8}" srcOrd="0" destOrd="0" presId="urn:microsoft.com/office/officeart/2005/8/layout/orgChart1"/>
    <dgm:cxn modelId="{DD1B4C17-D786-48EC-A8D1-3B2EC447BB10}" type="presParOf" srcId="{43CB21CA-FEB1-41BF-A11E-E963522D1399}" destId="{A80421D6-C5AD-4C7E-87A3-9E9767024270}" srcOrd="1" destOrd="0" presId="urn:microsoft.com/office/officeart/2005/8/layout/orgChart1"/>
    <dgm:cxn modelId="{26277584-9289-4249-ACE1-7C97096BEFC7}" type="presParOf" srcId="{74C8F862-6171-4635-BA50-8596E0F018EC}" destId="{9D778A3E-2857-4A1D-BE0C-4CCA693C5C56}" srcOrd="1" destOrd="0" presId="urn:microsoft.com/office/officeart/2005/8/layout/orgChart1"/>
    <dgm:cxn modelId="{D97ABB3B-D6BB-44A8-A90B-60DBB10838D4}" type="presParOf" srcId="{74C8F862-6171-4635-BA50-8596E0F018EC}" destId="{C8BFD6B4-78D5-49D8-A3B5-F20DBAB23D97}" srcOrd="2" destOrd="0" presId="urn:microsoft.com/office/officeart/2005/8/layout/orgChart1"/>
    <dgm:cxn modelId="{544652E0-3292-4F9C-92C7-29E01E1583A0}" type="presParOf" srcId="{C8BFD6B4-78D5-49D8-A3B5-F20DBAB23D97}" destId="{A97AFD88-761E-4973-8C4F-BCF2EB98F39A}" srcOrd="0" destOrd="0" presId="urn:microsoft.com/office/officeart/2005/8/layout/orgChart1"/>
    <dgm:cxn modelId="{0DB4A3BB-EC7D-4E6B-B9FA-793B1F6DA49C}" type="presParOf" srcId="{C8BFD6B4-78D5-49D8-A3B5-F20DBAB23D97}" destId="{E85E5701-3FE3-426E-8254-A6C55202CBC1}" srcOrd="1" destOrd="0" presId="urn:microsoft.com/office/officeart/2005/8/layout/orgChart1"/>
    <dgm:cxn modelId="{6C7E2972-D502-4A36-8C55-2A21770E9D9B}" type="presParOf" srcId="{E85E5701-3FE3-426E-8254-A6C55202CBC1}" destId="{C463BF6A-838A-49FB-B585-176C8F732B1A}" srcOrd="0" destOrd="0" presId="urn:microsoft.com/office/officeart/2005/8/layout/orgChart1"/>
    <dgm:cxn modelId="{11BED85D-BF4F-4AEB-8164-F78249135DFF}" type="presParOf" srcId="{C463BF6A-838A-49FB-B585-176C8F732B1A}" destId="{A89B8676-DBDE-4D5E-B560-ECAFCA50202A}" srcOrd="0" destOrd="0" presId="urn:microsoft.com/office/officeart/2005/8/layout/orgChart1"/>
    <dgm:cxn modelId="{016D68CE-C7D1-40CB-9167-1319626B8013}" type="presParOf" srcId="{C463BF6A-838A-49FB-B585-176C8F732B1A}" destId="{879A1EF4-EB9E-4AFE-A7BB-B9A34B4015F8}" srcOrd="1" destOrd="0" presId="urn:microsoft.com/office/officeart/2005/8/layout/orgChart1"/>
    <dgm:cxn modelId="{88D3A131-16CC-45B4-B35D-FF7DC24A0817}" type="presParOf" srcId="{E85E5701-3FE3-426E-8254-A6C55202CBC1}" destId="{70E275B0-4B36-4F36-A743-917B1A3C5A23}" srcOrd="1" destOrd="0" presId="urn:microsoft.com/office/officeart/2005/8/layout/orgChart1"/>
    <dgm:cxn modelId="{B984BCC9-A20E-4571-BB70-A8FE45514FB0}" type="presParOf" srcId="{E85E5701-3FE3-426E-8254-A6C55202CBC1}" destId="{0B5BC77F-14F4-41F1-8701-B088B2B43E7C}" srcOrd="2" destOrd="0" presId="urn:microsoft.com/office/officeart/2005/8/layout/orgChart1"/>
    <dgm:cxn modelId="{A0523382-8C75-425C-8BAA-FED422047E17}" type="presParOf" srcId="{C8BFD6B4-78D5-49D8-A3B5-F20DBAB23D97}" destId="{D1106FB2-C581-4604-ADBE-A7B4F86F90AF}" srcOrd="2" destOrd="0" presId="urn:microsoft.com/office/officeart/2005/8/layout/orgChart1"/>
    <dgm:cxn modelId="{292A3B65-C4CB-4285-AE22-0A10ABD5EC50}" type="presParOf" srcId="{C8BFD6B4-78D5-49D8-A3B5-F20DBAB23D97}" destId="{C59D9071-C0DD-48B8-ACA9-0739F31FC1FD}" srcOrd="3" destOrd="0" presId="urn:microsoft.com/office/officeart/2005/8/layout/orgChart1"/>
    <dgm:cxn modelId="{6489B834-ADF3-4BAF-AC2A-82A38A01C81A}" type="presParOf" srcId="{C59D9071-C0DD-48B8-ACA9-0739F31FC1FD}" destId="{D8F6F8B1-3448-4054-ABC7-6892806BF45F}" srcOrd="0" destOrd="0" presId="urn:microsoft.com/office/officeart/2005/8/layout/orgChart1"/>
    <dgm:cxn modelId="{84FCEC72-617C-4466-A426-8E9CFF660953}" type="presParOf" srcId="{D8F6F8B1-3448-4054-ABC7-6892806BF45F}" destId="{93D11AF9-526A-4A25-B855-9018C0E40F8B}" srcOrd="0" destOrd="0" presId="urn:microsoft.com/office/officeart/2005/8/layout/orgChart1"/>
    <dgm:cxn modelId="{E4BEF044-91A4-4F4B-80BF-BD0D907653C8}" type="presParOf" srcId="{D8F6F8B1-3448-4054-ABC7-6892806BF45F}" destId="{3DDEC7CD-7309-48A6-9073-702309F75FEC}" srcOrd="1" destOrd="0" presId="urn:microsoft.com/office/officeart/2005/8/layout/orgChart1"/>
    <dgm:cxn modelId="{D0D4235B-2171-499F-AD19-B272490F9E24}" type="presParOf" srcId="{C59D9071-C0DD-48B8-ACA9-0739F31FC1FD}" destId="{F4F7CFC8-CB6D-4962-A1CA-23E8CB597EEA}" srcOrd="1" destOrd="0" presId="urn:microsoft.com/office/officeart/2005/8/layout/orgChart1"/>
    <dgm:cxn modelId="{66B5EC25-6255-427F-8709-E4F1DD0E2C6E}" type="presParOf" srcId="{C59D9071-C0DD-48B8-ACA9-0739F31FC1FD}" destId="{28A89FE7-83C5-4970-A366-DF3C66F4EE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502359-E29E-4A2D-ACAC-4DCAC351BAD4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F5A6335-6630-4D71-8A8D-82747DBEDD02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Розширення спектру платних послуг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Достатнє інформування населення про перелік платних послуг та їх тарифи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D68A030-C6F3-413B-8622-5590D9ED1D15}" type="parTrans" cxnId="{D9315502-9429-4195-A4A9-CF2CAF046280}">
      <dgm:prSet/>
      <dgm:spPr/>
      <dgm:t>
        <a:bodyPr/>
        <a:lstStyle/>
        <a:p>
          <a:endParaRPr lang="uk-UA" noProof="0" dirty="0"/>
        </a:p>
      </dgm:t>
    </dgm:pt>
    <dgm:pt modelId="{A1EBADD5-FED1-449B-BA17-8D2135A730AD}" type="sibTrans" cxnId="{D9315502-9429-4195-A4A9-CF2CAF046280}">
      <dgm:prSet/>
      <dgm:spPr/>
      <dgm:t>
        <a:bodyPr/>
        <a:lstStyle/>
        <a:p>
          <a:endParaRPr lang="en-US"/>
        </a:p>
      </dgm:t>
    </dgm:pt>
    <dgm:pt modelId="{9C3EAEEF-C270-4551-B717-002B7258BE62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Встановлення грошових терміналів для уникнення оплати «з рук в руки»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18F7FD5D-1C01-4166-B0F4-682A0F50265B}" type="parTrans" cxnId="{F30018D1-4F3C-437E-8231-28A174D21A74}">
      <dgm:prSet/>
      <dgm:spPr/>
      <dgm:t>
        <a:bodyPr/>
        <a:lstStyle/>
        <a:p>
          <a:endParaRPr lang="uk-UA" noProof="0" dirty="0"/>
        </a:p>
      </dgm:t>
    </dgm:pt>
    <dgm:pt modelId="{6FBDC2F0-6216-4109-A300-07D6F209AA66}" type="sibTrans" cxnId="{F30018D1-4F3C-437E-8231-28A174D21A74}">
      <dgm:prSet/>
      <dgm:spPr/>
      <dgm:t>
        <a:bodyPr/>
        <a:lstStyle/>
        <a:p>
          <a:endParaRPr lang="en-US"/>
        </a:p>
      </dgm:t>
    </dgm:pt>
    <dgm:pt modelId="{2866B383-62A2-4912-AC9F-124B2D3AECA7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Департамент охорони </a:t>
          </a:r>
          <a:r>
            <a:rPr lang="uk-UA" sz="1600" b="1" i="1" dirty="0" err="1" smtClean="0">
              <a:solidFill>
                <a:srgbClr val="FF0000"/>
              </a:solidFill>
            </a:rPr>
            <a:t>здоровʼя</a:t>
          </a:r>
          <a:r>
            <a:rPr lang="uk-UA" sz="1600" b="1" i="1" dirty="0" smtClean="0">
              <a:solidFill>
                <a:srgbClr val="FF0000"/>
              </a:solidFill>
            </a:rPr>
            <a:t> міської ради</a:t>
          </a:r>
        </a:p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600" b="0" i="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A570EF85-1F31-4BF3-8CA6-365F0F21A542}" type="parTrans" cxnId="{19C324B7-6145-40F5-B47C-9DE86921A49F}">
      <dgm:prSet/>
      <dgm:spPr/>
      <dgm:t>
        <a:bodyPr/>
        <a:lstStyle/>
        <a:p>
          <a:endParaRPr lang="uk-UA" noProof="0" dirty="0"/>
        </a:p>
      </dgm:t>
    </dgm:pt>
    <dgm:pt modelId="{B5E336F6-EFD2-4469-B712-F16F31580230}" type="sibTrans" cxnId="{19C324B7-6145-40F5-B47C-9DE86921A49F}">
      <dgm:prSet/>
      <dgm:spPr/>
      <dgm:t>
        <a:bodyPr/>
        <a:lstStyle/>
        <a:p>
          <a:endParaRPr lang="en-US"/>
        </a:p>
      </dgm:t>
    </dgm:pt>
    <dgm:pt modelId="{C090A8F0-5230-4E6C-A0E9-6959D7DC2D1A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економіки та інвестицій</a:t>
          </a:r>
        </a:p>
        <a:p>
          <a:pPr algn="ctr" defTabSz="457200">
            <a:buNone/>
          </a:pPr>
          <a:r>
            <a:rPr lang="uk-UA" sz="1800" b="1" i="1" dirty="0" smtClean="0">
              <a:solidFill>
                <a:srgbClr val="FF0000"/>
              </a:solidFill>
            </a:rPr>
            <a:t>Департамент ЗМІ</a:t>
          </a:r>
          <a:endParaRPr lang="uk-UA" sz="18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4D3EC4EC-3C77-46A0-81E9-A5426E8F9477}" type="parTrans" cxnId="{EAD14E24-4C12-49BB-9C7C-AE27B6BB681E}">
      <dgm:prSet/>
      <dgm:spPr/>
      <dgm:t>
        <a:bodyPr/>
        <a:lstStyle/>
        <a:p>
          <a:endParaRPr lang="uk-UA" noProof="0" dirty="0"/>
        </a:p>
      </dgm:t>
    </dgm:pt>
    <dgm:pt modelId="{C4D96458-F556-4F1B-8D40-6DE839F69941}" type="sibTrans" cxnId="{EAD14E24-4C12-49BB-9C7C-AE27B6BB681E}">
      <dgm:prSet/>
      <dgm:spPr/>
      <dgm:t>
        <a:bodyPr/>
        <a:lstStyle/>
        <a:p>
          <a:endParaRPr lang="en-US"/>
        </a:p>
      </dgm:t>
    </dgm:pt>
    <dgm:pt modelId="{24BE58B0-E455-4498-9ABD-FB91A86DAEB4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600" b="1" i="1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Департамент охорони </a:t>
          </a:r>
          <a:r>
            <a:rPr lang="uk-UA" sz="1600" b="1" i="1" noProof="0" dirty="0" err="1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здоров</a:t>
          </a:r>
          <a:r>
            <a:rPr lang="en-US" sz="1600" b="1" i="1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’</a:t>
          </a:r>
          <a:r>
            <a:rPr lang="uk-UA" sz="1600" b="1" i="1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я </a:t>
          </a:r>
        </a:p>
        <a:p>
          <a:pPr algn="ctr" defTabSz="457200">
            <a:buNone/>
          </a:pPr>
          <a:r>
            <a:rPr lang="uk-UA" sz="1600" b="1" i="1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Головні лікарі лікувально-профілактичних закладів</a:t>
          </a:r>
          <a:endParaRPr lang="uk-UA" sz="16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2E165D0A-6580-4617-BC8B-4CF288B94908}" type="parTrans" cxnId="{1E0C22A1-98D7-4BF6-9C31-3FEE71245D28}">
      <dgm:prSet/>
      <dgm:spPr/>
      <dgm:t>
        <a:bodyPr/>
        <a:lstStyle/>
        <a:p>
          <a:endParaRPr lang="uk-UA" noProof="0" dirty="0"/>
        </a:p>
      </dgm:t>
    </dgm:pt>
    <dgm:pt modelId="{9351FF79-9D11-4376-9C71-5A63D54FD4DA}" type="sibTrans" cxnId="{1E0C22A1-98D7-4BF6-9C31-3FEE71245D28}">
      <dgm:prSet/>
      <dgm:spPr/>
      <dgm:t>
        <a:bodyPr/>
        <a:lstStyle/>
        <a:p>
          <a:endParaRPr lang="en-US"/>
        </a:p>
      </dgm:t>
    </dgm:pt>
    <dgm:pt modelId="{1AE76108-91FB-44D8-8A89-B8E208F7E5CA}">
      <dgm:prSet phldrT="[Text]" custT="1"/>
      <dgm:spPr/>
      <dgm:t>
        <a:bodyPr/>
        <a:lstStyle/>
        <a:p>
          <a:pPr algn="ctr" defTabSz="457200">
            <a:buNone/>
          </a:pPr>
          <a:r>
            <a:rPr lang="uk-UA" sz="3200" b="1" i="1" dirty="0" smtClean="0">
              <a:solidFill>
                <a:srgbClr val="FF0000"/>
              </a:solidFill>
            </a:rPr>
            <a:t>Зниження кількості неформальних платежів</a:t>
          </a:r>
          <a:endParaRPr lang="uk-UA" sz="3200" b="1" i="1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gm:t>
    </dgm:pt>
    <dgm:pt modelId="{0D0D4CAD-4648-4F86-96D2-249E348C9951}" type="sibTrans" cxnId="{14EE8AC3-0110-4526-90CC-06B68394D9E2}">
      <dgm:prSet/>
      <dgm:spPr/>
      <dgm:t>
        <a:bodyPr/>
        <a:lstStyle/>
        <a:p>
          <a:endParaRPr lang="en-US"/>
        </a:p>
      </dgm:t>
    </dgm:pt>
    <dgm:pt modelId="{FB6FE0FF-6322-4547-93AB-8311BC623C08}" type="parTrans" cxnId="{14EE8AC3-0110-4526-90CC-06B68394D9E2}">
      <dgm:prSet/>
      <dgm:spPr/>
      <dgm:t>
        <a:bodyPr/>
        <a:lstStyle/>
        <a:p>
          <a:endParaRPr lang="en-US"/>
        </a:p>
      </dgm:t>
    </dgm:pt>
    <dgm:pt modelId="{DE1351FC-366C-4273-A111-DC947E8A830B}" type="asst">
      <dgm:prSet phldrT="[Text]" custT="1"/>
      <dgm:spPr/>
      <dgm:t>
        <a:bodyPr/>
        <a:lstStyle/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Департамент економіки та інвестицій</a:t>
          </a:r>
        </a:p>
        <a:p>
          <a:pPr algn="ctr" defTabSz="457200">
            <a:buNone/>
          </a:pPr>
          <a:r>
            <a:rPr lang="uk-UA" sz="1600" b="1" i="1" dirty="0" smtClean="0">
              <a:solidFill>
                <a:srgbClr val="FF0000"/>
              </a:solidFill>
            </a:rPr>
            <a:t>Департамент ЗМІ</a:t>
          </a:r>
        </a:p>
      </dgm:t>
    </dgm:pt>
    <dgm:pt modelId="{DDEB2D0A-9FE5-451E-BE3B-C958B117F53A}" type="sibTrans" cxnId="{F2A4967A-5CC5-45A9-A79B-0C19430F09B4}">
      <dgm:prSet/>
      <dgm:spPr/>
      <dgm:t>
        <a:bodyPr/>
        <a:lstStyle/>
        <a:p>
          <a:endParaRPr lang="en-US"/>
        </a:p>
      </dgm:t>
    </dgm:pt>
    <dgm:pt modelId="{6D4DE3A9-598B-4441-BDA6-9B286F8B9ADD}" type="parTrans" cxnId="{F2A4967A-5CC5-45A9-A79B-0C19430F09B4}">
      <dgm:prSet/>
      <dgm:spPr/>
      <dgm:t>
        <a:bodyPr/>
        <a:lstStyle/>
        <a:p>
          <a:endParaRPr lang="uk-UA" noProof="0" dirty="0"/>
        </a:p>
      </dgm:t>
    </dgm:pt>
    <dgm:pt modelId="{24932D62-51B8-4D71-A5FA-4BD57552139C}" type="pres">
      <dgm:prSet presAssocID="{78502359-E29E-4A2D-ACAC-4DCAC351BAD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3487077-536E-4911-8464-54721A48DE05}" type="pres">
      <dgm:prSet presAssocID="{1AE76108-91FB-44D8-8A89-B8E208F7E5CA}" presName="hierRoot1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342D541C-5030-4F91-A070-844941CA9444}" type="pres">
      <dgm:prSet presAssocID="{1AE76108-91FB-44D8-8A89-B8E208F7E5CA}" presName="rootComposite1" presStyleCnt="0"/>
      <dgm:spPr/>
      <dgm:t>
        <a:bodyPr/>
        <a:lstStyle/>
        <a:p>
          <a:endParaRPr lang="en-US"/>
        </a:p>
      </dgm:t>
    </dgm:pt>
    <dgm:pt modelId="{B4F9536A-212F-4EE6-8E36-1F7330E5587D}" type="pres">
      <dgm:prSet presAssocID="{1AE76108-91FB-44D8-8A89-B8E208F7E5CA}" presName="rootText1" presStyleLbl="node0" presStyleIdx="0" presStyleCnt="1" custScaleX="431169" custScaleY="100093" custLinFactNeighborX="-7172" custLinFactNeighborY="317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4EA89FA-F4C3-4343-B0EA-03CE8E80571B}" type="pres">
      <dgm:prSet presAssocID="{1AE76108-91FB-44D8-8A89-B8E208F7E5C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F0577B-7768-4685-A52C-86010901C5D7}" type="pres">
      <dgm:prSet presAssocID="{1AE76108-91FB-44D8-8A89-B8E208F7E5CA}" presName="hierChild2" presStyleCnt="0"/>
      <dgm:spPr/>
      <dgm:t>
        <a:bodyPr/>
        <a:lstStyle/>
        <a:p>
          <a:endParaRPr lang="en-US"/>
        </a:p>
      </dgm:t>
    </dgm:pt>
    <dgm:pt modelId="{53425F9F-A766-4F4F-BE7E-8967A57E25F5}" type="pres">
      <dgm:prSet presAssocID="{1AE76108-91FB-44D8-8A89-B8E208F7E5CA}" presName="hierChild3" presStyleCnt="0"/>
      <dgm:spPr/>
      <dgm:t>
        <a:bodyPr/>
        <a:lstStyle/>
        <a:p>
          <a:endParaRPr lang="en-US"/>
        </a:p>
      </dgm:t>
    </dgm:pt>
    <dgm:pt modelId="{68C4EFF2-445F-4267-8276-3476572E2322}" type="pres">
      <dgm:prSet presAssocID="{1D68A030-C6F3-413B-8622-5590D9ED1D15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AF728B47-EBAB-4EC6-904A-07F266E4DACA}" type="pres">
      <dgm:prSet presAssocID="{5F5A6335-6630-4D71-8A8D-82747DBEDD02}" presName="hierRoot3" presStyleCnt="0">
        <dgm:presLayoutVars>
          <dgm:hierBranch val="init"/>
        </dgm:presLayoutVars>
      </dgm:prSet>
      <dgm:spPr/>
      <dgm:t>
        <a:bodyPr/>
        <a:lstStyle/>
        <a:p>
          <a:endParaRPr lang="en-US"/>
        </a:p>
      </dgm:t>
    </dgm:pt>
    <dgm:pt modelId="{DD5351A4-1354-47FA-ABA6-EE4079D952E3}" type="pres">
      <dgm:prSet presAssocID="{5F5A6335-6630-4D71-8A8D-82747DBEDD02}" presName="rootComposite3" presStyleCnt="0"/>
      <dgm:spPr/>
      <dgm:t>
        <a:bodyPr/>
        <a:lstStyle/>
        <a:p>
          <a:endParaRPr lang="en-US"/>
        </a:p>
      </dgm:t>
    </dgm:pt>
    <dgm:pt modelId="{940E95D1-7142-4E02-A0BE-B91C30369A64}" type="pres">
      <dgm:prSet presAssocID="{5F5A6335-6630-4D71-8A8D-82747DBEDD02}" presName="rootText3" presStyleLbl="asst1" presStyleIdx="0" presStyleCnt="6" custScaleX="2083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9A1E52-B498-4A1B-BE2F-B7CEA92EF782}" type="pres">
      <dgm:prSet presAssocID="{5F5A6335-6630-4D71-8A8D-82747DBEDD02}" presName="rootConnector3" presStyleLbl="asst1" presStyleIdx="0" presStyleCnt="6"/>
      <dgm:spPr/>
      <dgm:t>
        <a:bodyPr/>
        <a:lstStyle/>
        <a:p>
          <a:endParaRPr lang="en-US"/>
        </a:p>
      </dgm:t>
    </dgm:pt>
    <dgm:pt modelId="{CE1341E2-B64C-4A42-99B7-9AEFFD1FC2CF}" type="pres">
      <dgm:prSet presAssocID="{5F5A6335-6630-4D71-8A8D-82747DBEDD02}" presName="hierChild6" presStyleCnt="0"/>
      <dgm:spPr/>
      <dgm:t>
        <a:bodyPr/>
        <a:lstStyle/>
        <a:p>
          <a:endParaRPr lang="en-US"/>
        </a:p>
      </dgm:t>
    </dgm:pt>
    <dgm:pt modelId="{7E8C11CE-7313-4CE8-8C3E-C45393A9B8EC}" type="pres">
      <dgm:prSet presAssocID="{5F5A6335-6630-4D71-8A8D-82747DBEDD02}" presName="hierChild7" presStyleCnt="0"/>
      <dgm:spPr/>
      <dgm:t>
        <a:bodyPr/>
        <a:lstStyle/>
        <a:p>
          <a:endParaRPr lang="en-US"/>
        </a:p>
      </dgm:t>
    </dgm:pt>
    <dgm:pt modelId="{BDC0F990-141B-4ABC-8E09-EA478ED95FD5}" type="pres">
      <dgm:prSet presAssocID="{4D3EC4EC-3C77-46A0-81E9-A5426E8F9477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59C0A571-C35A-42F5-A3BC-DF25B8AF0245}" type="pres">
      <dgm:prSet presAssocID="{C090A8F0-5230-4E6C-A0E9-6959D7DC2D1A}" presName="hierRoot3" presStyleCnt="0">
        <dgm:presLayoutVars>
          <dgm:hierBranch val="init"/>
        </dgm:presLayoutVars>
      </dgm:prSet>
      <dgm:spPr/>
    </dgm:pt>
    <dgm:pt modelId="{36DCC548-DB4A-4094-AA60-9ADD4BD644DD}" type="pres">
      <dgm:prSet presAssocID="{C090A8F0-5230-4E6C-A0E9-6959D7DC2D1A}" presName="rootComposite3" presStyleCnt="0"/>
      <dgm:spPr/>
    </dgm:pt>
    <dgm:pt modelId="{08F61584-B8B8-4DD7-A9CB-E16EF2024AD1}" type="pres">
      <dgm:prSet presAssocID="{C090A8F0-5230-4E6C-A0E9-6959D7DC2D1A}" presName="rootText3" presStyleLbl="asst1" presStyleIdx="1" presStyleCnt="6" custScaleY="132618" custLinFactNeighborX="3358" custLinFactNeighborY="80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DD193AE-0436-4B44-BB7A-5A4FAFCE92C2}" type="pres">
      <dgm:prSet presAssocID="{C090A8F0-5230-4E6C-A0E9-6959D7DC2D1A}" presName="rootConnector3" presStyleLbl="asst1" presStyleIdx="1" presStyleCnt="6"/>
      <dgm:spPr/>
      <dgm:t>
        <a:bodyPr/>
        <a:lstStyle/>
        <a:p>
          <a:endParaRPr lang="en-US"/>
        </a:p>
      </dgm:t>
    </dgm:pt>
    <dgm:pt modelId="{F55A34F5-FD9D-4EE6-871A-060E62169078}" type="pres">
      <dgm:prSet presAssocID="{C090A8F0-5230-4E6C-A0E9-6959D7DC2D1A}" presName="hierChild6" presStyleCnt="0"/>
      <dgm:spPr/>
    </dgm:pt>
    <dgm:pt modelId="{7D6ED127-A800-4CCD-973A-40D59B983348}" type="pres">
      <dgm:prSet presAssocID="{C090A8F0-5230-4E6C-A0E9-6959D7DC2D1A}" presName="hierChild7" presStyleCnt="0"/>
      <dgm:spPr/>
    </dgm:pt>
    <dgm:pt modelId="{09677423-A508-4B4B-8D1B-485A7D42FCFA}" type="pres">
      <dgm:prSet presAssocID="{A570EF85-1F31-4BF3-8CA6-365F0F21A542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E09469CB-99DC-4FC7-B060-1C8DD4736F7E}" type="pres">
      <dgm:prSet presAssocID="{2866B383-62A2-4912-AC9F-124B2D3AECA7}" presName="hierRoot3" presStyleCnt="0">
        <dgm:presLayoutVars>
          <dgm:hierBranch val="init"/>
        </dgm:presLayoutVars>
      </dgm:prSet>
      <dgm:spPr/>
    </dgm:pt>
    <dgm:pt modelId="{9177EAF4-426E-461E-B9A5-B90772624AC7}" type="pres">
      <dgm:prSet presAssocID="{2866B383-62A2-4912-AC9F-124B2D3AECA7}" presName="rootComposite3" presStyleCnt="0"/>
      <dgm:spPr/>
    </dgm:pt>
    <dgm:pt modelId="{14F192BF-2D3E-4CA9-8D4B-DAA255E1B9B5}" type="pres">
      <dgm:prSet presAssocID="{2866B383-62A2-4912-AC9F-124B2D3AECA7}" presName="rootText3" presStyleLbl="asst1" presStyleIdx="2" presStyleCnt="6" custScaleX="112238" custScaleY="132493" custLinFactNeighborX="544" custLinFactNeighborY="880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CD6DB96-7034-463B-BE36-5B3FB4EBB276}" type="pres">
      <dgm:prSet presAssocID="{2866B383-62A2-4912-AC9F-124B2D3AECA7}" presName="rootConnector3" presStyleLbl="asst1" presStyleIdx="2" presStyleCnt="6"/>
      <dgm:spPr/>
      <dgm:t>
        <a:bodyPr/>
        <a:lstStyle/>
        <a:p>
          <a:endParaRPr lang="en-US"/>
        </a:p>
      </dgm:t>
    </dgm:pt>
    <dgm:pt modelId="{D0E7A5EF-87FD-49F8-A1B9-BD44900A5AF4}" type="pres">
      <dgm:prSet presAssocID="{2866B383-62A2-4912-AC9F-124B2D3AECA7}" presName="hierChild6" presStyleCnt="0"/>
      <dgm:spPr/>
    </dgm:pt>
    <dgm:pt modelId="{42072533-25C4-4A09-8B1C-01BEC51E9AD3}" type="pres">
      <dgm:prSet presAssocID="{2866B383-62A2-4912-AC9F-124B2D3AECA7}" presName="hierChild7" presStyleCnt="0"/>
      <dgm:spPr/>
    </dgm:pt>
    <dgm:pt modelId="{EC13BC23-278C-469E-8670-19E5A3767C11}" type="pres">
      <dgm:prSet presAssocID="{18F7FD5D-1C01-4166-B0F4-682A0F50265B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74C8F862-6171-4635-BA50-8596E0F018EC}" type="pres">
      <dgm:prSet presAssocID="{9C3EAEEF-C270-4551-B717-002B7258BE62}" presName="hierRoot3" presStyleCnt="0">
        <dgm:presLayoutVars>
          <dgm:hierBranch val="init"/>
        </dgm:presLayoutVars>
      </dgm:prSet>
      <dgm:spPr/>
    </dgm:pt>
    <dgm:pt modelId="{43CB21CA-FEB1-41BF-A11E-E963522D1399}" type="pres">
      <dgm:prSet presAssocID="{9C3EAEEF-C270-4551-B717-002B7258BE62}" presName="rootComposite3" presStyleCnt="0"/>
      <dgm:spPr/>
    </dgm:pt>
    <dgm:pt modelId="{90C4D103-D8EC-4AE9-9837-CA62A2D19FD8}" type="pres">
      <dgm:prSet presAssocID="{9C3EAEEF-C270-4551-B717-002B7258BE62}" presName="rootText3" presStyleLbl="asst1" presStyleIdx="3" presStyleCnt="6" custScaleX="205645" custLinFactNeighborX="-376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0421D6-C5AD-4C7E-87A3-9E9767024270}" type="pres">
      <dgm:prSet presAssocID="{9C3EAEEF-C270-4551-B717-002B7258BE62}" presName="rootConnector3" presStyleLbl="asst1" presStyleIdx="3" presStyleCnt="6"/>
      <dgm:spPr/>
      <dgm:t>
        <a:bodyPr/>
        <a:lstStyle/>
        <a:p>
          <a:endParaRPr lang="en-US"/>
        </a:p>
      </dgm:t>
    </dgm:pt>
    <dgm:pt modelId="{9D778A3E-2857-4A1D-BE0C-4CCA693C5C56}" type="pres">
      <dgm:prSet presAssocID="{9C3EAEEF-C270-4551-B717-002B7258BE62}" presName="hierChild6" presStyleCnt="0"/>
      <dgm:spPr/>
    </dgm:pt>
    <dgm:pt modelId="{C8BFD6B4-78D5-49D8-A3B5-F20DBAB23D97}" type="pres">
      <dgm:prSet presAssocID="{9C3EAEEF-C270-4551-B717-002B7258BE62}" presName="hierChild7" presStyleCnt="0"/>
      <dgm:spPr/>
    </dgm:pt>
    <dgm:pt modelId="{A97AFD88-761E-4973-8C4F-BCF2EB98F39A}" type="pres">
      <dgm:prSet presAssocID="{2E165D0A-6580-4617-BC8B-4CF288B94908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E85E5701-3FE3-426E-8254-A6C55202CBC1}" type="pres">
      <dgm:prSet presAssocID="{24BE58B0-E455-4498-9ABD-FB91A86DAEB4}" presName="hierRoot3" presStyleCnt="0">
        <dgm:presLayoutVars>
          <dgm:hierBranch val="init"/>
        </dgm:presLayoutVars>
      </dgm:prSet>
      <dgm:spPr/>
    </dgm:pt>
    <dgm:pt modelId="{C463BF6A-838A-49FB-B585-176C8F732B1A}" type="pres">
      <dgm:prSet presAssocID="{24BE58B0-E455-4498-9ABD-FB91A86DAEB4}" presName="rootComposite3" presStyleCnt="0"/>
      <dgm:spPr/>
    </dgm:pt>
    <dgm:pt modelId="{A89B8676-DBDE-4D5E-B560-ECAFCA50202A}" type="pres">
      <dgm:prSet presAssocID="{24BE58B0-E455-4498-9ABD-FB91A86DAEB4}" presName="rootText3" presStyleLbl="asst1" presStyleIdx="4" presStyleCnt="6" custScaleX="110936" custScaleY="131459" custLinFactNeighborX="-525" custLinFactNeighborY="763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79A1EF4-EB9E-4AFE-A7BB-B9A34B4015F8}" type="pres">
      <dgm:prSet presAssocID="{24BE58B0-E455-4498-9ABD-FB91A86DAEB4}" presName="rootConnector3" presStyleLbl="asst1" presStyleIdx="4" presStyleCnt="6"/>
      <dgm:spPr/>
      <dgm:t>
        <a:bodyPr/>
        <a:lstStyle/>
        <a:p>
          <a:endParaRPr lang="en-US"/>
        </a:p>
      </dgm:t>
    </dgm:pt>
    <dgm:pt modelId="{70E275B0-4B36-4F36-A743-917B1A3C5A23}" type="pres">
      <dgm:prSet presAssocID="{24BE58B0-E455-4498-9ABD-FB91A86DAEB4}" presName="hierChild6" presStyleCnt="0"/>
      <dgm:spPr/>
    </dgm:pt>
    <dgm:pt modelId="{0B5BC77F-14F4-41F1-8701-B088B2B43E7C}" type="pres">
      <dgm:prSet presAssocID="{24BE58B0-E455-4498-9ABD-FB91A86DAEB4}" presName="hierChild7" presStyleCnt="0"/>
      <dgm:spPr/>
    </dgm:pt>
    <dgm:pt modelId="{D1106FB2-C581-4604-ADBE-A7B4F86F90AF}" type="pres">
      <dgm:prSet presAssocID="{6D4DE3A9-598B-4441-BDA6-9B286F8B9ADD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C59D9071-C0DD-48B8-ACA9-0739F31FC1FD}" type="pres">
      <dgm:prSet presAssocID="{DE1351FC-366C-4273-A111-DC947E8A830B}" presName="hierRoot3" presStyleCnt="0">
        <dgm:presLayoutVars>
          <dgm:hierBranch val="init"/>
        </dgm:presLayoutVars>
      </dgm:prSet>
      <dgm:spPr/>
    </dgm:pt>
    <dgm:pt modelId="{D8F6F8B1-3448-4054-ABC7-6892806BF45F}" type="pres">
      <dgm:prSet presAssocID="{DE1351FC-366C-4273-A111-DC947E8A830B}" presName="rootComposite3" presStyleCnt="0"/>
      <dgm:spPr/>
    </dgm:pt>
    <dgm:pt modelId="{93D11AF9-526A-4A25-B855-9018C0E40F8B}" type="pres">
      <dgm:prSet presAssocID="{DE1351FC-366C-4273-A111-DC947E8A830B}" presName="rootText3" presStyleLbl="asst1" presStyleIdx="5" presStyleCnt="6" custScaleX="97557" custScaleY="128424" custLinFactNeighborX="-10240" custLinFactNeighborY="121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DEC7CD-7309-48A6-9073-702309F75FEC}" type="pres">
      <dgm:prSet presAssocID="{DE1351FC-366C-4273-A111-DC947E8A830B}" presName="rootConnector3" presStyleLbl="asst1" presStyleIdx="5" presStyleCnt="6"/>
      <dgm:spPr/>
      <dgm:t>
        <a:bodyPr/>
        <a:lstStyle/>
        <a:p>
          <a:endParaRPr lang="en-US"/>
        </a:p>
      </dgm:t>
    </dgm:pt>
    <dgm:pt modelId="{F4F7CFC8-CB6D-4962-A1CA-23E8CB597EEA}" type="pres">
      <dgm:prSet presAssocID="{DE1351FC-366C-4273-A111-DC947E8A830B}" presName="hierChild6" presStyleCnt="0"/>
      <dgm:spPr/>
    </dgm:pt>
    <dgm:pt modelId="{28A89FE7-83C5-4970-A366-DF3C66F4EE1A}" type="pres">
      <dgm:prSet presAssocID="{DE1351FC-366C-4273-A111-DC947E8A830B}" presName="hierChild7" presStyleCnt="0"/>
      <dgm:spPr/>
    </dgm:pt>
  </dgm:ptLst>
  <dgm:cxnLst>
    <dgm:cxn modelId="{1E0C22A1-98D7-4BF6-9C31-3FEE71245D28}" srcId="{9C3EAEEF-C270-4551-B717-002B7258BE62}" destId="{24BE58B0-E455-4498-9ABD-FB91A86DAEB4}" srcOrd="0" destOrd="0" parTransId="{2E165D0A-6580-4617-BC8B-4CF288B94908}" sibTransId="{9351FF79-9D11-4376-9C71-5A63D54FD4DA}"/>
    <dgm:cxn modelId="{8D96366A-9E4C-409C-8074-05E7B3D03435}" type="presOf" srcId="{2E165D0A-6580-4617-BC8B-4CF288B94908}" destId="{A97AFD88-761E-4973-8C4F-BCF2EB98F39A}" srcOrd="0" destOrd="0" presId="urn:microsoft.com/office/officeart/2005/8/layout/orgChart1"/>
    <dgm:cxn modelId="{6B9CBC9E-14B0-45BB-BD37-AE3C0D589621}" type="presOf" srcId="{9C3EAEEF-C270-4551-B717-002B7258BE62}" destId="{90C4D103-D8EC-4AE9-9837-CA62A2D19FD8}" srcOrd="0" destOrd="0" presId="urn:microsoft.com/office/officeart/2005/8/layout/orgChart1"/>
    <dgm:cxn modelId="{7AB3FB2B-17FE-4A3A-848F-C5A5116BD548}" type="presOf" srcId="{4D3EC4EC-3C77-46A0-81E9-A5426E8F9477}" destId="{BDC0F990-141B-4ABC-8E09-EA478ED95FD5}" srcOrd="0" destOrd="0" presId="urn:microsoft.com/office/officeart/2005/8/layout/orgChart1"/>
    <dgm:cxn modelId="{30BF1308-8132-476A-B606-EF7C6E0599C5}" type="presOf" srcId="{2866B383-62A2-4912-AC9F-124B2D3AECA7}" destId="{14F192BF-2D3E-4CA9-8D4B-DAA255E1B9B5}" srcOrd="0" destOrd="0" presId="urn:microsoft.com/office/officeart/2005/8/layout/orgChart1"/>
    <dgm:cxn modelId="{2005D1A1-0DAA-4106-A74C-9A322E57EC6F}" type="presOf" srcId="{A570EF85-1F31-4BF3-8CA6-365F0F21A542}" destId="{09677423-A508-4B4B-8D1B-485A7D42FCFA}" srcOrd="0" destOrd="0" presId="urn:microsoft.com/office/officeart/2005/8/layout/orgChart1"/>
    <dgm:cxn modelId="{C6E3284A-25DD-4C41-905E-04E12351E5BD}" type="presOf" srcId="{78502359-E29E-4A2D-ACAC-4DCAC351BAD4}" destId="{24932D62-51B8-4D71-A5FA-4BD57552139C}" srcOrd="0" destOrd="0" presId="urn:microsoft.com/office/officeart/2005/8/layout/orgChart1"/>
    <dgm:cxn modelId="{B4CB2279-00E3-4A34-A7C3-35F434C8AA07}" type="presOf" srcId="{24BE58B0-E455-4498-9ABD-FB91A86DAEB4}" destId="{A89B8676-DBDE-4D5E-B560-ECAFCA50202A}" srcOrd="0" destOrd="0" presId="urn:microsoft.com/office/officeart/2005/8/layout/orgChart1"/>
    <dgm:cxn modelId="{FFBF64EF-15B1-4398-BE88-AF8AE140E898}" type="presOf" srcId="{C090A8F0-5230-4E6C-A0E9-6959D7DC2D1A}" destId="{08F61584-B8B8-4DD7-A9CB-E16EF2024AD1}" srcOrd="0" destOrd="0" presId="urn:microsoft.com/office/officeart/2005/8/layout/orgChart1"/>
    <dgm:cxn modelId="{050249A3-A1B7-463D-ABCF-66CEF5F0AD12}" type="presOf" srcId="{5F5A6335-6630-4D71-8A8D-82747DBEDD02}" destId="{940E95D1-7142-4E02-A0BE-B91C30369A64}" srcOrd="0" destOrd="0" presId="urn:microsoft.com/office/officeart/2005/8/layout/orgChart1"/>
    <dgm:cxn modelId="{C04DF471-5A60-48E3-9D78-B2E8D1A009C1}" type="presOf" srcId="{2866B383-62A2-4912-AC9F-124B2D3AECA7}" destId="{DCD6DB96-7034-463B-BE36-5B3FB4EBB276}" srcOrd="1" destOrd="0" presId="urn:microsoft.com/office/officeart/2005/8/layout/orgChart1"/>
    <dgm:cxn modelId="{F2A4967A-5CC5-45A9-A79B-0C19430F09B4}" srcId="{9C3EAEEF-C270-4551-B717-002B7258BE62}" destId="{DE1351FC-366C-4273-A111-DC947E8A830B}" srcOrd="1" destOrd="0" parTransId="{6D4DE3A9-598B-4441-BDA6-9B286F8B9ADD}" sibTransId="{DDEB2D0A-9FE5-451E-BE3B-C958B117F53A}"/>
    <dgm:cxn modelId="{E46DC441-48E8-4D88-8A75-699F57D948FC}" type="presOf" srcId="{DE1351FC-366C-4273-A111-DC947E8A830B}" destId="{3DDEC7CD-7309-48A6-9073-702309F75FEC}" srcOrd="1" destOrd="0" presId="urn:microsoft.com/office/officeart/2005/8/layout/orgChart1"/>
    <dgm:cxn modelId="{4F325F16-1D52-46DB-B2DD-8D17FC0F38E0}" type="presOf" srcId="{DE1351FC-366C-4273-A111-DC947E8A830B}" destId="{93D11AF9-526A-4A25-B855-9018C0E40F8B}" srcOrd="0" destOrd="0" presId="urn:microsoft.com/office/officeart/2005/8/layout/orgChart1"/>
    <dgm:cxn modelId="{0E45F2D6-9F90-4606-B9B5-2215B9F7D3AF}" type="presOf" srcId="{9C3EAEEF-C270-4551-B717-002B7258BE62}" destId="{A80421D6-C5AD-4C7E-87A3-9E9767024270}" srcOrd="1" destOrd="0" presId="urn:microsoft.com/office/officeart/2005/8/layout/orgChart1"/>
    <dgm:cxn modelId="{161EE0BB-38D8-46D5-A137-F3878C056B58}" type="presOf" srcId="{1AE76108-91FB-44D8-8A89-B8E208F7E5CA}" destId="{B4F9536A-212F-4EE6-8E36-1F7330E5587D}" srcOrd="0" destOrd="0" presId="urn:microsoft.com/office/officeart/2005/8/layout/orgChart1"/>
    <dgm:cxn modelId="{F30018D1-4F3C-437E-8231-28A174D21A74}" srcId="{1AE76108-91FB-44D8-8A89-B8E208F7E5CA}" destId="{9C3EAEEF-C270-4551-B717-002B7258BE62}" srcOrd="1" destOrd="0" parTransId="{18F7FD5D-1C01-4166-B0F4-682A0F50265B}" sibTransId="{6FBDC2F0-6216-4109-A300-07D6F209AA66}"/>
    <dgm:cxn modelId="{7C81CD11-A560-47A3-8898-43D0BF8A32C8}" type="presOf" srcId="{18F7FD5D-1C01-4166-B0F4-682A0F50265B}" destId="{EC13BC23-278C-469E-8670-19E5A3767C11}" srcOrd="0" destOrd="0" presId="urn:microsoft.com/office/officeart/2005/8/layout/orgChart1"/>
    <dgm:cxn modelId="{5C9E2807-1166-45C9-A5F1-07102162B5FF}" type="presOf" srcId="{1AE76108-91FB-44D8-8A89-B8E208F7E5CA}" destId="{B4EA89FA-F4C3-4343-B0EA-03CE8E80571B}" srcOrd="1" destOrd="0" presId="urn:microsoft.com/office/officeart/2005/8/layout/orgChart1"/>
    <dgm:cxn modelId="{D9315502-9429-4195-A4A9-CF2CAF046280}" srcId="{1AE76108-91FB-44D8-8A89-B8E208F7E5CA}" destId="{5F5A6335-6630-4D71-8A8D-82747DBEDD02}" srcOrd="0" destOrd="0" parTransId="{1D68A030-C6F3-413B-8622-5590D9ED1D15}" sibTransId="{A1EBADD5-FED1-449B-BA17-8D2135A730AD}"/>
    <dgm:cxn modelId="{7C48341B-188E-48B9-B2E8-56CDB75B6ACB}" type="presOf" srcId="{1D68A030-C6F3-413B-8622-5590D9ED1D15}" destId="{68C4EFF2-445F-4267-8276-3476572E2322}" srcOrd="0" destOrd="0" presId="urn:microsoft.com/office/officeart/2005/8/layout/orgChart1"/>
    <dgm:cxn modelId="{12F32D34-1E66-454D-AB1C-DEA51704344E}" type="presOf" srcId="{6D4DE3A9-598B-4441-BDA6-9B286F8B9ADD}" destId="{D1106FB2-C581-4604-ADBE-A7B4F86F90AF}" srcOrd="0" destOrd="0" presId="urn:microsoft.com/office/officeart/2005/8/layout/orgChart1"/>
    <dgm:cxn modelId="{4C8D1B27-15FC-4963-9D41-15CC8CC7DF01}" type="presOf" srcId="{C090A8F0-5230-4E6C-A0E9-6959D7DC2D1A}" destId="{7DD193AE-0436-4B44-BB7A-5A4FAFCE92C2}" srcOrd="1" destOrd="0" presId="urn:microsoft.com/office/officeart/2005/8/layout/orgChart1"/>
    <dgm:cxn modelId="{EAD14E24-4C12-49BB-9C7C-AE27B6BB681E}" srcId="{5F5A6335-6630-4D71-8A8D-82747DBEDD02}" destId="{C090A8F0-5230-4E6C-A0E9-6959D7DC2D1A}" srcOrd="0" destOrd="0" parTransId="{4D3EC4EC-3C77-46A0-81E9-A5426E8F9477}" sibTransId="{C4D96458-F556-4F1B-8D40-6DE839F69941}"/>
    <dgm:cxn modelId="{FE2A6E55-A53D-4162-B492-B95137E5167E}" type="presOf" srcId="{5F5A6335-6630-4D71-8A8D-82747DBEDD02}" destId="{8F9A1E52-B498-4A1B-BE2F-B7CEA92EF782}" srcOrd="1" destOrd="0" presId="urn:microsoft.com/office/officeart/2005/8/layout/orgChart1"/>
    <dgm:cxn modelId="{CD052E07-7E6E-4406-A360-7ED9512174B0}" type="presOf" srcId="{24BE58B0-E455-4498-9ABD-FB91A86DAEB4}" destId="{879A1EF4-EB9E-4AFE-A7BB-B9A34B4015F8}" srcOrd="1" destOrd="0" presId="urn:microsoft.com/office/officeart/2005/8/layout/orgChart1"/>
    <dgm:cxn modelId="{14EE8AC3-0110-4526-90CC-06B68394D9E2}" srcId="{78502359-E29E-4A2D-ACAC-4DCAC351BAD4}" destId="{1AE76108-91FB-44D8-8A89-B8E208F7E5CA}" srcOrd="0" destOrd="0" parTransId="{FB6FE0FF-6322-4547-93AB-8311BC623C08}" sibTransId="{0D0D4CAD-4648-4F86-96D2-249E348C9951}"/>
    <dgm:cxn modelId="{19C324B7-6145-40F5-B47C-9DE86921A49F}" srcId="{5F5A6335-6630-4D71-8A8D-82747DBEDD02}" destId="{2866B383-62A2-4912-AC9F-124B2D3AECA7}" srcOrd="1" destOrd="0" parTransId="{A570EF85-1F31-4BF3-8CA6-365F0F21A542}" sibTransId="{B5E336F6-EFD2-4469-B712-F16F31580230}"/>
    <dgm:cxn modelId="{2A2A4D07-88B5-4B0B-826D-4A233A40EC3E}" type="presParOf" srcId="{24932D62-51B8-4D71-A5FA-4BD57552139C}" destId="{63487077-536E-4911-8464-54721A48DE05}" srcOrd="0" destOrd="0" presId="urn:microsoft.com/office/officeart/2005/8/layout/orgChart1"/>
    <dgm:cxn modelId="{D7708E41-7285-4D3B-8356-099A26A83A9C}" type="presParOf" srcId="{63487077-536E-4911-8464-54721A48DE05}" destId="{342D541C-5030-4F91-A070-844941CA9444}" srcOrd="0" destOrd="0" presId="urn:microsoft.com/office/officeart/2005/8/layout/orgChart1"/>
    <dgm:cxn modelId="{8D76E416-A3A9-4785-A4DA-FB98DF929F36}" type="presParOf" srcId="{342D541C-5030-4F91-A070-844941CA9444}" destId="{B4F9536A-212F-4EE6-8E36-1F7330E5587D}" srcOrd="0" destOrd="0" presId="urn:microsoft.com/office/officeart/2005/8/layout/orgChart1"/>
    <dgm:cxn modelId="{5187D25C-4652-40E0-AD30-53AAC856A49D}" type="presParOf" srcId="{342D541C-5030-4F91-A070-844941CA9444}" destId="{B4EA89FA-F4C3-4343-B0EA-03CE8E80571B}" srcOrd="1" destOrd="0" presId="urn:microsoft.com/office/officeart/2005/8/layout/orgChart1"/>
    <dgm:cxn modelId="{9F77724A-CB2A-4B15-A8D7-83059964BB3A}" type="presParOf" srcId="{63487077-536E-4911-8464-54721A48DE05}" destId="{D1F0577B-7768-4685-A52C-86010901C5D7}" srcOrd="1" destOrd="0" presId="urn:microsoft.com/office/officeart/2005/8/layout/orgChart1"/>
    <dgm:cxn modelId="{952F916B-4E66-451A-BCDB-ACAE9B7E6B13}" type="presParOf" srcId="{63487077-536E-4911-8464-54721A48DE05}" destId="{53425F9F-A766-4F4F-BE7E-8967A57E25F5}" srcOrd="2" destOrd="0" presId="urn:microsoft.com/office/officeart/2005/8/layout/orgChart1"/>
    <dgm:cxn modelId="{7840873C-DED8-4B38-8A76-94A7AC845AA1}" type="presParOf" srcId="{53425F9F-A766-4F4F-BE7E-8967A57E25F5}" destId="{68C4EFF2-445F-4267-8276-3476572E2322}" srcOrd="0" destOrd="0" presId="urn:microsoft.com/office/officeart/2005/8/layout/orgChart1"/>
    <dgm:cxn modelId="{0557E729-AC63-44F3-907F-4414C61D4CA0}" type="presParOf" srcId="{53425F9F-A766-4F4F-BE7E-8967A57E25F5}" destId="{AF728B47-EBAB-4EC6-904A-07F266E4DACA}" srcOrd="1" destOrd="0" presId="urn:microsoft.com/office/officeart/2005/8/layout/orgChart1"/>
    <dgm:cxn modelId="{79C7E89A-4E84-4D97-9933-A956F5F69FF7}" type="presParOf" srcId="{AF728B47-EBAB-4EC6-904A-07F266E4DACA}" destId="{DD5351A4-1354-47FA-ABA6-EE4079D952E3}" srcOrd="0" destOrd="0" presId="urn:microsoft.com/office/officeart/2005/8/layout/orgChart1"/>
    <dgm:cxn modelId="{40A71582-CDF3-4429-896E-A62F2D798222}" type="presParOf" srcId="{DD5351A4-1354-47FA-ABA6-EE4079D952E3}" destId="{940E95D1-7142-4E02-A0BE-B91C30369A64}" srcOrd="0" destOrd="0" presId="urn:microsoft.com/office/officeart/2005/8/layout/orgChart1"/>
    <dgm:cxn modelId="{61B6768B-FA45-4E0C-B9CC-8B7B68A63CD5}" type="presParOf" srcId="{DD5351A4-1354-47FA-ABA6-EE4079D952E3}" destId="{8F9A1E52-B498-4A1B-BE2F-B7CEA92EF782}" srcOrd="1" destOrd="0" presId="urn:microsoft.com/office/officeart/2005/8/layout/orgChart1"/>
    <dgm:cxn modelId="{39C449D7-0A79-44A7-9DDB-75D9DAA1B057}" type="presParOf" srcId="{AF728B47-EBAB-4EC6-904A-07F266E4DACA}" destId="{CE1341E2-B64C-4A42-99B7-9AEFFD1FC2CF}" srcOrd="1" destOrd="0" presId="urn:microsoft.com/office/officeart/2005/8/layout/orgChart1"/>
    <dgm:cxn modelId="{0D0C1ABC-66ED-4A9B-B1C4-2F5E729C6889}" type="presParOf" srcId="{AF728B47-EBAB-4EC6-904A-07F266E4DACA}" destId="{7E8C11CE-7313-4CE8-8C3E-C45393A9B8EC}" srcOrd="2" destOrd="0" presId="urn:microsoft.com/office/officeart/2005/8/layout/orgChart1"/>
    <dgm:cxn modelId="{96085F7A-44FD-45BD-AC9B-075769BEBB1B}" type="presParOf" srcId="{7E8C11CE-7313-4CE8-8C3E-C45393A9B8EC}" destId="{BDC0F990-141B-4ABC-8E09-EA478ED95FD5}" srcOrd="0" destOrd="0" presId="urn:microsoft.com/office/officeart/2005/8/layout/orgChart1"/>
    <dgm:cxn modelId="{098C020D-83D2-49C7-BC11-CB20868F5021}" type="presParOf" srcId="{7E8C11CE-7313-4CE8-8C3E-C45393A9B8EC}" destId="{59C0A571-C35A-42F5-A3BC-DF25B8AF0245}" srcOrd="1" destOrd="0" presId="urn:microsoft.com/office/officeart/2005/8/layout/orgChart1"/>
    <dgm:cxn modelId="{CB267FED-BF7F-4AD6-A8BB-D94A0A5692DD}" type="presParOf" srcId="{59C0A571-C35A-42F5-A3BC-DF25B8AF0245}" destId="{36DCC548-DB4A-4094-AA60-9ADD4BD644DD}" srcOrd="0" destOrd="0" presId="urn:microsoft.com/office/officeart/2005/8/layout/orgChart1"/>
    <dgm:cxn modelId="{C0C8AC01-B99E-403D-B77E-065B8E5B1B12}" type="presParOf" srcId="{36DCC548-DB4A-4094-AA60-9ADD4BD644DD}" destId="{08F61584-B8B8-4DD7-A9CB-E16EF2024AD1}" srcOrd="0" destOrd="0" presId="urn:microsoft.com/office/officeart/2005/8/layout/orgChart1"/>
    <dgm:cxn modelId="{26E27D52-5288-4C89-B085-874159296EEB}" type="presParOf" srcId="{36DCC548-DB4A-4094-AA60-9ADD4BD644DD}" destId="{7DD193AE-0436-4B44-BB7A-5A4FAFCE92C2}" srcOrd="1" destOrd="0" presId="urn:microsoft.com/office/officeart/2005/8/layout/orgChart1"/>
    <dgm:cxn modelId="{F11CA1CC-E36E-4539-8CAD-84FD104C40A9}" type="presParOf" srcId="{59C0A571-C35A-42F5-A3BC-DF25B8AF0245}" destId="{F55A34F5-FD9D-4EE6-871A-060E62169078}" srcOrd="1" destOrd="0" presId="urn:microsoft.com/office/officeart/2005/8/layout/orgChart1"/>
    <dgm:cxn modelId="{FD676A96-4340-4A72-B8D6-8D5A85B98860}" type="presParOf" srcId="{59C0A571-C35A-42F5-A3BC-DF25B8AF0245}" destId="{7D6ED127-A800-4CCD-973A-40D59B983348}" srcOrd="2" destOrd="0" presId="urn:microsoft.com/office/officeart/2005/8/layout/orgChart1"/>
    <dgm:cxn modelId="{AF58A34D-5AAB-4CA5-BA8A-3F1D48B5A4EF}" type="presParOf" srcId="{7E8C11CE-7313-4CE8-8C3E-C45393A9B8EC}" destId="{09677423-A508-4B4B-8D1B-485A7D42FCFA}" srcOrd="2" destOrd="0" presId="urn:microsoft.com/office/officeart/2005/8/layout/orgChart1"/>
    <dgm:cxn modelId="{0E357255-EF60-427A-AE17-A2162A6AD7AB}" type="presParOf" srcId="{7E8C11CE-7313-4CE8-8C3E-C45393A9B8EC}" destId="{E09469CB-99DC-4FC7-B060-1C8DD4736F7E}" srcOrd="3" destOrd="0" presId="urn:microsoft.com/office/officeart/2005/8/layout/orgChart1"/>
    <dgm:cxn modelId="{6AA109BC-55FF-4B58-833E-EFE2A71292A4}" type="presParOf" srcId="{E09469CB-99DC-4FC7-B060-1C8DD4736F7E}" destId="{9177EAF4-426E-461E-B9A5-B90772624AC7}" srcOrd="0" destOrd="0" presId="urn:microsoft.com/office/officeart/2005/8/layout/orgChart1"/>
    <dgm:cxn modelId="{8791FDD0-114B-4F38-A1A2-9FD8A91223B9}" type="presParOf" srcId="{9177EAF4-426E-461E-B9A5-B90772624AC7}" destId="{14F192BF-2D3E-4CA9-8D4B-DAA255E1B9B5}" srcOrd="0" destOrd="0" presId="urn:microsoft.com/office/officeart/2005/8/layout/orgChart1"/>
    <dgm:cxn modelId="{2E6A3015-8647-43E9-9F00-2BAC72FB2C1A}" type="presParOf" srcId="{9177EAF4-426E-461E-B9A5-B90772624AC7}" destId="{DCD6DB96-7034-463B-BE36-5B3FB4EBB276}" srcOrd="1" destOrd="0" presId="urn:microsoft.com/office/officeart/2005/8/layout/orgChart1"/>
    <dgm:cxn modelId="{67E1BAFC-10BC-40DF-B028-BE3FB4A92398}" type="presParOf" srcId="{E09469CB-99DC-4FC7-B060-1C8DD4736F7E}" destId="{D0E7A5EF-87FD-49F8-A1B9-BD44900A5AF4}" srcOrd="1" destOrd="0" presId="urn:microsoft.com/office/officeart/2005/8/layout/orgChart1"/>
    <dgm:cxn modelId="{DBEB733D-2BB6-4D61-83D9-22DF65198E97}" type="presParOf" srcId="{E09469CB-99DC-4FC7-B060-1C8DD4736F7E}" destId="{42072533-25C4-4A09-8B1C-01BEC51E9AD3}" srcOrd="2" destOrd="0" presId="urn:microsoft.com/office/officeart/2005/8/layout/orgChart1"/>
    <dgm:cxn modelId="{432C414C-93BC-4F01-9E33-8A339E0A57F9}" type="presParOf" srcId="{53425F9F-A766-4F4F-BE7E-8967A57E25F5}" destId="{EC13BC23-278C-469E-8670-19E5A3767C11}" srcOrd="2" destOrd="0" presId="urn:microsoft.com/office/officeart/2005/8/layout/orgChart1"/>
    <dgm:cxn modelId="{0E1EF584-C053-43D8-8216-233DACD9BAFA}" type="presParOf" srcId="{53425F9F-A766-4F4F-BE7E-8967A57E25F5}" destId="{74C8F862-6171-4635-BA50-8596E0F018EC}" srcOrd="3" destOrd="0" presId="urn:microsoft.com/office/officeart/2005/8/layout/orgChart1"/>
    <dgm:cxn modelId="{BBAE71F1-CD20-4187-87BC-A2C330503B2A}" type="presParOf" srcId="{74C8F862-6171-4635-BA50-8596E0F018EC}" destId="{43CB21CA-FEB1-41BF-A11E-E963522D1399}" srcOrd="0" destOrd="0" presId="urn:microsoft.com/office/officeart/2005/8/layout/orgChart1"/>
    <dgm:cxn modelId="{EADB9BD7-7A89-4BB9-BBCC-3FCE08926059}" type="presParOf" srcId="{43CB21CA-FEB1-41BF-A11E-E963522D1399}" destId="{90C4D103-D8EC-4AE9-9837-CA62A2D19FD8}" srcOrd="0" destOrd="0" presId="urn:microsoft.com/office/officeart/2005/8/layout/orgChart1"/>
    <dgm:cxn modelId="{476EA671-DC7F-4BCD-B59A-E2A2F9ADA106}" type="presParOf" srcId="{43CB21CA-FEB1-41BF-A11E-E963522D1399}" destId="{A80421D6-C5AD-4C7E-87A3-9E9767024270}" srcOrd="1" destOrd="0" presId="urn:microsoft.com/office/officeart/2005/8/layout/orgChart1"/>
    <dgm:cxn modelId="{8D8139ED-B140-49B7-84AB-B72E0CEEF20B}" type="presParOf" srcId="{74C8F862-6171-4635-BA50-8596E0F018EC}" destId="{9D778A3E-2857-4A1D-BE0C-4CCA693C5C56}" srcOrd="1" destOrd="0" presId="urn:microsoft.com/office/officeart/2005/8/layout/orgChart1"/>
    <dgm:cxn modelId="{F113504D-6CD9-439B-81E1-5D67EA2C1A82}" type="presParOf" srcId="{74C8F862-6171-4635-BA50-8596E0F018EC}" destId="{C8BFD6B4-78D5-49D8-A3B5-F20DBAB23D97}" srcOrd="2" destOrd="0" presId="urn:microsoft.com/office/officeart/2005/8/layout/orgChart1"/>
    <dgm:cxn modelId="{A2D9666A-DDBE-4E8B-82B1-FC92A07A46A5}" type="presParOf" srcId="{C8BFD6B4-78D5-49D8-A3B5-F20DBAB23D97}" destId="{A97AFD88-761E-4973-8C4F-BCF2EB98F39A}" srcOrd="0" destOrd="0" presId="urn:microsoft.com/office/officeart/2005/8/layout/orgChart1"/>
    <dgm:cxn modelId="{E87AFBB4-9F39-4D1E-B796-1280B53AA276}" type="presParOf" srcId="{C8BFD6B4-78D5-49D8-A3B5-F20DBAB23D97}" destId="{E85E5701-3FE3-426E-8254-A6C55202CBC1}" srcOrd="1" destOrd="0" presId="urn:microsoft.com/office/officeart/2005/8/layout/orgChart1"/>
    <dgm:cxn modelId="{05B7C817-9AA0-4365-8910-C34B1E0C7CAC}" type="presParOf" srcId="{E85E5701-3FE3-426E-8254-A6C55202CBC1}" destId="{C463BF6A-838A-49FB-B585-176C8F732B1A}" srcOrd="0" destOrd="0" presId="urn:microsoft.com/office/officeart/2005/8/layout/orgChart1"/>
    <dgm:cxn modelId="{FFD28C41-4445-44D2-9ABF-5BA8AFB681AA}" type="presParOf" srcId="{C463BF6A-838A-49FB-B585-176C8F732B1A}" destId="{A89B8676-DBDE-4D5E-B560-ECAFCA50202A}" srcOrd="0" destOrd="0" presId="urn:microsoft.com/office/officeart/2005/8/layout/orgChart1"/>
    <dgm:cxn modelId="{9C2FE78D-4713-41F6-BBB4-A8FEC553243B}" type="presParOf" srcId="{C463BF6A-838A-49FB-B585-176C8F732B1A}" destId="{879A1EF4-EB9E-4AFE-A7BB-B9A34B4015F8}" srcOrd="1" destOrd="0" presId="urn:microsoft.com/office/officeart/2005/8/layout/orgChart1"/>
    <dgm:cxn modelId="{B0D86D54-546D-466A-8C03-69B13AFBDDE4}" type="presParOf" srcId="{E85E5701-3FE3-426E-8254-A6C55202CBC1}" destId="{70E275B0-4B36-4F36-A743-917B1A3C5A23}" srcOrd="1" destOrd="0" presId="urn:microsoft.com/office/officeart/2005/8/layout/orgChart1"/>
    <dgm:cxn modelId="{886D7BDE-7DE4-4D22-91F7-D9A83EC6D4A4}" type="presParOf" srcId="{E85E5701-3FE3-426E-8254-A6C55202CBC1}" destId="{0B5BC77F-14F4-41F1-8701-B088B2B43E7C}" srcOrd="2" destOrd="0" presId="urn:microsoft.com/office/officeart/2005/8/layout/orgChart1"/>
    <dgm:cxn modelId="{A15F9039-4DB4-4C77-89BF-7CAFF6C33673}" type="presParOf" srcId="{C8BFD6B4-78D5-49D8-A3B5-F20DBAB23D97}" destId="{D1106FB2-C581-4604-ADBE-A7B4F86F90AF}" srcOrd="2" destOrd="0" presId="urn:microsoft.com/office/officeart/2005/8/layout/orgChart1"/>
    <dgm:cxn modelId="{455A3D82-8C48-4881-B1E9-2FDAF18444CD}" type="presParOf" srcId="{C8BFD6B4-78D5-49D8-A3B5-F20DBAB23D97}" destId="{C59D9071-C0DD-48B8-ACA9-0739F31FC1FD}" srcOrd="3" destOrd="0" presId="urn:microsoft.com/office/officeart/2005/8/layout/orgChart1"/>
    <dgm:cxn modelId="{A1878725-E2C8-4F57-B61C-9EE38E236822}" type="presParOf" srcId="{C59D9071-C0DD-48B8-ACA9-0739F31FC1FD}" destId="{D8F6F8B1-3448-4054-ABC7-6892806BF45F}" srcOrd="0" destOrd="0" presId="urn:microsoft.com/office/officeart/2005/8/layout/orgChart1"/>
    <dgm:cxn modelId="{CF6DEB9D-A2BC-46A2-9B31-70DEF8F39A84}" type="presParOf" srcId="{D8F6F8B1-3448-4054-ABC7-6892806BF45F}" destId="{93D11AF9-526A-4A25-B855-9018C0E40F8B}" srcOrd="0" destOrd="0" presId="urn:microsoft.com/office/officeart/2005/8/layout/orgChart1"/>
    <dgm:cxn modelId="{BF10A625-73D9-41A3-9F27-B8BCFF12612D}" type="presParOf" srcId="{D8F6F8B1-3448-4054-ABC7-6892806BF45F}" destId="{3DDEC7CD-7309-48A6-9073-702309F75FEC}" srcOrd="1" destOrd="0" presId="urn:microsoft.com/office/officeart/2005/8/layout/orgChart1"/>
    <dgm:cxn modelId="{8D633D67-A5C1-43C3-8080-2DC498A8E155}" type="presParOf" srcId="{C59D9071-C0DD-48B8-ACA9-0739F31FC1FD}" destId="{F4F7CFC8-CB6D-4962-A1CA-23E8CB597EEA}" srcOrd="1" destOrd="0" presId="urn:microsoft.com/office/officeart/2005/8/layout/orgChart1"/>
    <dgm:cxn modelId="{FCC5189D-6E98-44F0-A9D4-962E2332F5A1}" type="presParOf" srcId="{C59D9071-C0DD-48B8-ACA9-0739F31FC1FD}" destId="{28A89FE7-83C5-4970-A366-DF3C66F4EE1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06FB2-C581-4604-ADBE-A7B4F86F90AF}">
      <dsp:nvSpPr>
        <dsp:cNvPr id="0" name=""/>
        <dsp:cNvSpPr/>
      </dsp:nvSpPr>
      <dsp:spPr>
        <a:xfrm>
          <a:off x="8767456" y="3284265"/>
          <a:ext cx="251387" cy="1101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315"/>
              </a:lnTo>
              <a:lnTo>
                <a:pt x="251387" y="110131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AFD88-761E-4973-8C4F-BCF2EB98F39A}">
      <dsp:nvSpPr>
        <dsp:cNvPr id="0" name=""/>
        <dsp:cNvSpPr/>
      </dsp:nvSpPr>
      <dsp:spPr>
        <a:xfrm>
          <a:off x="8556626" y="3284265"/>
          <a:ext cx="210830" cy="1101315"/>
        </a:xfrm>
        <a:custGeom>
          <a:avLst/>
          <a:gdLst/>
          <a:ahLst/>
          <a:cxnLst/>
          <a:rect l="0" t="0" r="0" b="0"/>
          <a:pathLst>
            <a:path>
              <a:moveTo>
                <a:pt x="210830" y="0"/>
              </a:moveTo>
              <a:lnTo>
                <a:pt x="210830" y="1101315"/>
              </a:lnTo>
              <a:lnTo>
                <a:pt x="0" y="110131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3BC23-278C-469E-8670-19E5A3767C11}">
      <dsp:nvSpPr>
        <dsp:cNvPr id="0" name=""/>
        <dsp:cNvSpPr/>
      </dsp:nvSpPr>
      <dsp:spPr>
        <a:xfrm>
          <a:off x="5878754" y="1584408"/>
          <a:ext cx="609254" cy="1101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315"/>
              </a:lnTo>
              <a:lnTo>
                <a:pt x="609254" y="1101315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77423-A508-4B4B-8D1B-485A7D42FCFA}">
      <dsp:nvSpPr>
        <dsp:cNvPr id="0" name=""/>
        <dsp:cNvSpPr/>
      </dsp:nvSpPr>
      <dsp:spPr>
        <a:xfrm>
          <a:off x="2973579" y="3284265"/>
          <a:ext cx="251387" cy="1101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01315"/>
              </a:lnTo>
              <a:lnTo>
                <a:pt x="251387" y="110131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0F990-141B-4ABC-8E09-EA478ED95FD5}">
      <dsp:nvSpPr>
        <dsp:cNvPr id="0" name=""/>
        <dsp:cNvSpPr/>
      </dsp:nvSpPr>
      <dsp:spPr>
        <a:xfrm>
          <a:off x="2762749" y="3284265"/>
          <a:ext cx="210830" cy="1158104"/>
        </a:xfrm>
        <a:custGeom>
          <a:avLst/>
          <a:gdLst/>
          <a:ahLst/>
          <a:cxnLst/>
          <a:rect l="0" t="0" r="0" b="0"/>
          <a:pathLst>
            <a:path>
              <a:moveTo>
                <a:pt x="210830" y="0"/>
              </a:moveTo>
              <a:lnTo>
                <a:pt x="210830" y="1158104"/>
              </a:lnTo>
              <a:lnTo>
                <a:pt x="0" y="1158104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4EFF2-445F-4267-8276-3476572E2322}">
      <dsp:nvSpPr>
        <dsp:cNvPr id="0" name=""/>
        <dsp:cNvSpPr/>
      </dsp:nvSpPr>
      <dsp:spPr>
        <a:xfrm>
          <a:off x="5372915" y="1584408"/>
          <a:ext cx="505838" cy="1101315"/>
        </a:xfrm>
        <a:custGeom>
          <a:avLst/>
          <a:gdLst/>
          <a:ahLst/>
          <a:cxnLst/>
          <a:rect l="0" t="0" r="0" b="0"/>
          <a:pathLst>
            <a:path>
              <a:moveTo>
                <a:pt x="505838" y="0"/>
              </a:moveTo>
              <a:lnTo>
                <a:pt x="505838" y="1101315"/>
              </a:lnTo>
              <a:lnTo>
                <a:pt x="0" y="1101315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9536A-212F-4EE6-8E36-1F7330E5587D}">
      <dsp:nvSpPr>
        <dsp:cNvPr id="0" name=""/>
        <dsp:cNvSpPr/>
      </dsp:nvSpPr>
      <dsp:spPr>
        <a:xfrm>
          <a:off x="2228049" y="115912"/>
          <a:ext cx="7301410" cy="14684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i="0" kern="1200" dirty="0" smtClean="0">
              <a:solidFill>
                <a:srgbClr val="FF0000"/>
              </a:solidFill>
            </a:rPr>
            <a:t>Забезпечення лікарями, зокрема первинної ланки</a:t>
          </a:r>
          <a:endParaRPr lang="uk-UA" sz="2800" b="1" i="0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2228049" y="115912"/>
        <a:ext cx="7301410" cy="1468496"/>
      </dsp:txXfrm>
    </dsp:sp>
    <dsp:sp modelId="{940E95D1-7142-4E02-A0BE-B91C30369A64}">
      <dsp:nvSpPr>
        <dsp:cNvPr id="0" name=""/>
        <dsp:cNvSpPr/>
      </dsp:nvSpPr>
      <dsp:spPr>
        <a:xfrm>
          <a:off x="574244" y="2087183"/>
          <a:ext cx="4798670" cy="1197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Організація зустрічей з інтернами, студентами 6 курсу ВНМУ (профорієнтаційна робота)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574244" y="2087183"/>
        <a:ext cx="4798670" cy="1197081"/>
      </dsp:txXfrm>
    </dsp:sp>
    <dsp:sp modelId="{08F61584-B8B8-4DD7-A9CB-E16EF2024AD1}">
      <dsp:nvSpPr>
        <dsp:cNvPr id="0" name=""/>
        <dsp:cNvSpPr/>
      </dsp:nvSpPr>
      <dsp:spPr>
        <a:xfrm>
          <a:off x="47049" y="3843829"/>
          <a:ext cx="2715700" cy="1197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Адміністрація ВНМУ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Студентські організації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47049" y="3843829"/>
        <a:ext cx="2715700" cy="1197081"/>
      </dsp:txXfrm>
    </dsp:sp>
    <dsp:sp modelId="{14F192BF-2D3E-4CA9-8D4B-DAA255E1B9B5}">
      <dsp:nvSpPr>
        <dsp:cNvPr id="0" name=""/>
        <dsp:cNvSpPr/>
      </dsp:nvSpPr>
      <dsp:spPr>
        <a:xfrm>
          <a:off x="3224966" y="3787039"/>
          <a:ext cx="2394163" cy="1197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Департамент охорони здоровʼя міської ради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3224966" y="3787039"/>
        <a:ext cx="2394163" cy="1197081"/>
      </dsp:txXfrm>
    </dsp:sp>
    <dsp:sp modelId="{90C4D103-D8EC-4AE9-9837-CA62A2D19FD8}">
      <dsp:nvSpPr>
        <dsp:cNvPr id="0" name=""/>
        <dsp:cNvSpPr/>
      </dsp:nvSpPr>
      <dsp:spPr>
        <a:xfrm>
          <a:off x="6488008" y="2087183"/>
          <a:ext cx="4558895" cy="1197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Запровадження місцевих стимулів («муніципальна тисяча»)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6488008" y="2087183"/>
        <a:ext cx="4558895" cy="1197081"/>
      </dsp:txXfrm>
    </dsp:sp>
    <dsp:sp modelId="{A89B8676-DBDE-4D5E-B560-ECAFCA50202A}">
      <dsp:nvSpPr>
        <dsp:cNvPr id="0" name=""/>
        <dsp:cNvSpPr/>
      </dsp:nvSpPr>
      <dsp:spPr>
        <a:xfrm>
          <a:off x="6162462" y="3787039"/>
          <a:ext cx="2394163" cy="1197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Департамент охорони здоровʼя міської ради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6162462" y="3787039"/>
        <a:ext cx="2394163" cy="1197081"/>
      </dsp:txXfrm>
    </dsp:sp>
    <dsp:sp modelId="{93D11AF9-526A-4A25-B855-9018C0E40F8B}">
      <dsp:nvSpPr>
        <dsp:cNvPr id="0" name=""/>
        <dsp:cNvSpPr/>
      </dsp:nvSpPr>
      <dsp:spPr>
        <a:xfrm>
          <a:off x="9018843" y="3787039"/>
          <a:ext cx="2394163" cy="11970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Департамент фінансів міської ради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9018843" y="3787039"/>
        <a:ext cx="2394163" cy="11970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06FB2-C581-4604-ADBE-A7B4F86F90AF}">
      <dsp:nvSpPr>
        <dsp:cNvPr id="0" name=""/>
        <dsp:cNvSpPr/>
      </dsp:nvSpPr>
      <dsp:spPr>
        <a:xfrm>
          <a:off x="8576758" y="3706648"/>
          <a:ext cx="255304" cy="111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475"/>
              </a:lnTo>
              <a:lnTo>
                <a:pt x="255304" y="111847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AFD88-761E-4973-8C4F-BCF2EB98F39A}">
      <dsp:nvSpPr>
        <dsp:cNvPr id="0" name=""/>
        <dsp:cNvSpPr/>
      </dsp:nvSpPr>
      <dsp:spPr>
        <a:xfrm>
          <a:off x="8362643" y="3706648"/>
          <a:ext cx="214115" cy="1118475"/>
        </a:xfrm>
        <a:custGeom>
          <a:avLst/>
          <a:gdLst/>
          <a:ahLst/>
          <a:cxnLst/>
          <a:rect l="0" t="0" r="0" b="0"/>
          <a:pathLst>
            <a:path>
              <a:moveTo>
                <a:pt x="214115" y="0"/>
              </a:moveTo>
              <a:lnTo>
                <a:pt x="214115" y="1118475"/>
              </a:lnTo>
              <a:lnTo>
                <a:pt x="0" y="111847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3BC23-278C-469E-8670-19E5A3767C11}">
      <dsp:nvSpPr>
        <dsp:cNvPr id="0" name=""/>
        <dsp:cNvSpPr/>
      </dsp:nvSpPr>
      <dsp:spPr>
        <a:xfrm>
          <a:off x="5643045" y="1641905"/>
          <a:ext cx="739993" cy="12876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87675"/>
              </a:lnTo>
              <a:lnTo>
                <a:pt x="739993" y="1287675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77423-A508-4B4B-8D1B-485A7D42FCFA}">
      <dsp:nvSpPr>
        <dsp:cNvPr id="0" name=""/>
        <dsp:cNvSpPr/>
      </dsp:nvSpPr>
      <dsp:spPr>
        <a:xfrm>
          <a:off x="2692603" y="3664535"/>
          <a:ext cx="255304" cy="11184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475"/>
              </a:lnTo>
              <a:lnTo>
                <a:pt x="255304" y="111847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0F990-141B-4ABC-8E09-EA478ED95FD5}">
      <dsp:nvSpPr>
        <dsp:cNvPr id="0" name=""/>
        <dsp:cNvSpPr/>
      </dsp:nvSpPr>
      <dsp:spPr>
        <a:xfrm>
          <a:off x="2478487" y="3664535"/>
          <a:ext cx="214115" cy="1124639"/>
        </a:xfrm>
        <a:custGeom>
          <a:avLst/>
          <a:gdLst/>
          <a:ahLst/>
          <a:cxnLst/>
          <a:rect l="0" t="0" r="0" b="0"/>
          <a:pathLst>
            <a:path>
              <a:moveTo>
                <a:pt x="214115" y="0"/>
              </a:moveTo>
              <a:lnTo>
                <a:pt x="214115" y="1124639"/>
              </a:lnTo>
              <a:lnTo>
                <a:pt x="0" y="1124639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4EFF2-445F-4267-8276-3476572E2322}">
      <dsp:nvSpPr>
        <dsp:cNvPr id="0" name=""/>
        <dsp:cNvSpPr/>
      </dsp:nvSpPr>
      <dsp:spPr>
        <a:xfrm>
          <a:off x="5020856" y="1641905"/>
          <a:ext cx="622188" cy="1266619"/>
        </a:xfrm>
        <a:custGeom>
          <a:avLst/>
          <a:gdLst/>
          <a:ahLst/>
          <a:cxnLst/>
          <a:rect l="0" t="0" r="0" b="0"/>
          <a:pathLst>
            <a:path>
              <a:moveTo>
                <a:pt x="622188" y="0"/>
              </a:moveTo>
              <a:lnTo>
                <a:pt x="622188" y="1266619"/>
              </a:lnTo>
              <a:lnTo>
                <a:pt x="0" y="1266619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9536A-212F-4EE6-8E36-1F7330E5587D}">
      <dsp:nvSpPr>
        <dsp:cNvPr id="0" name=""/>
        <dsp:cNvSpPr/>
      </dsp:nvSpPr>
      <dsp:spPr>
        <a:xfrm>
          <a:off x="1536998" y="298105"/>
          <a:ext cx="8212093" cy="13438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800" b="1" kern="1200" dirty="0" smtClean="0">
              <a:solidFill>
                <a:srgbClr val="FF0000"/>
              </a:solidFill>
            </a:rPr>
            <a:t>Удосконалення організації лікарського прийому (раціоналізація запису, </a:t>
          </a:r>
          <a:r>
            <a:rPr lang="uk-UA" sz="2800" b="1" kern="1200" dirty="0" err="1" smtClean="0">
              <a:solidFill>
                <a:srgbClr val="FF0000"/>
              </a:solidFill>
            </a:rPr>
            <a:t>самозапису</a:t>
          </a:r>
          <a:r>
            <a:rPr lang="uk-UA" sz="2800" b="1" kern="1200" dirty="0" smtClean="0">
              <a:solidFill>
                <a:srgbClr val="FF0000"/>
              </a:solidFill>
            </a:rPr>
            <a:t>, запису </a:t>
          </a:r>
          <a:r>
            <a:rPr lang="uk-UA" sz="2800" b="1" kern="1200" dirty="0" err="1" smtClean="0">
              <a:solidFill>
                <a:srgbClr val="FF0000"/>
              </a:solidFill>
            </a:rPr>
            <a:t>on-line</a:t>
          </a:r>
          <a:r>
            <a:rPr lang="uk-UA" sz="2800" b="1" kern="1200" dirty="0" smtClean="0">
              <a:solidFill>
                <a:srgbClr val="FF0000"/>
              </a:solidFill>
            </a:rPr>
            <a:t>)</a:t>
          </a:r>
          <a:r>
            <a:rPr lang="uk-UA" sz="2000" b="1" kern="1200" dirty="0" smtClean="0"/>
            <a:t> </a:t>
          </a:r>
          <a:endParaRPr lang="uk-UA" sz="2000" b="1" i="0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1536998" y="298105"/>
        <a:ext cx="8212093" cy="1343800"/>
      </dsp:txXfrm>
    </dsp:sp>
    <dsp:sp modelId="{940E95D1-7142-4E02-A0BE-B91C30369A64}">
      <dsp:nvSpPr>
        <dsp:cNvPr id="0" name=""/>
        <dsp:cNvSpPr/>
      </dsp:nvSpPr>
      <dsp:spPr>
        <a:xfrm>
          <a:off x="364349" y="2152514"/>
          <a:ext cx="4656507" cy="1512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Робота з працівниками </a:t>
          </a:r>
          <a:r>
            <a:rPr lang="uk-UA" sz="2000" b="1" i="1" kern="1200" dirty="0" err="1" smtClean="0">
              <a:solidFill>
                <a:srgbClr val="FF0000"/>
              </a:solidFill>
            </a:rPr>
            <a:t>рецепцій</a:t>
          </a:r>
          <a:r>
            <a:rPr lang="uk-UA" sz="2000" b="1" i="1" kern="1200" dirty="0" smtClean="0">
              <a:solidFill>
                <a:srgbClr val="FF0000"/>
              </a:solidFill>
            </a:rPr>
            <a:t> (навчання, тренінги) та пацієнтами (інформування та </a:t>
          </a:r>
          <a:r>
            <a:rPr lang="uk-UA" sz="2000" b="1" i="1" kern="1200" dirty="0" err="1" smtClean="0">
              <a:solidFill>
                <a:srgbClr val="FF0000"/>
              </a:solidFill>
            </a:rPr>
            <a:t>розʼяснювальна</a:t>
          </a:r>
          <a:r>
            <a:rPr lang="uk-UA" sz="2000" b="1" i="1" kern="1200" dirty="0" smtClean="0">
              <a:solidFill>
                <a:srgbClr val="FF0000"/>
              </a:solidFill>
            </a:rPr>
            <a:t> робота)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364349" y="2152514"/>
        <a:ext cx="4656507" cy="1512021"/>
      </dsp:txXfrm>
    </dsp:sp>
    <dsp:sp modelId="{08F61584-B8B8-4DD7-A9CB-E16EF2024AD1}">
      <dsp:nvSpPr>
        <dsp:cNvPr id="0" name=""/>
        <dsp:cNvSpPr/>
      </dsp:nvSpPr>
      <dsp:spPr>
        <a:xfrm>
          <a:off x="47018" y="4181308"/>
          <a:ext cx="2431469" cy="1215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Департамент кадрової політики міської ради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Департамент ЗМІ</a:t>
          </a:r>
          <a:endParaRPr lang="uk-UA" sz="14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47018" y="4181308"/>
        <a:ext cx="2431469" cy="1215734"/>
      </dsp:txXfrm>
    </dsp:sp>
    <dsp:sp modelId="{14F192BF-2D3E-4CA9-8D4B-DAA255E1B9B5}">
      <dsp:nvSpPr>
        <dsp:cNvPr id="0" name=""/>
        <dsp:cNvSpPr/>
      </dsp:nvSpPr>
      <dsp:spPr>
        <a:xfrm>
          <a:off x="2947907" y="4175144"/>
          <a:ext cx="2431469" cy="1215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Департамент охорони здоровʼя міської ради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4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2947907" y="4175144"/>
        <a:ext cx="2431469" cy="1215734"/>
      </dsp:txXfrm>
    </dsp:sp>
    <dsp:sp modelId="{90C4D103-D8EC-4AE9-9837-CA62A2D19FD8}">
      <dsp:nvSpPr>
        <dsp:cNvPr id="0" name=""/>
        <dsp:cNvSpPr/>
      </dsp:nvSpPr>
      <dsp:spPr>
        <a:xfrm>
          <a:off x="6383038" y="2152514"/>
          <a:ext cx="4387440" cy="15541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Удосконалення маршруту пацієнта та  чітке дотримання алгоритму направлень на консультацію до фахівців вторинного рівня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6383038" y="2152514"/>
        <a:ext cx="4387440" cy="1554134"/>
      </dsp:txXfrm>
    </dsp:sp>
    <dsp:sp modelId="{A89B8676-DBDE-4D5E-B560-ECAFCA50202A}">
      <dsp:nvSpPr>
        <dsp:cNvPr id="0" name=""/>
        <dsp:cNvSpPr/>
      </dsp:nvSpPr>
      <dsp:spPr>
        <a:xfrm>
          <a:off x="5931174" y="4217257"/>
          <a:ext cx="2431469" cy="1215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Департамент охорони здоровʼя міської ради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4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5931174" y="4217257"/>
        <a:ext cx="2431469" cy="1215734"/>
      </dsp:txXfrm>
    </dsp:sp>
    <dsp:sp modelId="{93D11AF9-526A-4A25-B855-9018C0E40F8B}">
      <dsp:nvSpPr>
        <dsp:cNvPr id="0" name=""/>
        <dsp:cNvSpPr/>
      </dsp:nvSpPr>
      <dsp:spPr>
        <a:xfrm>
          <a:off x="8832063" y="4217257"/>
          <a:ext cx="2431469" cy="12157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400" b="1" i="1" kern="1200" dirty="0" smtClean="0">
              <a:solidFill>
                <a:srgbClr val="FF0000"/>
              </a:solidFill>
            </a:rPr>
            <a:t>Департамент ЗМІ</a:t>
          </a:r>
          <a:endParaRPr lang="uk-UA" sz="14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8832063" y="4217257"/>
        <a:ext cx="2431469" cy="121573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06FB2-C581-4604-ADBE-A7B4F86F90AF}">
      <dsp:nvSpPr>
        <dsp:cNvPr id="0" name=""/>
        <dsp:cNvSpPr/>
      </dsp:nvSpPr>
      <dsp:spPr>
        <a:xfrm>
          <a:off x="8734963" y="3269660"/>
          <a:ext cx="366358" cy="12169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16997"/>
              </a:lnTo>
              <a:lnTo>
                <a:pt x="366358" y="1216997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AFD88-761E-4973-8C4F-BCF2EB98F39A}">
      <dsp:nvSpPr>
        <dsp:cNvPr id="0" name=""/>
        <dsp:cNvSpPr/>
      </dsp:nvSpPr>
      <dsp:spPr>
        <a:xfrm>
          <a:off x="8524180" y="3269660"/>
          <a:ext cx="210783" cy="1212001"/>
        </a:xfrm>
        <a:custGeom>
          <a:avLst/>
          <a:gdLst/>
          <a:ahLst/>
          <a:cxnLst/>
          <a:rect l="0" t="0" r="0" b="0"/>
          <a:pathLst>
            <a:path>
              <a:moveTo>
                <a:pt x="210783" y="0"/>
              </a:moveTo>
              <a:lnTo>
                <a:pt x="210783" y="1212001"/>
              </a:lnTo>
              <a:lnTo>
                <a:pt x="0" y="1212001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3BC23-278C-469E-8670-19E5A3767C11}">
      <dsp:nvSpPr>
        <dsp:cNvPr id="0" name=""/>
        <dsp:cNvSpPr/>
      </dsp:nvSpPr>
      <dsp:spPr>
        <a:xfrm>
          <a:off x="5821546" y="1608211"/>
          <a:ext cx="789685" cy="1063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3038"/>
              </a:lnTo>
              <a:lnTo>
                <a:pt x="789685" y="106303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77423-A508-4B4B-8D1B-485A7D42FCFA}">
      <dsp:nvSpPr>
        <dsp:cNvPr id="0" name=""/>
        <dsp:cNvSpPr/>
      </dsp:nvSpPr>
      <dsp:spPr>
        <a:xfrm>
          <a:off x="2649424" y="3269660"/>
          <a:ext cx="264353" cy="126403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4038"/>
              </a:lnTo>
              <a:lnTo>
                <a:pt x="264353" y="1264038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0F990-141B-4ABC-8E09-EA478ED95FD5}">
      <dsp:nvSpPr>
        <dsp:cNvPr id="0" name=""/>
        <dsp:cNvSpPr/>
      </dsp:nvSpPr>
      <dsp:spPr>
        <a:xfrm>
          <a:off x="2438640" y="3269660"/>
          <a:ext cx="210783" cy="1305077"/>
        </a:xfrm>
        <a:custGeom>
          <a:avLst/>
          <a:gdLst/>
          <a:ahLst/>
          <a:cxnLst/>
          <a:rect l="0" t="0" r="0" b="0"/>
          <a:pathLst>
            <a:path>
              <a:moveTo>
                <a:pt x="210783" y="0"/>
              </a:moveTo>
              <a:lnTo>
                <a:pt x="210783" y="1305077"/>
              </a:lnTo>
              <a:lnTo>
                <a:pt x="0" y="1305077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4EFF2-445F-4267-8276-3476572E2322}">
      <dsp:nvSpPr>
        <dsp:cNvPr id="0" name=""/>
        <dsp:cNvSpPr/>
      </dsp:nvSpPr>
      <dsp:spPr>
        <a:xfrm>
          <a:off x="4764790" y="1608211"/>
          <a:ext cx="1056755" cy="1063038"/>
        </a:xfrm>
        <a:custGeom>
          <a:avLst/>
          <a:gdLst/>
          <a:ahLst/>
          <a:cxnLst/>
          <a:rect l="0" t="0" r="0" b="0"/>
          <a:pathLst>
            <a:path>
              <a:moveTo>
                <a:pt x="1056755" y="0"/>
              </a:moveTo>
              <a:lnTo>
                <a:pt x="1056755" y="1063038"/>
              </a:lnTo>
              <a:lnTo>
                <a:pt x="0" y="1063038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9536A-212F-4EE6-8E36-1F7330E5587D}">
      <dsp:nvSpPr>
        <dsp:cNvPr id="0" name=""/>
        <dsp:cNvSpPr/>
      </dsp:nvSpPr>
      <dsp:spPr>
        <a:xfrm>
          <a:off x="955278" y="410279"/>
          <a:ext cx="9732535" cy="11979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i="1" kern="1200" dirty="0" smtClean="0">
              <a:solidFill>
                <a:srgbClr val="FF0000"/>
              </a:solidFill>
            </a:rPr>
            <a:t>Підвищення зацікавленості громадян у </a:t>
          </a:r>
          <a:r>
            <a:rPr lang="en-US" sz="3200" b="1" i="1" kern="1200" dirty="0" smtClean="0">
              <a:solidFill>
                <a:srgbClr val="FF0000"/>
              </a:solidFill>
            </a:rPr>
            <a:t>  </a:t>
          </a:r>
          <a:br>
            <a:rPr lang="en-US" sz="3200" b="1" i="1" kern="1200" dirty="0" smtClean="0">
              <a:solidFill>
                <a:srgbClr val="FF0000"/>
              </a:solidFill>
            </a:rPr>
          </a:br>
          <a:r>
            <a:rPr lang="en-US" sz="3200" b="1" i="1" kern="1200" dirty="0" smtClean="0">
              <a:solidFill>
                <a:srgbClr val="FF0000"/>
              </a:solidFill>
            </a:rPr>
            <a:t>       </a:t>
          </a:r>
          <a:r>
            <a:rPr lang="uk-UA" sz="3200" b="1" i="1" kern="1200" dirty="0" smtClean="0">
              <a:solidFill>
                <a:srgbClr val="FF0000"/>
              </a:solidFill>
            </a:rPr>
            <a:t>збереженні власного </a:t>
          </a:r>
          <a:r>
            <a:rPr lang="uk-UA" sz="3200" b="1" i="1" kern="1200" dirty="0" err="1" smtClean="0">
              <a:solidFill>
                <a:srgbClr val="FF0000"/>
              </a:solidFill>
            </a:rPr>
            <a:t>здоров</a:t>
          </a:r>
          <a:r>
            <a:rPr lang="en-US" sz="3200" b="1" i="1" kern="1200" dirty="0" smtClean="0">
              <a:solidFill>
                <a:srgbClr val="FF0000"/>
              </a:solidFill>
            </a:rPr>
            <a:t>’</a:t>
          </a:r>
          <a:r>
            <a:rPr lang="uk-UA" sz="3200" b="1" i="1" kern="1200" dirty="0" smtClean="0">
              <a:solidFill>
                <a:srgbClr val="FF0000"/>
              </a:solidFill>
            </a:rPr>
            <a:t>я</a:t>
          </a:r>
          <a:endParaRPr lang="uk-UA" sz="3200" b="1" i="0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955278" y="410279"/>
        <a:ext cx="9732535" cy="1197932"/>
      </dsp:txXfrm>
    </dsp:sp>
    <dsp:sp modelId="{940E95D1-7142-4E02-A0BE-B91C30369A64}">
      <dsp:nvSpPr>
        <dsp:cNvPr id="0" name=""/>
        <dsp:cNvSpPr/>
      </dsp:nvSpPr>
      <dsp:spPr>
        <a:xfrm>
          <a:off x="534057" y="2072841"/>
          <a:ext cx="4230732" cy="1196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Проведення потужної інформаційної роботи (організація акцій, </a:t>
          </a:r>
          <a:r>
            <a:rPr lang="uk-UA" sz="2000" b="1" i="1" kern="1200" dirty="0" err="1" smtClean="0">
              <a:solidFill>
                <a:srgbClr val="FF0000"/>
              </a:solidFill>
            </a:rPr>
            <a:t>флешмобів</a:t>
          </a:r>
          <a:r>
            <a:rPr lang="uk-UA" sz="2000" b="1" i="1" kern="1200" dirty="0" smtClean="0">
              <a:solidFill>
                <a:srgbClr val="FF0000"/>
              </a:solidFill>
            </a:rPr>
            <a:t> тощо)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534057" y="2072841"/>
        <a:ext cx="4230732" cy="1196819"/>
      </dsp:txXfrm>
    </dsp:sp>
    <dsp:sp modelId="{08F61584-B8B8-4DD7-A9CB-E16EF2024AD1}">
      <dsp:nvSpPr>
        <dsp:cNvPr id="0" name=""/>
        <dsp:cNvSpPr/>
      </dsp:nvSpPr>
      <dsp:spPr>
        <a:xfrm>
          <a:off x="45001" y="3829101"/>
          <a:ext cx="2393638" cy="149127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Науковці ВНМУ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Департамент ЗМІ</a:t>
          </a:r>
          <a:endParaRPr lang="uk-UA" sz="18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45001" y="3829101"/>
        <a:ext cx="2393638" cy="1491272"/>
      </dsp:txXfrm>
    </dsp:sp>
    <dsp:sp modelId="{14F192BF-2D3E-4CA9-8D4B-DAA255E1B9B5}">
      <dsp:nvSpPr>
        <dsp:cNvPr id="0" name=""/>
        <dsp:cNvSpPr/>
      </dsp:nvSpPr>
      <dsp:spPr>
        <a:xfrm>
          <a:off x="2913777" y="3811352"/>
          <a:ext cx="2686572" cy="14446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Департамент охорони </a:t>
          </a:r>
          <a:r>
            <a:rPr lang="uk-UA" sz="1600" b="1" i="1" kern="1200" dirty="0" err="1" smtClean="0">
              <a:solidFill>
                <a:srgbClr val="FF0000"/>
              </a:solidFill>
            </a:rPr>
            <a:t>здоровʼя</a:t>
          </a:r>
          <a:r>
            <a:rPr lang="uk-UA" sz="1600" b="1" i="1" kern="1200" dirty="0" smtClean="0">
              <a:solidFill>
                <a:srgbClr val="FF0000"/>
              </a:solidFill>
            </a:rPr>
            <a:t> міської ради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600" b="0" i="0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2913777" y="3811352"/>
        <a:ext cx="2686572" cy="1444692"/>
      </dsp:txXfrm>
    </dsp:sp>
    <dsp:sp modelId="{90C4D103-D8EC-4AE9-9837-CA62A2D19FD8}">
      <dsp:nvSpPr>
        <dsp:cNvPr id="0" name=""/>
        <dsp:cNvSpPr/>
      </dsp:nvSpPr>
      <dsp:spPr>
        <a:xfrm>
          <a:off x="6611231" y="2072841"/>
          <a:ext cx="4247464" cy="11968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2000" b="1" i="1" kern="1200" dirty="0" smtClean="0">
              <a:solidFill>
                <a:srgbClr val="FF0000"/>
              </a:solidFill>
            </a:rPr>
            <a:t>Розробка муніципальних профілактичних програм (Міська програма </a:t>
          </a:r>
          <a:r>
            <a:rPr lang="uk-UA" sz="2000" b="1" i="1" kern="1200" dirty="0" smtClean="0">
              <a:solidFill>
                <a:srgbClr val="FF0000"/>
              </a:solidFill>
            </a:rPr>
            <a:t>«Стоп-грип»)</a:t>
          </a:r>
          <a:endParaRPr lang="uk-UA" sz="20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6611231" y="2072841"/>
        <a:ext cx="4247464" cy="1196819"/>
      </dsp:txXfrm>
    </dsp:sp>
    <dsp:sp modelId="{A89B8676-DBDE-4D5E-B560-ECAFCA50202A}">
      <dsp:nvSpPr>
        <dsp:cNvPr id="0" name=""/>
        <dsp:cNvSpPr/>
      </dsp:nvSpPr>
      <dsp:spPr>
        <a:xfrm>
          <a:off x="6130541" y="3772324"/>
          <a:ext cx="2393638" cy="1418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Департамент охорони здоровʼя міської ради</a:t>
          </a:r>
          <a:endParaRPr lang="uk-UA" sz="18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6130541" y="3772324"/>
        <a:ext cx="2393638" cy="1418673"/>
      </dsp:txXfrm>
    </dsp:sp>
    <dsp:sp modelId="{93D11AF9-526A-4A25-B855-9018C0E40F8B}">
      <dsp:nvSpPr>
        <dsp:cNvPr id="0" name=""/>
        <dsp:cNvSpPr/>
      </dsp:nvSpPr>
      <dsp:spPr>
        <a:xfrm>
          <a:off x="9101322" y="3772324"/>
          <a:ext cx="2163586" cy="14286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Науковці ВНМУ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Департамент ЗМІ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Головні лікарі ЛПЗ</a:t>
          </a:r>
          <a:endParaRPr lang="uk-UA" sz="1600" b="0" i="0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9101322" y="3772324"/>
        <a:ext cx="2163586" cy="14286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106FB2-C581-4604-ADBE-A7B4F86F90AF}">
      <dsp:nvSpPr>
        <dsp:cNvPr id="0" name=""/>
        <dsp:cNvSpPr/>
      </dsp:nvSpPr>
      <dsp:spPr>
        <a:xfrm>
          <a:off x="8639308" y="3411690"/>
          <a:ext cx="121839" cy="1373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73315"/>
              </a:lnTo>
              <a:lnTo>
                <a:pt x="121839" y="1373315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7AFD88-761E-4973-8C4F-BCF2EB98F39A}">
      <dsp:nvSpPr>
        <dsp:cNvPr id="0" name=""/>
        <dsp:cNvSpPr/>
      </dsp:nvSpPr>
      <dsp:spPr>
        <a:xfrm>
          <a:off x="8470820" y="3411690"/>
          <a:ext cx="168488" cy="1339022"/>
        </a:xfrm>
        <a:custGeom>
          <a:avLst/>
          <a:gdLst/>
          <a:ahLst/>
          <a:cxnLst/>
          <a:rect l="0" t="0" r="0" b="0"/>
          <a:pathLst>
            <a:path>
              <a:moveTo>
                <a:pt x="168488" y="0"/>
              </a:moveTo>
              <a:lnTo>
                <a:pt x="168488" y="1339022"/>
              </a:lnTo>
              <a:lnTo>
                <a:pt x="0" y="1339022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13BC23-278C-469E-8670-19E5A3767C11}">
      <dsp:nvSpPr>
        <dsp:cNvPr id="0" name=""/>
        <dsp:cNvSpPr/>
      </dsp:nvSpPr>
      <dsp:spPr>
        <a:xfrm>
          <a:off x="5497479" y="1800371"/>
          <a:ext cx="754889" cy="10309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0964"/>
              </a:lnTo>
              <a:lnTo>
                <a:pt x="754889" y="103096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677423-A508-4B4B-8D1B-485A7D42FCFA}">
      <dsp:nvSpPr>
        <dsp:cNvPr id="0" name=""/>
        <dsp:cNvSpPr/>
      </dsp:nvSpPr>
      <dsp:spPr>
        <a:xfrm>
          <a:off x="2570961" y="3411690"/>
          <a:ext cx="256377" cy="13586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58673"/>
              </a:lnTo>
              <a:lnTo>
                <a:pt x="256377" y="1358673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C0F990-141B-4ABC-8E09-EA478ED95FD5}">
      <dsp:nvSpPr>
        <dsp:cNvPr id="0" name=""/>
        <dsp:cNvSpPr/>
      </dsp:nvSpPr>
      <dsp:spPr>
        <a:xfrm>
          <a:off x="2405166" y="3411690"/>
          <a:ext cx="165795" cy="1350844"/>
        </a:xfrm>
        <a:custGeom>
          <a:avLst/>
          <a:gdLst/>
          <a:ahLst/>
          <a:cxnLst/>
          <a:rect l="0" t="0" r="0" b="0"/>
          <a:pathLst>
            <a:path>
              <a:moveTo>
                <a:pt x="165795" y="0"/>
              </a:moveTo>
              <a:lnTo>
                <a:pt x="165795" y="1350844"/>
              </a:lnTo>
              <a:lnTo>
                <a:pt x="0" y="1350844"/>
              </a:lnTo>
            </a:path>
          </a:pathLst>
        </a:custGeom>
        <a:noFill/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C4EFF2-445F-4267-8276-3476572E2322}">
      <dsp:nvSpPr>
        <dsp:cNvPr id="0" name=""/>
        <dsp:cNvSpPr/>
      </dsp:nvSpPr>
      <dsp:spPr>
        <a:xfrm>
          <a:off x="4989379" y="1800371"/>
          <a:ext cx="508100" cy="1030964"/>
        </a:xfrm>
        <a:custGeom>
          <a:avLst/>
          <a:gdLst/>
          <a:ahLst/>
          <a:cxnLst/>
          <a:rect l="0" t="0" r="0" b="0"/>
          <a:pathLst>
            <a:path>
              <a:moveTo>
                <a:pt x="508100" y="0"/>
              </a:moveTo>
              <a:lnTo>
                <a:pt x="508100" y="1030964"/>
              </a:lnTo>
              <a:lnTo>
                <a:pt x="0" y="1030964"/>
              </a:lnTo>
            </a:path>
          </a:pathLst>
        </a:custGeom>
        <a:noFill/>
        <a:ln w="19050" cap="rnd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F9536A-212F-4EE6-8E36-1F7330E5587D}">
      <dsp:nvSpPr>
        <dsp:cNvPr id="0" name=""/>
        <dsp:cNvSpPr/>
      </dsp:nvSpPr>
      <dsp:spPr>
        <a:xfrm>
          <a:off x="492864" y="638583"/>
          <a:ext cx="10009230" cy="11617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3200" b="1" i="1" kern="1200" dirty="0" smtClean="0">
              <a:solidFill>
                <a:srgbClr val="FF0000"/>
              </a:solidFill>
            </a:rPr>
            <a:t>Зниження кількості неформальних платежів</a:t>
          </a:r>
          <a:endParaRPr lang="uk-UA" sz="32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492864" y="638583"/>
        <a:ext cx="10009230" cy="1161787"/>
      </dsp:txXfrm>
    </dsp:sp>
    <dsp:sp modelId="{940E95D1-7142-4E02-A0BE-B91C30369A64}">
      <dsp:nvSpPr>
        <dsp:cNvPr id="0" name=""/>
        <dsp:cNvSpPr/>
      </dsp:nvSpPr>
      <dsp:spPr>
        <a:xfrm>
          <a:off x="152544" y="2250981"/>
          <a:ext cx="4836834" cy="1160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Розширення спектру платних послуг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Достатнє інформування населення про перелік платних послуг та їх тарифи</a:t>
          </a:r>
          <a:endParaRPr lang="uk-UA" sz="18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152544" y="2250981"/>
        <a:ext cx="4836834" cy="1160708"/>
      </dsp:txXfrm>
    </dsp:sp>
    <dsp:sp modelId="{08F61584-B8B8-4DD7-A9CB-E16EF2024AD1}">
      <dsp:nvSpPr>
        <dsp:cNvPr id="0" name=""/>
        <dsp:cNvSpPr/>
      </dsp:nvSpPr>
      <dsp:spPr>
        <a:xfrm>
          <a:off x="83749" y="3992880"/>
          <a:ext cx="2321417" cy="15393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Департамент економіки та інвестицій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Департамент ЗМІ</a:t>
          </a:r>
          <a:endParaRPr lang="uk-UA" sz="18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83749" y="3992880"/>
        <a:ext cx="2321417" cy="1539308"/>
      </dsp:txXfrm>
    </dsp:sp>
    <dsp:sp modelId="{14F192BF-2D3E-4CA9-8D4B-DAA255E1B9B5}">
      <dsp:nvSpPr>
        <dsp:cNvPr id="0" name=""/>
        <dsp:cNvSpPr/>
      </dsp:nvSpPr>
      <dsp:spPr>
        <a:xfrm>
          <a:off x="2827339" y="4001434"/>
          <a:ext cx="2605512" cy="15378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Департамент охорони </a:t>
          </a:r>
          <a:r>
            <a:rPr lang="uk-UA" sz="1600" b="1" i="1" kern="1200" dirty="0" err="1" smtClean="0">
              <a:solidFill>
                <a:srgbClr val="FF0000"/>
              </a:solidFill>
            </a:rPr>
            <a:t>здоровʼя</a:t>
          </a:r>
          <a:r>
            <a:rPr lang="uk-UA" sz="1600" b="1" i="1" kern="1200" dirty="0" smtClean="0">
              <a:solidFill>
                <a:srgbClr val="FF0000"/>
              </a:solidFill>
            </a:rPr>
            <a:t> міської ради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Головні лікарі лікувально-профілактичних закладів</a:t>
          </a:r>
          <a:endParaRPr lang="uk-UA" sz="1600" b="0" i="0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2827339" y="4001434"/>
        <a:ext cx="2605512" cy="1537857"/>
      </dsp:txXfrm>
    </dsp:sp>
    <dsp:sp modelId="{90C4D103-D8EC-4AE9-9837-CA62A2D19FD8}">
      <dsp:nvSpPr>
        <dsp:cNvPr id="0" name=""/>
        <dsp:cNvSpPr/>
      </dsp:nvSpPr>
      <dsp:spPr>
        <a:xfrm>
          <a:off x="6252369" y="2250981"/>
          <a:ext cx="4773878" cy="116070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800" b="1" i="1" kern="1200" dirty="0" smtClean="0">
              <a:solidFill>
                <a:srgbClr val="FF0000"/>
              </a:solidFill>
            </a:rPr>
            <a:t>Встановлення грошових терміналів для уникнення оплати «з рук в руки»</a:t>
          </a:r>
          <a:endParaRPr lang="uk-UA" sz="18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6252369" y="2250981"/>
        <a:ext cx="4773878" cy="1160708"/>
      </dsp:txXfrm>
    </dsp:sp>
    <dsp:sp modelId="{A89B8676-DBDE-4D5E-B560-ECAFCA50202A}">
      <dsp:nvSpPr>
        <dsp:cNvPr id="0" name=""/>
        <dsp:cNvSpPr/>
      </dsp:nvSpPr>
      <dsp:spPr>
        <a:xfrm>
          <a:off x="5895532" y="3987784"/>
          <a:ext cx="2575287" cy="15258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Департамент охорони </a:t>
          </a:r>
          <a:r>
            <a:rPr lang="uk-UA" sz="1600" b="1" i="1" kern="1200" noProof="0" dirty="0" err="1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здоров</a:t>
          </a:r>
          <a:r>
            <a:rPr lang="en-US" sz="1600" b="1" i="1" kern="1200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’</a:t>
          </a:r>
          <a:r>
            <a:rPr lang="uk-UA" sz="1600" b="1" i="1" kern="1200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я 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noProof="0" dirty="0" smtClean="0">
              <a:solidFill>
                <a:srgbClr val="FF0000"/>
              </a:solidFill>
              <a:latin typeface="Century Gothic"/>
              <a:ea typeface="+mn-ea"/>
              <a:cs typeface="+mn-cs"/>
            </a:rPr>
            <a:t>Головні лікарі лікувально-профілактичних закладів</a:t>
          </a:r>
          <a:endParaRPr lang="uk-UA" sz="1600" b="1" i="1" kern="1200" noProof="0" dirty="0">
            <a:solidFill>
              <a:srgbClr val="FF0000"/>
            </a:solidFill>
            <a:latin typeface="Century Gothic"/>
            <a:ea typeface="+mn-ea"/>
            <a:cs typeface="+mn-cs"/>
          </a:endParaRPr>
        </a:p>
      </dsp:txBody>
      <dsp:txXfrm>
        <a:off x="5895532" y="3987784"/>
        <a:ext cx="2575287" cy="1525855"/>
      </dsp:txXfrm>
    </dsp:sp>
    <dsp:sp modelId="{93D11AF9-526A-4A25-B855-9018C0E40F8B}">
      <dsp:nvSpPr>
        <dsp:cNvPr id="0" name=""/>
        <dsp:cNvSpPr/>
      </dsp:nvSpPr>
      <dsp:spPr>
        <a:xfrm>
          <a:off x="8761148" y="4039691"/>
          <a:ext cx="2264704" cy="149062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Департамент економіки та інвестицій</a:t>
          </a:r>
        </a:p>
        <a:p>
          <a:pPr lvl="0" algn="ctr" defTabSz="457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uk-UA" sz="1600" b="1" i="1" kern="1200" dirty="0" smtClean="0">
              <a:solidFill>
                <a:srgbClr val="FF0000"/>
              </a:solidFill>
            </a:rPr>
            <a:t>Департамент ЗМІ</a:t>
          </a:r>
        </a:p>
      </dsp:txBody>
      <dsp:txXfrm>
        <a:off x="8761148" y="4039691"/>
        <a:ext cx="2264704" cy="1490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2BCAFC7A-71DD-4C2C-B63D-60FDC7DD5449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A6FC261-E491-4C42-A663-B95247CC46D9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6220316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85ECAFD-F005-4163-B10D-85806DC43F93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uk-UA" dirty="0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  <a:p>
            <a:pPr lvl="2"/>
            <a:r>
              <a:rPr lang="uk-UA" dirty="0" smtClean="0"/>
              <a:t>Третій рівень</a:t>
            </a:r>
          </a:p>
          <a:p>
            <a:pPr lvl="3"/>
            <a:r>
              <a:rPr lang="uk-UA" dirty="0" smtClean="0"/>
              <a:t>Четвертий рівень</a:t>
            </a:r>
          </a:p>
          <a:p>
            <a:pPr lvl="4"/>
            <a:r>
              <a:rPr lang="uk-UA" dirty="0" smtClean="0"/>
              <a:t>П'ятий рівень</a:t>
            </a:r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333E963C-1534-4F8D-B2A7-66D81AA25953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11850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7926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1523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32057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5537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47968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8427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06918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934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99349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457200">
              <a:buNone/>
            </a:pPr>
            <a:fld id="{5257B995-136A-4A15-87A5-26420C3C1021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4181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Панорамний рисунок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зображення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8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10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Підзаголовок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400" cap="small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0" indent="0"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457200">
              <a:buNone/>
            </a:pPr>
            <a:r>
              <a:rPr lang="uk-UA" sz="12200" b="0" i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endParaRPr lang="uk-UA" sz="12200" b="0" i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457200">
              <a:buNone/>
            </a:pPr>
            <a:r>
              <a:rPr lang="uk-UA" sz="12200" b="0" i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endParaRPr lang="uk-UA" sz="12200" b="0" i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Картка з і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з цитато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32766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8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574801" y="4953000"/>
            <a:ext cx="7999315" cy="1074057"/>
          </a:xfrm>
        </p:spPr>
        <p:txBody>
          <a:bodyPr anchor="t">
            <a:normAutofit/>
          </a:bodyPr>
          <a:lstStyle>
            <a:lvl1pPr marL="0" indent="0">
              <a:buNone/>
              <a:defRPr lang="en-US" sz="1800" b="0" i="0" kern="1200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457200">
              <a:buNone/>
            </a:pPr>
            <a:r>
              <a:rPr lang="uk-UA" sz="12200" b="0" i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</a:t>
            </a:r>
            <a:endParaRPr lang="uk-UA" sz="12200" b="0" i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34033" y="331651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lvl="0"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algn="l" defTabSz="457200">
              <a:buNone/>
            </a:pPr>
            <a:r>
              <a:rPr lang="uk-UA" sz="12200" b="0" i="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</a:t>
            </a:r>
            <a:endParaRPr lang="uk-UA" sz="12200" b="0" i="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(істина) або FALSE (хибніст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  <p:sp>
        <p:nvSpPr>
          <p:cNvPr id="10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Підзаголовок 3"/>
          <p:cNvSpPr>
            <a:spLocks noGrp="1"/>
          </p:cNvSpPr>
          <p:nvPr>
            <p:ph type="body" sz="half" idx="13"/>
          </p:nvPr>
        </p:nvSpPr>
        <p:spPr>
          <a:xfrm>
            <a:off x="1154953" y="3848610"/>
            <a:ext cx="8825659" cy="588517"/>
          </a:xfrm>
        </p:spPr>
        <p:txBody>
          <a:bodyPr anchor="b">
            <a:normAutofit/>
          </a:bodyPr>
          <a:lstStyle>
            <a:lvl1pPr marL="0" indent="0" algn="l" defTabSz="457200" rtl="0" eaLnBrk="1" latinLnBrk="0" hangingPunct="1">
              <a:buNone/>
              <a:defRPr lang="en-US" sz="3600" b="0" i="0" kern="1200" cap="none" dirty="0" smtClean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стовпці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Підзаголовок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4" name="Підзаголовок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cxnSp>
        <p:nvCxnSpPr>
          <p:cNvPr id="17" name="Пряма сполучна лінія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 сполучна лінія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Підзаголовок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9" name="Підзаголовок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Підзаголовок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впець із трьома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Підзаголовок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4" name="Підзаголовок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Підзаголовок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Підзаголовок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4" name="Підзаголовок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9" name="Місце для зображення 2"/>
          <p:cNvSpPr>
            <a:spLocks noGrp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sp>
        <p:nvSpPr>
          <p:cNvPr id="30" name="Місце для зображення 2"/>
          <p:cNvSpPr>
            <a:spLocks noGrp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sp>
        <p:nvSpPr>
          <p:cNvPr id="31" name="Місце для зображення 2"/>
          <p:cNvSpPr>
            <a:spLocks noGrp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cxnSp>
        <p:nvCxnSpPr>
          <p:cNvPr id="19" name="Пряма сполучна лінія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 сполучна лінія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4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652463" y="430213"/>
            <a:ext cx="7423149" cy="5826125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7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5" name="Підзаголовок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7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7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6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uk-UA" smtClean="0"/>
              <a:t>Зразок заголовка</a:t>
            </a:r>
            <a:endParaRPr lang="uk-UA" dirty="0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uk-UA" dirty="0"/>
          </a:p>
        </p:txBody>
      </p:sp>
      <p:sp>
        <p:nvSpPr>
          <p:cNvPr id="4" name="Підзаголовок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Овал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Прямокутник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dirty="0" smtClean="0"/>
              <a:t>Зразок заголовка</a:t>
            </a:r>
            <a:endParaRPr lang="uk-UA" dirty="0"/>
          </a:p>
        </p:txBody>
      </p:sp>
      <p:sp>
        <p:nvSpPr>
          <p:cNvPr id="3" name="Підзаголовок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dirty="0" smtClean="0"/>
              <a:t>Зразок тексту</a:t>
            </a:r>
          </a:p>
          <a:p>
            <a:pPr lvl="1"/>
            <a:r>
              <a:rPr lang="uk-UA" dirty="0" smtClean="0"/>
              <a:t>Другий рівень</a:t>
            </a:r>
          </a:p>
          <a:p>
            <a:pPr lvl="2"/>
            <a:r>
              <a:rPr lang="uk-UA" dirty="0" smtClean="0"/>
              <a:t>Третій рівень</a:t>
            </a:r>
          </a:p>
          <a:p>
            <a:pPr lvl="3"/>
            <a:r>
              <a:rPr lang="uk-UA" dirty="0" smtClean="0"/>
              <a:t>Четвертий рівень</a:t>
            </a:r>
          </a:p>
          <a:p>
            <a:pPr lvl="4"/>
            <a:r>
              <a:rPr lang="uk-UA" dirty="0" smtClean="0"/>
              <a:t>П'ятий рівень</a:t>
            </a:r>
            <a:endParaRPr lang="uk-UA" dirty="0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uk-UA" smtClean="0"/>
              <a:t>13.12.2016</a:t>
            </a:fld>
            <a:endParaRPr lang="uk-UA" dirty="0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uk-UA" dirty="0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uk-UA" smtClean="0"/>
              <a:t>‹№›</a:t>
            </a:fld>
            <a:endParaRPr lang="uk-UA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3" r:id="rId14"/>
    <p:sldLayoutId id="2147483665" r:id="rId15"/>
    <p:sldLayoutId id="2147483669" r:id="rId16"/>
    <p:sldLayoutId id="2147483670" r:id="rId17"/>
    <p:sldLayoutId id="2147483658" r:id="rId18"/>
    <p:sldLayoutId id="2147483659" r:id="rId19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2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Grp="1"/>
          </p:cNvSpPr>
          <p:nvPr>
            <p:ph type="ctrTitle"/>
          </p:nvPr>
        </p:nvSpPr>
        <p:spPr>
          <a:xfrm>
            <a:off x="1154955" y="968992"/>
            <a:ext cx="8825658" cy="3603008"/>
          </a:xfrm>
        </p:spPr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uk-UA" sz="5400" b="0" i="0" spc="30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План заходів для покращення послуг у сфері охорони здоров’я міста Вінниця</a:t>
            </a:r>
            <a:endParaRPr lang="uk-UA" sz="5400" b="0" i="0" spc="300" dirty="0">
              <a:solidFill>
                <a:srgbClr val="FF0000"/>
              </a:solidFill>
              <a:latin typeface="Century Gothic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Grp="1"/>
          </p:cNvSpPr>
          <p:nvPr>
            <p:ph type="ctrTitle"/>
          </p:nvPr>
        </p:nvSpPr>
        <p:spPr>
          <a:xfrm>
            <a:off x="1154955" y="968992"/>
            <a:ext cx="8825658" cy="2795288"/>
          </a:xfrm>
        </p:spPr>
        <p:txBody>
          <a:bodyPr/>
          <a:lstStyle/>
          <a:p>
            <a:pPr algn="ctr" defTabSz="457200">
              <a:spcBef>
                <a:spcPts val="0"/>
              </a:spcBef>
              <a:buNone/>
            </a:pPr>
            <a:r>
              <a:rPr lang="uk-UA" sz="6000" i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ea typeface="+mj-ea"/>
                <a:cs typeface="+mj-cs"/>
              </a:rPr>
              <a:t>   </a:t>
            </a:r>
            <a:r>
              <a:rPr lang="uk-UA" sz="6600" i="1" spc="3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/>
                <a:ea typeface="+mj-ea"/>
                <a:cs typeface="+mj-cs"/>
              </a:rPr>
              <a:t>Дякую за увагу!</a:t>
            </a:r>
            <a:endParaRPr lang="uk-UA" sz="6600" i="1" spc="3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45547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uk-UA" sz="4200" b="0" i="0" dirty="0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Аналіз</a:t>
            </a:r>
            <a:endParaRPr lang="uk-UA" sz="4200" b="0" i="0" dirty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646111" y="1160060"/>
            <a:ext cx="10831655" cy="5088340"/>
          </a:xfrm>
        </p:spPr>
        <p:txBody>
          <a:bodyPr>
            <a:normAutofit/>
          </a:bodyPr>
          <a:lstStyle/>
          <a:p>
            <a:pPr marL="0" indent="0" algn="ctr" defTabSz="45720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uk-UA" sz="4000" b="0" i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Наші сильні сторони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entury Gothic"/>
              </a:rPr>
              <a:t>Структурована мережа закладів, зручність розташування амбулаторій, їх </a:t>
            </a:r>
            <a:r>
              <a:rPr lang="uk-UA" sz="2400" dirty="0" smtClean="0">
                <a:latin typeface="Century Gothic"/>
              </a:rPr>
              <a:t>доступність (зручна транспортна мережа)</a:t>
            </a:r>
            <a:endParaRPr lang="uk-UA" sz="2400" dirty="0" smtClean="0">
              <a:latin typeface="Century Gothic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b="0" i="0" dirty="0" smtClean="0">
                <a:latin typeface="Century Gothic"/>
              </a:rPr>
              <a:t>Підготовлені медичні кадри (професіоналізм лікарів)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entury Gothic"/>
              </a:rPr>
              <a:t>Інформатизація галузі охорони здоров’я міста, електронна картка пацієнта, створення єдиного медичного простору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entury Gothic"/>
              </a:rPr>
              <a:t>Широкий перелік послуг, їх доступність, затверджені тарифи на платні послуги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entury Gothic"/>
              </a:rPr>
              <a:t>Зручні умови перебування в закладах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entury Gothic"/>
              </a:rPr>
              <a:t>Наявність умов для популяризації здорового способу життя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>
          <a:xfrm>
            <a:off x="646111" y="152400"/>
            <a:ext cx="9404723" cy="731520"/>
          </a:xfrm>
        </p:spPr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uk-UA" sz="4200" b="0" i="0" dirty="0" smtClean="0">
                <a:solidFill>
                  <a:schemeClr val="tx1"/>
                </a:solidFill>
                <a:latin typeface="Century Gothic"/>
                <a:ea typeface="+mj-ea"/>
                <a:cs typeface="+mj-cs"/>
              </a:rPr>
              <a:t>Аналіз</a:t>
            </a:r>
            <a:endParaRPr lang="uk-UA" sz="4200" b="0" i="0" dirty="0">
              <a:solidFill>
                <a:schemeClr val="tx1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411480" y="883920"/>
            <a:ext cx="11323320" cy="5974080"/>
          </a:xfrm>
        </p:spPr>
        <p:txBody>
          <a:bodyPr>
            <a:normAutofit/>
          </a:bodyPr>
          <a:lstStyle/>
          <a:p>
            <a:pPr marL="0" indent="0" algn="ctr" defTabSz="457200">
              <a:spcBef>
                <a:spcPts val="1000"/>
              </a:spcBef>
              <a:spcAft>
                <a:spcPts val="0"/>
              </a:spcAft>
              <a:buSzPct val="80000"/>
              <a:buNone/>
            </a:pPr>
            <a:r>
              <a:rPr lang="uk-UA" sz="4000" b="0" i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Наші слабкі </a:t>
            </a:r>
            <a:r>
              <a:rPr lang="uk-UA" sz="4000" b="0" i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сторони</a:t>
            </a:r>
          </a:p>
          <a:p>
            <a:pPr defTabSz="457200">
              <a:spcBef>
                <a:spcPts val="10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uk-UA" sz="2400" b="0" i="0" dirty="0" smtClean="0">
                <a:latin typeface="Century Gothic"/>
                <a:ea typeface="+mj-ea"/>
                <a:cs typeface="+mj-cs"/>
              </a:rPr>
              <a:t>Декларована</a:t>
            </a:r>
            <a:r>
              <a:rPr lang="uk-UA" sz="2400" dirty="0" smtClean="0">
                <a:latin typeface="Century Gothic"/>
              </a:rPr>
              <a:t>, але не забезпечена безоплатність медичної допомоги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Неофіційні платежі як наслідок задекларованої, але не забезпеченої безоплатності медичної допомоги </a:t>
            </a:r>
            <a:endParaRPr lang="uk-UA" sz="24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Невизначена вартість медичної послуги та гарантований обсяг медичної допомоги</a:t>
            </a:r>
            <a:endParaRPr lang="uk-UA" sz="2400" dirty="0"/>
          </a:p>
          <a:p>
            <a:pPr defTabSz="457200">
              <a:spcBef>
                <a:spcPts val="10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uk-UA" sz="2400" b="0" i="0" dirty="0" smtClean="0">
                <a:latin typeface="Century Gothic"/>
              </a:rPr>
              <a:t>«</a:t>
            </a:r>
            <a:r>
              <a:rPr lang="uk-UA" sz="2400" b="0" i="0" dirty="0" err="1" smtClean="0">
                <a:latin typeface="Century Gothic"/>
              </a:rPr>
              <a:t>Немонетизовані</a:t>
            </a:r>
            <a:r>
              <a:rPr lang="uk-UA" sz="2400" dirty="0" smtClean="0">
                <a:latin typeface="Century Gothic"/>
              </a:rPr>
              <a:t>»</a:t>
            </a:r>
            <a:r>
              <a:rPr lang="uk-UA" sz="2400" b="0" i="0" dirty="0" smtClean="0">
                <a:latin typeface="Century Gothic"/>
              </a:rPr>
              <a:t> пільги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/>
              <a:t>Законодавчо невизначена відповідальність пацієнта за стан свого </a:t>
            </a:r>
            <a:r>
              <a:rPr lang="uk-UA" sz="2400" dirty="0" smtClean="0"/>
              <a:t>здоровʼя, «слабкий» маршрут пацієнта</a:t>
            </a:r>
            <a:endParaRPr lang="uk-UA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>
                <a:latin typeface="Century Gothic"/>
              </a:rPr>
              <a:t>Довгі черги як наслідок кадрової кризи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uk-UA" sz="2400" dirty="0" smtClean="0"/>
              <a:t>Низька </a:t>
            </a:r>
            <a:r>
              <a:rPr lang="uk-UA" sz="2400" dirty="0"/>
              <a:t>зацікавленість громадян у збереженні власного здоровʼя</a:t>
            </a:r>
            <a:endParaRPr lang="uk-UA" sz="2400" dirty="0" smtClean="0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4018998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uk-UA" sz="4200" b="0" i="0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Пріоритети</a:t>
            </a:r>
            <a:endParaRPr lang="uk-UA" sz="4200" b="0" i="0" dirty="0">
              <a:solidFill>
                <a:srgbClr val="FF0000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426720" y="1402080"/>
            <a:ext cx="11460479" cy="49834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800" dirty="0" smtClean="0"/>
              <a:t>Подолання </a:t>
            </a:r>
            <a:r>
              <a:rPr lang="uk-UA" sz="2800" dirty="0"/>
              <a:t>кадрової кризи в галузі охорони </a:t>
            </a:r>
            <a:r>
              <a:rPr lang="uk-UA" sz="2800" dirty="0" smtClean="0"/>
              <a:t>здоровʼя</a:t>
            </a:r>
            <a:endParaRPr lang="uk-UA" sz="2800" dirty="0" smtClean="0"/>
          </a:p>
          <a:p>
            <a:pPr>
              <a:buFont typeface="Wingdings" panose="05000000000000000000" pitchFamily="2" charset="2"/>
              <a:buChar char="ü"/>
            </a:pPr>
            <a:r>
              <a:rPr lang="uk-UA" sz="2800" dirty="0" smtClean="0"/>
              <a:t>Удосконалення </a:t>
            </a:r>
            <a:r>
              <a:rPr lang="uk-UA" sz="2800" dirty="0"/>
              <a:t>роботи </a:t>
            </a:r>
            <a:r>
              <a:rPr lang="uk-UA" sz="2800" dirty="0" err="1"/>
              <a:t>рецепцій</a:t>
            </a:r>
            <a:r>
              <a:rPr lang="uk-UA" sz="2800" dirty="0"/>
              <a:t>, чітке дотримання черговості попереднього запису (</a:t>
            </a:r>
            <a:r>
              <a:rPr lang="uk-UA" sz="2800" dirty="0" err="1"/>
              <a:t>самозапису</a:t>
            </a:r>
            <a:r>
              <a:rPr lang="uk-UA" sz="2800" dirty="0"/>
              <a:t>, запису </a:t>
            </a:r>
            <a:r>
              <a:rPr lang="uk-UA" sz="2800" dirty="0" err="1"/>
              <a:t>on-line</a:t>
            </a:r>
            <a:r>
              <a:rPr lang="uk-UA" sz="2800" dirty="0" smtClean="0"/>
              <a:t>)</a:t>
            </a:r>
            <a:endParaRPr lang="uk-UA" sz="2800" dirty="0" smtClean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800" dirty="0" smtClean="0"/>
              <a:t>Удосконалення </a:t>
            </a:r>
            <a:r>
              <a:rPr lang="uk-UA" sz="2800" dirty="0"/>
              <a:t>та чітке дотримання маршруту пацієнта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ü"/>
            </a:pPr>
            <a:r>
              <a:rPr lang="uk-UA" sz="2800" dirty="0"/>
              <a:t>Підвищення усвідомлення громадянами необхідності збереження власного </a:t>
            </a:r>
            <a:r>
              <a:rPr lang="uk-UA" sz="2800" dirty="0" err="1"/>
              <a:t>здоров</a:t>
            </a:r>
            <a:r>
              <a:rPr lang="en-US" sz="2800" dirty="0"/>
              <a:t>’</a:t>
            </a:r>
            <a:r>
              <a:rPr lang="uk-UA" sz="2800" dirty="0"/>
              <a:t>я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uk-UA" sz="2800" dirty="0" smtClean="0"/>
              <a:t>Розширення спектру платних послуг</a:t>
            </a:r>
          </a:p>
          <a:p>
            <a:pPr marL="0" indent="0">
              <a:lnSpc>
                <a:spcPct val="150000"/>
              </a:lnSpc>
              <a:buNone/>
            </a:pPr>
            <a:endParaRPr lang="uk-UA" sz="2800" dirty="0" smtClean="0"/>
          </a:p>
          <a:p>
            <a:pPr marL="0" indent="0">
              <a:buNone/>
            </a:pPr>
            <a:endParaRPr lang="uk-UA" sz="2400" b="0" i="0" dirty="0" smtClean="0">
              <a:solidFill>
                <a:srgbClr val="FF0000"/>
              </a:solidFill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54212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>
          <a:xfrm>
            <a:off x="646111" y="206063"/>
            <a:ext cx="10919117" cy="1481070"/>
          </a:xfrm>
        </p:spPr>
        <p:txBody>
          <a:bodyPr/>
          <a:lstStyle/>
          <a:p>
            <a:r>
              <a:rPr lang="en-US" i="1" dirty="0" smtClean="0">
                <a:solidFill>
                  <a:srgbClr val="FF0000"/>
                </a:solidFill>
              </a:rPr>
              <a:t> </a:t>
            </a:r>
            <a:r>
              <a:rPr lang="uk-UA" sz="3200" i="1" dirty="0" smtClean="0">
                <a:solidFill>
                  <a:srgbClr val="FF0000"/>
                </a:solidFill>
              </a:rPr>
              <a:t>ПЛАН ДІЙ</a:t>
            </a:r>
            <a:r>
              <a:rPr lang="en-US" sz="3200" i="1" dirty="0" smtClean="0">
                <a:solidFill>
                  <a:srgbClr val="FF0000"/>
                </a:solidFill>
              </a:rPr>
              <a:t/>
            </a:r>
            <a:br>
              <a:rPr lang="en-US" sz="3200" i="1" dirty="0" smtClean="0">
                <a:solidFill>
                  <a:srgbClr val="FF0000"/>
                </a:solidFill>
              </a:rPr>
            </a:br>
            <a:r>
              <a:rPr lang="uk-UA" sz="3200" dirty="0" smtClean="0">
                <a:solidFill>
                  <a:srgbClr val="FF0000"/>
                </a:solidFill>
              </a:rPr>
              <a:t>                </a:t>
            </a:r>
            <a:r>
              <a:rPr lang="uk-UA" dirty="0" smtClean="0">
                <a:solidFill>
                  <a:srgbClr val="FF0000"/>
                </a:solidFill>
              </a:rPr>
              <a:t>Подолання кадрової кризи</a:t>
            </a:r>
            <a:endParaRPr lang="uk-UA" dirty="0">
              <a:solidFill>
                <a:srgbClr val="FF0000"/>
              </a:solidFill>
            </a:endParaRP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313038" y="1790163"/>
            <a:ext cx="11771870" cy="48742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0" i="0" dirty="0" smtClean="0">
              <a:solidFill>
                <a:srgbClr val="FF0000"/>
              </a:solidFill>
              <a:latin typeface="Century Gothic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entury Gothic"/>
            </a:endParaRPr>
          </a:p>
        </p:txBody>
      </p:sp>
      <p:graphicFrame>
        <p:nvGraphicFramePr>
          <p:cNvPr id="6" name="Місце для вмісту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3329995"/>
              </p:ext>
            </p:extLst>
          </p:nvPr>
        </p:nvGraphicFramePr>
        <p:xfrm>
          <a:off x="360608" y="1622738"/>
          <a:ext cx="11419500" cy="5100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0575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3200" i="1" dirty="0" smtClean="0">
                <a:solidFill>
                  <a:srgbClr val="FF0000"/>
                </a:solidFill>
              </a:rPr>
              <a:t>ПЛАН </a:t>
            </a:r>
            <a:r>
              <a:rPr lang="uk-UA" sz="3200" i="1" dirty="0">
                <a:solidFill>
                  <a:srgbClr val="FF0000"/>
                </a:solidFill>
              </a:rPr>
              <a:t>ДІЙ</a:t>
            </a: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313038" y="1326292"/>
            <a:ext cx="11771870" cy="533811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0" i="0" dirty="0" smtClean="0">
              <a:solidFill>
                <a:srgbClr val="FF0000"/>
              </a:solidFill>
              <a:latin typeface="Century Gothic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entury Gothic"/>
            </a:endParaRPr>
          </a:p>
        </p:txBody>
      </p:sp>
      <p:graphicFrame>
        <p:nvGraphicFramePr>
          <p:cNvPr id="6" name="Місце для вмісту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1137519"/>
              </p:ext>
            </p:extLst>
          </p:nvPr>
        </p:nvGraphicFramePr>
        <p:xfrm>
          <a:off x="510746" y="1030310"/>
          <a:ext cx="11269362" cy="5731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302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>
          <a:xfrm>
            <a:off x="671868" y="115911"/>
            <a:ext cx="10893359" cy="721216"/>
          </a:xfrm>
        </p:spPr>
        <p:txBody>
          <a:bodyPr/>
          <a:lstStyle/>
          <a:p>
            <a:r>
              <a:rPr lang="uk-UA" sz="2800" i="1" dirty="0" smtClean="0">
                <a:solidFill>
                  <a:srgbClr val="FF0000"/>
                </a:solidFill>
              </a:rPr>
              <a:t>ПЛАН </a:t>
            </a:r>
            <a:r>
              <a:rPr lang="uk-UA" sz="2800" i="1" dirty="0">
                <a:solidFill>
                  <a:srgbClr val="FF0000"/>
                </a:solidFill>
              </a:rPr>
              <a:t>ДІЙ</a:t>
            </a:r>
            <a:br>
              <a:rPr lang="uk-UA" sz="2800" i="1" dirty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>          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313038" y="2125014"/>
            <a:ext cx="11771870" cy="4539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0" i="0" dirty="0" smtClean="0">
              <a:solidFill>
                <a:srgbClr val="FF0000"/>
              </a:solidFill>
              <a:latin typeface="Century Gothic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entury Gothic"/>
            </a:endParaRPr>
          </a:p>
        </p:txBody>
      </p:sp>
      <p:graphicFrame>
        <p:nvGraphicFramePr>
          <p:cNvPr id="6" name="Місце для вмісту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2591104"/>
              </p:ext>
            </p:extLst>
          </p:nvPr>
        </p:nvGraphicFramePr>
        <p:xfrm>
          <a:off x="510746" y="682580"/>
          <a:ext cx="11269362" cy="5635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6967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>
            <a:spLocks noGrp="1"/>
          </p:cNvSpPr>
          <p:nvPr>
            <p:ph type="title"/>
          </p:nvPr>
        </p:nvSpPr>
        <p:spPr>
          <a:xfrm>
            <a:off x="671868" y="115911"/>
            <a:ext cx="10893359" cy="721216"/>
          </a:xfrm>
        </p:spPr>
        <p:txBody>
          <a:bodyPr/>
          <a:lstStyle/>
          <a:p>
            <a:r>
              <a:rPr lang="uk-UA" sz="2800" i="1" dirty="0" smtClean="0">
                <a:solidFill>
                  <a:srgbClr val="FF0000"/>
                </a:solidFill>
              </a:rPr>
              <a:t>ПЛАН </a:t>
            </a:r>
            <a:r>
              <a:rPr lang="uk-UA" sz="2800" i="1" dirty="0">
                <a:solidFill>
                  <a:srgbClr val="FF0000"/>
                </a:solidFill>
              </a:rPr>
              <a:t>ДІЙ</a:t>
            </a:r>
            <a:br>
              <a:rPr lang="uk-UA" sz="2800" i="1" dirty="0">
                <a:solidFill>
                  <a:srgbClr val="FF0000"/>
                </a:solidFill>
              </a:rPr>
            </a:br>
            <a:r>
              <a:rPr lang="en-US" sz="2400" i="1" dirty="0" smtClean="0">
                <a:solidFill>
                  <a:srgbClr val="FF0000"/>
                </a:solidFill>
              </a:rPr>
              <a:t>          </a:t>
            </a:r>
            <a:endParaRPr lang="uk-UA" sz="3600" dirty="0">
              <a:solidFill>
                <a:srgbClr val="FF0000"/>
              </a:solidFill>
            </a:endParaRPr>
          </a:p>
        </p:txBody>
      </p:sp>
      <p:sp>
        <p:nvSpPr>
          <p:cNvPr id="3" name="Прямокутник 2"/>
          <p:cNvSpPr>
            <a:spLocks noGrp="1"/>
          </p:cNvSpPr>
          <p:nvPr>
            <p:ph idx="1"/>
          </p:nvPr>
        </p:nvSpPr>
        <p:spPr>
          <a:xfrm>
            <a:off x="313038" y="2125014"/>
            <a:ext cx="11771870" cy="4539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b="0" i="0" dirty="0" smtClean="0">
              <a:solidFill>
                <a:srgbClr val="FF0000"/>
              </a:solidFill>
              <a:latin typeface="Century Gothic"/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  <a:latin typeface="Century Gothic"/>
            </a:endParaRPr>
          </a:p>
        </p:txBody>
      </p:sp>
      <p:graphicFrame>
        <p:nvGraphicFramePr>
          <p:cNvPr id="6" name="Місце для вмісту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7899292"/>
              </p:ext>
            </p:extLst>
          </p:nvPr>
        </p:nvGraphicFramePr>
        <p:xfrm>
          <a:off x="510746" y="682580"/>
          <a:ext cx="11269362" cy="6040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100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кутни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 defTabSz="457200">
              <a:spcBef>
                <a:spcPts val="0"/>
              </a:spcBef>
              <a:buNone/>
            </a:pPr>
            <a:r>
              <a:rPr lang="uk-UA" sz="4200" b="1" i="1" dirty="0" smtClean="0">
                <a:solidFill>
                  <a:srgbClr val="FF0000"/>
                </a:solidFill>
                <a:latin typeface="Century Gothic"/>
                <a:ea typeface="+mj-ea"/>
                <a:cs typeface="+mj-cs"/>
              </a:rPr>
              <a:t>Очікуваний результат</a:t>
            </a:r>
            <a:endParaRPr lang="uk-UA" sz="4200" b="1" i="1" dirty="0">
              <a:solidFill>
                <a:srgbClr val="FF0000"/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5" name="Прямокутник 4"/>
          <p:cNvSpPr>
            <a:spLocks noGrp="1"/>
          </p:cNvSpPr>
          <p:nvPr>
            <p:ph idx="1"/>
          </p:nvPr>
        </p:nvSpPr>
        <p:spPr>
          <a:xfrm>
            <a:off x="682579" y="1159099"/>
            <a:ext cx="10753859" cy="5089301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uk-UA" sz="2800" dirty="0"/>
              <a:t>Покращення кадрового забезпечення закладів, зменшення кількості вакантних </a:t>
            </a:r>
            <a:r>
              <a:rPr lang="uk-UA" sz="2800" dirty="0" smtClean="0"/>
              <a:t>посад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2800" dirty="0"/>
              <a:t>Зменшення черг, </a:t>
            </a:r>
            <a:r>
              <a:rPr lang="uk-UA" sz="2800" dirty="0" smtClean="0"/>
              <a:t>покращення організації </a:t>
            </a:r>
            <a:r>
              <a:rPr lang="uk-UA" sz="2800" dirty="0"/>
              <a:t>праці лікарів, зростання задоволеності </a:t>
            </a:r>
            <a:r>
              <a:rPr lang="uk-UA" sz="2800" dirty="0" smtClean="0"/>
              <a:t>пацієнтів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2800" dirty="0"/>
              <a:t>Збільшення кількості пацієнтів, що звертаються для </a:t>
            </a:r>
            <a:r>
              <a:rPr lang="uk-UA" sz="2800" dirty="0" err="1"/>
              <a:t>профогляду</a:t>
            </a:r>
            <a:r>
              <a:rPr lang="uk-UA" sz="2800" dirty="0"/>
              <a:t>, зниження відсотка госпіталізованих з приводу захворювання в екстрених </a:t>
            </a:r>
            <a:r>
              <a:rPr lang="uk-UA" sz="2800" dirty="0" smtClean="0"/>
              <a:t>випадках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uk-UA" sz="2800" dirty="0"/>
              <a:t>Зниження кількості неформальних платежів, «виведення» частини коштів «з тіні», зростання фінансових надходжень до  закладу</a:t>
            </a:r>
            <a:endParaRPr lang="uk-UA" sz="2800" b="0" i="0" dirty="0">
              <a:solidFill>
                <a:schemeClr val="tx1"/>
              </a:solidFill>
              <a:latin typeface="Century Gothic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Іон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478CBB3-73F7-4AE4-8F66-D704F33A819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Презентація бізнес-плану (в зелених тонах, широкоформатна)</Template>
  <TotalTime>353</TotalTime>
  <Words>489</Words>
  <Application>Microsoft Office PowerPoint</Application>
  <PresentationFormat>Широкий екран</PresentationFormat>
  <Paragraphs>85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Wingdings</vt:lpstr>
      <vt:lpstr>Wingdings 3</vt:lpstr>
      <vt:lpstr>Іон</vt:lpstr>
      <vt:lpstr>План заходів для покращення послуг у сфері охорони здоров’я міста Вінниця</vt:lpstr>
      <vt:lpstr>Аналіз</vt:lpstr>
      <vt:lpstr>Аналіз</vt:lpstr>
      <vt:lpstr>Пріоритети</vt:lpstr>
      <vt:lpstr> ПЛАН ДІЙ                 Подолання кадрової кризи</vt:lpstr>
      <vt:lpstr>ПЛАН ДІЙ</vt:lpstr>
      <vt:lpstr>ПЛАН ДІЙ           </vt:lpstr>
      <vt:lpstr>ПЛАН ДІЙ           </vt:lpstr>
      <vt:lpstr>Очікуваний результат</vt:lpstr>
      <vt:lpstr>   Дякую за увагу!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Стефанкова Світлана Василівна</dc:creator>
  <cp:lastModifiedBy>Стефанкова Світлана Василівна</cp:lastModifiedBy>
  <cp:revision>22</cp:revision>
  <cp:lastPrinted>2012-08-15T21:38:02Z</cp:lastPrinted>
  <dcterms:created xsi:type="dcterms:W3CDTF">2016-12-05T12:38:55Z</dcterms:created>
  <dcterms:modified xsi:type="dcterms:W3CDTF">2016-12-13T12:32:56Z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TC034172229991</vt:lpwstr>
  </property>
</Properties>
</file>